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0"/>
  </p:notesMasterIdLst>
  <p:sldIdLst>
    <p:sldId id="256" r:id="rId2"/>
    <p:sldId id="257" r:id="rId3"/>
    <p:sldId id="259" r:id="rId4"/>
    <p:sldId id="260" r:id="rId5"/>
    <p:sldId id="261" r:id="rId6"/>
    <p:sldId id="262" r:id="rId7"/>
    <p:sldId id="313" r:id="rId8"/>
    <p:sldId id="263" r:id="rId9"/>
    <p:sldId id="265" r:id="rId10"/>
    <p:sldId id="268" r:id="rId11"/>
    <p:sldId id="269" r:id="rId12"/>
    <p:sldId id="314" r:id="rId13"/>
    <p:sldId id="271" r:id="rId14"/>
    <p:sldId id="315" r:id="rId15"/>
    <p:sldId id="276" r:id="rId16"/>
    <p:sldId id="277" r:id="rId17"/>
    <p:sldId id="280" r:id="rId18"/>
    <p:sldId id="292" r:id="rId19"/>
  </p:sldIdLst>
  <p:sldSz cx="9144000" cy="5143500" type="screen16x9"/>
  <p:notesSz cx="6858000" cy="9144000"/>
  <p:embeddedFontLst>
    <p:embeddedFont>
      <p:font typeface="Changa One" panose="020B0604020202020204" charset="0"/>
      <p:regular r:id="rId21"/>
      <p:italic r:id="rId22"/>
    </p:embeddedFont>
    <p:embeddedFont>
      <p:font typeface="MV Boli" panose="02000500030200090000" pitchFamily="2" charset="0"/>
      <p:regular r:id="rId23"/>
    </p:embeddedFont>
    <p:embeddedFont>
      <p:font typeface="Bebas Neue" panose="020B0604020202020204" charset="0"/>
      <p:regular r:id="rId24"/>
    </p:embeddedFont>
    <p:embeddedFont>
      <p:font typeface="Open Sans Medium"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FCFBF0F-4C9A-4FCB-B8A1-5BB38C306879}">
  <a:tblStyle styleId="{6FCFBF0F-4C9A-4FCB-B8A1-5BB38C30687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3FAC93F-9AF6-4B06-87AA-9CA323F220B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1" d="100"/>
          <a:sy n="91" d="100"/>
        </p:scale>
        <p:origin x="870" y="1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00586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469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7184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5617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8" name="Google Shape;748;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8349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2419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2794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54dda1946d_4_2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3" name="Google Shape;933;g54dda1946d_4_2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3553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1" name="Google Shape;1631;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2505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7667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cf9f877f24_0_38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cf9f877f24_0_387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5672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4147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194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9036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847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cf9f877f24_0_38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cf9f877f24_0_38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2735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7766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2" y="-1960200"/>
            <a:ext cx="9143998" cy="7103699"/>
            <a:chOff x="2" y="-1960200"/>
            <a:chExt cx="9143998" cy="7103699"/>
          </a:xfrm>
        </p:grpSpPr>
        <p:pic>
          <p:nvPicPr>
            <p:cNvPr id="10" name="Google Shape;10;p2"/>
            <p:cNvPicPr preferRelativeResize="0"/>
            <p:nvPr/>
          </p:nvPicPr>
          <p:blipFill>
            <a:blip r:embed="rId2">
              <a:alphaModFix amt="90000"/>
            </a:blip>
            <a:stretch>
              <a:fillRect/>
            </a:stretch>
          </p:blipFill>
          <p:spPr>
            <a:xfrm rot="10800000">
              <a:off x="2" y="0"/>
              <a:ext cx="5130648" cy="1583775"/>
            </a:xfrm>
            <a:prstGeom prst="rect">
              <a:avLst/>
            </a:prstGeom>
            <a:noFill/>
            <a:ln>
              <a:noFill/>
            </a:ln>
          </p:spPr>
        </p:pic>
        <p:sp>
          <p:nvSpPr>
            <p:cNvPr id="11" name="Google Shape;11;p2"/>
            <p:cNvSpPr/>
            <p:nvPr/>
          </p:nvSpPr>
          <p:spPr>
            <a:xfrm flipH="1">
              <a:off x="4082866" y="-196020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Google Shape;12;p2"/>
            <p:cNvPicPr preferRelativeResize="0"/>
            <p:nvPr/>
          </p:nvPicPr>
          <p:blipFill rotWithShape="1">
            <a:blip r:embed="rId3">
              <a:alphaModFix/>
            </a:blip>
            <a:srcRect b="3688"/>
            <a:stretch/>
          </p:blipFill>
          <p:spPr>
            <a:xfrm>
              <a:off x="5690350" y="1840125"/>
              <a:ext cx="3453650" cy="3303374"/>
            </a:xfrm>
            <a:prstGeom prst="rect">
              <a:avLst/>
            </a:prstGeom>
            <a:noFill/>
            <a:ln>
              <a:noFill/>
            </a:ln>
          </p:spPr>
        </p:pic>
        <p:pic>
          <p:nvPicPr>
            <p:cNvPr id="13" name="Google Shape;13;p2"/>
            <p:cNvPicPr preferRelativeResize="0"/>
            <p:nvPr/>
          </p:nvPicPr>
          <p:blipFill>
            <a:blip r:embed="rId4">
              <a:alphaModFix amt="75000"/>
            </a:blip>
            <a:stretch>
              <a:fillRect/>
            </a:stretch>
          </p:blipFill>
          <p:spPr>
            <a:xfrm>
              <a:off x="7049680" y="98150"/>
              <a:ext cx="1828800" cy="1828800"/>
            </a:xfrm>
            <a:prstGeom prst="rect">
              <a:avLst/>
            </a:prstGeom>
            <a:noFill/>
            <a:ln>
              <a:noFill/>
            </a:ln>
          </p:spPr>
        </p:pic>
        <p:pic>
          <p:nvPicPr>
            <p:cNvPr id="14" name="Google Shape;14;p2"/>
            <p:cNvPicPr preferRelativeResize="0"/>
            <p:nvPr/>
          </p:nvPicPr>
          <p:blipFill>
            <a:blip r:embed="rId5">
              <a:alphaModFix/>
            </a:blip>
            <a:stretch>
              <a:fillRect/>
            </a:stretch>
          </p:blipFill>
          <p:spPr>
            <a:xfrm>
              <a:off x="7600079" y="4064124"/>
              <a:ext cx="1278396" cy="815425"/>
            </a:xfrm>
            <a:prstGeom prst="rect">
              <a:avLst/>
            </a:prstGeom>
            <a:noFill/>
            <a:ln>
              <a:noFill/>
            </a:ln>
          </p:spPr>
        </p:pic>
        <p:pic>
          <p:nvPicPr>
            <p:cNvPr id="15" name="Google Shape;15;p2"/>
            <p:cNvPicPr preferRelativeResize="0"/>
            <p:nvPr/>
          </p:nvPicPr>
          <p:blipFill>
            <a:blip r:embed="rId6">
              <a:alphaModFix/>
            </a:blip>
            <a:stretch>
              <a:fillRect/>
            </a:stretch>
          </p:blipFill>
          <p:spPr>
            <a:xfrm>
              <a:off x="2954919" y="423200"/>
              <a:ext cx="400237" cy="400200"/>
            </a:xfrm>
            <a:prstGeom prst="rect">
              <a:avLst/>
            </a:prstGeom>
            <a:noFill/>
            <a:ln>
              <a:noFill/>
            </a:ln>
          </p:spPr>
        </p:pic>
        <p:pic>
          <p:nvPicPr>
            <p:cNvPr id="16" name="Google Shape;16;p2"/>
            <p:cNvPicPr preferRelativeResize="0"/>
            <p:nvPr/>
          </p:nvPicPr>
          <p:blipFill>
            <a:blip r:embed="rId7">
              <a:alphaModFix/>
            </a:blip>
            <a:stretch>
              <a:fillRect/>
            </a:stretch>
          </p:blipFill>
          <p:spPr>
            <a:xfrm>
              <a:off x="1575875" y="585525"/>
              <a:ext cx="547601" cy="582775"/>
            </a:xfrm>
            <a:prstGeom prst="rect">
              <a:avLst/>
            </a:prstGeom>
            <a:noFill/>
            <a:ln>
              <a:noFill/>
            </a:ln>
          </p:spPr>
        </p:pic>
      </p:grpSp>
      <p:sp>
        <p:nvSpPr>
          <p:cNvPr id="17" name="Google Shape;17;p2"/>
          <p:cNvSpPr txBox="1">
            <a:spLocks noGrp="1"/>
          </p:cNvSpPr>
          <p:nvPr>
            <p:ph type="ctrTitle"/>
          </p:nvPr>
        </p:nvSpPr>
        <p:spPr>
          <a:xfrm>
            <a:off x="1841675" y="1594525"/>
            <a:ext cx="5460900" cy="18288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lt1"/>
              </a:buClr>
              <a:buSzPts val="5200"/>
              <a:buNone/>
              <a:defRPr sz="9600">
                <a:solidFill>
                  <a:schemeClr val="lt1"/>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8" name="Google Shape;18;p2"/>
          <p:cNvSpPr txBox="1">
            <a:spLocks noGrp="1"/>
          </p:cNvSpPr>
          <p:nvPr>
            <p:ph type="subTitle" idx="1"/>
          </p:nvPr>
        </p:nvSpPr>
        <p:spPr>
          <a:xfrm>
            <a:off x="2307675" y="3464025"/>
            <a:ext cx="45288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40"/>
        <p:cNvGrpSpPr/>
        <p:nvPr/>
      </p:nvGrpSpPr>
      <p:grpSpPr>
        <a:xfrm>
          <a:off x="0" y="0"/>
          <a:ext cx="0" cy="0"/>
          <a:chOff x="0" y="0"/>
          <a:chExt cx="0" cy="0"/>
        </a:xfrm>
      </p:grpSpPr>
      <p:grpSp>
        <p:nvGrpSpPr>
          <p:cNvPr id="141" name="Google Shape;141;p15"/>
          <p:cNvGrpSpPr/>
          <p:nvPr/>
        </p:nvGrpSpPr>
        <p:grpSpPr>
          <a:xfrm>
            <a:off x="1" y="466450"/>
            <a:ext cx="9518478" cy="6014443"/>
            <a:chOff x="1" y="466450"/>
            <a:chExt cx="9518478" cy="6014443"/>
          </a:xfrm>
        </p:grpSpPr>
        <p:pic>
          <p:nvPicPr>
            <p:cNvPr id="142" name="Google Shape;142;p15"/>
            <p:cNvPicPr preferRelativeResize="0"/>
            <p:nvPr/>
          </p:nvPicPr>
          <p:blipFill rotWithShape="1">
            <a:blip r:embed="rId2">
              <a:alphaModFix/>
            </a:blip>
            <a:srcRect b="17749"/>
            <a:stretch/>
          </p:blipFill>
          <p:spPr>
            <a:xfrm flipH="1">
              <a:off x="1" y="2924894"/>
              <a:ext cx="6985452" cy="2216357"/>
            </a:xfrm>
            <a:prstGeom prst="rect">
              <a:avLst/>
            </a:prstGeom>
            <a:noFill/>
            <a:ln>
              <a:noFill/>
            </a:ln>
          </p:spPr>
        </p:pic>
        <p:pic>
          <p:nvPicPr>
            <p:cNvPr id="143" name="Google Shape;143;p15"/>
            <p:cNvPicPr preferRelativeResize="0"/>
            <p:nvPr/>
          </p:nvPicPr>
          <p:blipFill rotWithShape="1">
            <a:blip r:embed="rId3">
              <a:alphaModFix/>
            </a:blip>
            <a:srcRect t="46533" r="33328" b="3511"/>
            <a:stretch/>
          </p:blipFill>
          <p:spPr>
            <a:xfrm>
              <a:off x="5991839" y="2794275"/>
              <a:ext cx="3153710" cy="2346977"/>
            </a:xfrm>
            <a:prstGeom prst="rect">
              <a:avLst/>
            </a:prstGeom>
            <a:noFill/>
            <a:ln>
              <a:noFill/>
            </a:ln>
          </p:spPr>
        </p:pic>
        <p:sp>
          <p:nvSpPr>
            <p:cNvPr id="144" name="Google Shape;144;p15"/>
            <p:cNvSpPr/>
            <p:nvPr/>
          </p:nvSpPr>
          <p:spPr>
            <a:xfrm flipH="1">
              <a:off x="6461970" y="311667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5" name="Google Shape;145;p15"/>
            <p:cNvPicPr preferRelativeResize="0"/>
            <p:nvPr/>
          </p:nvPicPr>
          <p:blipFill>
            <a:blip r:embed="rId4">
              <a:alphaModFix/>
            </a:blip>
            <a:stretch>
              <a:fillRect/>
            </a:stretch>
          </p:blipFill>
          <p:spPr>
            <a:xfrm>
              <a:off x="7735850" y="3071024"/>
              <a:ext cx="508750" cy="508750"/>
            </a:xfrm>
            <a:prstGeom prst="rect">
              <a:avLst/>
            </a:prstGeom>
            <a:noFill/>
            <a:ln>
              <a:noFill/>
            </a:ln>
          </p:spPr>
        </p:pic>
        <p:pic>
          <p:nvPicPr>
            <p:cNvPr id="146" name="Google Shape;146;p15"/>
            <p:cNvPicPr preferRelativeResize="0"/>
            <p:nvPr/>
          </p:nvPicPr>
          <p:blipFill>
            <a:blip r:embed="rId5">
              <a:alphaModFix/>
            </a:blip>
            <a:stretch>
              <a:fillRect/>
            </a:stretch>
          </p:blipFill>
          <p:spPr>
            <a:xfrm>
              <a:off x="8514250" y="1708400"/>
              <a:ext cx="400550" cy="458832"/>
            </a:xfrm>
            <a:prstGeom prst="rect">
              <a:avLst/>
            </a:prstGeom>
            <a:noFill/>
            <a:ln>
              <a:noFill/>
            </a:ln>
          </p:spPr>
        </p:pic>
        <p:pic>
          <p:nvPicPr>
            <p:cNvPr id="147" name="Google Shape;147;p15"/>
            <p:cNvPicPr preferRelativeResize="0"/>
            <p:nvPr/>
          </p:nvPicPr>
          <p:blipFill>
            <a:blip r:embed="rId6">
              <a:alphaModFix/>
            </a:blip>
            <a:stretch>
              <a:fillRect/>
            </a:stretch>
          </p:blipFill>
          <p:spPr>
            <a:xfrm>
              <a:off x="824675" y="1309550"/>
              <a:ext cx="547601" cy="582775"/>
            </a:xfrm>
            <a:prstGeom prst="rect">
              <a:avLst/>
            </a:prstGeom>
            <a:noFill/>
            <a:ln>
              <a:noFill/>
            </a:ln>
          </p:spPr>
        </p:pic>
        <p:pic>
          <p:nvPicPr>
            <p:cNvPr id="148" name="Google Shape;148;p15"/>
            <p:cNvPicPr preferRelativeResize="0"/>
            <p:nvPr/>
          </p:nvPicPr>
          <p:blipFill>
            <a:blip r:embed="rId4">
              <a:alphaModFix/>
            </a:blip>
            <a:stretch>
              <a:fillRect/>
            </a:stretch>
          </p:blipFill>
          <p:spPr>
            <a:xfrm>
              <a:off x="679438" y="466450"/>
              <a:ext cx="253876" cy="253876"/>
            </a:xfrm>
            <a:prstGeom prst="rect">
              <a:avLst/>
            </a:prstGeom>
            <a:noFill/>
            <a:ln>
              <a:noFill/>
            </a:ln>
          </p:spPr>
        </p:pic>
      </p:grpSp>
      <p:sp>
        <p:nvSpPr>
          <p:cNvPr id="149" name="Google Shape;149;p15"/>
          <p:cNvSpPr txBox="1">
            <a:spLocks noGrp="1"/>
          </p:cNvSpPr>
          <p:nvPr>
            <p:ph type="title"/>
          </p:nvPr>
        </p:nvSpPr>
        <p:spPr>
          <a:xfrm>
            <a:off x="1564350" y="1548375"/>
            <a:ext cx="6015600" cy="1245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1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50" name="Google Shape;150;p15"/>
          <p:cNvSpPr txBox="1">
            <a:spLocks noGrp="1"/>
          </p:cNvSpPr>
          <p:nvPr>
            <p:ph type="subTitle" idx="1"/>
          </p:nvPr>
        </p:nvSpPr>
        <p:spPr>
          <a:xfrm>
            <a:off x="2158550" y="2924900"/>
            <a:ext cx="48729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51"/>
        <p:cNvGrpSpPr/>
        <p:nvPr/>
      </p:nvGrpSpPr>
      <p:grpSpPr>
        <a:xfrm>
          <a:off x="0" y="0"/>
          <a:ext cx="0" cy="0"/>
          <a:chOff x="0" y="0"/>
          <a:chExt cx="0" cy="0"/>
        </a:xfrm>
      </p:grpSpPr>
      <p:grpSp>
        <p:nvGrpSpPr>
          <p:cNvPr id="152" name="Google Shape;152;p16"/>
          <p:cNvGrpSpPr/>
          <p:nvPr/>
        </p:nvGrpSpPr>
        <p:grpSpPr>
          <a:xfrm>
            <a:off x="-257500" y="-3"/>
            <a:ext cx="10785958" cy="6078346"/>
            <a:chOff x="-257500" y="-3"/>
            <a:chExt cx="10785958" cy="6078346"/>
          </a:xfrm>
        </p:grpSpPr>
        <p:pic>
          <p:nvPicPr>
            <p:cNvPr id="153" name="Google Shape;153;p16"/>
            <p:cNvPicPr preferRelativeResize="0"/>
            <p:nvPr/>
          </p:nvPicPr>
          <p:blipFill rotWithShape="1">
            <a:blip r:embed="rId2">
              <a:alphaModFix/>
            </a:blip>
            <a:srcRect b="3306"/>
            <a:stretch/>
          </p:blipFill>
          <p:spPr>
            <a:xfrm flipH="1">
              <a:off x="0" y="1384174"/>
              <a:ext cx="3914650" cy="3759325"/>
            </a:xfrm>
            <a:prstGeom prst="rect">
              <a:avLst/>
            </a:prstGeom>
            <a:noFill/>
            <a:ln>
              <a:noFill/>
            </a:ln>
          </p:spPr>
        </p:pic>
        <p:sp>
          <p:nvSpPr>
            <p:cNvPr id="154" name="Google Shape;154;p16"/>
            <p:cNvSpPr/>
            <p:nvPr/>
          </p:nvSpPr>
          <p:spPr>
            <a:xfrm>
              <a:off x="-257500" y="257175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5" name="Google Shape;155;p16"/>
            <p:cNvPicPr preferRelativeResize="0"/>
            <p:nvPr/>
          </p:nvPicPr>
          <p:blipFill rotWithShape="1">
            <a:blip r:embed="rId2">
              <a:alphaModFix/>
            </a:blip>
            <a:srcRect b="3688"/>
            <a:stretch/>
          </p:blipFill>
          <p:spPr>
            <a:xfrm rot="10800000" flipH="1">
              <a:off x="7675624" y="-3"/>
              <a:ext cx="1468375" cy="1404502"/>
            </a:xfrm>
            <a:prstGeom prst="rect">
              <a:avLst/>
            </a:prstGeom>
            <a:noFill/>
            <a:ln>
              <a:noFill/>
            </a:ln>
          </p:spPr>
        </p:pic>
        <p:pic>
          <p:nvPicPr>
            <p:cNvPr id="156" name="Google Shape;156;p16"/>
            <p:cNvPicPr preferRelativeResize="0"/>
            <p:nvPr/>
          </p:nvPicPr>
          <p:blipFill>
            <a:blip r:embed="rId3">
              <a:alphaModFix/>
            </a:blip>
            <a:stretch>
              <a:fillRect/>
            </a:stretch>
          </p:blipFill>
          <p:spPr>
            <a:xfrm flipH="1">
              <a:off x="458849" y="3273249"/>
              <a:ext cx="508750" cy="508750"/>
            </a:xfrm>
            <a:prstGeom prst="rect">
              <a:avLst/>
            </a:prstGeom>
            <a:noFill/>
            <a:ln>
              <a:noFill/>
            </a:ln>
          </p:spPr>
        </p:pic>
        <p:pic>
          <p:nvPicPr>
            <p:cNvPr id="157" name="Google Shape;157;p16"/>
            <p:cNvPicPr preferRelativeResize="0"/>
            <p:nvPr/>
          </p:nvPicPr>
          <p:blipFill>
            <a:blip r:embed="rId4">
              <a:alphaModFix/>
            </a:blip>
            <a:stretch>
              <a:fillRect/>
            </a:stretch>
          </p:blipFill>
          <p:spPr>
            <a:xfrm flipH="1">
              <a:off x="8094902" y="285141"/>
              <a:ext cx="508750" cy="508710"/>
            </a:xfrm>
            <a:prstGeom prst="rect">
              <a:avLst/>
            </a:prstGeom>
            <a:noFill/>
            <a:ln>
              <a:noFill/>
            </a:ln>
          </p:spPr>
        </p:pic>
        <p:pic>
          <p:nvPicPr>
            <p:cNvPr id="158" name="Google Shape;158;p16"/>
            <p:cNvPicPr preferRelativeResize="0"/>
            <p:nvPr/>
          </p:nvPicPr>
          <p:blipFill>
            <a:blip r:embed="rId5">
              <a:alphaModFix/>
            </a:blip>
            <a:stretch>
              <a:fillRect/>
            </a:stretch>
          </p:blipFill>
          <p:spPr>
            <a:xfrm flipH="1">
              <a:off x="229199" y="1708400"/>
              <a:ext cx="400550" cy="458832"/>
            </a:xfrm>
            <a:prstGeom prst="rect">
              <a:avLst/>
            </a:prstGeom>
            <a:noFill/>
            <a:ln>
              <a:noFill/>
            </a:ln>
          </p:spPr>
        </p:pic>
        <p:pic>
          <p:nvPicPr>
            <p:cNvPr id="159" name="Google Shape;159;p16"/>
            <p:cNvPicPr preferRelativeResize="0"/>
            <p:nvPr/>
          </p:nvPicPr>
          <p:blipFill>
            <a:blip r:embed="rId6">
              <a:alphaModFix/>
            </a:blip>
            <a:stretch>
              <a:fillRect/>
            </a:stretch>
          </p:blipFill>
          <p:spPr>
            <a:xfrm flipH="1">
              <a:off x="8538974" y="1540850"/>
              <a:ext cx="400550" cy="426275"/>
            </a:xfrm>
            <a:prstGeom prst="rect">
              <a:avLst/>
            </a:prstGeom>
            <a:noFill/>
            <a:ln>
              <a:noFill/>
            </a:ln>
          </p:spPr>
        </p:pic>
        <p:sp>
          <p:nvSpPr>
            <p:cNvPr id="160" name="Google Shape;160;p16"/>
            <p:cNvSpPr/>
            <p:nvPr/>
          </p:nvSpPr>
          <p:spPr>
            <a:xfrm>
              <a:off x="7471950" y="271412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 name="Google Shape;161;p16"/>
          <p:cNvSpPr txBox="1">
            <a:spLocks noGrp="1"/>
          </p:cNvSpPr>
          <p:nvPr>
            <p:ph type="title"/>
          </p:nvPr>
        </p:nvSpPr>
        <p:spPr>
          <a:xfrm>
            <a:off x="3557400" y="3328888"/>
            <a:ext cx="4360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62" name="Google Shape;162;p16"/>
          <p:cNvSpPr txBox="1">
            <a:spLocks noGrp="1"/>
          </p:cNvSpPr>
          <p:nvPr>
            <p:ph type="subTitle" idx="1"/>
          </p:nvPr>
        </p:nvSpPr>
        <p:spPr>
          <a:xfrm>
            <a:off x="1765275" y="1242075"/>
            <a:ext cx="6152400" cy="1900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63"/>
        <p:cNvGrpSpPr/>
        <p:nvPr/>
      </p:nvGrpSpPr>
      <p:grpSpPr>
        <a:xfrm>
          <a:off x="0" y="0"/>
          <a:ext cx="0" cy="0"/>
          <a:chOff x="0" y="0"/>
          <a:chExt cx="0" cy="0"/>
        </a:xfrm>
      </p:grpSpPr>
      <p:grpSp>
        <p:nvGrpSpPr>
          <p:cNvPr id="164" name="Google Shape;164;p17"/>
          <p:cNvGrpSpPr/>
          <p:nvPr/>
        </p:nvGrpSpPr>
        <p:grpSpPr>
          <a:xfrm>
            <a:off x="18924" y="-1467995"/>
            <a:ext cx="9111225" cy="7819138"/>
            <a:chOff x="18924" y="-1467995"/>
            <a:chExt cx="9111225" cy="7819138"/>
          </a:xfrm>
        </p:grpSpPr>
        <p:pic>
          <p:nvPicPr>
            <p:cNvPr id="165" name="Google Shape;165;p17"/>
            <p:cNvPicPr preferRelativeResize="0"/>
            <p:nvPr/>
          </p:nvPicPr>
          <p:blipFill rotWithShape="1">
            <a:blip r:embed="rId2">
              <a:alphaModFix/>
            </a:blip>
            <a:srcRect b="3306"/>
            <a:stretch/>
          </p:blipFill>
          <p:spPr>
            <a:xfrm rot="10800000">
              <a:off x="18924" y="6500"/>
              <a:ext cx="5174226" cy="4968925"/>
            </a:xfrm>
            <a:prstGeom prst="rect">
              <a:avLst/>
            </a:prstGeom>
            <a:noFill/>
            <a:ln>
              <a:noFill/>
            </a:ln>
          </p:spPr>
        </p:pic>
        <p:sp>
          <p:nvSpPr>
            <p:cNvPr id="166" name="Google Shape;166;p17"/>
            <p:cNvSpPr/>
            <p:nvPr/>
          </p:nvSpPr>
          <p:spPr>
            <a:xfrm rot="10800000" flipH="1">
              <a:off x="5840016" y="-104294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rot="-5400000" flipH="1">
              <a:off x="1447216" y="314078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rot="10800000" flipH="1">
              <a:off x="465478" y="-146799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9" name="Google Shape;169;p17"/>
            <p:cNvPicPr preferRelativeResize="0"/>
            <p:nvPr/>
          </p:nvPicPr>
          <p:blipFill rotWithShape="1">
            <a:blip r:embed="rId3">
              <a:alphaModFix amt="63000"/>
            </a:blip>
            <a:srcRect t="5222"/>
            <a:stretch/>
          </p:blipFill>
          <p:spPr>
            <a:xfrm rot="5400000" flipH="1">
              <a:off x="6036574" y="2049925"/>
              <a:ext cx="4804275" cy="1382875"/>
            </a:xfrm>
            <a:prstGeom prst="rect">
              <a:avLst/>
            </a:prstGeom>
            <a:noFill/>
            <a:ln>
              <a:noFill/>
            </a:ln>
          </p:spPr>
        </p:pic>
      </p:grpSp>
      <p:sp>
        <p:nvSpPr>
          <p:cNvPr id="170" name="Google Shape;170;p17"/>
          <p:cNvSpPr txBox="1">
            <a:spLocks noGrp="1"/>
          </p:cNvSpPr>
          <p:nvPr>
            <p:ph type="title"/>
          </p:nvPr>
        </p:nvSpPr>
        <p:spPr>
          <a:xfrm>
            <a:off x="2236750" y="2488225"/>
            <a:ext cx="5399400" cy="1382700"/>
          </a:xfrm>
          <a:prstGeom prst="rect">
            <a:avLst/>
          </a:prstGeom>
        </p:spPr>
        <p:txBody>
          <a:bodyPr spcFirstLastPara="1" wrap="square" lIns="91425" tIns="91425" rIns="91425" bIns="91425" anchor="t" anchorCtr="0">
            <a:noAutofit/>
          </a:bodyPr>
          <a:lstStyle>
            <a:lvl1pPr lvl="0" algn="r" rtl="0">
              <a:lnSpc>
                <a:spcPct val="80000"/>
              </a:lnSpc>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71" name="Google Shape;171;p17"/>
          <p:cNvSpPr txBox="1">
            <a:spLocks noGrp="1"/>
          </p:cNvSpPr>
          <p:nvPr>
            <p:ph type="title" idx="2" hasCustomPrompt="1"/>
          </p:nvPr>
        </p:nvSpPr>
        <p:spPr>
          <a:xfrm>
            <a:off x="5866293" y="1094275"/>
            <a:ext cx="14238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2" name="Google Shape;172;p17"/>
          <p:cNvSpPr txBox="1">
            <a:spLocks noGrp="1"/>
          </p:cNvSpPr>
          <p:nvPr>
            <p:ph type="subTitle" idx="1"/>
          </p:nvPr>
        </p:nvSpPr>
        <p:spPr>
          <a:xfrm>
            <a:off x="4186767" y="3774350"/>
            <a:ext cx="3449100" cy="69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190"/>
        <p:cNvGrpSpPr/>
        <p:nvPr/>
      </p:nvGrpSpPr>
      <p:grpSpPr>
        <a:xfrm>
          <a:off x="0" y="0"/>
          <a:ext cx="0" cy="0"/>
          <a:chOff x="0" y="0"/>
          <a:chExt cx="0" cy="0"/>
        </a:xfrm>
      </p:grpSpPr>
      <p:sp>
        <p:nvSpPr>
          <p:cNvPr id="191" name="Google Shape;191;p20"/>
          <p:cNvSpPr txBox="1">
            <a:spLocks noGrp="1"/>
          </p:cNvSpPr>
          <p:nvPr>
            <p:ph type="title"/>
          </p:nvPr>
        </p:nvSpPr>
        <p:spPr>
          <a:xfrm>
            <a:off x="720000" y="789625"/>
            <a:ext cx="3298500" cy="2261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sz="4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2" name="Google Shape;192;p20"/>
          <p:cNvSpPr txBox="1">
            <a:spLocks noGrp="1"/>
          </p:cNvSpPr>
          <p:nvPr>
            <p:ph type="subTitle" idx="1"/>
          </p:nvPr>
        </p:nvSpPr>
        <p:spPr>
          <a:xfrm>
            <a:off x="720000" y="3118750"/>
            <a:ext cx="3687600" cy="1138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3" name="Google Shape;193;p20"/>
          <p:cNvSpPr/>
          <p:nvPr/>
        </p:nvSpPr>
        <p:spPr>
          <a:xfrm flipH="1">
            <a:off x="2172526" y="-152721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194"/>
        <p:cNvGrpSpPr/>
        <p:nvPr/>
      </p:nvGrpSpPr>
      <p:grpSpPr>
        <a:xfrm>
          <a:off x="0" y="0"/>
          <a:ext cx="0" cy="0"/>
          <a:chOff x="0" y="0"/>
          <a:chExt cx="0" cy="0"/>
        </a:xfrm>
      </p:grpSpPr>
      <p:grpSp>
        <p:nvGrpSpPr>
          <p:cNvPr id="195" name="Google Shape;195;p21"/>
          <p:cNvGrpSpPr/>
          <p:nvPr/>
        </p:nvGrpSpPr>
        <p:grpSpPr>
          <a:xfrm>
            <a:off x="-2253" y="-1596995"/>
            <a:ext cx="9153581" cy="6740495"/>
            <a:chOff x="-2253" y="-1596995"/>
            <a:chExt cx="9153581" cy="6740495"/>
          </a:xfrm>
        </p:grpSpPr>
        <p:pic>
          <p:nvPicPr>
            <p:cNvPr id="196" name="Google Shape;196;p21"/>
            <p:cNvPicPr preferRelativeResize="0"/>
            <p:nvPr/>
          </p:nvPicPr>
          <p:blipFill rotWithShape="1">
            <a:blip r:embed="rId2">
              <a:alphaModFix/>
            </a:blip>
            <a:srcRect b="3306"/>
            <a:stretch/>
          </p:blipFill>
          <p:spPr>
            <a:xfrm rot="10800000">
              <a:off x="-2253" y="6499"/>
              <a:ext cx="4321475" cy="4150026"/>
            </a:xfrm>
            <a:prstGeom prst="rect">
              <a:avLst/>
            </a:prstGeom>
            <a:noFill/>
            <a:ln>
              <a:noFill/>
            </a:ln>
          </p:spPr>
        </p:pic>
        <p:sp>
          <p:nvSpPr>
            <p:cNvPr id="197" name="Google Shape;197;p21"/>
            <p:cNvSpPr/>
            <p:nvPr/>
          </p:nvSpPr>
          <p:spPr>
            <a:xfrm rot="10800000" flipH="1">
              <a:off x="5840016" y="-104294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1"/>
            <p:cNvSpPr/>
            <p:nvPr/>
          </p:nvSpPr>
          <p:spPr>
            <a:xfrm rot="10800000" flipH="1">
              <a:off x="1142991" y="-159699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9" name="Google Shape;199;p21"/>
            <p:cNvPicPr preferRelativeResize="0"/>
            <p:nvPr/>
          </p:nvPicPr>
          <p:blipFill rotWithShape="1">
            <a:blip r:embed="rId3">
              <a:alphaModFix amt="63000"/>
            </a:blip>
            <a:srcRect t="5222"/>
            <a:stretch/>
          </p:blipFill>
          <p:spPr>
            <a:xfrm rot="5400000" flipH="1">
              <a:off x="6878202" y="2870374"/>
              <a:ext cx="3530127" cy="1016126"/>
            </a:xfrm>
            <a:prstGeom prst="rect">
              <a:avLst/>
            </a:prstGeom>
            <a:noFill/>
            <a:ln>
              <a:noFill/>
            </a:ln>
          </p:spPr>
        </p:pic>
        <p:pic>
          <p:nvPicPr>
            <p:cNvPr id="200" name="Google Shape;200;p21"/>
            <p:cNvPicPr preferRelativeResize="0"/>
            <p:nvPr/>
          </p:nvPicPr>
          <p:blipFill>
            <a:blip r:embed="rId4">
              <a:alphaModFix/>
            </a:blip>
            <a:stretch>
              <a:fillRect/>
            </a:stretch>
          </p:blipFill>
          <p:spPr>
            <a:xfrm>
              <a:off x="8114027" y="4276050"/>
              <a:ext cx="400551" cy="400551"/>
            </a:xfrm>
            <a:prstGeom prst="rect">
              <a:avLst/>
            </a:prstGeom>
            <a:noFill/>
            <a:ln>
              <a:noFill/>
            </a:ln>
          </p:spPr>
        </p:pic>
        <p:pic>
          <p:nvPicPr>
            <p:cNvPr id="201" name="Google Shape;201;p21"/>
            <p:cNvPicPr preferRelativeResize="0"/>
            <p:nvPr/>
          </p:nvPicPr>
          <p:blipFill>
            <a:blip r:embed="rId5">
              <a:alphaModFix/>
            </a:blip>
            <a:stretch>
              <a:fillRect/>
            </a:stretch>
          </p:blipFill>
          <p:spPr>
            <a:xfrm>
              <a:off x="557659" y="703912"/>
              <a:ext cx="253876" cy="253876"/>
            </a:xfrm>
            <a:prstGeom prst="rect">
              <a:avLst/>
            </a:prstGeom>
            <a:noFill/>
            <a:ln>
              <a:noFill/>
            </a:ln>
          </p:spPr>
        </p:pic>
      </p:grpSp>
      <p:sp>
        <p:nvSpPr>
          <p:cNvPr id="202" name="Google Shape;202;p21"/>
          <p:cNvSpPr txBox="1">
            <a:spLocks noGrp="1"/>
          </p:cNvSpPr>
          <p:nvPr>
            <p:ph type="title"/>
          </p:nvPr>
        </p:nvSpPr>
        <p:spPr>
          <a:xfrm>
            <a:off x="1030100" y="1699825"/>
            <a:ext cx="2787900" cy="1292400"/>
          </a:xfrm>
          <a:prstGeom prst="rect">
            <a:avLst/>
          </a:prstGeom>
        </p:spPr>
        <p:txBody>
          <a:bodyPr spcFirstLastPara="1" wrap="square" lIns="91425" tIns="91425" rIns="91425" bIns="91425" anchor="b" anchorCtr="0">
            <a:noAutofit/>
          </a:bodyPr>
          <a:lstStyle>
            <a:lvl1pPr lvl="0" algn="l"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3" name="Google Shape;203;p21"/>
          <p:cNvSpPr txBox="1">
            <a:spLocks noGrp="1"/>
          </p:cNvSpPr>
          <p:nvPr>
            <p:ph type="subTitle" idx="1"/>
          </p:nvPr>
        </p:nvSpPr>
        <p:spPr>
          <a:xfrm>
            <a:off x="1030093" y="2992065"/>
            <a:ext cx="2787900" cy="108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3">
  <p:cSld name="CUSTOM_4_1">
    <p:spTree>
      <p:nvGrpSpPr>
        <p:cNvPr id="1" name="Shape 204"/>
        <p:cNvGrpSpPr/>
        <p:nvPr/>
      </p:nvGrpSpPr>
      <p:grpSpPr>
        <a:xfrm>
          <a:off x="0" y="0"/>
          <a:ext cx="0" cy="0"/>
          <a:chOff x="0" y="0"/>
          <a:chExt cx="0" cy="0"/>
        </a:xfrm>
      </p:grpSpPr>
      <p:grpSp>
        <p:nvGrpSpPr>
          <p:cNvPr id="205" name="Google Shape;205;p22"/>
          <p:cNvGrpSpPr/>
          <p:nvPr/>
        </p:nvGrpSpPr>
        <p:grpSpPr>
          <a:xfrm>
            <a:off x="-856040" y="-1814181"/>
            <a:ext cx="10007369" cy="6957681"/>
            <a:chOff x="-856040" y="-1814181"/>
            <a:chExt cx="10007369" cy="6957681"/>
          </a:xfrm>
        </p:grpSpPr>
        <p:pic>
          <p:nvPicPr>
            <p:cNvPr id="206" name="Google Shape;206;p22"/>
            <p:cNvPicPr preferRelativeResize="0"/>
            <p:nvPr/>
          </p:nvPicPr>
          <p:blipFill rotWithShape="1">
            <a:blip r:embed="rId2">
              <a:alphaModFix amt="63000"/>
            </a:blip>
            <a:srcRect t="5222"/>
            <a:stretch/>
          </p:blipFill>
          <p:spPr>
            <a:xfrm rot="5400000">
              <a:off x="6623828" y="1106475"/>
              <a:ext cx="3649300" cy="1405700"/>
            </a:xfrm>
            <a:prstGeom prst="rect">
              <a:avLst/>
            </a:prstGeom>
            <a:noFill/>
            <a:ln>
              <a:noFill/>
            </a:ln>
          </p:spPr>
        </p:pic>
        <p:sp>
          <p:nvSpPr>
            <p:cNvPr id="207" name="Google Shape;207;p22"/>
            <p:cNvSpPr/>
            <p:nvPr/>
          </p:nvSpPr>
          <p:spPr>
            <a:xfrm rot="10800000">
              <a:off x="-856040" y="-535056"/>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8" name="Google Shape;208;p22"/>
            <p:cNvPicPr preferRelativeResize="0"/>
            <p:nvPr/>
          </p:nvPicPr>
          <p:blipFill rotWithShape="1">
            <a:blip r:embed="rId2">
              <a:alphaModFix amt="63000"/>
            </a:blip>
            <a:srcRect t="5535"/>
            <a:stretch/>
          </p:blipFill>
          <p:spPr>
            <a:xfrm rot="-5400000">
              <a:off x="-1509600" y="1841650"/>
              <a:ext cx="4804275" cy="1799424"/>
            </a:xfrm>
            <a:prstGeom prst="rect">
              <a:avLst/>
            </a:prstGeom>
            <a:noFill/>
            <a:ln>
              <a:noFill/>
            </a:ln>
          </p:spPr>
        </p:pic>
        <p:pic>
          <p:nvPicPr>
            <p:cNvPr id="209" name="Google Shape;209;p22"/>
            <p:cNvPicPr preferRelativeResize="0"/>
            <p:nvPr/>
          </p:nvPicPr>
          <p:blipFill>
            <a:blip r:embed="rId3">
              <a:alphaModFix/>
            </a:blip>
            <a:stretch>
              <a:fillRect/>
            </a:stretch>
          </p:blipFill>
          <p:spPr>
            <a:xfrm rot="10800000" flipH="1">
              <a:off x="502924" y="3686651"/>
              <a:ext cx="640074" cy="733215"/>
            </a:xfrm>
            <a:prstGeom prst="rect">
              <a:avLst/>
            </a:prstGeom>
            <a:noFill/>
            <a:ln>
              <a:noFill/>
            </a:ln>
          </p:spPr>
        </p:pic>
        <p:sp>
          <p:nvSpPr>
            <p:cNvPr id="210" name="Google Shape;210;p22"/>
            <p:cNvSpPr/>
            <p:nvPr/>
          </p:nvSpPr>
          <p:spPr>
            <a:xfrm rot="-5400000">
              <a:off x="4492985" y="-1934818"/>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 name="Google Shape;211;p22"/>
          <p:cNvSpPr txBox="1">
            <a:spLocks noGrp="1"/>
          </p:cNvSpPr>
          <p:nvPr>
            <p:ph type="title"/>
          </p:nvPr>
        </p:nvSpPr>
        <p:spPr>
          <a:xfrm>
            <a:off x="5445992" y="1745250"/>
            <a:ext cx="26304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2" name="Google Shape;212;p22"/>
          <p:cNvSpPr txBox="1">
            <a:spLocks noGrp="1"/>
          </p:cNvSpPr>
          <p:nvPr>
            <p:ph type="subTitle" idx="1"/>
          </p:nvPr>
        </p:nvSpPr>
        <p:spPr>
          <a:xfrm>
            <a:off x="5446117" y="2317950"/>
            <a:ext cx="2630400" cy="1080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3" name="Google Shape;213;p22"/>
          <p:cNvSpPr/>
          <p:nvPr/>
        </p:nvSpPr>
        <p:spPr>
          <a:xfrm rot="-5400000" flipH="1">
            <a:off x="5904535" y="3357807"/>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214"/>
        <p:cNvGrpSpPr/>
        <p:nvPr/>
      </p:nvGrpSpPr>
      <p:grpSpPr>
        <a:xfrm>
          <a:off x="0" y="0"/>
          <a:ext cx="0" cy="0"/>
          <a:chOff x="0" y="0"/>
          <a:chExt cx="0" cy="0"/>
        </a:xfrm>
      </p:grpSpPr>
      <p:pic>
        <p:nvPicPr>
          <p:cNvPr id="215" name="Google Shape;215;p23"/>
          <p:cNvPicPr preferRelativeResize="0"/>
          <p:nvPr/>
        </p:nvPicPr>
        <p:blipFill rotWithShape="1">
          <a:blip r:embed="rId2">
            <a:alphaModFix amt="63000"/>
          </a:blip>
          <a:srcRect t="5222"/>
          <a:stretch/>
        </p:blipFill>
        <p:spPr>
          <a:xfrm rot="5400000" flipH="1">
            <a:off x="6054894" y="2049925"/>
            <a:ext cx="4804275" cy="1382875"/>
          </a:xfrm>
          <a:prstGeom prst="rect">
            <a:avLst/>
          </a:prstGeom>
          <a:noFill/>
          <a:ln>
            <a:noFill/>
          </a:ln>
        </p:spPr>
      </p:pic>
      <p:sp>
        <p:nvSpPr>
          <p:cNvPr id="216" name="Google Shape;216;p23"/>
          <p:cNvSpPr/>
          <p:nvPr/>
        </p:nvSpPr>
        <p:spPr>
          <a:xfrm flipH="1">
            <a:off x="-2217740" y="-1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3"/>
          <p:cNvSpPr/>
          <p:nvPr/>
        </p:nvSpPr>
        <p:spPr>
          <a:xfrm>
            <a:off x="7958085" y="1342800"/>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8" name="Google Shape;218;p23"/>
          <p:cNvPicPr preferRelativeResize="0"/>
          <p:nvPr/>
        </p:nvPicPr>
        <p:blipFill rotWithShape="1">
          <a:blip r:embed="rId2">
            <a:alphaModFix amt="63000"/>
          </a:blip>
          <a:srcRect t="5078"/>
          <a:stretch/>
        </p:blipFill>
        <p:spPr>
          <a:xfrm rot="-5400000" flipH="1">
            <a:off x="-1713351" y="1694275"/>
            <a:ext cx="4804275" cy="1385074"/>
          </a:xfrm>
          <a:prstGeom prst="rect">
            <a:avLst/>
          </a:prstGeom>
          <a:noFill/>
          <a:ln>
            <a:noFill/>
          </a:ln>
        </p:spPr>
      </p:pic>
      <p:pic>
        <p:nvPicPr>
          <p:cNvPr id="219" name="Google Shape;219;p23"/>
          <p:cNvPicPr preferRelativeResize="0"/>
          <p:nvPr/>
        </p:nvPicPr>
        <p:blipFill>
          <a:blip r:embed="rId3">
            <a:alphaModFix/>
          </a:blip>
          <a:stretch>
            <a:fillRect/>
          </a:stretch>
        </p:blipFill>
        <p:spPr>
          <a:xfrm>
            <a:off x="499676" y="3299486"/>
            <a:ext cx="409063" cy="409093"/>
          </a:xfrm>
          <a:prstGeom prst="rect">
            <a:avLst/>
          </a:prstGeom>
          <a:noFill/>
          <a:ln>
            <a:noFill/>
          </a:ln>
        </p:spPr>
      </p:pic>
      <p:pic>
        <p:nvPicPr>
          <p:cNvPr id="220" name="Google Shape;220;p23"/>
          <p:cNvPicPr preferRelativeResize="0"/>
          <p:nvPr/>
        </p:nvPicPr>
        <p:blipFill>
          <a:blip r:embed="rId4">
            <a:alphaModFix/>
          </a:blip>
          <a:stretch>
            <a:fillRect/>
          </a:stretch>
        </p:blipFill>
        <p:spPr>
          <a:xfrm>
            <a:off x="8430774" y="3639422"/>
            <a:ext cx="473875" cy="504267"/>
          </a:xfrm>
          <a:prstGeom prst="rect">
            <a:avLst/>
          </a:prstGeom>
          <a:noFill/>
          <a:ln>
            <a:noFill/>
          </a:ln>
        </p:spPr>
      </p:pic>
      <p:pic>
        <p:nvPicPr>
          <p:cNvPr id="221" name="Google Shape;221;p23"/>
          <p:cNvPicPr preferRelativeResize="0"/>
          <p:nvPr/>
        </p:nvPicPr>
        <p:blipFill>
          <a:blip r:embed="rId5">
            <a:alphaModFix/>
          </a:blip>
          <a:stretch>
            <a:fillRect/>
          </a:stretch>
        </p:blipFill>
        <p:spPr>
          <a:xfrm>
            <a:off x="8103675" y="837971"/>
            <a:ext cx="327099" cy="327124"/>
          </a:xfrm>
          <a:prstGeom prst="rect">
            <a:avLst/>
          </a:prstGeom>
          <a:noFill/>
          <a:ln>
            <a:noFill/>
          </a:ln>
        </p:spPr>
      </p:pic>
      <p:pic>
        <p:nvPicPr>
          <p:cNvPr id="222" name="Google Shape;222;p23"/>
          <p:cNvPicPr preferRelativeResize="0"/>
          <p:nvPr/>
        </p:nvPicPr>
        <p:blipFill>
          <a:blip r:embed="rId6">
            <a:alphaModFix/>
          </a:blip>
          <a:stretch>
            <a:fillRect/>
          </a:stretch>
        </p:blipFill>
        <p:spPr>
          <a:xfrm>
            <a:off x="502924" y="708312"/>
            <a:ext cx="640074" cy="733215"/>
          </a:xfrm>
          <a:prstGeom prst="rect">
            <a:avLst/>
          </a:prstGeom>
          <a:noFill/>
          <a:ln>
            <a:noFill/>
          </a:ln>
        </p:spPr>
      </p:pic>
      <p:sp>
        <p:nvSpPr>
          <p:cNvPr id="223" name="Google Shape;223;p23"/>
          <p:cNvSpPr txBox="1">
            <a:spLocks noGrp="1"/>
          </p:cNvSpPr>
          <p:nvPr>
            <p:ph type="title"/>
          </p:nvPr>
        </p:nvSpPr>
        <p:spPr>
          <a:xfrm>
            <a:off x="7133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4" name="Google Shape;224;p23"/>
          <p:cNvSpPr txBox="1">
            <a:spLocks noGrp="1"/>
          </p:cNvSpPr>
          <p:nvPr>
            <p:ph type="title" idx="2"/>
          </p:nvPr>
        </p:nvSpPr>
        <p:spPr>
          <a:xfrm>
            <a:off x="1431825" y="2976586"/>
            <a:ext cx="2615100" cy="32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25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5" name="Google Shape;225;p23"/>
          <p:cNvSpPr txBox="1">
            <a:spLocks noGrp="1"/>
          </p:cNvSpPr>
          <p:nvPr>
            <p:ph type="title" idx="3"/>
          </p:nvPr>
        </p:nvSpPr>
        <p:spPr>
          <a:xfrm>
            <a:off x="5097074" y="2976586"/>
            <a:ext cx="2615100" cy="32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25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6" name="Google Shape;226;p23"/>
          <p:cNvSpPr txBox="1">
            <a:spLocks noGrp="1"/>
          </p:cNvSpPr>
          <p:nvPr>
            <p:ph type="subTitle" idx="1"/>
          </p:nvPr>
        </p:nvSpPr>
        <p:spPr>
          <a:xfrm>
            <a:off x="5097075" y="3361824"/>
            <a:ext cx="2615100" cy="779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7" name="Google Shape;227;p23"/>
          <p:cNvSpPr txBox="1">
            <a:spLocks noGrp="1"/>
          </p:cNvSpPr>
          <p:nvPr>
            <p:ph type="subTitle" idx="4"/>
          </p:nvPr>
        </p:nvSpPr>
        <p:spPr>
          <a:xfrm>
            <a:off x="1431825" y="3361824"/>
            <a:ext cx="2617800" cy="779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28"/>
        <p:cNvGrpSpPr/>
        <p:nvPr/>
      </p:nvGrpSpPr>
      <p:grpSpPr>
        <a:xfrm>
          <a:off x="0" y="0"/>
          <a:ext cx="0" cy="0"/>
          <a:chOff x="0" y="0"/>
          <a:chExt cx="0" cy="0"/>
        </a:xfrm>
      </p:grpSpPr>
      <p:grpSp>
        <p:nvGrpSpPr>
          <p:cNvPr id="329" name="Google Shape;329;p30"/>
          <p:cNvGrpSpPr/>
          <p:nvPr/>
        </p:nvGrpSpPr>
        <p:grpSpPr>
          <a:xfrm>
            <a:off x="-1447374" y="-1997762"/>
            <a:ext cx="10897872" cy="9173622"/>
            <a:chOff x="-1447374" y="-1997762"/>
            <a:chExt cx="10897872" cy="9173622"/>
          </a:xfrm>
        </p:grpSpPr>
        <p:pic>
          <p:nvPicPr>
            <p:cNvPr id="330" name="Google Shape;330;p30"/>
            <p:cNvPicPr preferRelativeResize="0"/>
            <p:nvPr/>
          </p:nvPicPr>
          <p:blipFill rotWithShape="1">
            <a:blip r:embed="rId2">
              <a:alphaModFix/>
            </a:blip>
            <a:srcRect b="17749"/>
            <a:stretch/>
          </p:blipFill>
          <p:spPr>
            <a:xfrm flipH="1">
              <a:off x="0" y="3285200"/>
              <a:ext cx="8027500" cy="1873475"/>
            </a:xfrm>
            <a:prstGeom prst="rect">
              <a:avLst/>
            </a:prstGeom>
            <a:noFill/>
            <a:ln>
              <a:noFill/>
            </a:ln>
          </p:spPr>
        </p:pic>
        <p:pic>
          <p:nvPicPr>
            <p:cNvPr id="331" name="Google Shape;331;p30"/>
            <p:cNvPicPr preferRelativeResize="0"/>
            <p:nvPr/>
          </p:nvPicPr>
          <p:blipFill rotWithShape="1">
            <a:blip r:embed="rId3">
              <a:alphaModFix/>
            </a:blip>
            <a:srcRect t="46533" r="33328" b="3511"/>
            <a:stretch/>
          </p:blipFill>
          <p:spPr>
            <a:xfrm>
              <a:off x="6307681" y="3030474"/>
              <a:ext cx="2836321" cy="2110773"/>
            </a:xfrm>
            <a:prstGeom prst="rect">
              <a:avLst/>
            </a:prstGeom>
            <a:noFill/>
            <a:ln>
              <a:noFill/>
            </a:ln>
          </p:spPr>
        </p:pic>
        <p:pic>
          <p:nvPicPr>
            <p:cNvPr id="332" name="Google Shape;332;p30"/>
            <p:cNvPicPr preferRelativeResize="0"/>
            <p:nvPr/>
          </p:nvPicPr>
          <p:blipFill>
            <a:blip r:embed="rId4">
              <a:alphaModFix/>
            </a:blip>
            <a:stretch>
              <a:fillRect/>
            </a:stretch>
          </p:blipFill>
          <p:spPr>
            <a:xfrm>
              <a:off x="438225" y="4397906"/>
              <a:ext cx="400549" cy="400518"/>
            </a:xfrm>
            <a:prstGeom prst="rect">
              <a:avLst/>
            </a:prstGeom>
            <a:noFill/>
            <a:ln>
              <a:noFill/>
            </a:ln>
          </p:spPr>
        </p:pic>
        <p:sp>
          <p:nvSpPr>
            <p:cNvPr id="333" name="Google Shape;333;p30"/>
            <p:cNvSpPr/>
            <p:nvPr/>
          </p:nvSpPr>
          <p:spPr>
            <a:xfrm flipH="1">
              <a:off x="-1447374" y="-199776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0"/>
            <p:cNvSpPr/>
            <p:nvPr/>
          </p:nvSpPr>
          <p:spPr>
            <a:xfrm flipH="1">
              <a:off x="5891076" y="-1521787"/>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0"/>
            <p:cNvSpPr/>
            <p:nvPr/>
          </p:nvSpPr>
          <p:spPr>
            <a:xfrm>
              <a:off x="4192326" y="3375163"/>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36"/>
        <p:cNvGrpSpPr/>
        <p:nvPr/>
      </p:nvGrpSpPr>
      <p:grpSpPr>
        <a:xfrm>
          <a:off x="0" y="0"/>
          <a:ext cx="0" cy="0"/>
          <a:chOff x="0" y="0"/>
          <a:chExt cx="0" cy="0"/>
        </a:xfrm>
      </p:grpSpPr>
      <p:grpSp>
        <p:nvGrpSpPr>
          <p:cNvPr id="337" name="Google Shape;337;p31"/>
          <p:cNvGrpSpPr/>
          <p:nvPr/>
        </p:nvGrpSpPr>
        <p:grpSpPr>
          <a:xfrm>
            <a:off x="-1066490" y="-1765962"/>
            <a:ext cx="10210492" cy="6909464"/>
            <a:chOff x="-1066490" y="-1765962"/>
            <a:chExt cx="10210492" cy="6909464"/>
          </a:xfrm>
        </p:grpSpPr>
        <p:pic>
          <p:nvPicPr>
            <p:cNvPr id="338" name="Google Shape;338;p31"/>
            <p:cNvPicPr preferRelativeResize="0"/>
            <p:nvPr/>
          </p:nvPicPr>
          <p:blipFill>
            <a:blip r:embed="rId2">
              <a:alphaModFix amt="63000"/>
            </a:blip>
            <a:stretch>
              <a:fillRect/>
            </a:stretch>
          </p:blipFill>
          <p:spPr>
            <a:xfrm flipH="1">
              <a:off x="4339726" y="4"/>
              <a:ext cx="4804275" cy="1459125"/>
            </a:xfrm>
            <a:prstGeom prst="rect">
              <a:avLst/>
            </a:prstGeom>
            <a:noFill/>
            <a:ln>
              <a:noFill/>
            </a:ln>
          </p:spPr>
        </p:pic>
        <p:pic>
          <p:nvPicPr>
            <p:cNvPr id="339" name="Google Shape;339;p31"/>
            <p:cNvPicPr preferRelativeResize="0"/>
            <p:nvPr/>
          </p:nvPicPr>
          <p:blipFill rotWithShape="1">
            <a:blip r:embed="rId3">
              <a:alphaModFix/>
            </a:blip>
            <a:srcRect b="3306"/>
            <a:stretch/>
          </p:blipFill>
          <p:spPr>
            <a:xfrm flipH="1">
              <a:off x="0" y="2751025"/>
              <a:ext cx="2491325" cy="2392477"/>
            </a:xfrm>
            <a:prstGeom prst="rect">
              <a:avLst/>
            </a:prstGeom>
            <a:noFill/>
            <a:ln>
              <a:noFill/>
            </a:ln>
          </p:spPr>
        </p:pic>
        <p:sp>
          <p:nvSpPr>
            <p:cNvPr id="340" name="Google Shape;340;p31"/>
            <p:cNvSpPr/>
            <p:nvPr/>
          </p:nvSpPr>
          <p:spPr>
            <a:xfrm>
              <a:off x="-1066490" y="-176596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1" name="Google Shape;341;p31"/>
            <p:cNvPicPr preferRelativeResize="0"/>
            <p:nvPr/>
          </p:nvPicPr>
          <p:blipFill>
            <a:blip r:embed="rId4">
              <a:alphaModFix/>
            </a:blip>
            <a:stretch>
              <a:fillRect/>
            </a:stretch>
          </p:blipFill>
          <p:spPr>
            <a:xfrm>
              <a:off x="8195162" y="851302"/>
              <a:ext cx="471213" cy="471213"/>
            </a:xfrm>
            <a:prstGeom prst="rect">
              <a:avLst/>
            </a:prstGeom>
            <a:noFill/>
            <a:ln>
              <a:noFill/>
            </a:ln>
          </p:spPr>
        </p:pic>
        <p:pic>
          <p:nvPicPr>
            <p:cNvPr id="342" name="Google Shape;342;p31"/>
            <p:cNvPicPr preferRelativeResize="0"/>
            <p:nvPr/>
          </p:nvPicPr>
          <p:blipFill>
            <a:blip r:embed="rId5">
              <a:alphaModFix/>
            </a:blip>
            <a:stretch>
              <a:fillRect/>
            </a:stretch>
          </p:blipFill>
          <p:spPr>
            <a:xfrm>
              <a:off x="6396648" y="445225"/>
              <a:ext cx="471226" cy="471189"/>
            </a:xfrm>
            <a:prstGeom prst="rect">
              <a:avLst/>
            </a:prstGeom>
            <a:noFill/>
            <a:ln>
              <a:noFill/>
            </a:ln>
          </p:spPr>
        </p:pic>
        <p:pic>
          <p:nvPicPr>
            <p:cNvPr id="343" name="Google Shape;343;p31"/>
            <p:cNvPicPr preferRelativeResize="0"/>
            <p:nvPr/>
          </p:nvPicPr>
          <p:blipFill>
            <a:blip r:embed="rId6">
              <a:alphaModFix/>
            </a:blip>
            <a:stretch>
              <a:fillRect/>
            </a:stretch>
          </p:blipFill>
          <p:spPr>
            <a:xfrm>
              <a:off x="1712923" y="4436712"/>
              <a:ext cx="471226" cy="471189"/>
            </a:xfrm>
            <a:prstGeom prst="rect">
              <a:avLst/>
            </a:prstGeom>
            <a:noFill/>
            <a:ln>
              <a:noFill/>
            </a:ln>
          </p:spPr>
        </p:pic>
        <p:pic>
          <p:nvPicPr>
            <p:cNvPr id="344" name="Google Shape;344;p31"/>
            <p:cNvPicPr preferRelativeResize="0"/>
            <p:nvPr/>
          </p:nvPicPr>
          <p:blipFill>
            <a:blip r:embed="rId4">
              <a:alphaModFix/>
            </a:blip>
            <a:stretch>
              <a:fillRect/>
            </a:stretch>
          </p:blipFill>
          <p:spPr>
            <a:xfrm>
              <a:off x="8042741" y="539501"/>
              <a:ext cx="152401" cy="152401"/>
            </a:xfrm>
            <a:prstGeom prst="rect">
              <a:avLst/>
            </a:prstGeom>
            <a:noFill/>
            <a:ln>
              <a:noFill/>
            </a:ln>
          </p:spPr>
        </p:pic>
        <p:pic>
          <p:nvPicPr>
            <p:cNvPr id="345" name="Google Shape;345;p31"/>
            <p:cNvPicPr preferRelativeResize="0"/>
            <p:nvPr/>
          </p:nvPicPr>
          <p:blipFill>
            <a:blip r:embed="rId5">
              <a:alphaModFix/>
            </a:blip>
            <a:stretch>
              <a:fillRect/>
            </a:stretch>
          </p:blipFill>
          <p:spPr>
            <a:xfrm>
              <a:off x="6100448" y="749825"/>
              <a:ext cx="155447" cy="155447"/>
            </a:xfrm>
            <a:prstGeom prst="rect">
              <a:avLst/>
            </a:prstGeom>
            <a:noFill/>
            <a:ln>
              <a:noFill/>
            </a:ln>
          </p:spPr>
        </p:pic>
        <p:pic>
          <p:nvPicPr>
            <p:cNvPr id="346" name="Google Shape;346;p31"/>
            <p:cNvPicPr preferRelativeResize="0"/>
            <p:nvPr/>
          </p:nvPicPr>
          <p:blipFill>
            <a:blip r:embed="rId6">
              <a:alphaModFix/>
            </a:blip>
            <a:stretch>
              <a:fillRect/>
            </a:stretch>
          </p:blipFill>
          <p:spPr>
            <a:xfrm>
              <a:off x="2491323" y="4594587"/>
              <a:ext cx="155447" cy="155447"/>
            </a:xfrm>
            <a:prstGeom prst="rect">
              <a:avLst/>
            </a:prstGeom>
            <a:noFill/>
            <a:ln>
              <a:noFill/>
            </a:ln>
          </p:spPr>
        </p:pic>
      </p:grpSp>
      <p:pic>
        <p:nvPicPr>
          <p:cNvPr id="347" name="Google Shape;347;p31"/>
          <p:cNvPicPr preferRelativeResize="0"/>
          <p:nvPr/>
        </p:nvPicPr>
        <p:blipFill>
          <a:blip r:embed="rId2">
            <a:alphaModFix amt="63000"/>
          </a:blip>
          <a:stretch>
            <a:fillRect/>
          </a:stretch>
        </p:blipFill>
        <p:spPr>
          <a:xfrm flipH="1">
            <a:off x="12076826" y="4847279"/>
            <a:ext cx="4804275" cy="1459125"/>
          </a:xfrm>
          <a:prstGeom prst="rect">
            <a:avLst/>
          </a:prstGeom>
          <a:noFill/>
          <a:ln>
            <a:noFill/>
          </a:ln>
        </p:spPr>
      </p:pic>
      <p:pic>
        <p:nvPicPr>
          <p:cNvPr id="348" name="Google Shape;348;p31"/>
          <p:cNvPicPr preferRelativeResize="0"/>
          <p:nvPr/>
        </p:nvPicPr>
        <p:blipFill rotWithShape="1">
          <a:blip r:embed="rId3">
            <a:alphaModFix/>
          </a:blip>
          <a:srcRect b="3306"/>
          <a:stretch/>
        </p:blipFill>
        <p:spPr>
          <a:xfrm flipH="1">
            <a:off x="7737100" y="7598300"/>
            <a:ext cx="2491325" cy="2392477"/>
          </a:xfrm>
          <a:prstGeom prst="rect">
            <a:avLst/>
          </a:prstGeom>
          <a:noFill/>
          <a:ln>
            <a:noFill/>
          </a:ln>
        </p:spPr>
      </p:pic>
      <p:sp>
        <p:nvSpPr>
          <p:cNvPr id="349" name="Google Shape;349;p31"/>
          <p:cNvSpPr/>
          <p:nvPr/>
        </p:nvSpPr>
        <p:spPr>
          <a:xfrm>
            <a:off x="6670610" y="3081313"/>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0" name="Google Shape;350;p31"/>
          <p:cNvPicPr preferRelativeResize="0"/>
          <p:nvPr/>
        </p:nvPicPr>
        <p:blipFill>
          <a:blip r:embed="rId4">
            <a:alphaModFix/>
          </a:blip>
          <a:stretch>
            <a:fillRect/>
          </a:stretch>
        </p:blipFill>
        <p:spPr>
          <a:xfrm>
            <a:off x="15932262" y="5698577"/>
            <a:ext cx="471213" cy="471213"/>
          </a:xfrm>
          <a:prstGeom prst="rect">
            <a:avLst/>
          </a:prstGeom>
          <a:noFill/>
          <a:ln>
            <a:noFill/>
          </a:ln>
        </p:spPr>
      </p:pic>
      <p:pic>
        <p:nvPicPr>
          <p:cNvPr id="351" name="Google Shape;351;p31"/>
          <p:cNvPicPr preferRelativeResize="0"/>
          <p:nvPr/>
        </p:nvPicPr>
        <p:blipFill>
          <a:blip r:embed="rId5">
            <a:alphaModFix/>
          </a:blip>
          <a:stretch>
            <a:fillRect/>
          </a:stretch>
        </p:blipFill>
        <p:spPr>
          <a:xfrm>
            <a:off x="14133748" y="5292500"/>
            <a:ext cx="471226" cy="471189"/>
          </a:xfrm>
          <a:prstGeom prst="rect">
            <a:avLst/>
          </a:prstGeom>
          <a:noFill/>
          <a:ln>
            <a:noFill/>
          </a:ln>
        </p:spPr>
      </p:pic>
      <p:pic>
        <p:nvPicPr>
          <p:cNvPr id="352" name="Google Shape;352;p31"/>
          <p:cNvPicPr preferRelativeResize="0"/>
          <p:nvPr/>
        </p:nvPicPr>
        <p:blipFill>
          <a:blip r:embed="rId6">
            <a:alphaModFix/>
          </a:blip>
          <a:stretch>
            <a:fillRect/>
          </a:stretch>
        </p:blipFill>
        <p:spPr>
          <a:xfrm>
            <a:off x="9450023" y="9283987"/>
            <a:ext cx="471226" cy="471189"/>
          </a:xfrm>
          <a:prstGeom prst="rect">
            <a:avLst/>
          </a:prstGeom>
          <a:noFill/>
          <a:ln>
            <a:noFill/>
          </a:ln>
        </p:spPr>
      </p:pic>
      <p:pic>
        <p:nvPicPr>
          <p:cNvPr id="353" name="Google Shape;353;p31"/>
          <p:cNvPicPr preferRelativeResize="0"/>
          <p:nvPr/>
        </p:nvPicPr>
        <p:blipFill>
          <a:blip r:embed="rId4">
            <a:alphaModFix/>
          </a:blip>
          <a:stretch>
            <a:fillRect/>
          </a:stretch>
        </p:blipFill>
        <p:spPr>
          <a:xfrm>
            <a:off x="15779841" y="5386776"/>
            <a:ext cx="152401" cy="152401"/>
          </a:xfrm>
          <a:prstGeom prst="rect">
            <a:avLst/>
          </a:prstGeom>
          <a:noFill/>
          <a:ln>
            <a:noFill/>
          </a:ln>
        </p:spPr>
      </p:pic>
      <p:pic>
        <p:nvPicPr>
          <p:cNvPr id="354" name="Google Shape;354;p31"/>
          <p:cNvPicPr preferRelativeResize="0"/>
          <p:nvPr/>
        </p:nvPicPr>
        <p:blipFill>
          <a:blip r:embed="rId5">
            <a:alphaModFix/>
          </a:blip>
          <a:stretch>
            <a:fillRect/>
          </a:stretch>
        </p:blipFill>
        <p:spPr>
          <a:xfrm>
            <a:off x="13837548" y="5597100"/>
            <a:ext cx="155447" cy="155447"/>
          </a:xfrm>
          <a:prstGeom prst="rect">
            <a:avLst/>
          </a:prstGeom>
          <a:noFill/>
          <a:ln>
            <a:noFill/>
          </a:ln>
        </p:spPr>
      </p:pic>
      <p:pic>
        <p:nvPicPr>
          <p:cNvPr id="355" name="Google Shape;355;p31"/>
          <p:cNvPicPr preferRelativeResize="0"/>
          <p:nvPr/>
        </p:nvPicPr>
        <p:blipFill>
          <a:blip r:embed="rId6">
            <a:alphaModFix/>
          </a:blip>
          <a:stretch>
            <a:fillRect/>
          </a:stretch>
        </p:blipFill>
        <p:spPr>
          <a:xfrm>
            <a:off x="10228423" y="9441862"/>
            <a:ext cx="155447" cy="15544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2">
  <p:cSld name="CUSTOM_9_2">
    <p:spTree>
      <p:nvGrpSpPr>
        <p:cNvPr id="1" name="Shape 356"/>
        <p:cNvGrpSpPr/>
        <p:nvPr/>
      </p:nvGrpSpPr>
      <p:grpSpPr>
        <a:xfrm>
          <a:off x="0" y="0"/>
          <a:ext cx="0" cy="0"/>
          <a:chOff x="0" y="0"/>
          <a:chExt cx="0" cy="0"/>
        </a:xfrm>
      </p:grpSpPr>
      <p:grpSp>
        <p:nvGrpSpPr>
          <p:cNvPr id="357" name="Google Shape;357;p32"/>
          <p:cNvGrpSpPr/>
          <p:nvPr/>
        </p:nvGrpSpPr>
        <p:grpSpPr>
          <a:xfrm>
            <a:off x="-2339115" y="-161275"/>
            <a:ext cx="13801447" cy="5304775"/>
            <a:chOff x="-2339115" y="-161275"/>
            <a:chExt cx="13801447" cy="5304775"/>
          </a:xfrm>
        </p:grpSpPr>
        <p:pic>
          <p:nvPicPr>
            <p:cNvPr id="358" name="Google Shape;358;p32"/>
            <p:cNvPicPr preferRelativeResize="0"/>
            <p:nvPr/>
          </p:nvPicPr>
          <p:blipFill rotWithShape="1">
            <a:blip r:embed="rId2">
              <a:alphaModFix amt="63000"/>
            </a:blip>
            <a:srcRect t="5222"/>
            <a:stretch/>
          </p:blipFill>
          <p:spPr>
            <a:xfrm rot="5400000" flipH="1">
              <a:off x="6703149" y="2702649"/>
              <a:ext cx="3790602" cy="1091100"/>
            </a:xfrm>
            <a:prstGeom prst="rect">
              <a:avLst/>
            </a:prstGeom>
            <a:noFill/>
            <a:ln>
              <a:noFill/>
            </a:ln>
          </p:spPr>
        </p:pic>
        <p:sp>
          <p:nvSpPr>
            <p:cNvPr id="359" name="Google Shape;359;p32"/>
            <p:cNvSpPr/>
            <p:nvPr/>
          </p:nvSpPr>
          <p:spPr>
            <a:xfrm flipH="1">
              <a:off x="-2339115" y="1103488"/>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2"/>
            <p:cNvSpPr/>
            <p:nvPr/>
          </p:nvSpPr>
          <p:spPr>
            <a:xfrm>
              <a:off x="7902910" y="-161275"/>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1" name="Google Shape;361;p32"/>
            <p:cNvPicPr preferRelativeResize="0"/>
            <p:nvPr/>
          </p:nvPicPr>
          <p:blipFill>
            <a:blip r:embed="rId2">
              <a:alphaModFix amt="63000"/>
            </a:blip>
            <a:stretch>
              <a:fillRect/>
            </a:stretch>
          </p:blipFill>
          <p:spPr>
            <a:xfrm rot="-5400000" flipH="1">
              <a:off x="-1012656" y="971977"/>
              <a:ext cx="2835901" cy="861301"/>
            </a:xfrm>
            <a:prstGeom prst="rect">
              <a:avLst/>
            </a:prstGeom>
            <a:noFill/>
            <a:ln>
              <a:noFill/>
            </a:ln>
          </p:spPr>
        </p:pic>
        <p:pic>
          <p:nvPicPr>
            <p:cNvPr id="362" name="Google Shape;362;p32"/>
            <p:cNvPicPr preferRelativeResize="0"/>
            <p:nvPr/>
          </p:nvPicPr>
          <p:blipFill>
            <a:blip r:embed="rId3">
              <a:alphaModFix/>
            </a:blip>
            <a:stretch>
              <a:fillRect/>
            </a:stretch>
          </p:blipFill>
          <p:spPr>
            <a:xfrm>
              <a:off x="8599425" y="848624"/>
              <a:ext cx="360400" cy="383521"/>
            </a:xfrm>
            <a:prstGeom prst="rect">
              <a:avLst/>
            </a:prstGeom>
            <a:noFill/>
            <a:ln>
              <a:noFill/>
            </a:ln>
          </p:spPr>
        </p:pic>
        <p:pic>
          <p:nvPicPr>
            <p:cNvPr id="363" name="Google Shape;363;p32"/>
            <p:cNvPicPr preferRelativeResize="0"/>
            <p:nvPr/>
          </p:nvPicPr>
          <p:blipFill>
            <a:blip r:embed="rId4">
              <a:alphaModFix/>
            </a:blip>
            <a:stretch>
              <a:fillRect/>
            </a:stretch>
          </p:blipFill>
          <p:spPr>
            <a:xfrm>
              <a:off x="265023" y="4261649"/>
              <a:ext cx="360400" cy="412824"/>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1809884" y="-1664395"/>
            <a:ext cx="10953882" cy="8345763"/>
            <a:chOff x="-1809884" y="-1664395"/>
            <a:chExt cx="10953882" cy="8345763"/>
          </a:xfrm>
        </p:grpSpPr>
        <p:pic>
          <p:nvPicPr>
            <p:cNvPr id="21" name="Google Shape;21;p3"/>
            <p:cNvPicPr preferRelativeResize="0"/>
            <p:nvPr/>
          </p:nvPicPr>
          <p:blipFill rotWithShape="1">
            <a:blip r:embed="rId2">
              <a:alphaModFix/>
            </a:blip>
            <a:srcRect b="3306"/>
            <a:stretch/>
          </p:blipFill>
          <p:spPr>
            <a:xfrm>
              <a:off x="3787971" y="0"/>
              <a:ext cx="5356027" cy="5143498"/>
            </a:xfrm>
            <a:prstGeom prst="rect">
              <a:avLst/>
            </a:prstGeom>
            <a:noFill/>
            <a:ln>
              <a:noFill/>
            </a:ln>
          </p:spPr>
        </p:pic>
        <p:sp>
          <p:nvSpPr>
            <p:cNvPr id="22" name="Google Shape;22;p3"/>
            <p:cNvSpPr/>
            <p:nvPr/>
          </p:nvSpPr>
          <p:spPr>
            <a:xfrm flipH="1">
              <a:off x="-1809884" y="310015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flipH="1">
              <a:off x="3724016" y="-181825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flipH="1">
              <a:off x="5374266" y="331715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 name="Google Shape;25;p3"/>
            <p:cNvPicPr preferRelativeResize="0"/>
            <p:nvPr/>
          </p:nvPicPr>
          <p:blipFill>
            <a:blip r:embed="rId3">
              <a:alphaModFix/>
            </a:blip>
            <a:stretch>
              <a:fillRect/>
            </a:stretch>
          </p:blipFill>
          <p:spPr>
            <a:xfrm>
              <a:off x="8216055" y="3766950"/>
              <a:ext cx="447400" cy="476100"/>
            </a:xfrm>
            <a:prstGeom prst="rect">
              <a:avLst/>
            </a:prstGeom>
            <a:noFill/>
            <a:ln>
              <a:noFill/>
            </a:ln>
          </p:spPr>
        </p:pic>
      </p:grpSp>
      <p:sp>
        <p:nvSpPr>
          <p:cNvPr id="26" name="Google Shape;26;p3"/>
          <p:cNvSpPr txBox="1">
            <a:spLocks noGrp="1"/>
          </p:cNvSpPr>
          <p:nvPr>
            <p:ph type="title"/>
          </p:nvPr>
        </p:nvSpPr>
        <p:spPr>
          <a:xfrm>
            <a:off x="1018025" y="2031025"/>
            <a:ext cx="3449100" cy="1382700"/>
          </a:xfrm>
          <a:prstGeom prst="rect">
            <a:avLst/>
          </a:prstGeom>
        </p:spPr>
        <p:txBody>
          <a:bodyPr spcFirstLastPara="1" wrap="square" lIns="91425" tIns="91425" rIns="91425" bIns="91425" anchor="t" anchorCtr="0">
            <a:noAutofit/>
          </a:bodyPr>
          <a:lstStyle>
            <a:lvl1pPr lvl="0" algn="l">
              <a:lnSpc>
                <a:spcPct val="80000"/>
              </a:lnSpc>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7" name="Google Shape;27;p3"/>
          <p:cNvSpPr txBox="1">
            <a:spLocks noGrp="1"/>
          </p:cNvSpPr>
          <p:nvPr>
            <p:ph type="title" idx="2" hasCustomPrompt="1"/>
          </p:nvPr>
        </p:nvSpPr>
        <p:spPr>
          <a:xfrm>
            <a:off x="1246625" y="1218000"/>
            <a:ext cx="13035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8" name="Google Shape;28;p3"/>
          <p:cNvSpPr txBox="1">
            <a:spLocks noGrp="1"/>
          </p:cNvSpPr>
          <p:nvPr>
            <p:ph type="subTitle" idx="1"/>
          </p:nvPr>
        </p:nvSpPr>
        <p:spPr>
          <a:xfrm>
            <a:off x="1018025" y="3317150"/>
            <a:ext cx="3449100" cy="69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grpSp>
        <p:nvGrpSpPr>
          <p:cNvPr id="30" name="Google Shape;30;p4"/>
          <p:cNvGrpSpPr/>
          <p:nvPr/>
        </p:nvGrpSpPr>
        <p:grpSpPr>
          <a:xfrm>
            <a:off x="0" y="-3"/>
            <a:ext cx="9599128" cy="5874996"/>
            <a:chOff x="0" y="-3"/>
            <a:chExt cx="9599128" cy="5874996"/>
          </a:xfrm>
        </p:grpSpPr>
        <p:pic>
          <p:nvPicPr>
            <p:cNvPr id="31" name="Google Shape;31;p4"/>
            <p:cNvPicPr preferRelativeResize="0"/>
            <p:nvPr/>
          </p:nvPicPr>
          <p:blipFill>
            <a:blip r:embed="rId2">
              <a:alphaModFix amt="75000"/>
            </a:blip>
            <a:stretch>
              <a:fillRect/>
            </a:stretch>
          </p:blipFill>
          <p:spPr>
            <a:xfrm>
              <a:off x="7829802" y="355825"/>
              <a:ext cx="1048675" cy="1048675"/>
            </a:xfrm>
            <a:prstGeom prst="rect">
              <a:avLst/>
            </a:prstGeom>
            <a:noFill/>
            <a:ln>
              <a:noFill/>
            </a:ln>
          </p:spPr>
        </p:pic>
        <p:pic>
          <p:nvPicPr>
            <p:cNvPr id="32" name="Google Shape;32;p4"/>
            <p:cNvPicPr preferRelativeResize="0"/>
            <p:nvPr/>
          </p:nvPicPr>
          <p:blipFill rotWithShape="1">
            <a:blip r:embed="rId3">
              <a:alphaModFix/>
            </a:blip>
            <a:srcRect b="3688"/>
            <a:stretch/>
          </p:blipFill>
          <p:spPr>
            <a:xfrm rot="10800000">
              <a:off x="0" y="-3"/>
              <a:ext cx="1468375" cy="1404502"/>
            </a:xfrm>
            <a:prstGeom prst="rect">
              <a:avLst/>
            </a:prstGeom>
            <a:noFill/>
            <a:ln>
              <a:noFill/>
            </a:ln>
          </p:spPr>
        </p:pic>
        <p:pic>
          <p:nvPicPr>
            <p:cNvPr id="33" name="Google Shape;33;p4"/>
            <p:cNvPicPr preferRelativeResize="0"/>
            <p:nvPr/>
          </p:nvPicPr>
          <p:blipFill rotWithShape="1">
            <a:blip r:embed="rId4">
              <a:alphaModFix/>
            </a:blip>
            <a:srcRect l="15569"/>
            <a:stretch/>
          </p:blipFill>
          <p:spPr>
            <a:xfrm>
              <a:off x="0" y="2791395"/>
              <a:ext cx="1135625" cy="1454825"/>
            </a:xfrm>
            <a:prstGeom prst="rect">
              <a:avLst/>
            </a:prstGeom>
            <a:noFill/>
            <a:ln>
              <a:noFill/>
            </a:ln>
          </p:spPr>
        </p:pic>
        <p:sp>
          <p:nvSpPr>
            <p:cNvPr id="34" name="Google Shape;34;p4"/>
            <p:cNvSpPr/>
            <p:nvPr/>
          </p:nvSpPr>
          <p:spPr>
            <a:xfrm flipH="1">
              <a:off x="6542620" y="251077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 name="Google Shape;35;p4"/>
            <p:cNvPicPr preferRelativeResize="0"/>
            <p:nvPr/>
          </p:nvPicPr>
          <p:blipFill>
            <a:blip r:embed="rId5">
              <a:alphaModFix/>
            </a:blip>
            <a:stretch>
              <a:fillRect/>
            </a:stretch>
          </p:blipFill>
          <p:spPr>
            <a:xfrm>
              <a:off x="7515250" y="4563237"/>
              <a:ext cx="253876" cy="253876"/>
            </a:xfrm>
            <a:prstGeom prst="rect">
              <a:avLst/>
            </a:prstGeom>
            <a:noFill/>
            <a:ln>
              <a:noFill/>
            </a:ln>
          </p:spPr>
        </p:pic>
        <p:pic>
          <p:nvPicPr>
            <p:cNvPr id="36" name="Google Shape;36;p4"/>
            <p:cNvPicPr preferRelativeResize="0"/>
            <p:nvPr/>
          </p:nvPicPr>
          <p:blipFill>
            <a:blip r:embed="rId6">
              <a:alphaModFix/>
            </a:blip>
            <a:stretch>
              <a:fillRect/>
            </a:stretch>
          </p:blipFill>
          <p:spPr>
            <a:xfrm>
              <a:off x="713225" y="355824"/>
              <a:ext cx="253875" cy="253859"/>
            </a:xfrm>
            <a:prstGeom prst="rect">
              <a:avLst/>
            </a:prstGeom>
            <a:noFill/>
            <a:ln>
              <a:noFill/>
            </a:ln>
          </p:spPr>
        </p:pic>
        <p:pic>
          <p:nvPicPr>
            <p:cNvPr id="37" name="Google Shape;37;p4"/>
            <p:cNvPicPr preferRelativeResize="0"/>
            <p:nvPr/>
          </p:nvPicPr>
          <p:blipFill>
            <a:blip r:embed="rId7">
              <a:alphaModFix/>
            </a:blip>
            <a:stretch>
              <a:fillRect/>
            </a:stretch>
          </p:blipFill>
          <p:spPr>
            <a:xfrm>
              <a:off x="8161696" y="2285400"/>
              <a:ext cx="538148" cy="572701"/>
            </a:xfrm>
            <a:prstGeom prst="rect">
              <a:avLst/>
            </a:prstGeom>
            <a:noFill/>
            <a:ln>
              <a:noFill/>
            </a:ln>
          </p:spPr>
        </p:pic>
      </p:grpSp>
      <p:sp>
        <p:nvSpPr>
          <p:cNvPr id="38" name="Google Shape;38;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 name="Google Shape;39;p4"/>
          <p:cNvSpPr txBox="1">
            <a:spLocks noGrp="1"/>
          </p:cNvSpPr>
          <p:nvPr>
            <p:ph type="body" idx="1"/>
          </p:nvPr>
        </p:nvSpPr>
        <p:spPr>
          <a:xfrm>
            <a:off x="720000" y="1017725"/>
            <a:ext cx="7704000" cy="3545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AutoNum type="arabicPeriod"/>
              <a:defRPr sz="1200"/>
            </a:lvl1pPr>
            <a:lvl2pPr marL="914400" lvl="1" indent="-304800" rtl="0">
              <a:lnSpc>
                <a:spcPct val="115000"/>
              </a:lnSpc>
              <a:spcBef>
                <a:spcPts val="1600"/>
              </a:spcBef>
              <a:spcAft>
                <a:spcPts val="0"/>
              </a:spcAft>
              <a:buSzPts val="1200"/>
              <a:buFont typeface="Roboto Condensed Light"/>
              <a:buAutoNum type="alphaLcPeriod"/>
              <a:defRPr/>
            </a:lvl2pPr>
            <a:lvl3pPr marL="1371600" lvl="2" indent="-304800" rtl="0">
              <a:lnSpc>
                <a:spcPct val="115000"/>
              </a:lnSpc>
              <a:spcBef>
                <a:spcPts val="1600"/>
              </a:spcBef>
              <a:spcAft>
                <a:spcPts val="0"/>
              </a:spcAft>
              <a:buSzPts val="1200"/>
              <a:buFont typeface="Roboto Condensed Light"/>
              <a:buAutoNum type="romanLcPeriod"/>
              <a:defRPr/>
            </a:lvl3pPr>
            <a:lvl4pPr marL="1828800" lvl="3" indent="-304800" rtl="0">
              <a:lnSpc>
                <a:spcPct val="115000"/>
              </a:lnSpc>
              <a:spcBef>
                <a:spcPts val="1600"/>
              </a:spcBef>
              <a:spcAft>
                <a:spcPts val="0"/>
              </a:spcAft>
              <a:buSzPts val="1200"/>
              <a:buFont typeface="Roboto Condensed Light"/>
              <a:buAutoNum type="arabicPeriod"/>
              <a:defRPr/>
            </a:lvl4pPr>
            <a:lvl5pPr marL="2286000" lvl="4" indent="-304800" rtl="0">
              <a:lnSpc>
                <a:spcPct val="115000"/>
              </a:lnSpc>
              <a:spcBef>
                <a:spcPts val="1600"/>
              </a:spcBef>
              <a:spcAft>
                <a:spcPts val="0"/>
              </a:spcAft>
              <a:buSzPts val="1200"/>
              <a:buFont typeface="Roboto Condensed Light"/>
              <a:buAutoNum type="alphaLcPeriod"/>
              <a:defRPr/>
            </a:lvl5pPr>
            <a:lvl6pPr marL="2743200" lvl="5" indent="-304800" rtl="0">
              <a:lnSpc>
                <a:spcPct val="115000"/>
              </a:lnSpc>
              <a:spcBef>
                <a:spcPts val="1600"/>
              </a:spcBef>
              <a:spcAft>
                <a:spcPts val="0"/>
              </a:spcAft>
              <a:buSzPts val="1200"/>
              <a:buFont typeface="Roboto Condensed Light"/>
              <a:buAutoNum type="romanLcPeriod"/>
              <a:defRPr/>
            </a:lvl6pPr>
            <a:lvl7pPr marL="3200400" lvl="6" indent="-304800" rtl="0">
              <a:lnSpc>
                <a:spcPct val="115000"/>
              </a:lnSpc>
              <a:spcBef>
                <a:spcPts val="1600"/>
              </a:spcBef>
              <a:spcAft>
                <a:spcPts val="0"/>
              </a:spcAft>
              <a:buSzPts val="1200"/>
              <a:buFont typeface="Roboto Condensed Light"/>
              <a:buAutoNum type="arabicPeriod"/>
              <a:defRPr/>
            </a:lvl7pPr>
            <a:lvl8pPr marL="3657600" lvl="7" indent="-304800" rtl="0">
              <a:lnSpc>
                <a:spcPct val="115000"/>
              </a:lnSpc>
              <a:spcBef>
                <a:spcPts val="1600"/>
              </a:spcBef>
              <a:spcAft>
                <a:spcPts val="0"/>
              </a:spcAft>
              <a:buSzPts val="1200"/>
              <a:buFont typeface="Roboto Condensed Light"/>
              <a:buAutoNum type="alphaLcPeriod"/>
              <a:defRPr/>
            </a:lvl8pPr>
            <a:lvl9pPr marL="4114800" lvl="8" indent="-304800" rtl="0">
              <a:lnSpc>
                <a:spcPct val="115000"/>
              </a:lnSpc>
              <a:spcBef>
                <a:spcPts val="1600"/>
              </a:spcBef>
              <a:spcAft>
                <a:spcPts val="1600"/>
              </a:spcAft>
              <a:buSzPts val="1200"/>
              <a:buFont typeface="Roboto Condensed Light"/>
              <a:buAutoNum type="romanLcPeriod"/>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grpSp>
        <p:nvGrpSpPr>
          <p:cNvPr id="55" name="Google Shape;55;p6"/>
          <p:cNvGrpSpPr/>
          <p:nvPr/>
        </p:nvGrpSpPr>
        <p:grpSpPr>
          <a:xfrm>
            <a:off x="-2339115" y="-161275"/>
            <a:ext cx="13801447" cy="5304775"/>
            <a:chOff x="-2339115" y="-161275"/>
            <a:chExt cx="13801447" cy="5304775"/>
          </a:xfrm>
        </p:grpSpPr>
        <p:pic>
          <p:nvPicPr>
            <p:cNvPr id="56" name="Google Shape;56;p6"/>
            <p:cNvPicPr preferRelativeResize="0"/>
            <p:nvPr/>
          </p:nvPicPr>
          <p:blipFill rotWithShape="1">
            <a:blip r:embed="rId2">
              <a:alphaModFix amt="63000"/>
            </a:blip>
            <a:srcRect t="5222"/>
            <a:stretch/>
          </p:blipFill>
          <p:spPr>
            <a:xfrm rot="5400000" flipH="1">
              <a:off x="6703149" y="2702649"/>
              <a:ext cx="3790602" cy="1091100"/>
            </a:xfrm>
            <a:prstGeom prst="rect">
              <a:avLst/>
            </a:prstGeom>
            <a:noFill/>
            <a:ln>
              <a:noFill/>
            </a:ln>
          </p:spPr>
        </p:pic>
        <p:sp>
          <p:nvSpPr>
            <p:cNvPr id="57" name="Google Shape;57;p6"/>
            <p:cNvSpPr/>
            <p:nvPr/>
          </p:nvSpPr>
          <p:spPr>
            <a:xfrm flipH="1">
              <a:off x="-2339115" y="1103488"/>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p:nvPr/>
          </p:nvSpPr>
          <p:spPr>
            <a:xfrm>
              <a:off x="7902910" y="-161275"/>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 name="Google Shape;59;p6"/>
            <p:cNvPicPr preferRelativeResize="0"/>
            <p:nvPr/>
          </p:nvPicPr>
          <p:blipFill rotWithShape="1">
            <a:blip r:embed="rId2">
              <a:alphaModFix amt="63000"/>
            </a:blip>
            <a:srcRect t="5159"/>
            <a:stretch/>
          </p:blipFill>
          <p:spPr>
            <a:xfrm rot="-5400000" flipH="1">
              <a:off x="-1003250" y="981375"/>
              <a:ext cx="2835901" cy="842501"/>
            </a:xfrm>
            <a:prstGeom prst="rect">
              <a:avLst/>
            </a:prstGeom>
            <a:noFill/>
            <a:ln>
              <a:noFill/>
            </a:ln>
          </p:spPr>
        </p:pic>
        <p:pic>
          <p:nvPicPr>
            <p:cNvPr id="60" name="Google Shape;60;p6"/>
            <p:cNvPicPr preferRelativeResize="0"/>
            <p:nvPr/>
          </p:nvPicPr>
          <p:blipFill>
            <a:blip r:embed="rId3">
              <a:alphaModFix/>
            </a:blip>
            <a:stretch>
              <a:fillRect/>
            </a:stretch>
          </p:blipFill>
          <p:spPr>
            <a:xfrm>
              <a:off x="8599425" y="848624"/>
              <a:ext cx="360400" cy="383521"/>
            </a:xfrm>
            <a:prstGeom prst="rect">
              <a:avLst/>
            </a:prstGeom>
            <a:noFill/>
            <a:ln>
              <a:noFill/>
            </a:ln>
          </p:spPr>
        </p:pic>
        <p:pic>
          <p:nvPicPr>
            <p:cNvPr id="61" name="Google Shape;61;p6"/>
            <p:cNvPicPr preferRelativeResize="0"/>
            <p:nvPr/>
          </p:nvPicPr>
          <p:blipFill>
            <a:blip r:embed="rId4">
              <a:alphaModFix/>
            </a:blip>
            <a:stretch>
              <a:fillRect/>
            </a:stretch>
          </p:blipFill>
          <p:spPr>
            <a:xfrm>
              <a:off x="265023" y="4261649"/>
              <a:ext cx="360400" cy="412824"/>
            </a:xfrm>
            <a:prstGeom prst="rect">
              <a:avLst/>
            </a:prstGeom>
            <a:noFill/>
            <a:ln>
              <a:noFill/>
            </a:ln>
          </p:spPr>
        </p:pic>
      </p:grpSp>
      <p:sp>
        <p:nvSpPr>
          <p:cNvPr id="62" name="Google Shape;62;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3">
  <p:cSld name="TITLE_ONLY_3">
    <p:spTree>
      <p:nvGrpSpPr>
        <p:cNvPr id="1" name="Shape 63"/>
        <p:cNvGrpSpPr/>
        <p:nvPr/>
      </p:nvGrpSpPr>
      <p:grpSpPr>
        <a:xfrm>
          <a:off x="0" y="0"/>
          <a:ext cx="0" cy="0"/>
          <a:chOff x="0" y="0"/>
          <a:chExt cx="0" cy="0"/>
        </a:xfrm>
      </p:grpSpPr>
      <p:sp>
        <p:nvSpPr>
          <p:cNvPr id="64" name="Google Shape;64;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65" name="Google Shape;65;p7"/>
          <p:cNvPicPr preferRelativeResize="0"/>
          <p:nvPr/>
        </p:nvPicPr>
        <p:blipFill>
          <a:blip r:embed="rId2">
            <a:alphaModFix/>
          </a:blip>
          <a:stretch>
            <a:fillRect/>
          </a:stretch>
        </p:blipFill>
        <p:spPr>
          <a:xfrm flipH="1">
            <a:off x="2" y="4426280"/>
            <a:ext cx="2983223" cy="743870"/>
          </a:xfrm>
          <a:prstGeom prst="rect">
            <a:avLst/>
          </a:prstGeom>
          <a:noFill/>
          <a:ln>
            <a:noFill/>
          </a:ln>
        </p:spPr>
      </p:pic>
      <p:pic>
        <p:nvPicPr>
          <p:cNvPr id="66" name="Google Shape;66;p7"/>
          <p:cNvPicPr preferRelativeResize="0"/>
          <p:nvPr/>
        </p:nvPicPr>
        <p:blipFill rotWithShape="1">
          <a:blip r:embed="rId3">
            <a:alphaModFix/>
          </a:blip>
          <a:srcRect b="3688"/>
          <a:stretch/>
        </p:blipFill>
        <p:spPr>
          <a:xfrm flipH="1">
            <a:off x="1" y="3259700"/>
            <a:ext cx="1971441" cy="1885665"/>
          </a:xfrm>
          <a:prstGeom prst="rect">
            <a:avLst/>
          </a:prstGeom>
          <a:noFill/>
          <a:ln>
            <a:noFill/>
          </a:ln>
        </p:spPr>
      </p:pic>
      <p:sp>
        <p:nvSpPr>
          <p:cNvPr id="67" name="Google Shape;67;p7"/>
          <p:cNvSpPr/>
          <p:nvPr/>
        </p:nvSpPr>
        <p:spPr>
          <a:xfrm rot="10800000" flipH="1">
            <a:off x="7704966" y="-68029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7"/>
          <p:cNvSpPr/>
          <p:nvPr/>
        </p:nvSpPr>
        <p:spPr>
          <a:xfrm rot="10800000" flipH="1">
            <a:off x="-1423209" y="-101654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9" name="Google Shape;69;p7"/>
          <p:cNvPicPr preferRelativeResize="0"/>
          <p:nvPr/>
        </p:nvPicPr>
        <p:blipFill rotWithShape="1">
          <a:blip r:embed="rId3">
            <a:alphaModFix/>
          </a:blip>
          <a:srcRect b="3688"/>
          <a:stretch/>
        </p:blipFill>
        <p:spPr>
          <a:xfrm rot="10800000" flipH="1">
            <a:off x="7761198" y="1"/>
            <a:ext cx="1382799" cy="132262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0"/>
        <p:cNvGrpSpPr/>
        <p:nvPr/>
      </p:nvGrpSpPr>
      <p:grpSpPr>
        <a:xfrm>
          <a:off x="0" y="0"/>
          <a:ext cx="0" cy="0"/>
          <a:chOff x="0" y="0"/>
          <a:chExt cx="0" cy="0"/>
        </a:xfrm>
      </p:grpSpPr>
      <p:grpSp>
        <p:nvGrpSpPr>
          <p:cNvPr id="71" name="Google Shape;71;p8"/>
          <p:cNvGrpSpPr/>
          <p:nvPr/>
        </p:nvGrpSpPr>
        <p:grpSpPr>
          <a:xfrm>
            <a:off x="-1066490" y="-1765962"/>
            <a:ext cx="10210490" cy="7552722"/>
            <a:chOff x="-1066490" y="-1765962"/>
            <a:chExt cx="10210490" cy="7552722"/>
          </a:xfrm>
        </p:grpSpPr>
        <p:sp>
          <p:nvSpPr>
            <p:cNvPr id="72" name="Google Shape;72;p8"/>
            <p:cNvSpPr/>
            <p:nvPr/>
          </p:nvSpPr>
          <p:spPr>
            <a:xfrm>
              <a:off x="5304385" y="1986063"/>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3" name="Google Shape;73;p8"/>
            <p:cNvPicPr preferRelativeResize="0"/>
            <p:nvPr/>
          </p:nvPicPr>
          <p:blipFill rotWithShape="1">
            <a:blip r:embed="rId2">
              <a:alphaModFix amt="63000"/>
            </a:blip>
            <a:srcRect t="5482"/>
            <a:stretch/>
          </p:blipFill>
          <p:spPr>
            <a:xfrm flipH="1">
              <a:off x="4339725" y="0"/>
              <a:ext cx="4804275" cy="1459125"/>
            </a:xfrm>
            <a:prstGeom prst="rect">
              <a:avLst/>
            </a:prstGeom>
            <a:noFill/>
            <a:ln>
              <a:noFill/>
            </a:ln>
          </p:spPr>
        </p:pic>
        <p:pic>
          <p:nvPicPr>
            <p:cNvPr id="74" name="Google Shape;74;p8"/>
            <p:cNvPicPr preferRelativeResize="0"/>
            <p:nvPr/>
          </p:nvPicPr>
          <p:blipFill rotWithShape="1">
            <a:blip r:embed="rId3">
              <a:alphaModFix/>
            </a:blip>
            <a:srcRect b="3306"/>
            <a:stretch/>
          </p:blipFill>
          <p:spPr>
            <a:xfrm flipH="1">
              <a:off x="0" y="2751025"/>
              <a:ext cx="2491325" cy="2392477"/>
            </a:xfrm>
            <a:prstGeom prst="rect">
              <a:avLst/>
            </a:prstGeom>
            <a:noFill/>
            <a:ln>
              <a:noFill/>
            </a:ln>
          </p:spPr>
        </p:pic>
        <p:sp>
          <p:nvSpPr>
            <p:cNvPr id="75" name="Google Shape;75;p8"/>
            <p:cNvSpPr/>
            <p:nvPr/>
          </p:nvSpPr>
          <p:spPr>
            <a:xfrm>
              <a:off x="-1066490" y="-176596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6" name="Google Shape;76;p8"/>
            <p:cNvPicPr preferRelativeResize="0"/>
            <p:nvPr/>
          </p:nvPicPr>
          <p:blipFill>
            <a:blip r:embed="rId4">
              <a:alphaModFix/>
            </a:blip>
            <a:stretch>
              <a:fillRect/>
            </a:stretch>
          </p:blipFill>
          <p:spPr>
            <a:xfrm>
              <a:off x="8195162" y="851302"/>
              <a:ext cx="471213" cy="471213"/>
            </a:xfrm>
            <a:prstGeom prst="rect">
              <a:avLst/>
            </a:prstGeom>
            <a:noFill/>
            <a:ln>
              <a:noFill/>
            </a:ln>
          </p:spPr>
        </p:pic>
        <p:pic>
          <p:nvPicPr>
            <p:cNvPr id="77" name="Google Shape;77;p8"/>
            <p:cNvPicPr preferRelativeResize="0"/>
            <p:nvPr/>
          </p:nvPicPr>
          <p:blipFill>
            <a:blip r:embed="rId4">
              <a:alphaModFix/>
            </a:blip>
            <a:stretch>
              <a:fillRect/>
            </a:stretch>
          </p:blipFill>
          <p:spPr>
            <a:xfrm>
              <a:off x="8042741" y="539501"/>
              <a:ext cx="152401" cy="152401"/>
            </a:xfrm>
            <a:prstGeom prst="rect">
              <a:avLst/>
            </a:prstGeom>
            <a:noFill/>
            <a:ln>
              <a:noFill/>
            </a:ln>
          </p:spPr>
        </p:pic>
      </p:grpSp>
      <p:sp>
        <p:nvSpPr>
          <p:cNvPr id="78" name="Google Shape;78;p8"/>
          <p:cNvSpPr txBox="1">
            <a:spLocks noGrp="1"/>
          </p:cNvSpPr>
          <p:nvPr>
            <p:ph type="title"/>
          </p:nvPr>
        </p:nvSpPr>
        <p:spPr>
          <a:xfrm>
            <a:off x="1143000" y="749825"/>
            <a:ext cx="3791400" cy="1049700"/>
          </a:xfrm>
          <a:prstGeom prst="rect">
            <a:avLst/>
          </a:prstGeom>
        </p:spPr>
        <p:txBody>
          <a:bodyPr spcFirstLastPara="1" wrap="square" lIns="91425" tIns="91425" rIns="91425" bIns="91425" anchor="t" anchorCtr="0">
            <a:noAutofit/>
          </a:bodyPr>
          <a:lstStyle>
            <a:lvl1pPr lvl="0" algn="l"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8"/>
          <p:cNvSpPr txBox="1">
            <a:spLocks noGrp="1"/>
          </p:cNvSpPr>
          <p:nvPr>
            <p:ph type="subTitle" idx="1"/>
          </p:nvPr>
        </p:nvSpPr>
        <p:spPr>
          <a:xfrm>
            <a:off x="1143000" y="1846750"/>
            <a:ext cx="4000200" cy="232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0"/>
        <p:cNvGrpSpPr/>
        <p:nvPr/>
      </p:nvGrpSpPr>
      <p:grpSpPr>
        <a:xfrm>
          <a:off x="0" y="0"/>
          <a:ext cx="0" cy="0"/>
          <a:chOff x="0" y="0"/>
          <a:chExt cx="0" cy="0"/>
        </a:xfrm>
      </p:grpSpPr>
      <p:grpSp>
        <p:nvGrpSpPr>
          <p:cNvPr id="81" name="Google Shape;81;p9"/>
          <p:cNvGrpSpPr/>
          <p:nvPr/>
        </p:nvGrpSpPr>
        <p:grpSpPr>
          <a:xfrm>
            <a:off x="-217090" y="-1442362"/>
            <a:ext cx="9361864" cy="6592954"/>
            <a:chOff x="-217090" y="-1442362"/>
            <a:chExt cx="9361864" cy="6592954"/>
          </a:xfrm>
        </p:grpSpPr>
        <p:pic>
          <p:nvPicPr>
            <p:cNvPr id="82" name="Google Shape;82;p9"/>
            <p:cNvPicPr preferRelativeResize="0"/>
            <p:nvPr/>
          </p:nvPicPr>
          <p:blipFill rotWithShape="1">
            <a:blip r:embed="rId2">
              <a:alphaModFix/>
            </a:blip>
            <a:srcRect b="17749"/>
            <a:stretch/>
          </p:blipFill>
          <p:spPr>
            <a:xfrm>
              <a:off x="2159322" y="2934234"/>
              <a:ext cx="6985452" cy="2216357"/>
            </a:xfrm>
            <a:prstGeom prst="rect">
              <a:avLst/>
            </a:prstGeom>
            <a:noFill/>
            <a:ln>
              <a:noFill/>
            </a:ln>
          </p:spPr>
        </p:pic>
        <p:pic>
          <p:nvPicPr>
            <p:cNvPr id="83" name="Google Shape;83;p9"/>
            <p:cNvPicPr preferRelativeResize="0"/>
            <p:nvPr/>
          </p:nvPicPr>
          <p:blipFill rotWithShape="1">
            <a:blip r:embed="rId3">
              <a:alphaModFix/>
            </a:blip>
            <a:srcRect t="46533" r="33328" b="3511"/>
            <a:stretch/>
          </p:blipFill>
          <p:spPr>
            <a:xfrm flipH="1">
              <a:off x="-774" y="2581090"/>
              <a:ext cx="3452723" cy="2569501"/>
            </a:xfrm>
            <a:prstGeom prst="rect">
              <a:avLst/>
            </a:prstGeom>
            <a:noFill/>
            <a:ln>
              <a:noFill/>
            </a:ln>
          </p:spPr>
        </p:pic>
        <p:pic>
          <p:nvPicPr>
            <p:cNvPr id="84" name="Google Shape;84;p9"/>
            <p:cNvPicPr preferRelativeResize="0"/>
            <p:nvPr/>
          </p:nvPicPr>
          <p:blipFill>
            <a:blip r:embed="rId4">
              <a:alphaModFix/>
            </a:blip>
            <a:stretch>
              <a:fillRect/>
            </a:stretch>
          </p:blipFill>
          <p:spPr>
            <a:xfrm flipH="1">
              <a:off x="229974" y="1690775"/>
              <a:ext cx="400550" cy="458832"/>
            </a:xfrm>
            <a:prstGeom prst="rect">
              <a:avLst/>
            </a:prstGeom>
            <a:noFill/>
            <a:ln>
              <a:noFill/>
            </a:ln>
          </p:spPr>
        </p:pic>
        <p:pic>
          <p:nvPicPr>
            <p:cNvPr id="85" name="Google Shape;85;p9"/>
            <p:cNvPicPr preferRelativeResize="0"/>
            <p:nvPr/>
          </p:nvPicPr>
          <p:blipFill>
            <a:blip r:embed="rId5">
              <a:alphaModFix/>
            </a:blip>
            <a:stretch>
              <a:fillRect/>
            </a:stretch>
          </p:blipFill>
          <p:spPr>
            <a:xfrm flipH="1">
              <a:off x="8430785" y="194950"/>
              <a:ext cx="253876" cy="253876"/>
            </a:xfrm>
            <a:prstGeom prst="rect">
              <a:avLst/>
            </a:prstGeom>
            <a:noFill/>
            <a:ln>
              <a:noFill/>
            </a:ln>
          </p:spPr>
        </p:pic>
        <p:sp>
          <p:nvSpPr>
            <p:cNvPr id="86" name="Google Shape;86;p9"/>
            <p:cNvSpPr/>
            <p:nvPr/>
          </p:nvSpPr>
          <p:spPr>
            <a:xfrm>
              <a:off x="-217090" y="-144236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9"/>
          <p:cNvSpPr txBox="1">
            <a:spLocks noGrp="1"/>
          </p:cNvSpPr>
          <p:nvPr>
            <p:ph type="title"/>
          </p:nvPr>
        </p:nvSpPr>
        <p:spPr>
          <a:xfrm>
            <a:off x="1452250" y="1307100"/>
            <a:ext cx="62394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grpSp>
        <p:nvGrpSpPr>
          <p:cNvPr id="89" name="Google Shape;89;p10"/>
          <p:cNvGrpSpPr/>
          <p:nvPr/>
        </p:nvGrpSpPr>
        <p:grpSpPr>
          <a:xfrm>
            <a:off x="0" y="-3"/>
            <a:ext cx="9144000" cy="5697171"/>
            <a:chOff x="0" y="-3"/>
            <a:chExt cx="9144000" cy="5697171"/>
          </a:xfrm>
        </p:grpSpPr>
        <p:pic>
          <p:nvPicPr>
            <p:cNvPr id="90" name="Google Shape;90;p10"/>
            <p:cNvPicPr preferRelativeResize="0"/>
            <p:nvPr/>
          </p:nvPicPr>
          <p:blipFill rotWithShape="1">
            <a:blip r:embed="rId2">
              <a:alphaModFix/>
            </a:blip>
            <a:srcRect b="3306"/>
            <a:stretch/>
          </p:blipFill>
          <p:spPr>
            <a:xfrm>
              <a:off x="5229350" y="1384174"/>
              <a:ext cx="3914650" cy="3759325"/>
            </a:xfrm>
            <a:prstGeom prst="rect">
              <a:avLst/>
            </a:prstGeom>
            <a:noFill/>
            <a:ln>
              <a:noFill/>
            </a:ln>
          </p:spPr>
        </p:pic>
        <p:sp>
          <p:nvSpPr>
            <p:cNvPr id="91" name="Google Shape;91;p10"/>
            <p:cNvSpPr/>
            <p:nvPr/>
          </p:nvSpPr>
          <p:spPr>
            <a:xfrm flipH="1">
              <a:off x="5549541" y="233295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2" name="Google Shape;92;p10"/>
            <p:cNvPicPr preferRelativeResize="0"/>
            <p:nvPr/>
          </p:nvPicPr>
          <p:blipFill rotWithShape="1">
            <a:blip r:embed="rId2">
              <a:alphaModFix/>
            </a:blip>
            <a:srcRect b="3688"/>
            <a:stretch/>
          </p:blipFill>
          <p:spPr>
            <a:xfrm rot="10800000">
              <a:off x="0" y="-3"/>
              <a:ext cx="1468375" cy="1404502"/>
            </a:xfrm>
            <a:prstGeom prst="rect">
              <a:avLst/>
            </a:prstGeom>
            <a:noFill/>
            <a:ln>
              <a:noFill/>
            </a:ln>
          </p:spPr>
        </p:pic>
        <p:pic>
          <p:nvPicPr>
            <p:cNvPr id="93" name="Google Shape;93;p10"/>
            <p:cNvPicPr preferRelativeResize="0"/>
            <p:nvPr/>
          </p:nvPicPr>
          <p:blipFill>
            <a:blip r:embed="rId3">
              <a:alphaModFix/>
            </a:blip>
            <a:stretch>
              <a:fillRect/>
            </a:stretch>
          </p:blipFill>
          <p:spPr>
            <a:xfrm>
              <a:off x="8176400" y="3273249"/>
              <a:ext cx="508750" cy="508750"/>
            </a:xfrm>
            <a:prstGeom prst="rect">
              <a:avLst/>
            </a:prstGeom>
            <a:noFill/>
            <a:ln>
              <a:noFill/>
            </a:ln>
          </p:spPr>
        </p:pic>
        <p:pic>
          <p:nvPicPr>
            <p:cNvPr id="94" name="Google Shape;94;p10"/>
            <p:cNvPicPr preferRelativeResize="0"/>
            <p:nvPr/>
          </p:nvPicPr>
          <p:blipFill>
            <a:blip r:embed="rId4">
              <a:alphaModFix/>
            </a:blip>
            <a:stretch>
              <a:fillRect/>
            </a:stretch>
          </p:blipFill>
          <p:spPr>
            <a:xfrm>
              <a:off x="8514250" y="1708400"/>
              <a:ext cx="400550" cy="458832"/>
            </a:xfrm>
            <a:prstGeom prst="rect">
              <a:avLst/>
            </a:prstGeom>
            <a:noFill/>
            <a:ln>
              <a:noFill/>
            </a:ln>
          </p:spPr>
        </p:pic>
        <p:pic>
          <p:nvPicPr>
            <p:cNvPr id="95" name="Google Shape;95;p10"/>
            <p:cNvPicPr preferRelativeResize="0"/>
            <p:nvPr/>
          </p:nvPicPr>
          <p:blipFill>
            <a:blip r:embed="rId5">
              <a:alphaModFix/>
            </a:blip>
            <a:stretch>
              <a:fillRect/>
            </a:stretch>
          </p:blipFill>
          <p:spPr>
            <a:xfrm>
              <a:off x="1468375" y="268788"/>
              <a:ext cx="508749" cy="541426"/>
            </a:xfrm>
            <a:prstGeom prst="rect">
              <a:avLst/>
            </a:prstGeom>
            <a:noFill/>
            <a:ln>
              <a:noFill/>
            </a:ln>
          </p:spPr>
        </p:pic>
        <p:pic>
          <p:nvPicPr>
            <p:cNvPr id="96" name="Google Shape;96;p10"/>
            <p:cNvPicPr preferRelativeResize="0"/>
            <p:nvPr/>
          </p:nvPicPr>
          <p:blipFill>
            <a:blip r:embed="rId3">
              <a:alphaModFix/>
            </a:blip>
            <a:stretch>
              <a:fillRect/>
            </a:stretch>
          </p:blipFill>
          <p:spPr>
            <a:xfrm>
              <a:off x="234513" y="749575"/>
              <a:ext cx="253876" cy="253876"/>
            </a:xfrm>
            <a:prstGeom prst="rect">
              <a:avLst/>
            </a:prstGeom>
            <a:noFill/>
            <a:ln>
              <a:noFill/>
            </a:ln>
          </p:spPr>
        </p:pic>
      </p:grpSp>
      <p:sp>
        <p:nvSpPr>
          <p:cNvPr id="97" name="Google Shape;97;p10"/>
          <p:cNvSpPr txBox="1">
            <a:spLocks noGrp="1"/>
          </p:cNvSpPr>
          <p:nvPr>
            <p:ph type="title"/>
          </p:nvPr>
        </p:nvSpPr>
        <p:spPr>
          <a:xfrm>
            <a:off x="1024800" y="1201213"/>
            <a:ext cx="6370800" cy="1370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sz="4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8" name="Google Shape;98;p10"/>
          <p:cNvSpPr txBox="1">
            <a:spLocks noGrp="1"/>
          </p:cNvSpPr>
          <p:nvPr>
            <p:ph type="subTitle" idx="1"/>
          </p:nvPr>
        </p:nvSpPr>
        <p:spPr>
          <a:xfrm>
            <a:off x="1024800" y="2719525"/>
            <a:ext cx="4294800" cy="15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99" name="Google Shape;99;p10"/>
          <p:cNvPicPr preferRelativeResize="0"/>
          <p:nvPr/>
        </p:nvPicPr>
        <p:blipFill>
          <a:blip r:embed="rId6">
            <a:alphaModFix/>
          </a:blip>
          <a:stretch>
            <a:fillRect/>
          </a:stretch>
        </p:blipFill>
        <p:spPr>
          <a:xfrm>
            <a:off x="5672766" y="4287587"/>
            <a:ext cx="642025" cy="6419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accent4"/>
            </a:gs>
            <a:gs pos="50000">
              <a:schemeClr val="accent2"/>
            </a:gs>
            <a:gs pos="100000">
              <a:srgbClr val="3E1044"/>
            </a:gs>
          </a:gsLst>
          <a:lin ang="2700006"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ctr" rtl="0">
              <a:lnSpc>
                <a:spcPct val="80000"/>
              </a:lnSpc>
              <a:spcBef>
                <a:spcPts val="0"/>
              </a:spcBef>
              <a:spcAft>
                <a:spcPts val="0"/>
              </a:spcAft>
              <a:buClr>
                <a:schemeClr val="lt2"/>
              </a:buClr>
              <a:buSzPts val="3500"/>
              <a:buFont typeface="Changa One"/>
              <a:buNone/>
              <a:defRPr sz="3500">
                <a:solidFill>
                  <a:schemeClr val="lt2"/>
                </a:solidFill>
                <a:latin typeface="Changa One"/>
                <a:ea typeface="Changa One"/>
                <a:cs typeface="Changa One"/>
                <a:sym typeface="Chang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1pPr>
            <a:lvl2pPr marL="914400" lvl="1"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2pPr>
            <a:lvl3pPr marL="1371600" lvl="2"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3pPr>
            <a:lvl4pPr marL="1828800" lvl="3"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4pPr>
            <a:lvl5pPr marL="2286000" lvl="4"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5pPr>
            <a:lvl6pPr marL="2743200" lvl="5"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6pPr>
            <a:lvl7pPr marL="3200400" lvl="6"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7pPr>
            <a:lvl8pPr marL="3657600" lvl="7" indent="-317500">
              <a:lnSpc>
                <a:spcPct val="115000"/>
              </a:lnSpc>
              <a:spcBef>
                <a:spcPts val="1600"/>
              </a:spcBef>
              <a:spcAft>
                <a:spcPts val="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8pPr>
            <a:lvl9pPr marL="4114800" lvl="8" indent="-317500">
              <a:lnSpc>
                <a:spcPct val="115000"/>
              </a:lnSpc>
              <a:spcBef>
                <a:spcPts val="1600"/>
              </a:spcBef>
              <a:spcAft>
                <a:spcPts val="1600"/>
              </a:spcAft>
              <a:buClr>
                <a:schemeClr val="lt1"/>
              </a:buClr>
              <a:buSzPts val="1400"/>
              <a:buFont typeface="Open Sans Medium"/>
              <a:buChar char="■"/>
              <a:defRPr>
                <a:solidFill>
                  <a:schemeClr val="lt1"/>
                </a:solidFill>
                <a:latin typeface="Open Sans Medium"/>
                <a:ea typeface="Open Sans Medium"/>
                <a:cs typeface="Open Sans Medium"/>
                <a:sym typeface="Open Sans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9" r:id="rId9"/>
    <p:sldLayoutId id="2147483661" r:id="rId10"/>
    <p:sldLayoutId id="2147483662" r:id="rId11"/>
    <p:sldLayoutId id="2147483663" r:id="rId12"/>
    <p:sldLayoutId id="2147483666" r:id="rId13"/>
    <p:sldLayoutId id="2147483667" r:id="rId14"/>
    <p:sldLayoutId id="2147483668" r:id="rId15"/>
    <p:sldLayoutId id="2147483669" r:id="rId16"/>
    <p:sldLayoutId id="2147483676" r:id="rId17"/>
    <p:sldLayoutId id="2147483677" r:id="rId18"/>
    <p:sldLayoutId id="2147483678"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0.jp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4.jp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gs>
            <a:gs pos="50000">
              <a:schemeClr val="accent2"/>
            </a:gs>
            <a:gs pos="100000">
              <a:srgbClr val="3E1044"/>
            </a:gs>
          </a:gsLst>
          <a:lin ang="2700006" scaled="0"/>
        </a:gradFill>
        <a:effectLst/>
      </p:bgPr>
    </p:bg>
    <p:spTree>
      <p:nvGrpSpPr>
        <p:cNvPr id="1" name="Shape 373"/>
        <p:cNvGrpSpPr/>
        <p:nvPr/>
      </p:nvGrpSpPr>
      <p:grpSpPr>
        <a:xfrm>
          <a:off x="0" y="0"/>
          <a:ext cx="0" cy="0"/>
          <a:chOff x="0" y="0"/>
          <a:chExt cx="0" cy="0"/>
        </a:xfrm>
      </p:grpSpPr>
      <p:sp>
        <p:nvSpPr>
          <p:cNvPr id="374" name="Google Shape;374;p36"/>
          <p:cNvSpPr/>
          <p:nvPr/>
        </p:nvSpPr>
        <p:spPr>
          <a:xfrm flipH="1">
            <a:off x="1899495" y="398052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6"/>
          <p:cNvSpPr txBox="1"/>
          <p:nvPr/>
        </p:nvSpPr>
        <p:spPr>
          <a:xfrm>
            <a:off x="7139380" y="768100"/>
            <a:ext cx="1649400" cy="4002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 sz="2000">
                <a:solidFill>
                  <a:schemeClr val="lt1"/>
                </a:solidFill>
                <a:latin typeface="Changa One"/>
                <a:ea typeface="Changa One"/>
                <a:cs typeface="Changa One"/>
                <a:sym typeface="Changa One"/>
              </a:rPr>
              <a:t>8th Grade</a:t>
            </a:r>
            <a:endParaRPr sz="2000">
              <a:solidFill>
                <a:schemeClr val="lt1"/>
              </a:solidFill>
              <a:latin typeface="Changa One"/>
              <a:ea typeface="Changa One"/>
              <a:cs typeface="Changa One"/>
              <a:sym typeface="Changa One"/>
            </a:endParaRPr>
          </a:p>
        </p:txBody>
      </p:sp>
      <p:pic>
        <p:nvPicPr>
          <p:cNvPr id="377" name="Google Shape;377;p36"/>
          <p:cNvPicPr preferRelativeResize="0"/>
          <p:nvPr/>
        </p:nvPicPr>
        <p:blipFill rotWithShape="1">
          <a:blip r:embed="rId3">
            <a:alphaModFix/>
          </a:blip>
          <a:srcRect r="20312"/>
          <a:stretch/>
        </p:blipFill>
        <p:spPr>
          <a:xfrm flipH="1">
            <a:off x="-2" y="1168300"/>
            <a:ext cx="2632945" cy="3969801"/>
          </a:xfrm>
          <a:prstGeom prst="rect">
            <a:avLst/>
          </a:prstGeom>
          <a:noFill/>
          <a:ln>
            <a:noFill/>
          </a:ln>
        </p:spPr>
      </p:pic>
      <p:sp>
        <p:nvSpPr>
          <p:cNvPr id="378" name="Google Shape;378;p36"/>
          <p:cNvSpPr txBox="1">
            <a:spLocks noGrp="1"/>
          </p:cNvSpPr>
          <p:nvPr>
            <p:ph type="ctrTitle"/>
          </p:nvPr>
        </p:nvSpPr>
        <p:spPr>
          <a:xfrm>
            <a:off x="1750089" y="40787"/>
            <a:ext cx="5997507" cy="2255025"/>
          </a:xfrm>
          <a:prstGeom prst="rect">
            <a:avLst/>
          </a:prstGeom>
        </p:spPr>
        <p:txBody>
          <a:bodyPr spcFirstLastPara="1" wrap="square" lIns="91425" tIns="91425" rIns="91425" bIns="91425" anchor="b" anchorCtr="0">
            <a:noAutofit/>
          </a:bodyPr>
          <a:lstStyle/>
          <a:p>
            <a:pPr lvl="0"/>
            <a:r>
              <a:rPr lang="en-US" sz="4300" dirty="0">
                <a:solidFill>
                  <a:schemeClr val="tx2">
                    <a:lumMod val="40000"/>
                    <a:lumOff val="60000"/>
                  </a:schemeClr>
                </a:solidFill>
                <a:effectLst>
                  <a:outerShdw blurRad="38100" dist="38100" dir="2700000" algn="tl">
                    <a:srgbClr val="000000">
                      <a:alpha val="43137"/>
                    </a:srgbClr>
                  </a:outerShdw>
                  <a:reflection blurRad="6350" stA="55000" endA="300" endPos="45500" dir="5400000" sy="-100000" algn="bl" rotWithShape="0"/>
                </a:effectLst>
              </a:rPr>
              <a:t>PENGELOLAAN LABORATORIUM FISIKA</a:t>
            </a:r>
            <a:endParaRPr sz="4300" dirty="0">
              <a:solidFill>
                <a:schemeClr val="tx2">
                  <a:lumMod val="40000"/>
                  <a:lumOff val="60000"/>
                </a:schemeClr>
              </a:solidFill>
              <a:effectLst>
                <a:outerShdw blurRad="38100" dist="38100" dir="2700000" algn="tl">
                  <a:srgbClr val="000000">
                    <a:alpha val="43137"/>
                  </a:srgbClr>
                </a:outerShdw>
                <a:reflection blurRad="6350" stA="55000" endA="300" endPos="45500" dir="5400000" sy="-100000" algn="bl" rotWithShape="0"/>
              </a:effectLst>
            </a:endParaRPr>
          </a:p>
        </p:txBody>
      </p:sp>
      <p:pic>
        <p:nvPicPr>
          <p:cNvPr id="379" name="Google Shape;379;p36"/>
          <p:cNvPicPr preferRelativeResize="0"/>
          <p:nvPr/>
        </p:nvPicPr>
        <p:blipFill>
          <a:blip r:embed="rId4">
            <a:alphaModFix/>
          </a:blip>
          <a:stretch>
            <a:fillRect/>
          </a:stretch>
        </p:blipFill>
        <p:spPr>
          <a:xfrm>
            <a:off x="7478300" y="3423325"/>
            <a:ext cx="253876" cy="253876"/>
          </a:xfrm>
          <a:prstGeom prst="rect">
            <a:avLst/>
          </a:prstGeom>
          <a:noFill/>
          <a:ln>
            <a:noFill/>
          </a:ln>
        </p:spPr>
      </p:pic>
      <p:pic>
        <p:nvPicPr>
          <p:cNvPr id="380" name="Google Shape;380;p36"/>
          <p:cNvPicPr preferRelativeResize="0"/>
          <p:nvPr/>
        </p:nvPicPr>
        <p:blipFill>
          <a:blip r:embed="rId5">
            <a:alphaModFix/>
          </a:blip>
          <a:stretch>
            <a:fillRect/>
          </a:stretch>
        </p:blipFill>
        <p:spPr>
          <a:xfrm>
            <a:off x="8135125" y="2280362"/>
            <a:ext cx="508751" cy="582775"/>
          </a:xfrm>
          <a:prstGeom prst="rect">
            <a:avLst/>
          </a:prstGeom>
          <a:noFill/>
          <a:ln>
            <a:noFill/>
          </a:ln>
        </p:spPr>
      </p:pic>
      <p:sp>
        <p:nvSpPr>
          <p:cNvPr id="3" name="Subtitle 2"/>
          <p:cNvSpPr>
            <a:spLocks noGrp="1"/>
          </p:cNvSpPr>
          <p:nvPr>
            <p:ph type="subTitle" idx="1"/>
          </p:nvPr>
        </p:nvSpPr>
        <p:spPr>
          <a:xfrm>
            <a:off x="2307600" y="2704339"/>
            <a:ext cx="4528800" cy="475800"/>
          </a:xfrm>
        </p:spPr>
        <p:txBody>
          <a:bodyPr/>
          <a:lstStyle/>
          <a:p>
            <a:r>
              <a:rPr lang="en-US" dirty="0" err="1" smtClean="0">
                <a:effectLst>
                  <a:reflection blurRad="6350" stA="55000" endA="50" endPos="85000" dir="5400000" sy="-100000" algn="bl" rotWithShape="0"/>
                </a:effectLst>
              </a:rPr>
              <a:t>Oleh</a:t>
            </a:r>
            <a:r>
              <a:rPr lang="en-US" dirty="0" smtClean="0">
                <a:effectLst>
                  <a:reflection blurRad="6350" stA="55000" endA="50" endPos="85000" dir="5400000" sy="-100000" algn="bl" rotWithShape="0"/>
                </a:effectLst>
              </a:rPr>
              <a:t>:</a:t>
            </a:r>
          </a:p>
          <a:p>
            <a:pPr marL="482600" indent="-342900">
              <a:buAutoNum type="arabicPeriod"/>
            </a:pPr>
            <a:r>
              <a:rPr lang="en-US" dirty="0" err="1" smtClean="0">
                <a:effectLst>
                  <a:reflection blurRad="6350" stA="55000" endA="50" endPos="85000" dir="5400000" sy="-100000" algn="bl" rotWithShape="0"/>
                </a:effectLst>
              </a:rPr>
              <a:t>Gusti</a:t>
            </a:r>
            <a:r>
              <a:rPr lang="en-US" dirty="0" smtClean="0">
                <a:effectLst>
                  <a:reflection blurRad="6350" stA="55000" endA="50" endPos="85000" dir="5400000" sy="-100000" algn="bl" rotWithShape="0"/>
                </a:effectLst>
              </a:rPr>
              <a:t> </a:t>
            </a:r>
            <a:r>
              <a:rPr lang="en-US" dirty="0" err="1" smtClean="0">
                <a:effectLst>
                  <a:reflection blurRad="6350" stA="55000" endA="50" endPos="85000" dir="5400000" sy="-100000" algn="bl" rotWithShape="0"/>
                </a:effectLst>
              </a:rPr>
              <a:t>Komang</a:t>
            </a:r>
            <a:r>
              <a:rPr lang="en-US" dirty="0" smtClean="0">
                <a:effectLst>
                  <a:reflection blurRad="6350" stA="55000" endA="50" endPos="85000" dir="5400000" sy="-100000" algn="bl" rotWithShape="0"/>
                </a:effectLst>
              </a:rPr>
              <a:t> Aditya </a:t>
            </a:r>
            <a:r>
              <a:rPr lang="en-US" dirty="0" err="1" smtClean="0">
                <a:effectLst>
                  <a:reflection blurRad="6350" stA="55000" endA="50" endPos="85000" dir="5400000" sy="-100000" algn="bl" rotWithShape="0"/>
                </a:effectLst>
              </a:rPr>
              <a:t>Ananta</a:t>
            </a:r>
            <a:r>
              <a:rPr lang="en-US" dirty="0" smtClean="0">
                <a:effectLst>
                  <a:reflection blurRad="6350" stA="55000" endA="50" endPos="85000" dir="5400000" sy="-100000" algn="bl" rotWithShape="0"/>
                </a:effectLst>
              </a:rPr>
              <a:t> Putra</a:t>
            </a:r>
          </a:p>
          <a:p>
            <a:pPr marL="482600" indent="-342900">
              <a:buAutoNum type="arabicPeriod"/>
            </a:pPr>
            <a:r>
              <a:rPr lang="en-US" dirty="0" err="1" smtClean="0">
                <a:effectLst>
                  <a:reflection blurRad="6350" stA="55000" endA="50" endPos="85000" dir="5400000" sy="-100000" algn="bl" rotWithShape="0"/>
                </a:effectLst>
              </a:rPr>
              <a:t>Adelia</a:t>
            </a:r>
            <a:r>
              <a:rPr lang="en-US" dirty="0" smtClean="0">
                <a:effectLst>
                  <a:reflection blurRad="6350" stA="55000" endA="50" endPos="85000" dir="5400000" sy="-100000" algn="bl" rotWithShape="0"/>
                </a:effectLst>
              </a:rPr>
              <a:t> </a:t>
            </a:r>
            <a:r>
              <a:rPr lang="en-US" dirty="0" err="1" smtClean="0">
                <a:effectLst>
                  <a:reflection blurRad="6350" stA="55000" endA="50" endPos="85000" dir="5400000" sy="-100000" algn="bl" rotWithShape="0"/>
                </a:effectLst>
              </a:rPr>
              <a:t>Dwi</a:t>
            </a:r>
            <a:r>
              <a:rPr lang="en-US" dirty="0" smtClean="0">
                <a:effectLst>
                  <a:reflection blurRad="6350" stA="55000" endA="50" endPos="85000" dir="5400000" sy="-100000" algn="bl" rotWithShape="0"/>
                </a:effectLst>
              </a:rPr>
              <a:t> </a:t>
            </a:r>
            <a:r>
              <a:rPr lang="en-US" dirty="0" err="1" smtClean="0">
                <a:effectLst>
                  <a:reflection blurRad="6350" stA="55000" endA="50" endPos="85000" dir="5400000" sy="-100000" algn="bl" rotWithShape="0"/>
                </a:effectLst>
              </a:rPr>
              <a:t>Pramudytha</a:t>
            </a:r>
            <a:endParaRPr lang="en-US" dirty="0" smtClean="0">
              <a:effectLst>
                <a:reflection blurRad="6350" stA="55000" endA="50" endPos="85000" dir="5400000" sy="-100000" algn="bl" rotWithShape="0"/>
              </a:effectLst>
            </a:endParaRPr>
          </a:p>
          <a:p>
            <a:pPr marL="482600" indent="-342900">
              <a:buAutoNum type="arabicPeriod"/>
            </a:pPr>
            <a:r>
              <a:rPr lang="en-US" dirty="0" err="1" smtClean="0">
                <a:effectLst>
                  <a:reflection blurRad="6350" stA="55000" endA="50" endPos="85000" dir="5400000" sy="-100000" algn="bl" rotWithShape="0"/>
                </a:effectLst>
              </a:rPr>
              <a:t>Daif</a:t>
            </a:r>
            <a:r>
              <a:rPr lang="en-US" dirty="0" smtClean="0">
                <a:effectLst>
                  <a:reflection blurRad="6350" stA="55000" endA="50" endPos="85000" dir="5400000" sy="-100000" algn="bl" rotWithShape="0"/>
                </a:effectLst>
              </a:rPr>
              <a:t> </a:t>
            </a:r>
            <a:r>
              <a:rPr lang="en-US" dirty="0" err="1" smtClean="0">
                <a:effectLst>
                  <a:reflection blurRad="6350" stA="55000" endA="50" endPos="85000" dir="5400000" sy="-100000" algn="bl" rotWithShape="0"/>
                </a:effectLst>
              </a:rPr>
              <a:t>Kurniawan</a:t>
            </a:r>
            <a:endParaRPr lang="en-US" dirty="0">
              <a:effectLst>
                <a:reflection blurRad="6350" stA="55000" endA="50" endPos="85000" dir="5400000" sy="-100000" algn="bl" rotWithShape="0"/>
              </a:effectLst>
            </a:endParaRPr>
          </a:p>
        </p:txBody>
      </p:sp>
    </p:spTree>
  </p:cSld>
  <p:clrMapOvr>
    <a:masterClrMapping/>
  </p:clrMapOvr>
  <mc:AlternateContent xmlns:mc="http://schemas.openxmlformats.org/markup-compatibility/2006">
    <mc:Choice xmlns:p14="http://schemas.microsoft.com/office/powerpoint/2010/main" Requires="p14">
      <p:transition spd="slow" p14:dur="4250">
        <p:randomBar dir="vert"/>
      </p:transition>
    </mc:Choice>
    <mc:Fallback>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48"/>
          <p:cNvSpPr txBox="1">
            <a:spLocks noGrp="1"/>
          </p:cNvSpPr>
          <p:nvPr>
            <p:ph type="title"/>
          </p:nvPr>
        </p:nvSpPr>
        <p:spPr>
          <a:xfrm>
            <a:off x="1452250" y="1307100"/>
            <a:ext cx="6239400" cy="2529300"/>
          </a:xfrm>
          <a:prstGeom prst="rect">
            <a:avLst/>
          </a:prstGeom>
        </p:spPr>
        <p:txBody>
          <a:bodyPr spcFirstLastPara="1" wrap="square" lIns="91425" tIns="91425" rIns="91425" bIns="91425" anchor="ctr" anchorCtr="0">
            <a:noAutofit/>
          </a:bodyPr>
          <a:lstStyle/>
          <a:p>
            <a:pPr lvl="0" algn="l"/>
            <a:r>
              <a:rPr lang="en-US" sz="1400" i="1" dirty="0" err="1"/>
              <a:t>Jenis</a:t>
            </a:r>
            <a:r>
              <a:rPr lang="en-US" sz="1400" i="1" dirty="0"/>
              <a:t> </a:t>
            </a:r>
            <a:r>
              <a:rPr lang="en-US" sz="1400" i="1" dirty="0" err="1"/>
              <a:t>pekerjaan</a:t>
            </a:r>
            <a:r>
              <a:rPr lang="en-US" sz="1400" i="1" dirty="0"/>
              <a:t> yang di </a:t>
            </a:r>
            <a:r>
              <a:rPr lang="en-US" sz="1400" i="1" dirty="0" err="1"/>
              <a:t>lakukan</a:t>
            </a:r>
            <a:r>
              <a:rPr lang="en-US" sz="1400" i="1" dirty="0"/>
              <a:t> </a:t>
            </a:r>
            <a:r>
              <a:rPr lang="en-US" sz="1400" i="1" dirty="0" err="1"/>
              <a:t>oleh</a:t>
            </a:r>
            <a:r>
              <a:rPr lang="en-US" sz="1400" i="1" dirty="0"/>
              <a:t> </a:t>
            </a:r>
            <a:r>
              <a:rPr lang="en-US" sz="1400" i="1" dirty="0" err="1"/>
              <a:t>seorang</a:t>
            </a:r>
            <a:r>
              <a:rPr lang="en-US" sz="1400" i="1" dirty="0"/>
              <a:t> </a:t>
            </a:r>
            <a:r>
              <a:rPr lang="en-US" sz="1400" i="1" dirty="0" err="1"/>
              <a:t>teknisi</a:t>
            </a:r>
            <a:r>
              <a:rPr lang="en-US" sz="1400" i="1" dirty="0"/>
              <a:t> </a:t>
            </a:r>
            <a:r>
              <a:rPr lang="en-US" sz="1400" i="1" dirty="0" err="1"/>
              <a:t>laboraturium</a:t>
            </a:r>
            <a:r>
              <a:rPr lang="en-US" sz="1400" i="1" dirty="0"/>
              <a:t> </a:t>
            </a:r>
            <a:r>
              <a:rPr lang="en-US" sz="1400" i="1" dirty="0" err="1"/>
              <a:t>dan</a:t>
            </a:r>
            <a:r>
              <a:rPr lang="en-US" sz="1400" i="1" dirty="0"/>
              <a:t> </a:t>
            </a:r>
            <a:r>
              <a:rPr lang="en-US" sz="1400" i="1" dirty="0" err="1"/>
              <a:t>laboran</a:t>
            </a:r>
            <a:r>
              <a:rPr lang="en-US" sz="1400" i="1" dirty="0"/>
              <a:t> </a:t>
            </a:r>
            <a:r>
              <a:rPr lang="en-US" sz="1400" i="1" dirty="0" err="1"/>
              <a:t>dapat</a:t>
            </a:r>
            <a:r>
              <a:rPr lang="en-US" sz="1400" i="1" dirty="0"/>
              <a:t> </a:t>
            </a:r>
            <a:r>
              <a:rPr lang="en-US" sz="1400" i="1" dirty="0" err="1"/>
              <a:t>meliputi</a:t>
            </a:r>
            <a:r>
              <a:rPr lang="en-US" sz="1400" i="1" dirty="0"/>
              <a:t> </a:t>
            </a:r>
            <a:r>
              <a:rPr lang="en-US" sz="1400" i="1" dirty="0" err="1"/>
              <a:t>pekerjaan-pekerjaan</a:t>
            </a:r>
            <a:r>
              <a:rPr lang="en-US" sz="1400" i="1" dirty="0"/>
              <a:t> </a:t>
            </a:r>
            <a:r>
              <a:rPr lang="en-US" sz="1400" i="1" dirty="0" err="1"/>
              <a:t>berikut</a:t>
            </a:r>
            <a:r>
              <a:rPr lang="en-US" sz="1400" i="1" dirty="0"/>
              <a:t>:</a:t>
            </a:r>
            <a:br>
              <a:rPr lang="en-US" sz="1400" i="1" dirty="0"/>
            </a:br>
            <a:r>
              <a:rPr lang="en-US" sz="1400" i="1" dirty="0" err="1" smtClean="0"/>
              <a:t>a.Menyiapkan</a:t>
            </a:r>
            <a:r>
              <a:rPr lang="en-US" sz="1400" i="1" dirty="0" smtClean="0"/>
              <a:t> </a:t>
            </a:r>
            <a:r>
              <a:rPr lang="en-US" sz="1400" i="1" dirty="0" err="1"/>
              <a:t>alat-alat</a:t>
            </a:r>
            <a:r>
              <a:rPr lang="en-US" sz="1400" i="1" dirty="0"/>
              <a:t> </a:t>
            </a:r>
            <a:r>
              <a:rPr lang="en-US" sz="1400" i="1" dirty="0" err="1"/>
              <a:t>untuk</a:t>
            </a:r>
            <a:r>
              <a:rPr lang="en-US" sz="1400" i="1" dirty="0"/>
              <a:t> </a:t>
            </a:r>
            <a:r>
              <a:rPr lang="en-US" sz="1400" i="1" dirty="0" err="1"/>
              <a:t>percobaan</a:t>
            </a:r>
            <a:r>
              <a:rPr lang="en-US" sz="1400" i="1" dirty="0"/>
              <a:t> </a:t>
            </a:r>
            <a:r>
              <a:rPr lang="en-US" sz="1400" i="1" dirty="0" err="1"/>
              <a:t>siswa</a:t>
            </a:r>
            <a:r>
              <a:rPr lang="en-US" sz="1400" i="1" dirty="0"/>
              <a:t> </a:t>
            </a:r>
            <a:r>
              <a:rPr lang="en-US" sz="1400" i="1" dirty="0" err="1"/>
              <a:t>dan</a:t>
            </a:r>
            <a:r>
              <a:rPr lang="en-US" sz="1400" i="1" dirty="0"/>
              <a:t> </a:t>
            </a:r>
            <a:r>
              <a:rPr lang="en-US" sz="1400" i="1" dirty="0" err="1"/>
              <a:t>demonstrasi</a:t>
            </a:r>
            <a:r>
              <a:rPr lang="en-US" sz="1400" i="1" dirty="0"/>
              <a:t> </a:t>
            </a:r>
            <a:r>
              <a:rPr lang="en-US" sz="1400" i="1" dirty="0" err="1"/>
              <a:t>oleh</a:t>
            </a:r>
            <a:r>
              <a:rPr lang="en-US" sz="1400" i="1" dirty="0"/>
              <a:t> guru </a:t>
            </a:r>
            <a:r>
              <a:rPr lang="en-US" sz="1400" i="1" dirty="0" err="1"/>
              <a:t>atau</a:t>
            </a:r>
            <a:r>
              <a:rPr lang="en-US" sz="1400" i="1" dirty="0"/>
              <a:t> </a:t>
            </a:r>
            <a:r>
              <a:rPr lang="en-US" sz="1400" i="1" dirty="0" err="1"/>
              <a:t>oleh</a:t>
            </a:r>
            <a:r>
              <a:rPr lang="en-US" sz="1400" i="1" dirty="0"/>
              <a:t> </a:t>
            </a:r>
            <a:r>
              <a:rPr lang="en-US" sz="1400" i="1" dirty="0" err="1"/>
              <a:t>siswa</a:t>
            </a:r>
            <a:r>
              <a:rPr lang="en-US" sz="1400" i="1" dirty="0"/>
              <a:t/>
            </a:r>
            <a:br>
              <a:rPr lang="en-US" sz="1400" i="1" dirty="0"/>
            </a:br>
            <a:r>
              <a:rPr lang="en-US" sz="1400" i="1" dirty="0" err="1" smtClean="0"/>
              <a:t>b.Memelihara</a:t>
            </a:r>
            <a:r>
              <a:rPr lang="en-US" sz="1400" i="1" dirty="0" smtClean="0"/>
              <a:t> </a:t>
            </a:r>
            <a:r>
              <a:rPr lang="en-US" sz="1400" i="1" dirty="0" err="1"/>
              <a:t>alat-alat</a:t>
            </a:r>
            <a:r>
              <a:rPr lang="en-US" sz="1400" i="1" dirty="0"/>
              <a:t> </a:t>
            </a:r>
            <a:r>
              <a:rPr lang="en-US" sz="1400" i="1" dirty="0" err="1"/>
              <a:t>dan</a:t>
            </a:r>
            <a:r>
              <a:rPr lang="en-US" sz="1400" i="1" dirty="0"/>
              <a:t> </a:t>
            </a:r>
            <a:r>
              <a:rPr lang="en-US" sz="1400" i="1" dirty="0" err="1"/>
              <a:t>memeriksa</a:t>
            </a:r>
            <a:r>
              <a:rPr lang="en-US" sz="1400" i="1" dirty="0"/>
              <a:t> </a:t>
            </a:r>
            <a:r>
              <a:rPr lang="en-US" sz="1400" i="1" dirty="0" err="1"/>
              <a:t>jumlah</a:t>
            </a:r>
            <a:r>
              <a:rPr lang="en-US" sz="1400" i="1" dirty="0"/>
              <a:t> </a:t>
            </a:r>
            <a:r>
              <a:rPr lang="en-US" sz="1400" i="1" dirty="0" err="1"/>
              <a:t>alat-alat</a:t>
            </a:r>
            <a:r>
              <a:rPr lang="en-US" sz="1400" i="1" dirty="0"/>
              <a:t> </a:t>
            </a:r>
            <a:r>
              <a:rPr lang="en-US" sz="1400" i="1" dirty="0" err="1"/>
              <a:t>dan</a:t>
            </a:r>
            <a:r>
              <a:rPr lang="en-US" sz="1400" i="1" dirty="0"/>
              <a:t> </a:t>
            </a:r>
            <a:r>
              <a:rPr lang="en-US" sz="1400" i="1" dirty="0" err="1"/>
              <a:t>bahan</a:t>
            </a:r>
            <a:r>
              <a:rPr lang="en-US" sz="1400" i="1" dirty="0"/>
              <a:t> </a:t>
            </a:r>
            <a:br>
              <a:rPr lang="en-US" sz="1400" i="1" dirty="0"/>
            </a:br>
            <a:r>
              <a:rPr lang="en-US" sz="1400" i="1" dirty="0" err="1" smtClean="0"/>
              <a:t>c.Memasang</a:t>
            </a:r>
            <a:r>
              <a:rPr lang="en-US" sz="1400" i="1" dirty="0" smtClean="0"/>
              <a:t> </a:t>
            </a:r>
            <a:r>
              <a:rPr lang="en-US" sz="1400" i="1" dirty="0" err="1" smtClean="0"/>
              <a:t>dan</a:t>
            </a:r>
            <a:r>
              <a:rPr lang="en-US" sz="1400" i="1" dirty="0" smtClean="0"/>
              <a:t> </a:t>
            </a:r>
            <a:r>
              <a:rPr lang="en-US" sz="1400" i="1" dirty="0" err="1"/>
              <a:t>membongkar</a:t>
            </a:r>
            <a:r>
              <a:rPr lang="en-US" sz="1400" i="1" dirty="0"/>
              <a:t> </a:t>
            </a:r>
            <a:r>
              <a:rPr lang="en-US" sz="1400" i="1" dirty="0" err="1"/>
              <a:t>alat-alat</a:t>
            </a:r>
            <a:r>
              <a:rPr lang="en-US" sz="1400" i="1" dirty="0"/>
              <a:t> yang </a:t>
            </a:r>
            <a:r>
              <a:rPr lang="en-US" sz="1400" i="1" dirty="0" err="1"/>
              <a:t>perlu</a:t>
            </a:r>
            <a:r>
              <a:rPr lang="en-US" sz="1400" i="1" dirty="0"/>
              <a:t> </a:t>
            </a:r>
            <a:r>
              <a:rPr lang="en-US" sz="1400" i="1" dirty="0" err="1"/>
              <a:t>dibongkar</a:t>
            </a:r>
            <a:r>
              <a:rPr lang="en-US" sz="1400" i="1" dirty="0"/>
              <a:t> </a:t>
            </a:r>
            <a:r>
              <a:rPr lang="en-US" sz="1400" i="1" dirty="0" err="1"/>
              <a:t>dan</a:t>
            </a:r>
            <a:r>
              <a:rPr lang="en-US" sz="1400" i="1" dirty="0"/>
              <a:t> </a:t>
            </a:r>
            <a:r>
              <a:rPr lang="en-US" sz="1400" i="1" dirty="0" err="1"/>
              <a:t>dipasang</a:t>
            </a:r>
            <a:r>
              <a:rPr lang="en-US" sz="1400" i="1" dirty="0"/>
              <a:t>, </a:t>
            </a:r>
            <a:r>
              <a:rPr lang="en-US" sz="1400" i="1" dirty="0" err="1"/>
              <a:t>misalnya</a:t>
            </a:r>
            <a:r>
              <a:rPr lang="en-US" sz="1400" i="1" dirty="0"/>
              <a:t> </a:t>
            </a:r>
            <a:r>
              <a:rPr lang="en-US" sz="1400" i="1" dirty="0" err="1"/>
              <a:t>memasang</a:t>
            </a:r>
            <a:r>
              <a:rPr lang="en-US" sz="1400" i="1" dirty="0"/>
              <a:t> </a:t>
            </a:r>
            <a:r>
              <a:rPr lang="en-US" sz="1400" i="1" dirty="0" err="1"/>
              <a:t>dan</a:t>
            </a:r>
            <a:r>
              <a:rPr lang="en-US" sz="1400" i="1" dirty="0"/>
              <a:t> </a:t>
            </a:r>
            <a:r>
              <a:rPr lang="en-US" sz="1400" i="1" dirty="0" err="1"/>
              <a:t>membongkar</a:t>
            </a:r>
            <a:r>
              <a:rPr lang="en-US" sz="1400" i="1" dirty="0"/>
              <a:t> </a:t>
            </a:r>
            <a:r>
              <a:rPr lang="en-US" sz="1400" i="1" dirty="0" err="1"/>
              <a:t>tangki</a:t>
            </a:r>
            <a:r>
              <a:rPr lang="en-US" sz="1400" i="1" dirty="0"/>
              <a:t> </a:t>
            </a:r>
            <a:r>
              <a:rPr lang="en-US" sz="1400" i="1" dirty="0" err="1"/>
              <a:t>gelombang</a:t>
            </a:r>
            <a:r>
              <a:rPr lang="en-US" sz="1400" i="1" dirty="0"/>
              <a:t/>
            </a:r>
            <a:br>
              <a:rPr lang="en-US" sz="1400" i="1" dirty="0"/>
            </a:br>
            <a:r>
              <a:rPr lang="en-US" sz="1400" i="1" dirty="0" err="1" smtClean="0"/>
              <a:t>d.Menyiapkan</a:t>
            </a:r>
            <a:r>
              <a:rPr lang="en-US" sz="1400" i="1" dirty="0" smtClean="0"/>
              <a:t> </a:t>
            </a:r>
            <a:r>
              <a:rPr lang="en-US" sz="1400" i="1" dirty="0" err="1"/>
              <a:t>larutan</a:t>
            </a:r>
            <a:r>
              <a:rPr lang="en-US" sz="1400" i="1" dirty="0"/>
              <a:t/>
            </a:r>
            <a:br>
              <a:rPr lang="en-US" sz="1400" i="1" dirty="0"/>
            </a:br>
            <a:r>
              <a:rPr lang="en-US" sz="1400" i="1" dirty="0" err="1" smtClean="0"/>
              <a:t>e.Memelihara</a:t>
            </a:r>
            <a:r>
              <a:rPr lang="en-US" sz="1400" i="1" dirty="0" smtClean="0"/>
              <a:t> </a:t>
            </a:r>
            <a:r>
              <a:rPr lang="en-US" sz="1400" i="1" dirty="0" err="1"/>
              <a:t>tumbuhan</a:t>
            </a:r>
            <a:r>
              <a:rPr lang="en-US" sz="1400" i="1" dirty="0"/>
              <a:t> </a:t>
            </a:r>
            <a:r>
              <a:rPr lang="en-US" sz="1400" i="1" dirty="0" err="1"/>
              <a:t>dan</a:t>
            </a:r>
            <a:r>
              <a:rPr lang="en-US" sz="1400" i="1" dirty="0"/>
              <a:t> </a:t>
            </a:r>
            <a:r>
              <a:rPr lang="en-US" sz="1400" i="1" dirty="0" err="1"/>
              <a:t>hewan</a:t>
            </a:r>
            <a:r>
              <a:rPr lang="en-US" sz="1400" i="1" dirty="0"/>
              <a:t> yang </a:t>
            </a:r>
            <a:r>
              <a:rPr lang="en-US" sz="1400" i="1" dirty="0" err="1"/>
              <a:t>perlu</a:t>
            </a:r>
            <a:r>
              <a:rPr lang="en-US" sz="1400" i="1" dirty="0"/>
              <a:t> </a:t>
            </a:r>
            <a:r>
              <a:rPr lang="en-US" sz="1400" i="1" dirty="0" err="1"/>
              <a:t>dipelihara</a:t>
            </a:r>
            <a:r>
              <a:rPr lang="en-US" sz="1400" i="1" dirty="0"/>
              <a:t> </a:t>
            </a:r>
            <a:r>
              <a:rPr lang="en-US" sz="1400" i="1" dirty="0" err="1"/>
              <a:t>untuk</a:t>
            </a:r>
            <a:r>
              <a:rPr lang="en-US" sz="1400" i="1" dirty="0"/>
              <a:t> </a:t>
            </a:r>
            <a:r>
              <a:rPr lang="en-US" sz="1400" i="1" dirty="0" err="1"/>
              <a:t>keperluan</a:t>
            </a:r>
            <a:r>
              <a:rPr lang="en-US" sz="1400" i="1" dirty="0"/>
              <a:t> </a:t>
            </a:r>
            <a:r>
              <a:rPr lang="en-US" sz="1400" i="1" dirty="0" err="1"/>
              <a:t>pelajaran</a:t>
            </a:r>
            <a:r>
              <a:rPr lang="en-US" sz="1400" i="1" dirty="0"/>
              <a:t> </a:t>
            </a:r>
            <a:r>
              <a:rPr lang="en-US" sz="1400" i="1" dirty="0" err="1"/>
              <a:t>biologi</a:t>
            </a:r>
            <a:r>
              <a:rPr lang="en-US" sz="1400" i="1" dirty="0"/>
              <a:t/>
            </a:r>
            <a:br>
              <a:rPr lang="en-US" sz="1400" i="1" dirty="0"/>
            </a:br>
            <a:r>
              <a:rPr lang="en-US" sz="1400" i="1" dirty="0"/>
              <a:t>f.	</a:t>
            </a:r>
            <a:r>
              <a:rPr lang="en-US" sz="1400" i="1" dirty="0" err="1" smtClean="0"/>
              <a:t>Membantu</a:t>
            </a:r>
            <a:r>
              <a:rPr lang="en-US" sz="1400" i="1" dirty="0" smtClean="0"/>
              <a:t> guru </a:t>
            </a:r>
            <a:r>
              <a:rPr lang="en-US" sz="1400" i="1" dirty="0"/>
              <a:t>di </a:t>
            </a:r>
            <a:r>
              <a:rPr lang="en-US" sz="1400" i="1" dirty="0" err="1"/>
              <a:t>dalam</a:t>
            </a:r>
            <a:r>
              <a:rPr lang="en-US" sz="1400" i="1" dirty="0"/>
              <a:t> </a:t>
            </a:r>
            <a:r>
              <a:rPr lang="en-US" sz="1400" i="1" dirty="0" err="1"/>
              <a:t>laboraturium</a:t>
            </a:r>
            <a:r>
              <a:rPr lang="en-US" sz="1400" i="1" dirty="0"/>
              <a:t/>
            </a:r>
            <a:br>
              <a:rPr lang="en-US" sz="1400" i="1" dirty="0"/>
            </a:br>
            <a:r>
              <a:rPr lang="en-US" sz="1400" i="1" dirty="0"/>
              <a:t>g.	</a:t>
            </a:r>
            <a:r>
              <a:rPr lang="en-US" sz="1400" i="1" dirty="0" err="1"/>
              <a:t>Memeriksa</a:t>
            </a:r>
            <a:r>
              <a:rPr lang="en-US" sz="1400" i="1" dirty="0"/>
              <a:t> </a:t>
            </a:r>
            <a:r>
              <a:rPr lang="en-US" sz="1400" i="1" dirty="0" err="1"/>
              <a:t>keadaan</a:t>
            </a:r>
            <a:r>
              <a:rPr lang="en-US" sz="1400" i="1" dirty="0"/>
              <a:t> </a:t>
            </a:r>
            <a:r>
              <a:rPr lang="en-US" sz="1400" i="1" dirty="0" err="1"/>
              <a:t>alat-alat</a:t>
            </a:r>
            <a:r>
              <a:rPr lang="en-US" sz="1400" i="1" dirty="0"/>
              <a:t> </a:t>
            </a:r>
            <a:r>
              <a:rPr lang="en-US" sz="1400" i="1" dirty="0" err="1"/>
              <a:t>dan</a:t>
            </a:r>
            <a:r>
              <a:rPr lang="en-US" sz="1400" i="1" dirty="0"/>
              <a:t> </a:t>
            </a:r>
            <a:r>
              <a:rPr lang="en-US" sz="1400" i="1" dirty="0" err="1"/>
              <a:t>memisahkan</a:t>
            </a:r>
            <a:r>
              <a:rPr lang="en-US" sz="1400" i="1" dirty="0"/>
              <a:t> </a:t>
            </a:r>
            <a:r>
              <a:rPr lang="en-US" sz="1400" i="1" dirty="0" err="1"/>
              <a:t>alat-alat</a:t>
            </a:r>
            <a:r>
              <a:rPr lang="en-US" sz="1400" i="1" dirty="0"/>
              <a:t> </a:t>
            </a:r>
            <a:r>
              <a:rPr lang="en-US" sz="1400" i="1" dirty="0" err="1"/>
              <a:t>yangbaik</a:t>
            </a:r>
            <a:r>
              <a:rPr lang="en-US" sz="1400" i="1" dirty="0"/>
              <a:t> </a:t>
            </a:r>
            <a:r>
              <a:rPr lang="en-US" sz="1400" i="1" dirty="0" err="1"/>
              <a:t>dan</a:t>
            </a:r>
            <a:r>
              <a:rPr lang="en-US" sz="1400" i="1" dirty="0"/>
              <a:t> yang </a:t>
            </a:r>
            <a:r>
              <a:rPr lang="en-US" sz="1400" i="1" dirty="0" err="1"/>
              <a:t>rusak</a:t>
            </a:r>
            <a:r>
              <a:rPr lang="en-US" sz="1400" i="1" dirty="0"/>
              <a:t> </a:t>
            </a:r>
            <a:r>
              <a:rPr lang="en-US" sz="1400" i="1" dirty="0" err="1"/>
              <a:t>dan</a:t>
            </a:r>
            <a:r>
              <a:rPr lang="en-US" sz="1400" i="1" dirty="0"/>
              <a:t> </a:t>
            </a:r>
            <a:r>
              <a:rPr lang="en-US" sz="1400" i="1" dirty="0" err="1"/>
              <a:t>melaporkan</a:t>
            </a:r>
            <a:r>
              <a:rPr lang="en-US" sz="1400" i="1" dirty="0"/>
              <a:t> </a:t>
            </a:r>
            <a:r>
              <a:rPr lang="en-US" sz="1400" i="1" dirty="0" err="1"/>
              <a:t>keadaan</a:t>
            </a:r>
            <a:r>
              <a:rPr lang="en-US" sz="1400" i="1" dirty="0"/>
              <a:t> </a:t>
            </a:r>
            <a:r>
              <a:rPr lang="en-US" sz="1400" i="1" dirty="0" err="1"/>
              <a:t>seperti</a:t>
            </a:r>
            <a:r>
              <a:rPr lang="en-US" sz="1400" i="1" dirty="0"/>
              <a:t> </a:t>
            </a:r>
            <a:r>
              <a:rPr lang="en-US" sz="1400" i="1" dirty="0" err="1"/>
              <a:t>itu</a:t>
            </a:r>
            <a:r>
              <a:rPr lang="en-US" sz="1400" i="1" dirty="0"/>
              <a:t> </a:t>
            </a:r>
            <a:r>
              <a:rPr lang="en-US" sz="1400" i="1" dirty="0" err="1"/>
              <a:t>kepada</a:t>
            </a:r>
            <a:r>
              <a:rPr lang="en-US" sz="1400" i="1" dirty="0"/>
              <a:t> </a:t>
            </a:r>
            <a:r>
              <a:rPr lang="en-US" sz="1400" i="1" dirty="0" err="1"/>
              <a:t>penanggung</a:t>
            </a:r>
            <a:r>
              <a:rPr lang="en-US" sz="1400" i="1" dirty="0"/>
              <a:t> </a:t>
            </a:r>
            <a:r>
              <a:rPr lang="en-US" sz="1400" i="1" dirty="0" err="1"/>
              <a:t>jawab</a:t>
            </a:r>
            <a:r>
              <a:rPr lang="en-US" sz="1400" i="1" dirty="0"/>
              <a:t> </a:t>
            </a:r>
            <a:r>
              <a:rPr lang="en-US" sz="1400" i="1" dirty="0" err="1"/>
              <a:t>laboraturium</a:t>
            </a:r>
            <a:r>
              <a:rPr lang="en-US" sz="1400" i="1" dirty="0"/>
              <a:t/>
            </a:r>
            <a:br>
              <a:rPr lang="en-US" sz="1400" i="1" dirty="0"/>
            </a:br>
            <a:r>
              <a:rPr lang="en-US" sz="1400" i="1" dirty="0"/>
              <a:t>h.	</a:t>
            </a:r>
            <a:r>
              <a:rPr lang="en-US" sz="1400" i="1" dirty="0" err="1"/>
              <a:t>Memperbaiki</a:t>
            </a:r>
            <a:r>
              <a:rPr lang="en-US" sz="1400" i="1" dirty="0"/>
              <a:t> </a:t>
            </a:r>
            <a:r>
              <a:rPr lang="en-US" sz="1400" i="1" dirty="0" err="1"/>
              <a:t>alat-alat</a:t>
            </a:r>
            <a:r>
              <a:rPr lang="en-US" sz="1400" i="1" dirty="0"/>
              <a:t> </a:t>
            </a:r>
            <a:r>
              <a:rPr lang="en-US" sz="1400" i="1" dirty="0" err="1"/>
              <a:t>sampai</a:t>
            </a:r>
            <a:r>
              <a:rPr lang="en-US" sz="1400" i="1" dirty="0"/>
              <a:t> </a:t>
            </a:r>
            <a:r>
              <a:rPr lang="en-US" sz="1400" i="1" dirty="0" err="1"/>
              <a:t>tingkat</a:t>
            </a:r>
            <a:r>
              <a:rPr lang="en-US" sz="1400" i="1" dirty="0"/>
              <a:t> </a:t>
            </a:r>
            <a:r>
              <a:rPr lang="en-US" sz="1400" i="1" dirty="0" err="1"/>
              <a:t>kesulitan</a:t>
            </a:r>
            <a:r>
              <a:rPr lang="en-US" sz="1400" i="1" dirty="0"/>
              <a:t> </a:t>
            </a:r>
            <a:r>
              <a:rPr lang="en-US" sz="1400" i="1" dirty="0" err="1"/>
              <a:t>tertentu</a:t>
            </a:r>
            <a:r>
              <a:rPr lang="en-US" sz="1400" i="1" dirty="0"/>
              <a:t> </a:t>
            </a:r>
            <a:r>
              <a:rPr lang="en-US" sz="1400" i="1" dirty="0" err="1"/>
              <a:t>dan</a:t>
            </a:r>
            <a:r>
              <a:rPr lang="en-US" sz="1400" i="1" dirty="0"/>
              <a:t> </a:t>
            </a:r>
            <a:r>
              <a:rPr lang="en-US" sz="1400" i="1" dirty="0" err="1"/>
              <a:t>membuat</a:t>
            </a:r>
            <a:r>
              <a:rPr lang="en-US" sz="1400" i="1" dirty="0"/>
              <a:t> </a:t>
            </a:r>
            <a:r>
              <a:rPr lang="en-US" sz="1400" i="1" dirty="0" err="1"/>
              <a:t>alat-alat</a:t>
            </a:r>
            <a:r>
              <a:rPr lang="en-US" sz="1400" i="1" dirty="0"/>
              <a:t> </a:t>
            </a:r>
            <a:r>
              <a:rPr lang="en-US" sz="1400" i="1" dirty="0" err="1"/>
              <a:t>sederhana</a:t>
            </a:r>
            <a:r>
              <a:rPr lang="en-US" sz="1400" i="1" dirty="0"/>
              <a:t> yang </a:t>
            </a:r>
            <a:r>
              <a:rPr lang="en-US" sz="1400" i="1" dirty="0" err="1"/>
              <a:t>dapat</a:t>
            </a:r>
            <a:r>
              <a:rPr lang="en-US" sz="1400" i="1" dirty="0"/>
              <a:t> </a:t>
            </a:r>
            <a:r>
              <a:rPr lang="en-US" sz="1400" i="1" dirty="0" err="1"/>
              <a:t>dibuat</a:t>
            </a:r>
            <a:r>
              <a:rPr lang="en-US" sz="1400" i="1" dirty="0"/>
              <a:t> </a:t>
            </a:r>
            <a:r>
              <a:rPr lang="en-US" sz="1400" i="1" dirty="0" err="1"/>
              <a:t>menggunakan</a:t>
            </a:r>
            <a:r>
              <a:rPr lang="en-US" sz="1400" i="1" dirty="0"/>
              <a:t> </a:t>
            </a:r>
            <a:r>
              <a:rPr lang="en-US" sz="1400" i="1" dirty="0" err="1"/>
              <a:t>perkakas</a:t>
            </a:r>
            <a:r>
              <a:rPr lang="en-US" sz="1400" i="1" dirty="0"/>
              <a:t> yang </a:t>
            </a:r>
            <a:r>
              <a:rPr lang="en-US" sz="1400" i="1" dirty="0" err="1"/>
              <a:t>tersedia</a:t>
            </a:r>
            <a:r>
              <a:rPr lang="en-US" sz="1400" i="1" dirty="0"/>
              <a:t> di </a:t>
            </a:r>
            <a:r>
              <a:rPr lang="en-US" sz="1400" i="1" dirty="0" err="1"/>
              <a:t>bengkel</a:t>
            </a:r>
            <a:r>
              <a:rPr lang="en-US" sz="1400" i="1" dirty="0"/>
              <a:t> </a:t>
            </a:r>
            <a:r>
              <a:rPr lang="en-US" sz="1400" i="1" dirty="0" err="1"/>
              <a:t>atau</a:t>
            </a:r>
            <a:r>
              <a:rPr lang="en-US" sz="1400" i="1" dirty="0"/>
              <a:t> di </a:t>
            </a:r>
            <a:r>
              <a:rPr lang="en-US" sz="1400" i="1" dirty="0" err="1"/>
              <a:t>laboraturium</a:t>
            </a:r>
            <a:r>
              <a:rPr lang="en-US" sz="1400" i="1" dirty="0"/>
              <a:t/>
            </a:r>
            <a:br>
              <a:rPr lang="en-US" sz="1400" i="1" dirty="0"/>
            </a:br>
            <a:r>
              <a:rPr lang="en-US" sz="1400" i="1" dirty="0" err="1"/>
              <a:t>i</a:t>
            </a:r>
            <a:r>
              <a:rPr lang="en-US" sz="1400" i="1" dirty="0"/>
              <a:t>.	</a:t>
            </a:r>
            <a:r>
              <a:rPr lang="en-US" sz="1400" i="1" dirty="0" err="1"/>
              <a:t>Memeriksa</a:t>
            </a:r>
            <a:r>
              <a:rPr lang="en-US" sz="1400" i="1" dirty="0"/>
              <a:t> </a:t>
            </a:r>
            <a:r>
              <a:rPr lang="en-US" sz="1400" i="1" dirty="0" err="1"/>
              <a:t>ketersediaan</a:t>
            </a:r>
            <a:r>
              <a:rPr lang="en-US" sz="1400" i="1" dirty="0"/>
              <a:t> </a:t>
            </a:r>
            <a:r>
              <a:rPr lang="en-US" sz="1400" i="1" dirty="0" err="1"/>
              <a:t>bahan-bahan</a:t>
            </a:r>
            <a:r>
              <a:rPr lang="en-US" sz="1400" i="1" dirty="0"/>
              <a:t> </a:t>
            </a:r>
            <a:r>
              <a:rPr lang="en-US" sz="1400" i="1" dirty="0" err="1"/>
              <a:t>habis</a:t>
            </a:r>
            <a:r>
              <a:rPr lang="en-US" sz="1400" i="1" dirty="0"/>
              <a:t> </a:t>
            </a:r>
            <a:r>
              <a:rPr lang="en-US" sz="1400" i="1" dirty="0" err="1"/>
              <a:t>pakai</a:t>
            </a:r>
            <a:r>
              <a:rPr lang="en-US" sz="1400" i="1" dirty="0"/>
              <a:t> </a:t>
            </a:r>
            <a:r>
              <a:rPr lang="en-US" sz="1400" i="1" dirty="0" err="1"/>
              <a:t>dan</a:t>
            </a:r>
            <a:r>
              <a:rPr lang="en-US" sz="1400" i="1" dirty="0"/>
              <a:t> </a:t>
            </a:r>
            <a:r>
              <a:rPr lang="en-US" sz="1400" i="1" dirty="0" err="1"/>
              <a:t>mengusulkan</a:t>
            </a:r>
            <a:r>
              <a:rPr lang="en-US" sz="1400" i="1" dirty="0"/>
              <a:t> </a:t>
            </a:r>
            <a:r>
              <a:rPr lang="en-US" sz="1400" i="1" dirty="0" err="1"/>
              <a:t>pengadaannya</a:t>
            </a:r>
            <a:r>
              <a:rPr lang="en-US" sz="1400" i="1" dirty="0"/>
              <a:t> </a:t>
            </a:r>
            <a:r>
              <a:rPr lang="en-US" sz="1400" i="1" dirty="0" err="1"/>
              <a:t>pembeliaannya</a:t>
            </a:r>
            <a:r>
              <a:rPr lang="en-US" sz="1400" i="1" dirty="0"/>
              <a:t>, </a:t>
            </a:r>
            <a:r>
              <a:rPr lang="en-US" sz="1400" i="1" dirty="0" err="1"/>
              <a:t>jika</a:t>
            </a:r>
            <a:r>
              <a:rPr lang="en-US" sz="1400" i="1" dirty="0"/>
              <a:t> </a:t>
            </a:r>
            <a:r>
              <a:rPr lang="en-US" sz="1400" i="1" dirty="0" err="1"/>
              <a:t>dipandang</a:t>
            </a:r>
            <a:r>
              <a:rPr lang="en-US" sz="1400" i="1" dirty="0"/>
              <a:t> </a:t>
            </a:r>
            <a:r>
              <a:rPr lang="en-US" sz="1400" i="1" dirty="0" err="1"/>
              <a:t>perlu</a:t>
            </a:r>
            <a:r>
              <a:rPr lang="en-US" sz="1400" i="1" dirty="0"/>
              <a:t/>
            </a:r>
            <a:br>
              <a:rPr lang="en-US" sz="1400" i="1" dirty="0"/>
            </a:br>
            <a:r>
              <a:rPr lang="en-US" sz="1400" i="1" dirty="0"/>
              <a:t>j.	</a:t>
            </a:r>
            <a:r>
              <a:rPr lang="en-US" sz="1400" i="1" dirty="0" err="1"/>
              <a:t>Mengadministrasi</a:t>
            </a:r>
            <a:r>
              <a:rPr lang="en-US" sz="1400" i="1" dirty="0"/>
              <a:t> </a:t>
            </a:r>
            <a:r>
              <a:rPr lang="en-US" sz="1400" i="1" dirty="0" err="1"/>
              <a:t>alat</a:t>
            </a:r>
            <a:r>
              <a:rPr lang="en-US" sz="1400" i="1" dirty="0"/>
              <a:t> </a:t>
            </a:r>
            <a:r>
              <a:rPr lang="en-US" sz="1400" i="1" dirty="0" err="1"/>
              <a:t>dan</a:t>
            </a:r>
            <a:r>
              <a:rPr lang="en-US" sz="1400" i="1" dirty="0"/>
              <a:t> </a:t>
            </a:r>
            <a:r>
              <a:rPr lang="en-US" sz="1400" i="1" dirty="0" err="1"/>
              <a:t>bahan</a:t>
            </a:r>
            <a:r>
              <a:rPr lang="en-US" sz="1400" i="1" dirty="0"/>
              <a:t>, yang </a:t>
            </a:r>
            <a:r>
              <a:rPr lang="en-US" sz="1400" i="1" dirty="0" err="1"/>
              <a:t>mencatat</a:t>
            </a:r>
            <a:r>
              <a:rPr lang="en-US" sz="1400" i="1" dirty="0"/>
              <a:t> </a:t>
            </a:r>
            <a:r>
              <a:rPr lang="en-US" sz="1400" i="1" dirty="0" err="1"/>
              <a:t>penerimaan</a:t>
            </a:r>
            <a:r>
              <a:rPr lang="en-US" sz="1400" i="1" dirty="0"/>
              <a:t> </a:t>
            </a:r>
            <a:r>
              <a:rPr lang="en-US" sz="1400" i="1" dirty="0" err="1"/>
              <a:t>dan</a:t>
            </a:r>
            <a:r>
              <a:rPr lang="en-US" sz="1400" i="1" dirty="0"/>
              <a:t> </a:t>
            </a:r>
            <a:r>
              <a:rPr lang="en-US" sz="1400" i="1" dirty="0" err="1"/>
              <a:t>pengeluaran</a:t>
            </a:r>
            <a:r>
              <a:rPr lang="en-US" sz="1400" i="1" dirty="0"/>
              <a:t> </a:t>
            </a:r>
            <a:r>
              <a:rPr lang="en-US" sz="1400" i="1" dirty="0" err="1"/>
              <a:t>alat</a:t>
            </a:r>
            <a:r>
              <a:rPr lang="en-US" sz="1400" i="1" dirty="0"/>
              <a:t>.</a:t>
            </a:r>
            <a:br>
              <a:rPr lang="en-US" sz="1400" i="1" dirty="0"/>
            </a:br>
            <a:endParaRPr sz="1400" i="1" dirty="0"/>
          </a:p>
        </p:txBody>
      </p:sp>
      <p:pic>
        <p:nvPicPr>
          <p:cNvPr id="727" name="Google Shape;727;p48"/>
          <p:cNvPicPr preferRelativeResize="0"/>
          <p:nvPr/>
        </p:nvPicPr>
        <p:blipFill>
          <a:blip r:embed="rId3">
            <a:alphaModFix amt="75000"/>
          </a:blip>
          <a:stretch>
            <a:fillRect/>
          </a:stretch>
        </p:blipFill>
        <p:spPr>
          <a:xfrm flipH="1">
            <a:off x="7666085" y="542400"/>
            <a:ext cx="1529399" cy="1529400"/>
          </a:xfrm>
          <a:prstGeom prst="rect">
            <a:avLst/>
          </a:prstGeom>
          <a:noFill/>
          <a:ln>
            <a:noFill/>
          </a:ln>
        </p:spPr>
      </p:pic>
      <p:pic>
        <p:nvPicPr>
          <p:cNvPr id="728" name="Google Shape;728;p48"/>
          <p:cNvPicPr preferRelativeResize="0"/>
          <p:nvPr/>
        </p:nvPicPr>
        <p:blipFill>
          <a:blip r:embed="rId4">
            <a:alphaModFix/>
          </a:blip>
          <a:stretch>
            <a:fillRect/>
          </a:stretch>
        </p:blipFill>
        <p:spPr>
          <a:xfrm flipH="1">
            <a:off x="900174" y="3053399"/>
            <a:ext cx="508750" cy="508750"/>
          </a:xfrm>
          <a:prstGeom prst="rect">
            <a:avLst/>
          </a:prstGeom>
          <a:noFill/>
          <a:ln>
            <a:noFill/>
          </a:ln>
        </p:spPr>
      </p:pic>
      <p:pic>
        <p:nvPicPr>
          <p:cNvPr id="729" name="Google Shape;729;p48"/>
          <p:cNvPicPr preferRelativeResize="0"/>
          <p:nvPr/>
        </p:nvPicPr>
        <p:blipFill>
          <a:blip r:embed="rId5">
            <a:alphaModFix/>
          </a:blip>
          <a:stretch>
            <a:fillRect/>
          </a:stretch>
        </p:blipFill>
        <p:spPr>
          <a:xfrm flipH="1">
            <a:off x="6427174" y="114892"/>
            <a:ext cx="508750" cy="508710"/>
          </a:xfrm>
          <a:prstGeom prst="rect">
            <a:avLst/>
          </a:prstGeom>
          <a:noFill/>
          <a:ln>
            <a:noFill/>
          </a:ln>
        </p:spPr>
      </p:pic>
      <p:pic>
        <p:nvPicPr>
          <p:cNvPr id="730" name="Google Shape;730;p48"/>
          <p:cNvPicPr preferRelativeResize="0"/>
          <p:nvPr/>
        </p:nvPicPr>
        <p:blipFill>
          <a:blip r:embed="rId6">
            <a:alphaModFix/>
          </a:blip>
          <a:stretch>
            <a:fillRect/>
          </a:stretch>
        </p:blipFill>
        <p:spPr>
          <a:xfrm flipH="1">
            <a:off x="8156985" y="2164825"/>
            <a:ext cx="547601" cy="5827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735" name="Google Shape;735;p49"/>
          <p:cNvPicPr preferRelativeResize="0"/>
          <p:nvPr/>
        </p:nvPicPr>
        <p:blipFill>
          <a:blip r:embed="rId3">
            <a:alphaModFix amt="75000"/>
          </a:blip>
          <a:stretch>
            <a:fillRect/>
          </a:stretch>
        </p:blipFill>
        <p:spPr>
          <a:xfrm flipH="1">
            <a:off x="12674" y="0"/>
            <a:ext cx="1743575" cy="1743574"/>
          </a:xfrm>
          <a:prstGeom prst="rect">
            <a:avLst/>
          </a:prstGeom>
          <a:noFill/>
          <a:ln>
            <a:noFill/>
          </a:ln>
        </p:spPr>
      </p:pic>
      <p:sp>
        <p:nvSpPr>
          <p:cNvPr id="736" name="Google Shape;736;p49"/>
          <p:cNvSpPr txBox="1">
            <a:spLocks noGrp="1"/>
          </p:cNvSpPr>
          <p:nvPr>
            <p:ph type="subTitle" idx="1"/>
          </p:nvPr>
        </p:nvSpPr>
        <p:spPr>
          <a:xfrm>
            <a:off x="1714474" y="1621650"/>
            <a:ext cx="6834195" cy="1900200"/>
          </a:xfrm>
          <a:prstGeom prst="rect">
            <a:avLst/>
          </a:prstGeom>
        </p:spPr>
        <p:txBody>
          <a:bodyPr spcFirstLastPara="1" wrap="square" lIns="91425" tIns="91425" rIns="91425" bIns="91425" anchor="ctr" anchorCtr="0">
            <a:noAutofit/>
          </a:bodyPr>
          <a:lstStyle/>
          <a:p>
            <a:pPr marL="0" lvl="0" indent="0" algn="just"/>
            <a:r>
              <a:rPr lang="fi-FI" sz="1400" b="1" dirty="0">
                <a:solidFill>
                  <a:schemeClr val="bg2">
                    <a:lumMod val="75000"/>
                  </a:schemeClr>
                </a:solidFill>
              </a:rPr>
              <a:t>Disamping itu terdapat pelaksanaan kegiatan : </a:t>
            </a:r>
            <a:endParaRPr lang="fi-FI" sz="1400" b="1" dirty="0" smtClean="0">
              <a:solidFill>
                <a:schemeClr val="bg2">
                  <a:lumMod val="75000"/>
                </a:schemeClr>
              </a:solidFill>
            </a:endParaRPr>
          </a:p>
          <a:p>
            <a:pPr marL="0" lvl="0" indent="0" algn="just"/>
            <a:r>
              <a:rPr lang="en-US" sz="1400" dirty="0" err="1">
                <a:solidFill>
                  <a:schemeClr val="bg1"/>
                </a:solidFill>
              </a:rPr>
              <a:t>Adapun</a:t>
            </a:r>
            <a:r>
              <a:rPr lang="en-US" sz="1400" dirty="0">
                <a:solidFill>
                  <a:schemeClr val="bg1"/>
                </a:solidFill>
              </a:rPr>
              <a:t> </a:t>
            </a:r>
            <a:r>
              <a:rPr lang="en-US" sz="1400" dirty="0" err="1">
                <a:solidFill>
                  <a:schemeClr val="bg1"/>
                </a:solidFill>
              </a:rPr>
              <a:t>hal</a:t>
            </a:r>
            <a:r>
              <a:rPr lang="en-US" sz="1400" dirty="0">
                <a:solidFill>
                  <a:schemeClr val="bg1"/>
                </a:solidFill>
              </a:rPr>
              <a:t> – </a:t>
            </a:r>
            <a:r>
              <a:rPr lang="en-US" sz="1400" dirty="0" err="1">
                <a:solidFill>
                  <a:schemeClr val="bg1"/>
                </a:solidFill>
              </a:rPr>
              <a:t>hal</a:t>
            </a:r>
            <a:r>
              <a:rPr lang="en-US" sz="1400" dirty="0">
                <a:solidFill>
                  <a:schemeClr val="bg1"/>
                </a:solidFill>
              </a:rPr>
              <a:t> yang </a:t>
            </a:r>
            <a:r>
              <a:rPr lang="en-US" sz="1400" dirty="0" err="1">
                <a:solidFill>
                  <a:schemeClr val="bg1"/>
                </a:solidFill>
              </a:rPr>
              <a:t>perlu</a:t>
            </a:r>
            <a:r>
              <a:rPr lang="en-US" sz="1400" dirty="0">
                <a:solidFill>
                  <a:schemeClr val="bg1"/>
                </a:solidFill>
              </a:rPr>
              <a:t> </a:t>
            </a:r>
            <a:r>
              <a:rPr lang="en-US" sz="1400" dirty="0" err="1">
                <a:solidFill>
                  <a:schemeClr val="bg1"/>
                </a:solidFill>
              </a:rPr>
              <a:t>dikondisikan</a:t>
            </a:r>
            <a:r>
              <a:rPr lang="en-US" sz="1400" dirty="0">
                <a:solidFill>
                  <a:schemeClr val="bg1"/>
                </a:solidFill>
              </a:rPr>
              <a:t> </a:t>
            </a:r>
            <a:r>
              <a:rPr lang="en-US" sz="1400" dirty="0" err="1">
                <a:solidFill>
                  <a:schemeClr val="bg1"/>
                </a:solidFill>
              </a:rPr>
              <a:t>antara</a:t>
            </a:r>
            <a:r>
              <a:rPr lang="en-US" sz="1400" dirty="0">
                <a:solidFill>
                  <a:schemeClr val="bg1"/>
                </a:solidFill>
              </a:rPr>
              <a:t> lain </a:t>
            </a:r>
            <a:r>
              <a:rPr lang="en-US" sz="1400" dirty="0" err="1">
                <a:solidFill>
                  <a:schemeClr val="bg1"/>
                </a:solidFill>
              </a:rPr>
              <a:t>adalah</a:t>
            </a:r>
            <a:r>
              <a:rPr lang="en-US" sz="1400" dirty="0">
                <a:solidFill>
                  <a:schemeClr val="bg1"/>
                </a:solidFill>
              </a:rPr>
              <a:t> :</a:t>
            </a:r>
          </a:p>
          <a:p>
            <a:pPr marL="0" lvl="0" indent="0" algn="just"/>
            <a:r>
              <a:rPr lang="en-US" sz="1400" dirty="0" err="1" smtClean="0">
                <a:solidFill>
                  <a:schemeClr val="bg1"/>
                </a:solidFill>
              </a:rPr>
              <a:t>A.Penataan</a:t>
            </a:r>
            <a:r>
              <a:rPr lang="en-US" sz="1400" dirty="0" smtClean="0">
                <a:solidFill>
                  <a:schemeClr val="bg1"/>
                </a:solidFill>
              </a:rPr>
              <a:t> </a:t>
            </a:r>
            <a:r>
              <a:rPr lang="en-US" sz="1400" dirty="0" err="1">
                <a:solidFill>
                  <a:schemeClr val="bg1"/>
                </a:solidFill>
              </a:rPr>
              <a:t>tempat</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bahan</a:t>
            </a:r>
            <a:r>
              <a:rPr lang="en-US" sz="1400" dirty="0">
                <a:solidFill>
                  <a:schemeClr val="bg1"/>
                </a:solidFill>
              </a:rPr>
              <a:t> </a:t>
            </a:r>
            <a:r>
              <a:rPr lang="en-US" sz="1400" dirty="0" err="1">
                <a:solidFill>
                  <a:schemeClr val="bg1"/>
                </a:solidFill>
              </a:rPr>
              <a:t>praktikum.Penataan</a:t>
            </a:r>
            <a:r>
              <a:rPr lang="en-US" sz="1400" dirty="0">
                <a:solidFill>
                  <a:schemeClr val="bg1"/>
                </a:solidFill>
              </a:rPr>
              <a:t> </a:t>
            </a:r>
            <a:r>
              <a:rPr lang="en-US" sz="1400" dirty="0" err="1">
                <a:solidFill>
                  <a:schemeClr val="bg1"/>
                </a:solidFill>
              </a:rPr>
              <a:t>tempat</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bahan</a:t>
            </a:r>
            <a:r>
              <a:rPr lang="en-US" sz="1400" dirty="0">
                <a:solidFill>
                  <a:schemeClr val="bg1"/>
                </a:solidFill>
              </a:rPr>
              <a:t> </a:t>
            </a:r>
            <a:r>
              <a:rPr lang="en-US" sz="1400" dirty="0" err="1">
                <a:solidFill>
                  <a:schemeClr val="bg1"/>
                </a:solidFill>
              </a:rPr>
              <a:t>praktikum</a:t>
            </a:r>
            <a:r>
              <a:rPr lang="en-US" sz="1400" dirty="0">
                <a:solidFill>
                  <a:schemeClr val="bg1"/>
                </a:solidFill>
              </a:rPr>
              <a:t> </a:t>
            </a:r>
            <a:r>
              <a:rPr lang="en-US" sz="1400" dirty="0" err="1">
                <a:solidFill>
                  <a:schemeClr val="bg1"/>
                </a:solidFill>
              </a:rPr>
              <a:t>sangat</a:t>
            </a:r>
            <a:r>
              <a:rPr lang="en-US" sz="1400" dirty="0">
                <a:solidFill>
                  <a:schemeClr val="bg1"/>
                </a:solidFill>
              </a:rPr>
              <a:t> </a:t>
            </a:r>
            <a:r>
              <a:rPr lang="en-US" sz="1400" dirty="0" err="1">
                <a:solidFill>
                  <a:schemeClr val="bg1"/>
                </a:solidFill>
              </a:rPr>
              <a:t>penting</a:t>
            </a:r>
            <a:r>
              <a:rPr lang="en-US" sz="1400" dirty="0">
                <a:solidFill>
                  <a:schemeClr val="bg1"/>
                </a:solidFill>
              </a:rPr>
              <a:t> </a:t>
            </a:r>
            <a:r>
              <a:rPr lang="en-US" sz="1400" dirty="0" err="1">
                <a:solidFill>
                  <a:schemeClr val="bg1"/>
                </a:solidFill>
              </a:rPr>
              <a:t>khususnya</a:t>
            </a:r>
            <a:r>
              <a:rPr lang="en-US" sz="1400" dirty="0">
                <a:solidFill>
                  <a:schemeClr val="bg1"/>
                </a:solidFill>
              </a:rPr>
              <a:t> </a:t>
            </a:r>
            <a:r>
              <a:rPr lang="en-US" sz="1400" dirty="0" err="1">
                <a:solidFill>
                  <a:schemeClr val="bg1"/>
                </a:solidFill>
              </a:rPr>
              <a:t>untuk</a:t>
            </a:r>
            <a:r>
              <a:rPr lang="en-US" sz="1400" dirty="0">
                <a:solidFill>
                  <a:schemeClr val="bg1"/>
                </a:solidFill>
              </a:rPr>
              <a:t> </a:t>
            </a:r>
            <a:r>
              <a:rPr lang="en-US" sz="1400" dirty="0" err="1">
                <a:solidFill>
                  <a:schemeClr val="bg1"/>
                </a:solidFill>
              </a:rPr>
              <a:t>mengecek</a:t>
            </a:r>
            <a:r>
              <a:rPr lang="en-US" sz="1400" dirty="0">
                <a:solidFill>
                  <a:schemeClr val="bg1"/>
                </a:solidFill>
              </a:rPr>
              <a:t> </a:t>
            </a:r>
            <a:r>
              <a:rPr lang="en-US" sz="1400" dirty="0" err="1">
                <a:solidFill>
                  <a:schemeClr val="bg1"/>
                </a:solidFill>
              </a:rPr>
              <a:t>setelah</a:t>
            </a:r>
            <a:r>
              <a:rPr lang="en-US" sz="1400" dirty="0">
                <a:solidFill>
                  <a:schemeClr val="bg1"/>
                </a:solidFill>
              </a:rPr>
              <a:t> </a:t>
            </a:r>
            <a:r>
              <a:rPr lang="en-US" sz="1400" dirty="0" err="1">
                <a:solidFill>
                  <a:schemeClr val="bg1"/>
                </a:solidFill>
              </a:rPr>
              <a:t>praktikum</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untuk</a:t>
            </a:r>
            <a:r>
              <a:rPr lang="en-US" sz="1400" dirty="0">
                <a:solidFill>
                  <a:schemeClr val="bg1"/>
                </a:solidFill>
              </a:rPr>
              <a:t> </a:t>
            </a:r>
            <a:r>
              <a:rPr lang="en-US" sz="1400" dirty="0" err="1">
                <a:solidFill>
                  <a:schemeClr val="bg1"/>
                </a:solidFill>
              </a:rPr>
              <a:t>persiapan</a:t>
            </a:r>
            <a:r>
              <a:rPr lang="en-US" sz="1400" dirty="0">
                <a:solidFill>
                  <a:schemeClr val="bg1"/>
                </a:solidFill>
              </a:rPr>
              <a:t> </a:t>
            </a:r>
            <a:r>
              <a:rPr lang="en-US" sz="1400" dirty="0" err="1">
                <a:solidFill>
                  <a:schemeClr val="bg1"/>
                </a:solidFill>
              </a:rPr>
              <a:t>praktikum</a:t>
            </a:r>
            <a:r>
              <a:rPr lang="en-US" sz="1400" dirty="0">
                <a:solidFill>
                  <a:schemeClr val="bg1"/>
                </a:solidFill>
              </a:rPr>
              <a:t> </a:t>
            </a:r>
            <a:r>
              <a:rPr lang="en-US" sz="1400" dirty="0" err="1" smtClean="0">
                <a:solidFill>
                  <a:schemeClr val="bg1"/>
                </a:solidFill>
              </a:rPr>
              <a:t>baru</a:t>
            </a:r>
            <a:r>
              <a:rPr lang="en-US" sz="1400" dirty="0" smtClean="0">
                <a:solidFill>
                  <a:schemeClr val="bg1"/>
                </a:solidFill>
              </a:rPr>
              <a:t>.</a:t>
            </a:r>
          </a:p>
          <a:p>
            <a:pPr marL="0" lvl="0" indent="0" algn="just"/>
            <a:r>
              <a:rPr lang="en-US" sz="1400" dirty="0">
                <a:solidFill>
                  <a:schemeClr val="bg1"/>
                </a:solidFill>
              </a:rPr>
              <a:t> </a:t>
            </a:r>
            <a:r>
              <a:rPr lang="en-US" sz="1400" dirty="0" err="1" smtClean="0">
                <a:solidFill>
                  <a:schemeClr val="bg1"/>
                </a:solidFill>
              </a:rPr>
              <a:t>B.Penataan</a:t>
            </a:r>
            <a:r>
              <a:rPr lang="en-US" sz="1400" dirty="0" smtClean="0">
                <a:solidFill>
                  <a:schemeClr val="bg1"/>
                </a:solidFill>
              </a:rPr>
              <a:t> </a:t>
            </a:r>
            <a:r>
              <a:rPr lang="en-US" sz="1400" dirty="0" err="1">
                <a:solidFill>
                  <a:schemeClr val="bg1"/>
                </a:solidFill>
              </a:rPr>
              <a:t>administrasi</a:t>
            </a:r>
            <a:r>
              <a:rPr lang="en-US" sz="1400" dirty="0">
                <a:solidFill>
                  <a:schemeClr val="bg1"/>
                </a:solidFill>
              </a:rPr>
              <a:t> </a:t>
            </a:r>
            <a:r>
              <a:rPr lang="en-US" sz="1400" dirty="0" err="1">
                <a:solidFill>
                  <a:schemeClr val="bg1"/>
                </a:solidFill>
              </a:rPr>
              <a:t>kegiatan</a:t>
            </a:r>
            <a:r>
              <a:rPr lang="en-US" sz="1400" dirty="0">
                <a:solidFill>
                  <a:schemeClr val="bg1"/>
                </a:solidFill>
              </a:rPr>
              <a:t> </a:t>
            </a:r>
            <a:r>
              <a:rPr lang="en-US" sz="1400" dirty="0" err="1">
                <a:solidFill>
                  <a:schemeClr val="bg1"/>
                </a:solidFill>
              </a:rPr>
              <a:t>laboratorium</a:t>
            </a:r>
            <a:r>
              <a:rPr lang="en-US" sz="1400" dirty="0">
                <a:solidFill>
                  <a:schemeClr val="bg1"/>
                </a:solidFill>
              </a:rPr>
              <a:t> </a:t>
            </a:r>
            <a:r>
              <a:rPr lang="en-US" sz="1400" dirty="0" err="1">
                <a:solidFill>
                  <a:schemeClr val="bg1"/>
                </a:solidFill>
              </a:rPr>
              <a:t>Penataan</a:t>
            </a:r>
            <a:r>
              <a:rPr lang="en-US" sz="1400" dirty="0">
                <a:solidFill>
                  <a:schemeClr val="bg1"/>
                </a:solidFill>
              </a:rPr>
              <a:t> </a:t>
            </a:r>
            <a:r>
              <a:rPr lang="en-US" sz="1400" dirty="0" err="1">
                <a:solidFill>
                  <a:schemeClr val="bg1"/>
                </a:solidFill>
              </a:rPr>
              <a:t>administrasi</a:t>
            </a:r>
            <a:r>
              <a:rPr lang="en-US" sz="1400" dirty="0">
                <a:solidFill>
                  <a:schemeClr val="bg1"/>
                </a:solidFill>
              </a:rPr>
              <a:t> </a:t>
            </a:r>
            <a:r>
              <a:rPr lang="en-US" sz="1400" dirty="0" err="1">
                <a:solidFill>
                  <a:schemeClr val="bg1"/>
                </a:solidFill>
              </a:rPr>
              <a:t>kegiatan</a:t>
            </a:r>
            <a:r>
              <a:rPr lang="en-US" sz="1400" dirty="0">
                <a:solidFill>
                  <a:schemeClr val="bg1"/>
                </a:solidFill>
              </a:rPr>
              <a:t> </a:t>
            </a:r>
            <a:r>
              <a:rPr lang="en-US" sz="1400" dirty="0" err="1">
                <a:solidFill>
                  <a:schemeClr val="bg1"/>
                </a:solidFill>
              </a:rPr>
              <a:t>laboratorium</a:t>
            </a:r>
            <a:r>
              <a:rPr lang="en-US" sz="1400" dirty="0">
                <a:solidFill>
                  <a:schemeClr val="bg1"/>
                </a:solidFill>
              </a:rPr>
              <a:t> </a:t>
            </a:r>
            <a:r>
              <a:rPr lang="en-US" sz="1400" dirty="0" err="1">
                <a:solidFill>
                  <a:schemeClr val="bg1"/>
                </a:solidFill>
              </a:rPr>
              <a:t>meliputi</a:t>
            </a:r>
            <a:r>
              <a:rPr lang="en-US" sz="1400" dirty="0">
                <a:solidFill>
                  <a:schemeClr val="bg1"/>
                </a:solidFill>
              </a:rPr>
              <a:t> </a:t>
            </a:r>
            <a:r>
              <a:rPr lang="en-US" sz="1400" dirty="0" err="1">
                <a:solidFill>
                  <a:schemeClr val="bg1"/>
                </a:solidFill>
              </a:rPr>
              <a:t>penataan</a:t>
            </a:r>
            <a:r>
              <a:rPr lang="en-US" sz="1400" dirty="0">
                <a:solidFill>
                  <a:schemeClr val="bg1"/>
                </a:solidFill>
              </a:rPr>
              <a:t> agenda/</a:t>
            </a:r>
            <a:r>
              <a:rPr lang="en-US" sz="1400" dirty="0" err="1">
                <a:solidFill>
                  <a:schemeClr val="bg1"/>
                </a:solidFill>
              </a:rPr>
              <a:t>jurnal</a:t>
            </a:r>
            <a:r>
              <a:rPr lang="en-US" sz="1400" dirty="0">
                <a:solidFill>
                  <a:schemeClr val="bg1"/>
                </a:solidFill>
              </a:rPr>
              <a:t> </a:t>
            </a:r>
            <a:r>
              <a:rPr lang="en-US" sz="1400" dirty="0" err="1">
                <a:solidFill>
                  <a:schemeClr val="bg1"/>
                </a:solidFill>
              </a:rPr>
              <a:t>harian</a:t>
            </a:r>
            <a:r>
              <a:rPr lang="en-US" sz="1400" dirty="0">
                <a:solidFill>
                  <a:schemeClr val="bg1"/>
                </a:solidFill>
              </a:rPr>
              <a:t> di </a:t>
            </a:r>
            <a:r>
              <a:rPr lang="en-US" sz="1400" dirty="0" err="1">
                <a:solidFill>
                  <a:schemeClr val="bg1"/>
                </a:solidFill>
              </a:rPr>
              <a:t>tiap</a:t>
            </a:r>
            <a:r>
              <a:rPr lang="en-US" sz="1400" dirty="0">
                <a:solidFill>
                  <a:schemeClr val="bg1"/>
                </a:solidFill>
              </a:rPr>
              <a:t> </a:t>
            </a:r>
            <a:r>
              <a:rPr lang="en-US" sz="1400" dirty="0" err="1">
                <a:solidFill>
                  <a:schemeClr val="bg1"/>
                </a:solidFill>
              </a:rPr>
              <a:t>mata</a:t>
            </a:r>
            <a:r>
              <a:rPr lang="en-US" sz="1400" dirty="0">
                <a:solidFill>
                  <a:schemeClr val="bg1"/>
                </a:solidFill>
              </a:rPr>
              <a:t> </a:t>
            </a:r>
            <a:r>
              <a:rPr lang="en-US" sz="1400" dirty="0" err="1">
                <a:solidFill>
                  <a:schemeClr val="bg1"/>
                </a:solidFill>
              </a:rPr>
              <a:t>pelajaran</a:t>
            </a:r>
            <a:r>
              <a:rPr lang="en-US" sz="1400" dirty="0">
                <a:solidFill>
                  <a:schemeClr val="bg1"/>
                </a:solidFill>
              </a:rPr>
              <a:t>, format </a:t>
            </a:r>
            <a:r>
              <a:rPr lang="en-US" sz="1400" dirty="0" err="1">
                <a:solidFill>
                  <a:schemeClr val="bg1"/>
                </a:solidFill>
              </a:rPr>
              <a:t>laporan</a:t>
            </a:r>
            <a:r>
              <a:rPr lang="en-US" sz="1400" dirty="0">
                <a:solidFill>
                  <a:schemeClr val="bg1"/>
                </a:solidFill>
              </a:rPr>
              <a:t> </a:t>
            </a:r>
            <a:r>
              <a:rPr lang="en-US" sz="1400" dirty="0" err="1">
                <a:solidFill>
                  <a:schemeClr val="bg1"/>
                </a:solidFill>
              </a:rPr>
              <a:t>danpengumpulannya</a:t>
            </a:r>
            <a:r>
              <a:rPr lang="en-US" sz="1400" dirty="0">
                <a:solidFill>
                  <a:schemeClr val="bg1"/>
                </a:solidFill>
              </a:rPr>
              <a:t>, </a:t>
            </a:r>
            <a:r>
              <a:rPr lang="en-US" sz="1400" dirty="0" err="1">
                <a:solidFill>
                  <a:schemeClr val="bg1"/>
                </a:solidFill>
              </a:rPr>
              <a:t>daftar</a:t>
            </a:r>
            <a:r>
              <a:rPr lang="en-US" sz="1400" dirty="0">
                <a:solidFill>
                  <a:schemeClr val="bg1"/>
                </a:solidFill>
              </a:rPr>
              <a:t> </a:t>
            </a:r>
            <a:r>
              <a:rPr lang="en-US" sz="1400" dirty="0" err="1">
                <a:solidFill>
                  <a:schemeClr val="bg1"/>
                </a:solidFill>
              </a:rPr>
              <a:t>penilaian</a:t>
            </a:r>
            <a:r>
              <a:rPr lang="en-US" sz="1400" dirty="0">
                <a:solidFill>
                  <a:schemeClr val="bg1"/>
                </a:solidFill>
              </a:rPr>
              <a:t> </a:t>
            </a:r>
            <a:r>
              <a:rPr lang="en-US" sz="1400" dirty="0" err="1">
                <a:solidFill>
                  <a:schemeClr val="bg1"/>
                </a:solidFill>
              </a:rPr>
              <a:t>praktikum</a:t>
            </a:r>
            <a:r>
              <a:rPr lang="en-US" sz="1400" dirty="0">
                <a:solidFill>
                  <a:schemeClr val="bg1"/>
                </a:solidFill>
              </a:rPr>
              <a:t>, </a:t>
            </a:r>
            <a:r>
              <a:rPr lang="en-US" sz="1400" dirty="0" err="1">
                <a:solidFill>
                  <a:schemeClr val="bg1"/>
                </a:solidFill>
              </a:rPr>
              <a:t>prosedur</a:t>
            </a:r>
            <a:r>
              <a:rPr lang="en-US" sz="1400" dirty="0">
                <a:solidFill>
                  <a:schemeClr val="bg1"/>
                </a:solidFill>
              </a:rPr>
              <a:t> </a:t>
            </a:r>
            <a:r>
              <a:rPr lang="en-US" sz="1400" dirty="0" err="1">
                <a:solidFill>
                  <a:schemeClr val="bg1"/>
                </a:solidFill>
              </a:rPr>
              <a:t>peminjaman</a:t>
            </a:r>
            <a:r>
              <a:rPr lang="en-US" sz="1400" dirty="0">
                <a:solidFill>
                  <a:schemeClr val="bg1"/>
                </a:solidFill>
              </a:rPr>
              <a:t> </a:t>
            </a:r>
            <a:r>
              <a:rPr lang="en-US" sz="1400" dirty="0" err="1">
                <a:solidFill>
                  <a:schemeClr val="bg1"/>
                </a:solidFill>
              </a:rPr>
              <a:t>alat</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pengarsipan</a:t>
            </a:r>
            <a:r>
              <a:rPr lang="en-US" sz="1400" dirty="0">
                <a:solidFill>
                  <a:schemeClr val="bg1"/>
                </a:solidFill>
              </a:rPr>
              <a:t> </a:t>
            </a:r>
            <a:r>
              <a:rPr lang="en-US" sz="1400" dirty="0" err="1">
                <a:solidFill>
                  <a:schemeClr val="bg1"/>
                </a:solidFill>
              </a:rPr>
              <a:t>surat</a:t>
            </a:r>
            <a:r>
              <a:rPr lang="en-US" sz="1400" dirty="0">
                <a:solidFill>
                  <a:schemeClr val="bg1"/>
                </a:solidFill>
              </a:rPr>
              <a:t> </a:t>
            </a:r>
            <a:r>
              <a:rPr lang="en-US" sz="1400" dirty="0" err="1">
                <a:solidFill>
                  <a:schemeClr val="bg1"/>
                </a:solidFill>
              </a:rPr>
              <a:t>keluar</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masuk</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tata</a:t>
            </a:r>
            <a:r>
              <a:rPr lang="en-US" sz="1400" dirty="0">
                <a:solidFill>
                  <a:schemeClr val="bg1"/>
                </a:solidFill>
              </a:rPr>
              <a:t> </a:t>
            </a:r>
            <a:r>
              <a:rPr lang="en-US" sz="1400" dirty="0" err="1">
                <a:solidFill>
                  <a:schemeClr val="bg1"/>
                </a:solidFill>
              </a:rPr>
              <a:t>tertib</a:t>
            </a:r>
            <a:r>
              <a:rPr lang="en-US" sz="1400" dirty="0">
                <a:solidFill>
                  <a:schemeClr val="bg1"/>
                </a:solidFill>
              </a:rPr>
              <a:t> </a:t>
            </a:r>
            <a:r>
              <a:rPr lang="en-US" sz="1400" dirty="0" err="1">
                <a:solidFill>
                  <a:schemeClr val="bg1"/>
                </a:solidFill>
              </a:rPr>
              <a:t>penggunaan</a:t>
            </a:r>
            <a:r>
              <a:rPr lang="en-US" sz="1400" dirty="0">
                <a:solidFill>
                  <a:schemeClr val="bg1"/>
                </a:solidFill>
              </a:rPr>
              <a:t> </a:t>
            </a:r>
            <a:r>
              <a:rPr lang="en-US" sz="1400" dirty="0" err="1">
                <a:solidFill>
                  <a:schemeClr val="bg1"/>
                </a:solidFill>
              </a:rPr>
              <a:t>laboratorium</a:t>
            </a:r>
            <a:r>
              <a:rPr lang="en-US" sz="1400" dirty="0">
                <a:solidFill>
                  <a:schemeClr val="bg1"/>
                </a:solidFill>
              </a:rPr>
              <a:t>.</a:t>
            </a:r>
          </a:p>
          <a:p>
            <a:pPr marL="0" lvl="0" indent="0" algn="just"/>
            <a:r>
              <a:rPr lang="en-US" sz="1400" dirty="0" err="1" smtClean="0">
                <a:solidFill>
                  <a:schemeClr val="bg1"/>
                </a:solidFill>
              </a:rPr>
              <a:t>C.Pengamanan</a:t>
            </a:r>
            <a:r>
              <a:rPr lang="en-US" sz="1400" dirty="0" smtClean="0">
                <a:solidFill>
                  <a:schemeClr val="bg1"/>
                </a:solidFill>
              </a:rPr>
              <a:t> </a:t>
            </a:r>
            <a:r>
              <a:rPr lang="en-US" sz="1400" dirty="0">
                <a:solidFill>
                  <a:schemeClr val="bg1"/>
                </a:solidFill>
              </a:rPr>
              <a:t>/ </a:t>
            </a:r>
            <a:r>
              <a:rPr lang="en-US" sz="1400" dirty="0" err="1">
                <a:solidFill>
                  <a:schemeClr val="bg1"/>
                </a:solidFill>
              </a:rPr>
              <a:t>perawatan</a:t>
            </a:r>
            <a:r>
              <a:rPr lang="en-US" sz="1400" dirty="0">
                <a:solidFill>
                  <a:schemeClr val="bg1"/>
                </a:solidFill>
              </a:rPr>
              <a:t> </a:t>
            </a:r>
            <a:r>
              <a:rPr lang="en-US" sz="1400" dirty="0" err="1">
                <a:solidFill>
                  <a:schemeClr val="bg1"/>
                </a:solidFill>
              </a:rPr>
              <a:t>peralatan.Pengamanan</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perawatan</a:t>
            </a:r>
            <a:r>
              <a:rPr lang="en-US" sz="1400" dirty="0">
                <a:solidFill>
                  <a:schemeClr val="bg1"/>
                </a:solidFill>
              </a:rPr>
              <a:t> </a:t>
            </a:r>
            <a:r>
              <a:rPr lang="en-US" sz="1400" dirty="0" err="1">
                <a:solidFill>
                  <a:schemeClr val="bg1"/>
                </a:solidFill>
              </a:rPr>
              <a:t>peralatan</a:t>
            </a:r>
            <a:r>
              <a:rPr lang="en-US" sz="1400" dirty="0">
                <a:solidFill>
                  <a:schemeClr val="bg1"/>
                </a:solidFill>
              </a:rPr>
              <a:t> yang </a:t>
            </a:r>
            <a:r>
              <a:rPr lang="en-US" sz="1400" dirty="0" err="1">
                <a:solidFill>
                  <a:schemeClr val="bg1"/>
                </a:solidFill>
              </a:rPr>
              <a:t>ada</a:t>
            </a:r>
            <a:r>
              <a:rPr lang="en-US" sz="1400" dirty="0">
                <a:solidFill>
                  <a:schemeClr val="bg1"/>
                </a:solidFill>
              </a:rPr>
              <a:t> di </a:t>
            </a:r>
            <a:r>
              <a:rPr lang="en-US" sz="1400" dirty="0" err="1">
                <a:solidFill>
                  <a:schemeClr val="bg1"/>
                </a:solidFill>
              </a:rPr>
              <a:t>laboratoriummerupakan</a:t>
            </a:r>
            <a:r>
              <a:rPr lang="en-US" sz="1400" dirty="0">
                <a:solidFill>
                  <a:schemeClr val="bg1"/>
                </a:solidFill>
              </a:rPr>
              <a:t> </a:t>
            </a:r>
            <a:r>
              <a:rPr lang="en-US" sz="1400" dirty="0" err="1">
                <a:solidFill>
                  <a:schemeClr val="bg1"/>
                </a:solidFill>
              </a:rPr>
              <a:t>satu</a:t>
            </a:r>
            <a:r>
              <a:rPr lang="en-US" sz="1400" dirty="0">
                <a:solidFill>
                  <a:schemeClr val="bg1"/>
                </a:solidFill>
              </a:rPr>
              <a:t> </a:t>
            </a:r>
            <a:r>
              <a:rPr lang="en-US" sz="1400" dirty="0" err="1">
                <a:solidFill>
                  <a:schemeClr val="bg1"/>
                </a:solidFill>
              </a:rPr>
              <a:t>rangkaian</a:t>
            </a:r>
            <a:r>
              <a:rPr lang="en-US" sz="1400" dirty="0">
                <a:solidFill>
                  <a:schemeClr val="bg1"/>
                </a:solidFill>
              </a:rPr>
              <a:t> </a:t>
            </a:r>
            <a:r>
              <a:rPr lang="en-US" sz="1400" dirty="0" err="1">
                <a:solidFill>
                  <a:schemeClr val="bg1"/>
                </a:solidFill>
              </a:rPr>
              <a:t>kegiatan</a:t>
            </a:r>
            <a:r>
              <a:rPr lang="en-US" sz="1400" dirty="0">
                <a:solidFill>
                  <a:schemeClr val="bg1"/>
                </a:solidFill>
              </a:rPr>
              <a:t> yang </a:t>
            </a:r>
            <a:r>
              <a:rPr lang="en-US" sz="1400" dirty="0" err="1">
                <a:solidFill>
                  <a:schemeClr val="bg1"/>
                </a:solidFill>
              </a:rPr>
              <a:t>berlangsung</a:t>
            </a:r>
            <a:r>
              <a:rPr lang="en-US" sz="1400" dirty="0">
                <a:solidFill>
                  <a:schemeClr val="bg1"/>
                </a:solidFill>
              </a:rPr>
              <a:t> </a:t>
            </a:r>
            <a:r>
              <a:rPr lang="en-US" sz="1400" dirty="0" err="1">
                <a:solidFill>
                  <a:schemeClr val="bg1"/>
                </a:solidFill>
              </a:rPr>
              <a:t>saling</a:t>
            </a:r>
            <a:r>
              <a:rPr lang="en-US" sz="1400" dirty="0">
                <a:solidFill>
                  <a:schemeClr val="bg1"/>
                </a:solidFill>
              </a:rPr>
              <a:t> </a:t>
            </a:r>
            <a:r>
              <a:rPr lang="en-US" sz="1400" dirty="0" err="1">
                <a:solidFill>
                  <a:schemeClr val="bg1"/>
                </a:solidFill>
              </a:rPr>
              <a:t>terkait,selama</a:t>
            </a:r>
            <a:r>
              <a:rPr lang="en-US" sz="1400" dirty="0">
                <a:solidFill>
                  <a:schemeClr val="bg1"/>
                </a:solidFill>
              </a:rPr>
              <a:t> </a:t>
            </a:r>
            <a:r>
              <a:rPr lang="en-US" sz="1400" dirty="0" err="1">
                <a:solidFill>
                  <a:schemeClr val="bg1"/>
                </a:solidFill>
              </a:rPr>
              <a:t>ini</a:t>
            </a:r>
            <a:r>
              <a:rPr lang="en-US" sz="1400" dirty="0">
                <a:solidFill>
                  <a:schemeClr val="bg1"/>
                </a:solidFill>
              </a:rPr>
              <a:t> </a:t>
            </a:r>
            <a:r>
              <a:rPr lang="en-US" sz="1400" dirty="0" err="1">
                <a:solidFill>
                  <a:schemeClr val="bg1"/>
                </a:solidFill>
              </a:rPr>
              <a:t>kegiatan</a:t>
            </a:r>
            <a:r>
              <a:rPr lang="en-US" sz="1400" dirty="0">
                <a:solidFill>
                  <a:schemeClr val="bg1"/>
                </a:solidFill>
              </a:rPr>
              <a:t> </a:t>
            </a:r>
            <a:r>
              <a:rPr lang="en-US" sz="1400" dirty="0" err="1">
                <a:solidFill>
                  <a:schemeClr val="bg1"/>
                </a:solidFill>
              </a:rPr>
              <a:t>ini</a:t>
            </a:r>
            <a:r>
              <a:rPr lang="en-US" sz="1400" dirty="0">
                <a:solidFill>
                  <a:schemeClr val="bg1"/>
                </a:solidFill>
              </a:rPr>
              <a:t> </a:t>
            </a:r>
            <a:r>
              <a:rPr lang="en-US" sz="1400" dirty="0" err="1">
                <a:solidFill>
                  <a:schemeClr val="bg1"/>
                </a:solidFill>
              </a:rPr>
              <a:t>hanya</a:t>
            </a:r>
            <a:r>
              <a:rPr lang="en-US" sz="1400" dirty="0">
                <a:solidFill>
                  <a:schemeClr val="bg1"/>
                </a:solidFill>
              </a:rPr>
              <a:t> </a:t>
            </a:r>
            <a:r>
              <a:rPr lang="en-US" sz="1400" dirty="0" err="1">
                <a:solidFill>
                  <a:schemeClr val="bg1"/>
                </a:solidFill>
              </a:rPr>
              <a:t>terbatas</a:t>
            </a:r>
            <a:r>
              <a:rPr lang="en-US" sz="1400" dirty="0">
                <a:solidFill>
                  <a:schemeClr val="bg1"/>
                </a:solidFill>
              </a:rPr>
              <a:t> </a:t>
            </a:r>
            <a:r>
              <a:rPr lang="en-US" sz="1400" dirty="0" err="1">
                <a:solidFill>
                  <a:schemeClr val="bg1"/>
                </a:solidFill>
              </a:rPr>
              <a:t>dilakukan</a:t>
            </a:r>
            <a:r>
              <a:rPr lang="en-US" sz="1400" dirty="0">
                <a:solidFill>
                  <a:schemeClr val="bg1"/>
                </a:solidFill>
              </a:rPr>
              <a:t> </a:t>
            </a:r>
            <a:r>
              <a:rPr lang="en-US" sz="1400" dirty="0" err="1">
                <a:solidFill>
                  <a:schemeClr val="bg1"/>
                </a:solidFill>
              </a:rPr>
              <a:t>oleh</a:t>
            </a:r>
            <a:r>
              <a:rPr lang="en-US" sz="1400" dirty="0">
                <a:solidFill>
                  <a:schemeClr val="bg1"/>
                </a:solidFill>
              </a:rPr>
              <a:t> </a:t>
            </a:r>
            <a:r>
              <a:rPr lang="en-US" sz="1400" dirty="0" err="1">
                <a:solidFill>
                  <a:schemeClr val="bg1"/>
                </a:solidFill>
              </a:rPr>
              <a:t>teknisi</a:t>
            </a:r>
            <a:r>
              <a:rPr lang="en-US" sz="1400" dirty="0">
                <a:solidFill>
                  <a:schemeClr val="bg1"/>
                </a:solidFill>
              </a:rPr>
              <a:t>/</a:t>
            </a:r>
            <a:r>
              <a:rPr lang="en-US" sz="1400" dirty="0" err="1">
                <a:solidFill>
                  <a:schemeClr val="bg1"/>
                </a:solidFill>
              </a:rPr>
              <a:t>laboransaja</a:t>
            </a:r>
            <a:r>
              <a:rPr lang="en-US" sz="1400" dirty="0">
                <a:solidFill>
                  <a:schemeClr val="bg1"/>
                </a:solidFill>
              </a:rPr>
              <a:t> </a:t>
            </a:r>
            <a:r>
              <a:rPr lang="en-US" sz="1400" dirty="0" err="1">
                <a:solidFill>
                  <a:schemeClr val="bg1"/>
                </a:solidFill>
              </a:rPr>
              <a:t>terutama</a:t>
            </a:r>
            <a:r>
              <a:rPr lang="en-US" sz="1400" dirty="0">
                <a:solidFill>
                  <a:schemeClr val="bg1"/>
                </a:solidFill>
              </a:rPr>
              <a:t> </a:t>
            </a:r>
            <a:r>
              <a:rPr lang="en-US" sz="1400" dirty="0" err="1">
                <a:solidFill>
                  <a:schemeClr val="bg1"/>
                </a:solidFill>
              </a:rPr>
              <a:t>pengamanannya</a:t>
            </a:r>
            <a:r>
              <a:rPr lang="en-US" sz="1400" dirty="0">
                <a:solidFill>
                  <a:schemeClr val="bg1"/>
                </a:solidFill>
              </a:rPr>
              <a:t>, </a:t>
            </a:r>
            <a:r>
              <a:rPr lang="en-US" sz="1400" dirty="0" err="1">
                <a:solidFill>
                  <a:schemeClr val="bg1"/>
                </a:solidFill>
              </a:rPr>
              <a:t>tapi</a:t>
            </a:r>
            <a:r>
              <a:rPr lang="en-US" sz="1400" dirty="0">
                <a:solidFill>
                  <a:schemeClr val="bg1"/>
                </a:solidFill>
              </a:rPr>
              <a:t> </a:t>
            </a:r>
            <a:r>
              <a:rPr lang="en-US" sz="1400" dirty="0" err="1">
                <a:solidFill>
                  <a:schemeClr val="bg1"/>
                </a:solidFill>
              </a:rPr>
              <a:t>ke</a:t>
            </a:r>
            <a:r>
              <a:rPr lang="en-US" sz="1400" dirty="0">
                <a:solidFill>
                  <a:schemeClr val="bg1"/>
                </a:solidFill>
              </a:rPr>
              <a:t> </a:t>
            </a:r>
            <a:r>
              <a:rPr lang="en-US" sz="1400" dirty="0" err="1">
                <a:solidFill>
                  <a:schemeClr val="bg1"/>
                </a:solidFill>
              </a:rPr>
              <a:t>depan</a:t>
            </a:r>
            <a:r>
              <a:rPr lang="en-US" sz="1400" dirty="0">
                <a:solidFill>
                  <a:schemeClr val="bg1"/>
                </a:solidFill>
              </a:rPr>
              <a:t> </a:t>
            </a:r>
            <a:r>
              <a:rPr lang="en-US" sz="1400" dirty="0" err="1">
                <a:solidFill>
                  <a:schemeClr val="bg1"/>
                </a:solidFill>
              </a:rPr>
              <a:t>haruslah</a:t>
            </a:r>
            <a:r>
              <a:rPr lang="en-US" sz="1400" dirty="0">
                <a:solidFill>
                  <a:schemeClr val="bg1"/>
                </a:solidFill>
              </a:rPr>
              <a:t> </a:t>
            </a:r>
            <a:r>
              <a:rPr lang="en-US" sz="1400" dirty="0" err="1">
                <a:solidFill>
                  <a:schemeClr val="bg1"/>
                </a:solidFill>
              </a:rPr>
              <a:t>dimulaidengan</a:t>
            </a:r>
            <a:r>
              <a:rPr lang="en-US" sz="1400" dirty="0">
                <a:solidFill>
                  <a:schemeClr val="bg1"/>
                </a:solidFill>
              </a:rPr>
              <a:t> </a:t>
            </a:r>
            <a:r>
              <a:rPr lang="en-US" sz="1400" dirty="0" err="1">
                <a:solidFill>
                  <a:schemeClr val="bg1"/>
                </a:solidFill>
              </a:rPr>
              <a:t>menyadarkan</a:t>
            </a:r>
            <a:r>
              <a:rPr lang="en-US" sz="1400" dirty="0">
                <a:solidFill>
                  <a:schemeClr val="bg1"/>
                </a:solidFill>
              </a:rPr>
              <a:t> </a:t>
            </a:r>
            <a:r>
              <a:rPr lang="en-US" sz="1400" dirty="0" err="1">
                <a:solidFill>
                  <a:schemeClr val="bg1"/>
                </a:solidFill>
              </a:rPr>
              <a:t>secara</a:t>
            </a:r>
            <a:r>
              <a:rPr lang="en-US" sz="1400" dirty="0">
                <a:solidFill>
                  <a:schemeClr val="bg1"/>
                </a:solidFill>
              </a:rPr>
              <a:t> </a:t>
            </a:r>
            <a:r>
              <a:rPr lang="en-US" sz="1400" dirty="0" err="1">
                <a:solidFill>
                  <a:schemeClr val="bg1"/>
                </a:solidFill>
              </a:rPr>
              <a:t>adaministratif</a:t>
            </a:r>
            <a:r>
              <a:rPr lang="en-US" sz="1400" dirty="0">
                <a:solidFill>
                  <a:schemeClr val="bg1"/>
                </a:solidFill>
              </a:rPr>
              <a:t> </a:t>
            </a:r>
            <a:r>
              <a:rPr lang="en-US" sz="1400" dirty="0" err="1">
                <a:solidFill>
                  <a:schemeClr val="bg1"/>
                </a:solidFill>
              </a:rPr>
              <a:t>bahwa</a:t>
            </a:r>
            <a:r>
              <a:rPr lang="en-US" sz="1400" dirty="0">
                <a:solidFill>
                  <a:schemeClr val="bg1"/>
                </a:solidFill>
              </a:rPr>
              <a:t> </a:t>
            </a:r>
            <a:r>
              <a:rPr lang="en-US" sz="1400" dirty="0" err="1">
                <a:solidFill>
                  <a:schemeClr val="bg1"/>
                </a:solidFill>
              </a:rPr>
              <a:t>sebelum</a:t>
            </a:r>
            <a:r>
              <a:rPr lang="en-US" sz="1400" dirty="0">
                <a:solidFill>
                  <a:schemeClr val="bg1"/>
                </a:solidFill>
              </a:rPr>
              <a:t> </a:t>
            </a:r>
            <a:r>
              <a:rPr lang="en-US" sz="1400" dirty="0" err="1">
                <a:solidFill>
                  <a:schemeClr val="bg1"/>
                </a:solidFill>
              </a:rPr>
              <a:t>dansesudah</a:t>
            </a:r>
            <a:r>
              <a:rPr lang="en-US" sz="1400" dirty="0">
                <a:solidFill>
                  <a:schemeClr val="bg1"/>
                </a:solidFill>
              </a:rPr>
              <a:t> </a:t>
            </a:r>
            <a:r>
              <a:rPr lang="en-US" sz="1400" dirty="0" err="1">
                <a:solidFill>
                  <a:schemeClr val="bg1"/>
                </a:solidFill>
              </a:rPr>
              <a:t>pemakaian</a:t>
            </a:r>
            <a:r>
              <a:rPr lang="en-US" sz="1400" dirty="0">
                <a:solidFill>
                  <a:schemeClr val="bg1"/>
                </a:solidFill>
              </a:rPr>
              <a:t> </a:t>
            </a:r>
            <a:r>
              <a:rPr lang="en-US" sz="1400" dirty="0" err="1">
                <a:solidFill>
                  <a:schemeClr val="bg1"/>
                </a:solidFill>
              </a:rPr>
              <a:t>peralatan</a:t>
            </a:r>
            <a:r>
              <a:rPr lang="en-US" sz="1400" dirty="0">
                <a:solidFill>
                  <a:schemeClr val="bg1"/>
                </a:solidFill>
              </a:rPr>
              <a:t> guru-guru </a:t>
            </a:r>
            <a:r>
              <a:rPr lang="en-US" sz="1400" dirty="0" err="1">
                <a:solidFill>
                  <a:schemeClr val="bg1"/>
                </a:solidFill>
              </a:rPr>
              <a:t>benar-benar</a:t>
            </a:r>
            <a:r>
              <a:rPr lang="en-US" sz="1400" dirty="0">
                <a:solidFill>
                  <a:schemeClr val="bg1"/>
                </a:solidFill>
              </a:rPr>
              <a:t> </a:t>
            </a:r>
            <a:r>
              <a:rPr lang="en-US" sz="1400" dirty="0" err="1">
                <a:solidFill>
                  <a:schemeClr val="bg1"/>
                </a:solidFill>
              </a:rPr>
              <a:t>tahu</a:t>
            </a:r>
            <a:r>
              <a:rPr lang="en-US" sz="1400" dirty="0">
                <a:solidFill>
                  <a:schemeClr val="bg1"/>
                </a:solidFill>
              </a:rPr>
              <a:t> </a:t>
            </a:r>
            <a:r>
              <a:rPr lang="en-US" sz="1400" dirty="0" err="1">
                <a:solidFill>
                  <a:schemeClr val="bg1"/>
                </a:solidFill>
              </a:rPr>
              <a:t>kondisibahan</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peralatan</a:t>
            </a:r>
            <a:r>
              <a:rPr lang="en-US" sz="1400" dirty="0">
                <a:solidFill>
                  <a:schemeClr val="bg1"/>
                </a:solidFill>
              </a:rPr>
              <a:t> yang </a:t>
            </a:r>
            <a:r>
              <a:rPr lang="en-US" sz="1400" dirty="0" err="1">
                <a:solidFill>
                  <a:schemeClr val="bg1"/>
                </a:solidFill>
              </a:rPr>
              <a:t>telah</a:t>
            </a:r>
            <a:r>
              <a:rPr lang="en-US" sz="1400" dirty="0">
                <a:solidFill>
                  <a:schemeClr val="bg1"/>
                </a:solidFill>
              </a:rPr>
              <a:t> </a:t>
            </a:r>
            <a:r>
              <a:rPr lang="en-US" sz="1400" dirty="0" err="1">
                <a:solidFill>
                  <a:schemeClr val="bg1"/>
                </a:solidFill>
              </a:rPr>
              <a:t>dipakai</a:t>
            </a:r>
            <a:r>
              <a:rPr lang="en-US" sz="1400" dirty="0">
                <a:solidFill>
                  <a:schemeClr val="bg1"/>
                </a:solidFill>
              </a:rPr>
              <a:t>, yang </a:t>
            </a:r>
            <a:r>
              <a:rPr lang="en-US" sz="1400" dirty="0" err="1">
                <a:solidFill>
                  <a:schemeClr val="bg1"/>
                </a:solidFill>
              </a:rPr>
              <a:t>selama</a:t>
            </a:r>
            <a:r>
              <a:rPr lang="en-US" sz="1400" dirty="0">
                <a:solidFill>
                  <a:schemeClr val="bg1"/>
                </a:solidFill>
              </a:rPr>
              <a:t> </a:t>
            </a:r>
            <a:r>
              <a:rPr lang="en-US" sz="1400" dirty="0" err="1">
                <a:solidFill>
                  <a:schemeClr val="bg1"/>
                </a:solidFill>
              </a:rPr>
              <a:t>ini</a:t>
            </a:r>
            <a:r>
              <a:rPr lang="en-US" sz="1400" dirty="0">
                <a:solidFill>
                  <a:schemeClr val="bg1"/>
                </a:solidFill>
              </a:rPr>
              <a:t> </a:t>
            </a:r>
            <a:r>
              <a:rPr lang="en-US" sz="1400" dirty="0" err="1">
                <a:solidFill>
                  <a:schemeClr val="bg1"/>
                </a:solidFill>
              </a:rPr>
              <a:t>masih</a:t>
            </a:r>
            <a:r>
              <a:rPr lang="en-US" sz="1400" dirty="0">
                <a:solidFill>
                  <a:schemeClr val="bg1"/>
                </a:solidFill>
              </a:rPr>
              <a:t> </a:t>
            </a:r>
            <a:r>
              <a:rPr lang="en-US" sz="1400" dirty="0" err="1">
                <a:solidFill>
                  <a:schemeClr val="bg1"/>
                </a:solidFill>
              </a:rPr>
              <a:t>kurang.Dengan</a:t>
            </a:r>
            <a:r>
              <a:rPr lang="en-US" sz="1400" dirty="0">
                <a:solidFill>
                  <a:schemeClr val="bg1"/>
                </a:solidFill>
              </a:rPr>
              <a:t> </a:t>
            </a:r>
            <a:r>
              <a:rPr lang="en-US" sz="1400" dirty="0" err="1">
                <a:solidFill>
                  <a:schemeClr val="bg1"/>
                </a:solidFill>
              </a:rPr>
              <a:t>demikian</a:t>
            </a:r>
            <a:r>
              <a:rPr lang="en-US" sz="1400" dirty="0">
                <a:solidFill>
                  <a:schemeClr val="bg1"/>
                </a:solidFill>
              </a:rPr>
              <a:t> </a:t>
            </a:r>
            <a:r>
              <a:rPr lang="en-US" sz="1400" dirty="0" err="1">
                <a:solidFill>
                  <a:schemeClr val="bg1"/>
                </a:solidFill>
              </a:rPr>
              <a:t>tanggungjawab</a:t>
            </a:r>
            <a:r>
              <a:rPr lang="en-US" sz="1400" dirty="0">
                <a:solidFill>
                  <a:schemeClr val="bg1"/>
                </a:solidFill>
              </a:rPr>
              <a:t> </a:t>
            </a:r>
            <a:r>
              <a:rPr lang="en-US" sz="1400" dirty="0" err="1">
                <a:solidFill>
                  <a:schemeClr val="bg1"/>
                </a:solidFill>
              </a:rPr>
              <a:t>masalah</a:t>
            </a:r>
            <a:r>
              <a:rPr lang="en-US" sz="1400" dirty="0">
                <a:solidFill>
                  <a:schemeClr val="bg1"/>
                </a:solidFill>
              </a:rPr>
              <a:t> </a:t>
            </a:r>
            <a:r>
              <a:rPr lang="en-US" sz="1400" dirty="0" err="1">
                <a:solidFill>
                  <a:schemeClr val="bg1"/>
                </a:solidFill>
              </a:rPr>
              <a:t>pengamanan</a:t>
            </a:r>
            <a:r>
              <a:rPr lang="en-US" sz="1400" dirty="0">
                <a:solidFill>
                  <a:schemeClr val="bg1"/>
                </a:solidFill>
              </a:rPr>
              <a:t> </a:t>
            </a:r>
            <a:r>
              <a:rPr lang="en-US" sz="1400" dirty="0" err="1">
                <a:solidFill>
                  <a:schemeClr val="bg1"/>
                </a:solidFill>
              </a:rPr>
              <a:t>dan</a:t>
            </a:r>
            <a:r>
              <a:rPr lang="en-US" sz="1400" dirty="0">
                <a:solidFill>
                  <a:schemeClr val="bg1"/>
                </a:solidFill>
              </a:rPr>
              <a:t> </a:t>
            </a:r>
            <a:r>
              <a:rPr lang="en-US" sz="1400" dirty="0" err="1">
                <a:solidFill>
                  <a:schemeClr val="bg1"/>
                </a:solidFill>
              </a:rPr>
              <a:t>perawatan</a:t>
            </a:r>
            <a:r>
              <a:rPr lang="en-US" sz="1400" dirty="0">
                <a:solidFill>
                  <a:schemeClr val="bg1"/>
                </a:solidFill>
              </a:rPr>
              <a:t> </a:t>
            </a:r>
            <a:r>
              <a:rPr lang="en-US" sz="1400" dirty="0" err="1">
                <a:solidFill>
                  <a:schemeClr val="bg1"/>
                </a:solidFill>
              </a:rPr>
              <a:t>peralatan</a:t>
            </a:r>
            <a:r>
              <a:rPr lang="en-US" sz="1400" dirty="0">
                <a:solidFill>
                  <a:schemeClr val="bg1"/>
                </a:solidFill>
              </a:rPr>
              <a:t> </a:t>
            </a:r>
            <a:r>
              <a:rPr lang="en-US" sz="1400" dirty="0" err="1">
                <a:solidFill>
                  <a:schemeClr val="bg1"/>
                </a:solidFill>
              </a:rPr>
              <a:t>tidak</a:t>
            </a:r>
            <a:r>
              <a:rPr lang="en-US" sz="1400" dirty="0">
                <a:solidFill>
                  <a:schemeClr val="bg1"/>
                </a:solidFill>
              </a:rPr>
              <a:t> </a:t>
            </a:r>
            <a:r>
              <a:rPr lang="en-US" sz="1400" dirty="0" err="1">
                <a:solidFill>
                  <a:schemeClr val="bg1"/>
                </a:solidFill>
              </a:rPr>
              <a:t>terfokus</a:t>
            </a:r>
            <a:r>
              <a:rPr lang="en-US" sz="1400" dirty="0">
                <a:solidFill>
                  <a:schemeClr val="bg1"/>
                </a:solidFill>
              </a:rPr>
              <a:t> </a:t>
            </a:r>
            <a:r>
              <a:rPr lang="en-US" sz="1400" dirty="0" err="1">
                <a:solidFill>
                  <a:schemeClr val="bg1"/>
                </a:solidFill>
              </a:rPr>
              <a:t>pada</a:t>
            </a:r>
            <a:r>
              <a:rPr lang="en-US" sz="1400" dirty="0">
                <a:solidFill>
                  <a:schemeClr val="bg1"/>
                </a:solidFill>
              </a:rPr>
              <a:t> </a:t>
            </a:r>
            <a:r>
              <a:rPr lang="en-US" sz="1400" dirty="0" err="1">
                <a:solidFill>
                  <a:schemeClr val="bg1"/>
                </a:solidFill>
              </a:rPr>
              <a:t>petugas</a:t>
            </a:r>
            <a:r>
              <a:rPr lang="en-US" sz="1400" dirty="0">
                <a:solidFill>
                  <a:schemeClr val="bg1"/>
                </a:solidFill>
              </a:rPr>
              <a:t> </a:t>
            </a:r>
            <a:r>
              <a:rPr lang="en-US" sz="1400" dirty="0" err="1">
                <a:solidFill>
                  <a:schemeClr val="bg1"/>
                </a:solidFill>
              </a:rPr>
              <a:t>laboratorium</a:t>
            </a:r>
            <a:r>
              <a:rPr lang="en-US" sz="1400" dirty="0">
                <a:solidFill>
                  <a:schemeClr val="bg1"/>
                </a:solidFill>
              </a:rPr>
              <a:t> </a:t>
            </a:r>
            <a:r>
              <a:rPr lang="en-US" sz="1400" dirty="0" err="1">
                <a:solidFill>
                  <a:schemeClr val="bg1"/>
                </a:solidFill>
              </a:rPr>
              <a:t>saja,tapi</a:t>
            </a:r>
            <a:r>
              <a:rPr lang="en-US" sz="1400" dirty="0">
                <a:solidFill>
                  <a:schemeClr val="bg1"/>
                </a:solidFill>
              </a:rPr>
              <a:t> </a:t>
            </a:r>
            <a:r>
              <a:rPr lang="en-US" sz="1400" dirty="0" err="1">
                <a:solidFill>
                  <a:schemeClr val="bg1"/>
                </a:solidFill>
              </a:rPr>
              <a:t>juga</a:t>
            </a:r>
            <a:r>
              <a:rPr lang="en-US" sz="1400" dirty="0">
                <a:solidFill>
                  <a:schemeClr val="bg1"/>
                </a:solidFill>
              </a:rPr>
              <a:t> </a:t>
            </a:r>
            <a:r>
              <a:rPr lang="en-US" sz="1400" dirty="0" err="1">
                <a:solidFill>
                  <a:schemeClr val="bg1"/>
                </a:solidFill>
              </a:rPr>
              <a:t>merupakan</a:t>
            </a:r>
            <a:r>
              <a:rPr lang="en-US" sz="1400" dirty="0">
                <a:solidFill>
                  <a:schemeClr val="bg1"/>
                </a:solidFill>
              </a:rPr>
              <a:t> </a:t>
            </a:r>
            <a:r>
              <a:rPr lang="en-US" sz="1400" dirty="0" err="1">
                <a:solidFill>
                  <a:schemeClr val="bg1"/>
                </a:solidFill>
              </a:rPr>
              <a:t>tanggungjawab</a:t>
            </a:r>
            <a:r>
              <a:rPr lang="en-US" sz="1400" dirty="0">
                <a:solidFill>
                  <a:schemeClr val="bg1"/>
                </a:solidFill>
              </a:rPr>
              <a:t> </a:t>
            </a:r>
            <a:r>
              <a:rPr lang="en-US" sz="1400" dirty="0" err="1">
                <a:solidFill>
                  <a:schemeClr val="bg1"/>
                </a:solidFill>
              </a:rPr>
              <a:t>bersama</a:t>
            </a:r>
            <a:r>
              <a:rPr lang="en-US" sz="1400" dirty="0">
                <a:solidFill>
                  <a:schemeClr val="bg1"/>
                </a:solidFill>
              </a:rPr>
              <a:t> (</a:t>
            </a:r>
            <a:r>
              <a:rPr lang="en-US" sz="1400" dirty="0" err="1">
                <a:solidFill>
                  <a:schemeClr val="bg1"/>
                </a:solidFill>
              </a:rPr>
              <a:t>siswa</a:t>
            </a:r>
            <a:r>
              <a:rPr lang="en-US" sz="1400" dirty="0">
                <a:solidFill>
                  <a:schemeClr val="bg1"/>
                </a:solidFill>
              </a:rPr>
              <a:t>, guru </a:t>
            </a:r>
            <a:r>
              <a:rPr lang="en-US" sz="1400" dirty="0" err="1">
                <a:solidFill>
                  <a:schemeClr val="bg1"/>
                </a:solidFill>
              </a:rPr>
              <a:t>pembina</a:t>
            </a:r>
            <a:r>
              <a:rPr lang="en-US" sz="1400" dirty="0">
                <a:solidFill>
                  <a:schemeClr val="bg1"/>
                </a:solidFill>
              </a:rPr>
              <a:t>).</a:t>
            </a:r>
          </a:p>
          <a:p>
            <a:pPr marL="0" lvl="0" indent="0" algn="just"/>
            <a:endParaRPr sz="1400" dirty="0">
              <a:solidFill>
                <a:schemeClr val="bg1"/>
              </a:solidFill>
            </a:endParaRPr>
          </a:p>
        </p:txBody>
      </p:sp>
      <p:pic>
        <p:nvPicPr>
          <p:cNvPr id="738" name="Google Shape;738;p49"/>
          <p:cNvPicPr preferRelativeResize="0"/>
          <p:nvPr/>
        </p:nvPicPr>
        <p:blipFill>
          <a:blip r:embed="rId4">
            <a:alphaModFix/>
          </a:blip>
          <a:stretch>
            <a:fillRect/>
          </a:stretch>
        </p:blipFill>
        <p:spPr>
          <a:xfrm flipH="1">
            <a:off x="2264985" y="3860800"/>
            <a:ext cx="253876" cy="25387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6900" y="560288"/>
            <a:ext cx="4360200" cy="531900"/>
          </a:xfrm>
        </p:spPr>
        <p:txBody>
          <a:bodyPr/>
          <a:lstStyle/>
          <a:p>
            <a:r>
              <a:rPr lang="sv-SE" dirty="0">
                <a:effectLst>
                  <a:reflection blurRad="6350" stA="55000" endA="50" endPos="85000" dir="5400000" sy="-100000" algn="bl" rotWithShape="0"/>
                </a:effectLst>
              </a:rPr>
              <a:t>Penyimpanan alat dan bahan laboratorium</a:t>
            </a:r>
            <a:endParaRPr lang="en-US" dirty="0">
              <a:effectLst>
                <a:reflection blurRad="6350" stA="55000" endA="50" endPos="85000" dir="5400000" sy="-100000" algn="bl" rotWithShape="0"/>
              </a:effectLst>
            </a:endParaRPr>
          </a:p>
        </p:txBody>
      </p:sp>
      <p:sp>
        <p:nvSpPr>
          <p:cNvPr id="3" name="Subtitle 2"/>
          <p:cNvSpPr>
            <a:spLocks noGrp="1"/>
          </p:cNvSpPr>
          <p:nvPr>
            <p:ph type="subTitle" idx="1"/>
          </p:nvPr>
        </p:nvSpPr>
        <p:spPr>
          <a:xfrm>
            <a:off x="1193800" y="1788174"/>
            <a:ext cx="7181075" cy="2644125"/>
          </a:xfrm>
        </p:spPr>
        <p:txBody>
          <a:bodyPr/>
          <a:lstStyle/>
          <a:p>
            <a:pPr algn="just"/>
            <a:r>
              <a:rPr lang="en-US" sz="1400" dirty="0"/>
              <a:t>Cara </a:t>
            </a:r>
            <a:r>
              <a:rPr lang="en-US" sz="1400" dirty="0" err="1"/>
              <a:t>menempatkan</a:t>
            </a:r>
            <a:r>
              <a:rPr lang="en-US" sz="1400" dirty="0"/>
              <a:t> </a:t>
            </a:r>
            <a:r>
              <a:rPr lang="en-US" sz="1400" dirty="0" err="1"/>
              <a:t>atau</a:t>
            </a:r>
            <a:r>
              <a:rPr lang="en-US" sz="1400" dirty="0"/>
              <a:t> </a:t>
            </a:r>
            <a:r>
              <a:rPr lang="en-US" sz="1400" dirty="0" err="1"/>
              <a:t>menyimpan</a:t>
            </a:r>
            <a:r>
              <a:rPr lang="en-US" sz="1400" dirty="0"/>
              <a:t> </a:t>
            </a:r>
            <a:r>
              <a:rPr lang="en-US" sz="1400" dirty="0" err="1"/>
              <a:t>alat</a:t>
            </a:r>
            <a:r>
              <a:rPr lang="en-US" sz="1400" dirty="0"/>
              <a:t> </a:t>
            </a:r>
            <a:r>
              <a:rPr lang="en-US" sz="1400" dirty="0" err="1"/>
              <a:t>dapat</a:t>
            </a:r>
            <a:r>
              <a:rPr lang="en-US" sz="1400" dirty="0"/>
              <a:t> </a:t>
            </a:r>
            <a:r>
              <a:rPr lang="en-US" sz="1400" dirty="0" err="1"/>
              <a:t>didasari</a:t>
            </a:r>
            <a:r>
              <a:rPr lang="en-US" sz="1400" dirty="0"/>
              <a:t> </a:t>
            </a:r>
            <a:r>
              <a:rPr lang="en-US" sz="1400" dirty="0" err="1"/>
              <a:t>pemikiran</a:t>
            </a:r>
            <a:r>
              <a:rPr lang="en-US" sz="1400" dirty="0"/>
              <a:t> </a:t>
            </a:r>
            <a:r>
              <a:rPr lang="en-US" sz="1400" dirty="0" err="1"/>
              <a:t>nalar</a:t>
            </a:r>
            <a:r>
              <a:rPr lang="en-US" sz="1400" dirty="0"/>
              <a:t> </a:t>
            </a:r>
            <a:r>
              <a:rPr lang="en-US" sz="1400" dirty="0" err="1" smtClean="0"/>
              <a:t>tentang</a:t>
            </a:r>
            <a:r>
              <a:rPr lang="en-US" sz="1400" dirty="0" smtClean="0"/>
              <a:t> </a:t>
            </a:r>
            <a:r>
              <a:rPr lang="en-US" sz="1400" dirty="0" err="1" smtClean="0"/>
              <a:t>hal-hal</a:t>
            </a:r>
            <a:r>
              <a:rPr lang="en-US" sz="1400" dirty="0" smtClean="0"/>
              <a:t>  </a:t>
            </a:r>
            <a:r>
              <a:rPr lang="en-US" sz="1400" dirty="0" err="1"/>
              <a:t>berikut</a:t>
            </a:r>
            <a:r>
              <a:rPr lang="en-US" sz="1400" dirty="0"/>
              <a:t>:</a:t>
            </a:r>
          </a:p>
          <a:p>
            <a:pPr algn="just"/>
            <a:r>
              <a:rPr lang="en-US" sz="1400" dirty="0"/>
              <a:t>a.	</a:t>
            </a:r>
            <a:r>
              <a:rPr lang="en-US" sz="1400" dirty="0" err="1"/>
              <a:t>Keselamatan</a:t>
            </a:r>
            <a:r>
              <a:rPr lang="en-US" sz="1400" dirty="0"/>
              <a:t>/</a:t>
            </a:r>
            <a:r>
              <a:rPr lang="en-US" sz="1400" dirty="0" err="1"/>
              <a:t>keamanan</a:t>
            </a:r>
            <a:r>
              <a:rPr lang="en-US" sz="1400" dirty="0"/>
              <a:t> </a:t>
            </a:r>
            <a:r>
              <a:rPr lang="en-US" sz="1400" dirty="0" err="1"/>
              <a:t>pemakai</a:t>
            </a:r>
            <a:r>
              <a:rPr lang="en-US" sz="1400" dirty="0"/>
              <a:t> </a:t>
            </a:r>
            <a:r>
              <a:rPr lang="en-US" sz="1400" dirty="0" err="1"/>
              <a:t>dan</a:t>
            </a:r>
            <a:r>
              <a:rPr lang="en-US" sz="1400" dirty="0"/>
              <a:t> </a:t>
            </a:r>
            <a:r>
              <a:rPr lang="en-US" sz="1400" dirty="0" err="1"/>
              <a:t>alat</a:t>
            </a:r>
            <a:r>
              <a:rPr lang="en-US" sz="1400" dirty="0"/>
              <a:t> </a:t>
            </a:r>
            <a:r>
              <a:rPr lang="en-US" sz="1400" dirty="0" err="1"/>
              <a:t>pada</a:t>
            </a:r>
            <a:r>
              <a:rPr lang="en-US" sz="1400" dirty="0"/>
              <a:t> </a:t>
            </a:r>
            <a:r>
              <a:rPr lang="en-US" sz="1400" dirty="0" err="1"/>
              <a:t>waktu</a:t>
            </a:r>
            <a:r>
              <a:rPr lang="en-US" sz="1400" dirty="0"/>
              <a:t> </a:t>
            </a:r>
            <a:r>
              <a:rPr lang="en-US" sz="1400" dirty="0" err="1"/>
              <a:t>alat</a:t>
            </a:r>
            <a:r>
              <a:rPr lang="en-US" sz="1400" dirty="0"/>
              <a:t> </a:t>
            </a:r>
            <a:r>
              <a:rPr lang="en-US" sz="1400" dirty="0" err="1"/>
              <a:t>diambil</a:t>
            </a:r>
            <a:r>
              <a:rPr lang="en-US" sz="1400" dirty="0"/>
              <a:t> </a:t>
            </a:r>
            <a:r>
              <a:rPr lang="en-US" sz="1400" dirty="0" err="1"/>
              <a:t>dari</a:t>
            </a:r>
            <a:r>
              <a:rPr lang="en-US" sz="1400" dirty="0"/>
              <a:t> </a:t>
            </a:r>
            <a:r>
              <a:rPr lang="en-US" sz="1400" dirty="0" err="1"/>
              <a:t>atau</a:t>
            </a:r>
            <a:r>
              <a:rPr lang="en-US" sz="1400" dirty="0"/>
              <a:t> </a:t>
            </a:r>
            <a:r>
              <a:rPr lang="en-US" sz="1400" dirty="0" err="1"/>
              <a:t>dikembalikan</a:t>
            </a:r>
            <a:r>
              <a:rPr lang="en-US" sz="1400" dirty="0"/>
              <a:t> </a:t>
            </a:r>
            <a:r>
              <a:rPr lang="en-US" sz="1400" dirty="0" err="1"/>
              <a:t>ke</a:t>
            </a:r>
            <a:r>
              <a:rPr lang="en-US" sz="1400" dirty="0"/>
              <a:t> </a:t>
            </a:r>
            <a:r>
              <a:rPr lang="en-US" sz="1400" dirty="0" err="1"/>
              <a:t>tempatnya</a:t>
            </a:r>
            <a:endParaRPr lang="en-US" sz="1400" dirty="0"/>
          </a:p>
          <a:p>
            <a:pPr algn="just"/>
            <a:r>
              <a:rPr lang="en-US" sz="1400" dirty="0"/>
              <a:t>b.	</a:t>
            </a:r>
            <a:r>
              <a:rPr lang="en-US" sz="1400" dirty="0" err="1"/>
              <a:t>Kemudahan</a:t>
            </a:r>
            <a:r>
              <a:rPr lang="en-US" sz="1400" dirty="0"/>
              <a:t> </a:t>
            </a:r>
            <a:r>
              <a:rPr lang="en-US" sz="1400" dirty="0" err="1"/>
              <a:t>menemukan</a:t>
            </a:r>
            <a:r>
              <a:rPr lang="en-US" sz="1400" dirty="0"/>
              <a:t> </a:t>
            </a:r>
            <a:r>
              <a:rPr lang="en-US" sz="1400" dirty="0" err="1"/>
              <a:t>dan</a:t>
            </a:r>
            <a:r>
              <a:rPr lang="en-US" sz="1400" dirty="0"/>
              <a:t> </a:t>
            </a:r>
            <a:r>
              <a:rPr lang="en-US" sz="1400" dirty="0" err="1"/>
              <a:t>mengambil</a:t>
            </a:r>
            <a:r>
              <a:rPr lang="en-US" sz="1400" dirty="0"/>
              <a:t> </a:t>
            </a:r>
            <a:r>
              <a:rPr lang="en-US" sz="1400" dirty="0" err="1"/>
              <a:t>alat</a:t>
            </a:r>
            <a:endParaRPr lang="en-US" sz="1400" dirty="0"/>
          </a:p>
          <a:p>
            <a:pPr algn="just"/>
            <a:r>
              <a:rPr lang="en-US" sz="1400" dirty="0"/>
              <a:t>c.	</a:t>
            </a:r>
            <a:r>
              <a:rPr lang="en-US" sz="1400" dirty="0" err="1"/>
              <a:t>Kekerapan</a:t>
            </a:r>
            <a:r>
              <a:rPr lang="en-US" sz="1400" dirty="0"/>
              <a:t> (</a:t>
            </a:r>
            <a:r>
              <a:rPr lang="en-US" sz="1400" dirty="0" err="1"/>
              <a:t>frekuensi</a:t>
            </a:r>
            <a:r>
              <a:rPr lang="en-US" sz="1400" dirty="0"/>
              <a:t>) </a:t>
            </a:r>
            <a:r>
              <a:rPr lang="en-US" sz="1400" dirty="0" err="1"/>
              <a:t>pemakaian</a:t>
            </a:r>
            <a:r>
              <a:rPr lang="en-US" sz="1400" dirty="0"/>
              <a:t> </a:t>
            </a:r>
            <a:r>
              <a:rPr lang="en-US" sz="1400" dirty="0" err="1"/>
              <a:t>alat</a:t>
            </a:r>
            <a:endParaRPr lang="en-US" sz="1400" dirty="0"/>
          </a:p>
          <a:p>
            <a:pPr algn="just"/>
            <a:r>
              <a:rPr lang="en-US" sz="1400" dirty="0"/>
              <a:t>d.	</a:t>
            </a:r>
            <a:r>
              <a:rPr lang="en-US" sz="1400" dirty="0" err="1"/>
              <a:t>Tempat</a:t>
            </a:r>
            <a:r>
              <a:rPr lang="en-US" sz="1400" dirty="0"/>
              <a:t> </a:t>
            </a:r>
            <a:r>
              <a:rPr lang="en-US" sz="1400" dirty="0" err="1"/>
              <a:t>alat-alat</a:t>
            </a:r>
            <a:r>
              <a:rPr lang="en-US" sz="1400" dirty="0"/>
              <a:t> </a:t>
            </a:r>
            <a:r>
              <a:rPr lang="en-US" sz="1400" dirty="0" err="1"/>
              <a:t>digunakan</a:t>
            </a:r>
            <a:r>
              <a:rPr lang="en-US" sz="1400" dirty="0"/>
              <a:t>.</a:t>
            </a:r>
          </a:p>
          <a:p>
            <a:pPr algn="just"/>
            <a:endParaRPr lang="en-US" sz="1400" dirty="0"/>
          </a:p>
        </p:txBody>
      </p:sp>
    </p:spTree>
    <p:extLst>
      <p:ext uri="{BB962C8B-B14F-4D97-AF65-F5344CB8AC3E}">
        <p14:creationId xmlns:p14="http://schemas.microsoft.com/office/powerpoint/2010/main" val="384809879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51"/>
          <p:cNvSpPr txBox="1">
            <a:spLocks noGrp="1"/>
          </p:cNvSpPr>
          <p:nvPr>
            <p:ph type="title"/>
          </p:nvPr>
        </p:nvSpPr>
        <p:spPr>
          <a:xfrm>
            <a:off x="79333" y="-461360"/>
            <a:ext cx="4233000" cy="2261700"/>
          </a:xfrm>
          <a:prstGeom prst="rect">
            <a:avLst/>
          </a:prstGeom>
        </p:spPr>
        <p:txBody>
          <a:bodyPr spcFirstLastPara="1" wrap="square" lIns="91425" tIns="91425" rIns="91425" bIns="91425" anchor="b" anchorCtr="0">
            <a:noAutofit/>
          </a:bodyPr>
          <a:lstStyle/>
          <a:p>
            <a:pPr lvl="0"/>
            <a:r>
              <a:rPr lang="en-US" dirty="0" err="1" smtClean="0">
                <a:effectLst>
                  <a:reflection blurRad="6350" stA="55000" endA="50" endPos="85000" dir="5400000" sy="-100000" algn="bl" rotWithShape="0"/>
                </a:effectLst>
              </a:rPr>
              <a:t>Inventarisasi</a:t>
            </a:r>
            <a:r>
              <a:rPr lang="en-US" dirty="0" smtClean="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alat</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dan</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fasilitas</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laboratorium</a:t>
            </a:r>
            <a:endParaRPr dirty="0">
              <a:effectLst>
                <a:reflection blurRad="6350" stA="55000" endA="50" endPos="85000" dir="5400000" sy="-100000" algn="bl" rotWithShape="0"/>
              </a:effectLst>
            </a:endParaRPr>
          </a:p>
        </p:txBody>
      </p:sp>
      <p:sp>
        <p:nvSpPr>
          <p:cNvPr id="751" name="Google Shape;751;p51"/>
          <p:cNvSpPr txBox="1">
            <a:spLocks noGrp="1"/>
          </p:cNvSpPr>
          <p:nvPr>
            <p:ph type="subTitle" idx="1"/>
          </p:nvPr>
        </p:nvSpPr>
        <p:spPr>
          <a:xfrm>
            <a:off x="0" y="2879323"/>
            <a:ext cx="4850783" cy="1138200"/>
          </a:xfrm>
          <a:prstGeom prst="rect">
            <a:avLst/>
          </a:prstGeom>
        </p:spPr>
        <p:txBody>
          <a:bodyPr spcFirstLastPara="1" wrap="square" lIns="91425" tIns="91425" rIns="91425" bIns="91425" anchor="ctr" anchorCtr="0">
            <a:noAutofit/>
          </a:bodyPr>
          <a:lstStyle/>
          <a:p>
            <a:pPr marL="0" lvl="0" indent="0">
              <a:spcAft>
                <a:spcPts val="1600"/>
              </a:spcAft>
            </a:pPr>
            <a:r>
              <a:rPr lang="en-US" sz="1400" dirty="0" err="1"/>
              <a:t>Telah</a:t>
            </a:r>
            <a:r>
              <a:rPr lang="en-US" sz="1400" dirty="0"/>
              <a:t> </a:t>
            </a:r>
            <a:r>
              <a:rPr lang="en-US" sz="1400" dirty="0" err="1"/>
              <a:t>dijelaskan</a:t>
            </a:r>
            <a:r>
              <a:rPr lang="en-US" sz="1400" dirty="0"/>
              <a:t> </a:t>
            </a:r>
            <a:r>
              <a:rPr lang="en-US" sz="1400" dirty="0" err="1"/>
              <a:t>sebelumnya</a:t>
            </a:r>
            <a:r>
              <a:rPr lang="en-US" sz="1400" dirty="0"/>
              <a:t> </a:t>
            </a:r>
            <a:r>
              <a:rPr lang="en-US" sz="1400" dirty="0" err="1"/>
              <a:t>bahwa</a:t>
            </a:r>
            <a:r>
              <a:rPr lang="en-US" sz="1400" dirty="0"/>
              <a:t> yang </a:t>
            </a:r>
            <a:r>
              <a:rPr lang="en-US" sz="1400" dirty="0" err="1"/>
              <a:t>dimaksud</a:t>
            </a:r>
            <a:r>
              <a:rPr lang="en-US" sz="1400" dirty="0"/>
              <a:t> </a:t>
            </a:r>
            <a:r>
              <a:rPr lang="en-US" sz="1400" dirty="0" err="1"/>
              <a:t>dengan</a:t>
            </a:r>
            <a:r>
              <a:rPr lang="en-US" sz="1400" dirty="0"/>
              <a:t> </a:t>
            </a:r>
            <a:r>
              <a:rPr lang="en-US" sz="1400" dirty="0" err="1"/>
              <a:t>fasilitas</a:t>
            </a:r>
            <a:r>
              <a:rPr lang="en-US" sz="1400" dirty="0"/>
              <a:t> </a:t>
            </a:r>
            <a:r>
              <a:rPr lang="en-US" sz="1400" dirty="0" err="1"/>
              <a:t>laboratorium</a:t>
            </a:r>
            <a:r>
              <a:rPr lang="en-US" sz="1400" dirty="0"/>
              <a:t> </a:t>
            </a:r>
            <a:r>
              <a:rPr lang="en-US" sz="1400" dirty="0" err="1"/>
              <a:t>adalah</a:t>
            </a:r>
            <a:r>
              <a:rPr lang="en-US" sz="1400" dirty="0"/>
              <a:t> </a:t>
            </a:r>
            <a:r>
              <a:rPr lang="en-US" sz="1400" dirty="0" err="1"/>
              <a:t>sarana</a:t>
            </a:r>
            <a:r>
              <a:rPr lang="en-US" sz="1400" dirty="0"/>
              <a:t> </a:t>
            </a:r>
            <a:r>
              <a:rPr lang="en-US" sz="1400" dirty="0" err="1"/>
              <a:t>fisik</a:t>
            </a:r>
            <a:r>
              <a:rPr lang="en-US" sz="1400" dirty="0"/>
              <a:t> </a:t>
            </a:r>
            <a:r>
              <a:rPr lang="en-US" sz="1400" dirty="0" err="1"/>
              <a:t>laboratorium</a:t>
            </a:r>
            <a:r>
              <a:rPr lang="en-US" sz="1400" dirty="0"/>
              <a:t> </a:t>
            </a:r>
            <a:r>
              <a:rPr lang="en-US" sz="1400" dirty="0" err="1"/>
              <a:t>seperti</a:t>
            </a:r>
            <a:r>
              <a:rPr lang="en-US" sz="1400" dirty="0"/>
              <a:t> </a:t>
            </a:r>
            <a:r>
              <a:rPr lang="en-US" sz="1400" dirty="0" err="1"/>
              <a:t>fasilitas</a:t>
            </a:r>
            <a:r>
              <a:rPr lang="en-US" sz="1400" dirty="0"/>
              <a:t> </a:t>
            </a:r>
            <a:r>
              <a:rPr lang="en-US" sz="1400" dirty="0" err="1"/>
              <a:t>ruangan</a:t>
            </a:r>
            <a:r>
              <a:rPr lang="en-US" sz="1400" dirty="0"/>
              <a:t>, </a:t>
            </a:r>
            <a:r>
              <a:rPr lang="en-US" sz="1400" dirty="0" err="1"/>
              <a:t>fasilitas</a:t>
            </a:r>
            <a:r>
              <a:rPr lang="en-US" sz="1400" dirty="0"/>
              <a:t> </a:t>
            </a:r>
            <a:r>
              <a:rPr lang="en-US" sz="1400" dirty="0" err="1"/>
              <a:t>instalasi</a:t>
            </a:r>
            <a:r>
              <a:rPr lang="en-US" sz="1400" dirty="0"/>
              <a:t> </a:t>
            </a:r>
            <a:r>
              <a:rPr lang="en-US" sz="1400" dirty="0" err="1"/>
              <a:t>listrik</a:t>
            </a:r>
            <a:r>
              <a:rPr lang="en-US" sz="1400" dirty="0"/>
              <a:t>, air </a:t>
            </a:r>
            <a:r>
              <a:rPr lang="en-US" sz="1400" dirty="0" err="1"/>
              <a:t>dan</a:t>
            </a:r>
            <a:r>
              <a:rPr lang="en-US" sz="1400" dirty="0"/>
              <a:t> gas </a:t>
            </a:r>
            <a:r>
              <a:rPr lang="en-US" sz="1400" dirty="0" err="1"/>
              <a:t>serta</a:t>
            </a:r>
            <a:r>
              <a:rPr lang="en-US" sz="1400" dirty="0"/>
              <a:t> </a:t>
            </a:r>
            <a:r>
              <a:rPr lang="en-US" sz="1400" dirty="0" err="1"/>
              <a:t>fasilitas</a:t>
            </a:r>
            <a:r>
              <a:rPr lang="en-US" sz="1400" dirty="0"/>
              <a:t> </a:t>
            </a:r>
            <a:r>
              <a:rPr lang="en-US" sz="1400" dirty="0" err="1"/>
              <a:t>mebeler</a:t>
            </a:r>
            <a:r>
              <a:rPr lang="en-US" sz="1400" dirty="0"/>
              <a:t> </a:t>
            </a:r>
            <a:r>
              <a:rPr lang="en-US" sz="1400" dirty="0" err="1"/>
              <a:t>dan</a:t>
            </a:r>
            <a:r>
              <a:rPr lang="en-US" sz="1400" dirty="0"/>
              <a:t> </a:t>
            </a:r>
            <a:r>
              <a:rPr lang="en-US" sz="1400" dirty="0" err="1"/>
              <a:t>sebagainya</a:t>
            </a:r>
            <a:r>
              <a:rPr lang="en-US" sz="1400" dirty="0"/>
              <a:t>, </a:t>
            </a:r>
            <a:r>
              <a:rPr lang="en-US" sz="1400" dirty="0" err="1"/>
              <a:t>sedangkan</a:t>
            </a:r>
            <a:r>
              <a:rPr lang="en-US" sz="1400" dirty="0"/>
              <a:t> </a:t>
            </a:r>
            <a:r>
              <a:rPr lang="en-US" sz="1400" dirty="0" err="1"/>
              <a:t>alat-alat</a:t>
            </a:r>
            <a:r>
              <a:rPr lang="en-US" sz="1400" dirty="0"/>
              <a:t> </a:t>
            </a:r>
            <a:r>
              <a:rPr lang="en-US" sz="1400" dirty="0" err="1"/>
              <a:t>laboratorium</a:t>
            </a:r>
            <a:r>
              <a:rPr lang="en-US" sz="1400" dirty="0"/>
              <a:t> </a:t>
            </a:r>
            <a:r>
              <a:rPr lang="en-US" sz="1400" dirty="0" err="1"/>
              <a:t>terdiri</a:t>
            </a:r>
            <a:r>
              <a:rPr lang="en-US" sz="1400" dirty="0"/>
              <a:t> </a:t>
            </a:r>
            <a:r>
              <a:rPr lang="en-US" sz="1400" dirty="0" err="1"/>
              <a:t>dari</a:t>
            </a:r>
            <a:r>
              <a:rPr lang="en-US" sz="1400" dirty="0"/>
              <a:t> </a:t>
            </a:r>
            <a:r>
              <a:rPr lang="en-US" sz="1400" dirty="0" err="1"/>
              <a:t>bahan-bahan</a:t>
            </a:r>
            <a:r>
              <a:rPr lang="en-US" sz="1400" dirty="0"/>
              <a:t> </a:t>
            </a:r>
            <a:r>
              <a:rPr lang="en-US" sz="1400" dirty="0" err="1"/>
              <a:t>habis</a:t>
            </a:r>
            <a:r>
              <a:rPr lang="en-US" sz="1400" dirty="0"/>
              <a:t>, </a:t>
            </a:r>
            <a:r>
              <a:rPr lang="en-US" sz="1400" dirty="0" err="1"/>
              <a:t>alat-alat</a:t>
            </a:r>
            <a:r>
              <a:rPr lang="en-US" sz="1400" dirty="0"/>
              <a:t> </a:t>
            </a:r>
            <a:r>
              <a:rPr lang="en-US" sz="1400" dirty="0" err="1"/>
              <a:t>permanen</a:t>
            </a:r>
            <a:r>
              <a:rPr lang="en-US" sz="1400" dirty="0"/>
              <a:t>, </a:t>
            </a:r>
            <a:r>
              <a:rPr lang="en-US" sz="1400" dirty="0" err="1"/>
              <a:t>alat-alat</a:t>
            </a:r>
            <a:r>
              <a:rPr lang="en-US" sz="1400" dirty="0"/>
              <a:t> </a:t>
            </a:r>
            <a:r>
              <a:rPr lang="en-US" sz="1400" dirty="0" err="1"/>
              <a:t>tidak</a:t>
            </a:r>
            <a:r>
              <a:rPr lang="en-US" sz="1400" dirty="0"/>
              <a:t> </a:t>
            </a:r>
            <a:r>
              <a:rPr lang="en-US" sz="1400" dirty="0" err="1"/>
              <a:t>permanen</a:t>
            </a:r>
            <a:r>
              <a:rPr lang="en-US" sz="1400" dirty="0"/>
              <a:t> </a:t>
            </a:r>
            <a:r>
              <a:rPr lang="en-US" sz="1400" dirty="0" err="1"/>
              <a:t>serta</a:t>
            </a:r>
            <a:r>
              <a:rPr lang="en-US" sz="1400" dirty="0"/>
              <a:t> </a:t>
            </a:r>
            <a:r>
              <a:rPr lang="en-US" sz="1400" dirty="0" err="1"/>
              <a:t>peralatan</a:t>
            </a:r>
            <a:r>
              <a:rPr lang="en-US" sz="1400" dirty="0"/>
              <a:t> (tools) </a:t>
            </a:r>
            <a:r>
              <a:rPr lang="en-US" sz="1400" dirty="0" err="1"/>
              <a:t>perbaikan</a:t>
            </a:r>
            <a:r>
              <a:rPr lang="en-US" sz="1400" dirty="0"/>
              <a:t>. </a:t>
            </a:r>
            <a:r>
              <a:rPr lang="en-US" sz="1400" dirty="0" err="1"/>
              <a:t>Semua</a:t>
            </a:r>
            <a:r>
              <a:rPr lang="en-US" sz="1400" dirty="0"/>
              <a:t> </a:t>
            </a:r>
            <a:r>
              <a:rPr lang="en-US" sz="1400" dirty="0" err="1"/>
              <a:t>fasilitas</a:t>
            </a:r>
            <a:r>
              <a:rPr lang="en-US" sz="1400" dirty="0"/>
              <a:t> </a:t>
            </a:r>
            <a:r>
              <a:rPr lang="en-US" sz="1400" dirty="0" err="1"/>
              <a:t>dan</a:t>
            </a:r>
            <a:r>
              <a:rPr lang="en-US" sz="1400" dirty="0"/>
              <a:t> </a:t>
            </a:r>
            <a:r>
              <a:rPr lang="en-US" sz="1400" dirty="0" err="1"/>
              <a:t>alat-alat</a:t>
            </a:r>
            <a:r>
              <a:rPr lang="en-US" sz="1400" dirty="0"/>
              <a:t> </a:t>
            </a:r>
            <a:r>
              <a:rPr lang="en-US" sz="1400" dirty="0" err="1"/>
              <a:t>tersebut</a:t>
            </a:r>
            <a:r>
              <a:rPr lang="en-US" sz="1400" dirty="0"/>
              <a:t> </a:t>
            </a:r>
            <a:r>
              <a:rPr lang="en-US" sz="1400" dirty="0" err="1"/>
              <a:t>setiap</a:t>
            </a:r>
            <a:r>
              <a:rPr lang="en-US" sz="1400" dirty="0"/>
              <a:t> </a:t>
            </a:r>
            <a:r>
              <a:rPr lang="en-US" sz="1400" dirty="0" err="1"/>
              <a:t>saat</a:t>
            </a:r>
            <a:r>
              <a:rPr lang="en-US" sz="1400" dirty="0"/>
              <a:t> </a:t>
            </a:r>
            <a:r>
              <a:rPr lang="en-US" sz="1400" dirty="0" err="1"/>
              <a:t>dapat</a:t>
            </a:r>
            <a:r>
              <a:rPr lang="en-US" sz="1400" dirty="0"/>
              <a:t> </a:t>
            </a:r>
            <a:r>
              <a:rPr lang="en-US" sz="1400" dirty="0" err="1"/>
              <a:t>berubah</a:t>
            </a:r>
            <a:r>
              <a:rPr lang="en-US" sz="1400" dirty="0"/>
              <a:t> </a:t>
            </a:r>
            <a:r>
              <a:rPr lang="en-US" sz="1400" dirty="0" err="1"/>
              <a:t>keadaan</a:t>
            </a:r>
            <a:r>
              <a:rPr lang="en-US" sz="1400" dirty="0"/>
              <a:t> </a:t>
            </a:r>
            <a:r>
              <a:rPr lang="en-US" sz="1400" dirty="0" err="1"/>
              <a:t>jenis</a:t>
            </a:r>
            <a:r>
              <a:rPr lang="en-US" sz="1400" dirty="0"/>
              <a:t>, </a:t>
            </a:r>
            <a:r>
              <a:rPr lang="en-US" sz="1400" dirty="0" err="1"/>
              <a:t>kualitas</a:t>
            </a:r>
            <a:r>
              <a:rPr lang="en-US" sz="1400" dirty="0"/>
              <a:t>, </a:t>
            </a:r>
            <a:r>
              <a:rPr lang="en-US" sz="1400" dirty="0" err="1"/>
              <a:t>dan</a:t>
            </a:r>
            <a:r>
              <a:rPr lang="en-US" sz="1400" dirty="0"/>
              <a:t> </a:t>
            </a:r>
            <a:r>
              <a:rPr lang="en-US" sz="1400" dirty="0" err="1"/>
              <a:t>kuantitasnya</a:t>
            </a:r>
            <a:r>
              <a:rPr lang="en-US" sz="1400" dirty="0"/>
              <a:t> </a:t>
            </a:r>
            <a:r>
              <a:rPr lang="en-US" sz="1400" dirty="0" err="1"/>
              <a:t>karena</a:t>
            </a:r>
            <a:r>
              <a:rPr lang="en-US" sz="1400" dirty="0"/>
              <a:t> </a:t>
            </a:r>
            <a:r>
              <a:rPr lang="en-US" sz="1400" dirty="0" err="1"/>
              <a:t>banyak</a:t>
            </a:r>
            <a:r>
              <a:rPr lang="en-US" sz="1400" dirty="0"/>
              <a:t> </a:t>
            </a:r>
            <a:r>
              <a:rPr lang="en-US" sz="1400" dirty="0" err="1"/>
              <a:t>faktor</a:t>
            </a:r>
            <a:r>
              <a:rPr lang="en-US" sz="1400" dirty="0"/>
              <a:t> </a:t>
            </a:r>
            <a:r>
              <a:rPr lang="en-US" sz="1400" dirty="0" err="1"/>
              <a:t>seperti</a:t>
            </a:r>
            <a:r>
              <a:rPr lang="en-US" sz="1400" dirty="0"/>
              <a:t> </a:t>
            </a:r>
            <a:r>
              <a:rPr lang="en-US" sz="1400" dirty="0" err="1"/>
              <a:t>tingginya</a:t>
            </a:r>
            <a:r>
              <a:rPr lang="en-US" sz="1400" dirty="0"/>
              <a:t> </a:t>
            </a:r>
            <a:r>
              <a:rPr lang="en-US" sz="1400" dirty="0" err="1"/>
              <a:t>frekuensi</a:t>
            </a:r>
            <a:r>
              <a:rPr lang="en-US" sz="1400" dirty="0"/>
              <a:t> </a:t>
            </a:r>
            <a:r>
              <a:rPr lang="en-US" sz="1400" dirty="0" err="1"/>
              <a:t>penggunaan</a:t>
            </a:r>
            <a:r>
              <a:rPr lang="en-US" sz="1400" dirty="0"/>
              <a:t>, </a:t>
            </a:r>
            <a:r>
              <a:rPr lang="en-US" sz="1400" dirty="0" err="1"/>
              <a:t>usia</a:t>
            </a:r>
            <a:r>
              <a:rPr lang="en-US" sz="1400" dirty="0"/>
              <a:t> </a:t>
            </a:r>
            <a:r>
              <a:rPr lang="en-US" sz="1400" dirty="0" err="1"/>
              <a:t>pakai</a:t>
            </a:r>
            <a:r>
              <a:rPr lang="en-US" sz="1400" dirty="0"/>
              <a:t>, </a:t>
            </a:r>
            <a:r>
              <a:rPr lang="en-US" sz="1400" dirty="0" err="1"/>
              <a:t>kerusakan</a:t>
            </a:r>
            <a:r>
              <a:rPr lang="en-US" sz="1400" dirty="0"/>
              <a:t>, </a:t>
            </a:r>
            <a:r>
              <a:rPr lang="en-US" sz="1400" dirty="0" err="1"/>
              <a:t>kehilangan</a:t>
            </a:r>
            <a:r>
              <a:rPr lang="en-US" sz="1400" dirty="0"/>
              <a:t> </a:t>
            </a:r>
            <a:r>
              <a:rPr lang="en-US" sz="1400" dirty="0" err="1"/>
              <a:t>dan</a:t>
            </a:r>
            <a:r>
              <a:rPr lang="en-US" sz="1400" dirty="0"/>
              <a:t> </a:t>
            </a:r>
            <a:r>
              <a:rPr lang="en-US" sz="1400" dirty="0" err="1"/>
              <a:t>sebagainya</a:t>
            </a:r>
            <a:r>
              <a:rPr lang="en-US" sz="1400" dirty="0"/>
              <a:t>.</a:t>
            </a:r>
            <a:endParaRPr sz="1400" dirty="0"/>
          </a:p>
        </p:txBody>
      </p:sp>
      <p:pic>
        <p:nvPicPr>
          <p:cNvPr id="752" name="Google Shape;752;p51"/>
          <p:cNvPicPr preferRelativeResize="0"/>
          <p:nvPr/>
        </p:nvPicPr>
        <p:blipFill rotWithShape="1">
          <a:blip r:embed="rId3">
            <a:alphaModFix/>
          </a:blip>
          <a:srcRect l="22984" r="10318"/>
          <a:stretch/>
        </p:blipFill>
        <p:spPr>
          <a:xfrm>
            <a:off x="4831684" y="610823"/>
            <a:ext cx="4008900" cy="4011900"/>
          </a:xfrm>
          <a:prstGeom prst="ellipse">
            <a:avLst/>
          </a:prstGeom>
          <a:noFill/>
          <a:ln>
            <a:noFill/>
          </a:ln>
        </p:spPr>
      </p:pic>
      <p:pic>
        <p:nvPicPr>
          <p:cNvPr id="753" name="Google Shape;753;p51"/>
          <p:cNvPicPr preferRelativeResize="0"/>
          <p:nvPr/>
        </p:nvPicPr>
        <p:blipFill rotWithShape="1">
          <a:blip r:embed="rId4">
            <a:alphaModFix/>
          </a:blip>
          <a:srcRect t="46533" r="33328" b="3511"/>
          <a:stretch/>
        </p:blipFill>
        <p:spPr>
          <a:xfrm rot="10800000" flipH="1">
            <a:off x="6651850" y="-1"/>
            <a:ext cx="2492150" cy="1854627"/>
          </a:xfrm>
          <a:prstGeom prst="rect">
            <a:avLst/>
          </a:prstGeom>
          <a:noFill/>
          <a:ln>
            <a:noFill/>
          </a:ln>
        </p:spPr>
      </p:pic>
      <p:pic>
        <p:nvPicPr>
          <p:cNvPr id="754" name="Google Shape;754;p51"/>
          <p:cNvPicPr preferRelativeResize="0"/>
          <p:nvPr/>
        </p:nvPicPr>
        <p:blipFill>
          <a:blip r:embed="rId5">
            <a:alphaModFix/>
          </a:blip>
          <a:stretch>
            <a:fillRect/>
          </a:stretch>
        </p:blipFill>
        <p:spPr>
          <a:xfrm>
            <a:off x="5459438" y="4221725"/>
            <a:ext cx="3687674" cy="919525"/>
          </a:xfrm>
          <a:prstGeom prst="rect">
            <a:avLst/>
          </a:prstGeom>
          <a:noFill/>
          <a:ln>
            <a:noFill/>
          </a:ln>
        </p:spPr>
      </p:pic>
      <p:pic>
        <p:nvPicPr>
          <p:cNvPr id="755" name="Google Shape;755;p51"/>
          <p:cNvPicPr preferRelativeResize="0"/>
          <p:nvPr/>
        </p:nvPicPr>
        <p:blipFill>
          <a:blip r:embed="rId6">
            <a:alphaModFix amt="75000"/>
          </a:blip>
          <a:stretch>
            <a:fillRect/>
          </a:stretch>
        </p:blipFill>
        <p:spPr>
          <a:xfrm>
            <a:off x="4572008" y="1073397"/>
            <a:ext cx="1138194" cy="1138175"/>
          </a:xfrm>
          <a:prstGeom prst="rect">
            <a:avLst/>
          </a:prstGeom>
          <a:noFill/>
          <a:ln>
            <a:noFill/>
          </a:ln>
        </p:spPr>
      </p:pic>
      <p:pic>
        <p:nvPicPr>
          <p:cNvPr id="756" name="Google Shape;756;p51"/>
          <p:cNvPicPr preferRelativeResize="0"/>
          <p:nvPr/>
        </p:nvPicPr>
        <p:blipFill>
          <a:blip r:embed="rId7">
            <a:alphaModFix/>
          </a:blip>
          <a:stretch>
            <a:fillRect/>
          </a:stretch>
        </p:blipFill>
        <p:spPr>
          <a:xfrm>
            <a:off x="8500134" y="4003075"/>
            <a:ext cx="400550" cy="458832"/>
          </a:xfrm>
          <a:prstGeom prst="rect">
            <a:avLst/>
          </a:prstGeom>
          <a:noFill/>
          <a:ln>
            <a:noFill/>
          </a:ln>
        </p:spPr>
      </p:pic>
      <p:pic>
        <p:nvPicPr>
          <p:cNvPr id="757" name="Google Shape;757;p51"/>
          <p:cNvPicPr preferRelativeResize="0"/>
          <p:nvPr/>
        </p:nvPicPr>
        <p:blipFill>
          <a:blip r:embed="rId8">
            <a:alphaModFix/>
          </a:blip>
          <a:stretch>
            <a:fillRect/>
          </a:stretch>
        </p:blipFill>
        <p:spPr>
          <a:xfrm>
            <a:off x="5459452" y="4096229"/>
            <a:ext cx="272495" cy="272526"/>
          </a:xfrm>
          <a:prstGeom prst="rect">
            <a:avLst/>
          </a:prstGeom>
          <a:noFill/>
          <a:ln>
            <a:noFill/>
          </a:ln>
        </p:spPr>
      </p:pic>
      <p:pic>
        <p:nvPicPr>
          <p:cNvPr id="758" name="Google Shape;758;p51"/>
          <p:cNvPicPr preferRelativeResize="0"/>
          <p:nvPr/>
        </p:nvPicPr>
        <p:blipFill>
          <a:blip r:embed="rId7">
            <a:alphaModFix/>
          </a:blip>
          <a:stretch>
            <a:fillRect/>
          </a:stretch>
        </p:blipFill>
        <p:spPr>
          <a:xfrm flipH="1">
            <a:off x="5731949" y="539500"/>
            <a:ext cx="400550" cy="458832"/>
          </a:xfrm>
          <a:prstGeom prst="rect">
            <a:avLst/>
          </a:prstGeom>
          <a:noFill/>
          <a:ln>
            <a:noFill/>
          </a:ln>
        </p:spPr>
      </p:pic>
      <p:pic>
        <p:nvPicPr>
          <p:cNvPr id="759" name="Google Shape;759;p51"/>
          <p:cNvPicPr preferRelativeResize="0"/>
          <p:nvPr/>
        </p:nvPicPr>
        <p:blipFill>
          <a:blip r:embed="rId9">
            <a:alphaModFix/>
          </a:blip>
          <a:stretch>
            <a:fillRect/>
          </a:stretch>
        </p:blipFill>
        <p:spPr>
          <a:xfrm flipH="1">
            <a:off x="8209185" y="1628800"/>
            <a:ext cx="547601" cy="582775"/>
          </a:xfrm>
          <a:prstGeom prst="rect">
            <a:avLst/>
          </a:prstGeom>
          <a:noFill/>
          <a:ln>
            <a:noFill/>
          </a:ln>
        </p:spPr>
      </p:pic>
      <p:pic>
        <p:nvPicPr>
          <p:cNvPr id="760" name="Google Shape;760;p51"/>
          <p:cNvPicPr preferRelativeResize="0"/>
          <p:nvPr/>
        </p:nvPicPr>
        <p:blipFill>
          <a:blip r:embed="rId8">
            <a:alphaModFix/>
          </a:blip>
          <a:stretch>
            <a:fillRect/>
          </a:stretch>
        </p:blipFill>
        <p:spPr>
          <a:xfrm flipH="1">
            <a:off x="7955310" y="212475"/>
            <a:ext cx="253876" cy="25387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27676" y="2276431"/>
            <a:ext cx="8216900" cy="1138200"/>
          </a:xfrm>
        </p:spPr>
        <p:txBody>
          <a:bodyPr/>
          <a:lstStyle/>
          <a:p>
            <a:r>
              <a:rPr lang="en-US" sz="1400" dirty="0" err="1"/>
              <a:t>Daftar</a:t>
            </a:r>
            <a:r>
              <a:rPr lang="en-US" sz="1400" dirty="0"/>
              <a:t> </a:t>
            </a:r>
            <a:r>
              <a:rPr lang="en-US" sz="1400" dirty="0" err="1"/>
              <a:t>inventaris</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adalah</a:t>
            </a:r>
            <a:r>
              <a:rPr lang="en-US" sz="1400" dirty="0"/>
              <a:t> </a:t>
            </a:r>
            <a:r>
              <a:rPr lang="en-US" sz="1400" dirty="0" err="1"/>
              <a:t>catatan</a:t>
            </a:r>
            <a:r>
              <a:rPr lang="en-US" sz="1400" dirty="0"/>
              <a:t> </a:t>
            </a:r>
            <a:r>
              <a:rPr lang="en-US" sz="1400" dirty="0" err="1"/>
              <a:t>atas</a:t>
            </a:r>
            <a:r>
              <a:rPr lang="en-US" sz="1400" dirty="0"/>
              <a:t> </a:t>
            </a:r>
            <a:r>
              <a:rPr lang="en-US" sz="1400" dirty="0" err="1"/>
              <a:t>semua</a:t>
            </a:r>
            <a:r>
              <a:rPr lang="en-US" sz="1400" dirty="0"/>
              <a:t> </a:t>
            </a:r>
            <a:r>
              <a:rPr lang="en-US" sz="1400" dirty="0" err="1"/>
              <a:t>alat-alat</a:t>
            </a:r>
            <a:r>
              <a:rPr lang="en-US"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p>
          <a:p>
            <a:r>
              <a:rPr lang="en-US" sz="1400" dirty="0"/>
              <a:t>1.	</a:t>
            </a:r>
            <a:r>
              <a:rPr lang="en-US" sz="1400" dirty="0" err="1"/>
              <a:t>Daftar</a:t>
            </a:r>
            <a:r>
              <a:rPr lang="en-US" sz="1400" dirty="0"/>
              <a:t> </a:t>
            </a:r>
            <a:r>
              <a:rPr lang="en-US" sz="1400" dirty="0" err="1"/>
              <a:t>inventaris</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dapat</a:t>
            </a:r>
            <a:r>
              <a:rPr lang="en-US" sz="1400" dirty="0"/>
              <a:t> </a:t>
            </a:r>
            <a:r>
              <a:rPr lang="en-US" sz="1400" dirty="0" err="1"/>
              <a:t>dibuat</a:t>
            </a:r>
            <a:r>
              <a:rPr lang="en-US" sz="1400" dirty="0"/>
              <a:t> </a:t>
            </a:r>
            <a:r>
              <a:rPr lang="en-US" sz="1400" dirty="0" err="1"/>
              <a:t>dalam</a:t>
            </a:r>
            <a:r>
              <a:rPr lang="en-US" sz="1400" dirty="0"/>
              <a:t> </a:t>
            </a:r>
            <a:r>
              <a:rPr lang="en-US" sz="1400" dirty="0" err="1"/>
              <a:t>bentuk</a:t>
            </a:r>
            <a:r>
              <a:rPr lang="en-US" sz="1400" dirty="0"/>
              <a:t> </a:t>
            </a:r>
            <a:r>
              <a:rPr lang="en-US" sz="1400" dirty="0" err="1"/>
              <a:t>buku</a:t>
            </a:r>
            <a:r>
              <a:rPr lang="en-US" sz="1400" dirty="0"/>
              <a:t> </a:t>
            </a:r>
            <a:r>
              <a:rPr lang="en-US" sz="1400" dirty="0" err="1"/>
              <a:t>catatan</a:t>
            </a:r>
            <a:r>
              <a:rPr lang="en-US" sz="1400" dirty="0"/>
              <a:t> </a:t>
            </a:r>
            <a:r>
              <a:rPr lang="en-US" sz="1400" dirty="0" err="1"/>
              <a:t>dengan</a:t>
            </a:r>
            <a:r>
              <a:rPr lang="en-US" sz="1400" dirty="0"/>
              <a:t> </a:t>
            </a:r>
            <a:r>
              <a:rPr lang="en-US" sz="1400" dirty="0" err="1"/>
              <a:t>tulisan</a:t>
            </a:r>
            <a:r>
              <a:rPr lang="en-US" sz="1400" dirty="0"/>
              <a:t> </a:t>
            </a:r>
            <a:r>
              <a:rPr lang="en-US" sz="1400" dirty="0" err="1"/>
              <a:t>tangan</a:t>
            </a:r>
            <a:r>
              <a:rPr lang="en-US" sz="1400" dirty="0"/>
              <a:t>, file </a:t>
            </a:r>
            <a:r>
              <a:rPr lang="en-US" sz="1400" dirty="0" err="1"/>
              <a:t>cetakan</a:t>
            </a:r>
            <a:r>
              <a:rPr lang="en-US" sz="1400" dirty="0"/>
              <a:t>, </a:t>
            </a:r>
            <a:r>
              <a:rPr lang="en-US" sz="1400" dirty="0" err="1"/>
              <a:t>ataupun</a:t>
            </a:r>
            <a:r>
              <a:rPr lang="en-US" sz="1400" dirty="0"/>
              <a:t> </a:t>
            </a:r>
            <a:r>
              <a:rPr lang="en-US" sz="1400" dirty="0" err="1"/>
              <a:t>dalam</a:t>
            </a:r>
            <a:r>
              <a:rPr lang="en-US" sz="1400" dirty="0"/>
              <a:t> </a:t>
            </a:r>
            <a:r>
              <a:rPr lang="en-US" sz="1400" dirty="0" err="1"/>
              <a:t>bentuk</a:t>
            </a:r>
            <a:r>
              <a:rPr lang="en-US" sz="1400" dirty="0"/>
              <a:t> file </a:t>
            </a:r>
            <a:r>
              <a:rPr lang="en-US" sz="1400" dirty="0" err="1"/>
              <a:t>elektronik</a:t>
            </a:r>
            <a:r>
              <a:rPr lang="en-US" sz="1400" dirty="0"/>
              <a:t> </a:t>
            </a:r>
            <a:r>
              <a:rPr lang="en-US" sz="1400" dirty="0" err="1"/>
              <a:t>seperti</a:t>
            </a:r>
            <a:r>
              <a:rPr lang="en-US" sz="1400" dirty="0"/>
              <a:t> </a:t>
            </a:r>
            <a:r>
              <a:rPr lang="en-US" sz="1400" dirty="0" err="1"/>
              <a:t>dalam</a:t>
            </a:r>
            <a:r>
              <a:rPr lang="en-US" sz="1400" dirty="0"/>
              <a:t> </a:t>
            </a:r>
            <a:r>
              <a:rPr lang="en-US" sz="1400" dirty="0" err="1"/>
              <a:t>disket</a:t>
            </a:r>
            <a:r>
              <a:rPr lang="en-US" sz="1400" dirty="0"/>
              <a:t>, </a:t>
            </a:r>
            <a:r>
              <a:rPr lang="en-US" sz="1400" dirty="0" err="1"/>
              <a:t>hardisk</a:t>
            </a:r>
            <a:r>
              <a:rPr lang="en-US" sz="1400" dirty="0"/>
              <a:t>, CD, </a:t>
            </a:r>
            <a:r>
              <a:rPr lang="en-US" sz="1400" dirty="0" err="1"/>
              <a:t>dan</a:t>
            </a:r>
            <a:r>
              <a:rPr lang="en-US" sz="1400" dirty="0"/>
              <a:t> </a:t>
            </a:r>
            <a:r>
              <a:rPr lang="en-US" sz="1400" dirty="0" err="1"/>
              <a:t>flashdisk</a:t>
            </a:r>
            <a:r>
              <a:rPr lang="en-US" sz="1400" dirty="0"/>
              <a:t>.</a:t>
            </a:r>
          </a:p>
          <a:p>
            <a:r>
              <a:rPr lang="en-US" sz="1400" dirty="0"/>
              <a:t>2.	</a:t>
            </a:r>
            <a:r>
              <a:rPr lang="en-US" sz="1400" dirty="0" err="1"/>
              <a:t>Daftar</a:t>
            </a:r>
            <a:r>
              <a:rPr lang="en-US" sz="1400" dirty="0"/>
              <a:t> </a:t>
            </a:r>
            <a:r>
              <a:rPr lang="en-US" sz="1400" dirty="0" err="1"/>
              <a:t>inventaris</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memuat</a:t>
            </a:r>
            <a:r>
              <a:rPr lang="en-US" sz="1400" dirty="0"/>
              <a:t> </a:t>
            </a:r>
            <a:r>
              <a:rPr lang="en-US" sz="1400" dirty="0" err="1"/>
              <a:t>nama</a:t>
            </a:r>
            <a:r>
              <a:rPr lang="en-US" sz="1400" dirty="0"/>
              <a:t> </a:t>
            </a:r>
            <a:r>
              <a:rPr lang="en-US" sz="1400" dirty="0" err="1"/>
              <a:t>dan</a:t>
            </a:r>
            <a:r>
              <a:rPr lang="en-US" sz="1400" dirty="0"/>
              <a:t> </a:t>
            </a:r>
            <a:r>
              <a:rPr lang="en-US" sz="1400" dirty="0" err="1"/>
              <a:t>berbagai</a:t>
            </a:r>
            <a:r>
              <a:rPr lang="en-US" sz="1400" dirty="0"/>
              <a:t> </a:t>
            </a:r>
            <a:r>
              <a:rPr lang="en-US" sz="1400" dirty="0" err="1"/>
              <a:t>atribut</a:t>
            </a:r>
            <a:r>
              <a:rPr lang="en-US" sz="1400" dirty="0"/>
              <a:t> </a:t>
            </a:r>
            <a:r>
              <a:rPr lang="en-US" sz="1400" dirty="0" err="1"/>
              <a:t>alat-alat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a:t>
            </a:r>
          </a:p>
          <a:p>
            <a:r>
              <a:rPr lang="en-US" sz="1400" dirty="0"/>
              <a:t>3.	Yang </a:t>
            </a:r>
            <a:r>
              <a:rPr lang="en-US" sz="1400" dirty="0" err="1"/>
              <a:t>dimaksud</a:t>
            </a:r>
            <a:r>
              <a:rPr lang="en-US" sz="1400" dirty="0"/>
              <a:t> </a:t>
            </a:r>
            <a:r>
              <a:rPr lang="en-US" sz="1400" dirty="0" err="1"/>
              <a:t>dengan</a:t>
            </a:r>
            <a:r>
              <a:rPr lang="en-US" sz="1400" dirty="0"/>
              <a:t> </a:t>
            </a:r>
            <a:r>
              <a:rPr lang="en-US" sz="1400" dirty="0" err="1"/>
              <a:t>atribut</a:t>
            </a:r>
            <a:r>
              <a:rPr lang="en-US" sz="1400" dirty="0"/>
              <a:t> </a:t>
            </a:r>
            <a:r>
              <a:rPr lang="en-US" sz="1400" dirty="0" err="1"/>
              <a:t>alat-alat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dalam</a:t>
            </a:r>
            <a:r>
              <a:rPr lang="en-US" sz="1400" dirty="0"/>
              <a:t> </a:t>
            </a:r>
            <a:r>
              <a:rPr lang="en-US" sz="1400" dirty="0" err="1"/>
              <a:t>daftar</a:t>
            </a:r>
            <a:r>
              <a:rPr lang="en-US" sz="1400" dirty="0"/>
              <a:t> </a:t>
            </a:r>
            <a:r>
              <a:rPr lang="en-US" sz="1400" dirty="0" err="1"/>
              <a:t>inventaris</a:t>
            </a:r>
            <a:r>
              <a:rPr lang="en-US" sz="1400" dirty="0"/>
              <a:t> </a:t>
            </a:r>
            <a:r>
              <a:rPr lang="en-US" sz="1400" dirty="0" err="1"/>
              <a:t>adalah</a:t>
            </a:r>
            <a:r>
              <a:rPr lang="en-US" sz="1400" dirty="0"/>
              <a:t> </a:t>
            </a:r>
            <a:r>
              <a:rPr lang="en-US" sz="1400" dirty="0" err="1"/>
              <a:t>catatan</a:t>
            </a:r>
            <a:r>
              <a:rPr lang="en-US" sz="1400" dirty="0"/>
              <a:t> </a:t>
            </a:r>
            <a:r>
              <a:rPr lang="en-US" sz="1400" dirty="0" err="1"/>
              <a:t>keterangan</a:t>
            </a:r>
            <a:r>
              <a:rPr lang="en-US" sz="1400" dirty="0"/>
              <a:t> </a:t>
            </a:r>
            <a:r>
              <a:rPr lang="en-US" sz="1400" dirty="0" err="1"/>
              <a:t>mengenai</a:t>
            </a:r>
            <a:r>
              <a:rPr lang="en-US" sz="1400" dirty="0"/>
              <a:t> </a:t>
            </a:r>
            <a:r>
              <a:rPr lang="en-US" sz="1400" dirty="0" err="1"/>
              <a:t>nama</a:t>
            </a:r>
            <a:r>
              <a:rPr lang="en-US" sz="1400" dirty="0"/>
              <a:t> </a:t>
            </a:r>
            <a:r>
              <a:rPr lang="en-US" sz="1400" dirty="0" err="1"/>
              <a:t>alat</a:t>
            </a:r>
            <a:r>
              <a:rPr lang="en-US" sz="1400" dirty="0"/>
              <a:t>, </a:t>
            </a:r>
            <a:r>
              <a:rPr lang="en-US" sz="1400" dirty="0" err="1"/>
              <a:t>nomor</a:t>
            </a:r>
            <a:r>
              <a:rPr lang="en-US" sz="1400" dirty="0"/>
              <a:t> </a:t>
            </a:r>
            <a:r>
              <a:rPr lang="en-US" sz="1400" dirty="0" err="1"/>
              <a:t>kode</a:t>
            </a:r>
            <a:r>
              <a:rPr lang="en-US" sz="1400" dirty="0"/>
              <a:t> </a:t>
            </a:r>
            <a:r>
              <a:rPr lang="en-US" sz="1400" dirty="0" err="1"/>
              <a:t>alat</a:t>
            </a:r>
            <a:r>
              <a:rPr lang="en-US" sz="1400" dirty="0"/>
              <a:t>, </a:t>
            </a:r>
            <a:r>
              <a:rPr lang="en-US" sz="1400" dirty="0" err="1"/>
              <a:t>spesifikasi</a:t>
            </a:r>
            <a:r>
              <a:rPr lang="en-US" sz="1400" dirty="0"/>
              <a:t>, </a:t>
            </a:r>
            <a:r>
              <a:rPr lang="en-US" sz="1400" dirty="0" err="1"/>
              <a:t>jumlah</a:t>
            </a:r>
            <a:r>
              <a:rPr lang="en-US" sz="1400" dirty="0"/>
              <a:t>, </a:t>
            </a:r>
            <a:r>
              <a:rPr lang="en-US" sz="1400" dirty="0" err="1"/>
              <a:t>keadaan</a:t>
            </a:r>
            <a:r>
              <a:rPr lang="en-US" sz="1400" dirty="0"/>
              <a:t> </a:t>
            </a:r>
            <a:r>
              <a:rPr lang="en-US" sz="1400" dirty="0" err="1"/>
              <a:t>baik</a:t>
            </a:r>
            <a:r>
              <a:rPr lang="en-US" sz="1400" dirty="0"/>
              <a:t> </a:t>
            </a:r>
            <a:r>
              <a:rPr lang="en-US" sz="1400" dirty="0" err="1"/>
              <a:t>atau</a:t>
            </a:r>
            <a:r>
              <a:rPr lang="en-US" sz="1400" dirty="0"/>
              <a:t> </a:t>
            </a:r>
            <a:r>
              <a:rPr lang="en-US" sz="1400" dirty="0" err="1"/>
              <a:t>rusak</a:t>
            </a:r>
            <a:r>
              <a:rPr lang="en-US" sz="1400" dirty="0"/>
              <a:t>, </a:t>
            </a:r>
            <a:r>
              <a:rPr lang="en-US" sz="1400" dirty="0" err="1"/>
              <a:t>tanggal</a:t>
            </a:r>
            <a:r>
              <a:rPr lang="en-US" sz="1400" dirty="0"/>
              <a:t> </a:t>
            </a:r>
            <a:r>
              <a:rPr lang="en-US" sz="1400" dirty="0" err="1"/>
              <a:t>pembelian</a:t>
            </a:r>
            <a:r>
              <a:rPr lang="en-US" sz="1400" dirty="0"/>
              <a:t> </a:t>
            </a:r>
            <a:r>
              <a:rPr lang="en-US" sz="1400" dirty="0" err="1"/>
              <a:t>atau</a:t>
            </a:r>
            <a:r>
              <a:rPr lang="en-US" sz="1400" dirty="0"/>
              <a:t> </a:t>
            </a:r>
            <a:r>
              <a:rPr lang="en-US" sz="1400" dirty="0" err="1"/>
              <a:t>penerimaan</a:t>
            </a:r>
            <a:r>
              <a:rPr lang="en-US" sz="1400" dirty="0"/>
              <a:t>, </a:t>
            </a:r>
            <a:r>
              <a:rPr lang="en-US" sz="1400" dirty="0" err="1"/>
              <a:t>pabrik</a:t>
            </a:r>
            <a:r>
              <a:rPr lang="en-US" sz="1400" dirty="0"/>
              <a:t> </a:t>
            </a:r>
            <a:r>
              <a:rPr lang="en-US" sz="1400" dirty="0" err="1"/>
              <a:t>pembuat</a:t>
            </a:r>
            <a:r>
              <a:rPr lang="en-US" sz="1400" dirty="0"/>
              <a:t>, </a:t>
            </a:r>
            <a:r>
              <a:rPr lang="en-US" sz="1400" dirty="0" err="1"/>
              <a:t>nomor</a:t>
            </a:r>
            <a:r>
              <a:rPr lang="en-US" sz="1400" dirty="0"/>
              <a:t> </a:t>
            </a:r>
            <a:r>
              <a:rPr lang="en-US" sz="1400" dirty="0" err="1"/>
              <a:t>seri</a:t>
            </a:r>
            <a:r>
              <a:rPr lang="en-US" sz="1400" dirty="0"/>
              <a:t>/</a:t>
            </a:r>
            <a:r>
              <a:rPr lang="en-US" sz="1400" dirty="0" err="1"/>
              <a:t>tipe</a:t>
            </a:r>
            <a:r>
              <a:rPr lang="en-US" sz="1400" dirty="0"/>
              <a:t>/model, </a:t>
            </a:r>
            <a:r>
              <a:rPr lang="en-US" sz="1400" dirty="0" err="1"/>
              <a:t>tempat</a:t>
            </a:r>
            <a:r>
              <a:rPr lang="en-US" sz="1400" dirty="0"/>
              <a:t> </a:t>
            </a:r>
            <a:r>
              <a:rPr lang="en-US" sz="1400" dirty="0" err="1"/>
              <a:t>penyimpanan</a:t>
            </a:r>
            <a:r>
              <a:rPr lang="en-US" sz="1400" dirty="0"/>
              <a:t> </a:t>
            </a:r>
            <a:r>
              <a:rPr lang="en-US" sz="1400" dirty="0" err="1"/>
              <a:t>bahkan</a:t>
            </a:r>
            <a:r>
              <a:rPr lang="en-US" sz="1400" dirty="0"/>
              <a:t> </a:t>
            </a:r>
            <a:r>
              <a:rPr lang="en-US" sz="1400" dirty="0" err="1"/>
              <a:t>mungkin</a:t>
            </a:r>
            <a:r>
              <a:rPr lang="en-US" sz="1400" dirty="0"/>
              <a:t> </a:t>
            </a:r>
            <a:r>
              <a:rPr lang="en-US" sz="1400" dirty="0" err="1"/>
              <a:t>juga</a:t>
            </a:r>
            <a:r>
              <a:rPr lang="en-US" sz="1400" dirty="0"/>
              <a:t> </a:t>
            </a:r>
            <a:r>
              <a:rPr lang="en-US" sz="1400" dirty="0" err="1"/>
              <a:t>sumber</a:t>
            </a:r>
            <a:r>
              <a:rPr lang="en-US" sz="1400" dirty="0"/>
              <a:t> </a:t>
            </a:r>
            <a:r>
              <a:rPr lang="en-US" sz="1400" dirty="0" err="1"/>
              <a:t>dana</a:t>
            </a:r>
            <a:r>
              <a:rPr lang="en-US" sz="1400" dirty="0"/>
              <a:t> </a:t>
            </a:r>
            <a:r>
              <a:rPr lang="en-US" sz="1400" dirty="0" err="1"/>
              <a:t>pembelian</a:t>
            </a:r>
            <a:r>
              <a:rPr lang="en-US" sz="1400" dirty="0"/>
              <a:t> </a:t>
            </a:r>
            <a:r>
              <a:rPr lang="en-US" sz="1400" dirty="0" err="1"/>
              <a:t>atau</a:t>
            </a:r>
            <a:r>
              <a:rPr lang="en-US" sz="1400" dirty="0"/>
              <a:t> </a:t>
            </a:r>
            <a:r>
              <a:rPr lang="en-US" sz="1400" dirty="0" err="1"/>
              <a:t>pengadaan</a:t>
            </a:r>
            <a:r>
              <a:rPr lang="en-US" sz="1400" dirty="0"/>
              <a:t> </a:t>
            </a:r>
            <a:r>
              <a:rPr lang="en-US" sz="1400" dirty="0" err="1"/>
              <a:t>serta</a:t>
            </a:r>
            <a:r>
              <a:rPr lang="en-US" sz="1400" dirty="0"/>
              <a:t> </a:t>
            </a:r>
            <a:r>
              <a:rPr lang="en-US" sz="1400" dirty="0" err="1"/>
              <a:t>keterangan</a:t>
            </a:r>
            <a:r>
              <a:rPr lang="en-US" sz="1400" dirty="0"/>
              <a:t> lain yang </a:t>
            </a:r>
            <a:r>
              <a:rPr lang="en-US" sz="1400" dirty="0" err="1"/>
              <a:t>dianggap</a:t>
            </a:r>
            <a:r>
              <a:rPr lang="en-US" sz="1400" dirty="0"/>
              <a:t> </a:t>
            </a:r>
            <a:r>
              <a:rPr lang="en-US" sz="1400" dirty="0" err="1"/>
              <a:t>perlu</a:t>
            </a:r>
            <a:r>
              <a:rPr lang="en-US" sz="1400" dirty="0"/>
              <a:t> </a:t>
            </a:r>
            <a:r>
              <a:rPr lang="en-US" sz="1400" dirty="0" err="1"/>
              <a:t>sesuai</a:t>
            </a:r>
            <a:r>
              <a:rPr lang="en-US" sz="1400" dirty="0"/>
              <a:t> </a:t>
            </a:r>
            <a:r>
              <a:rPr lang="en-US" sz="1400" dirty="0" err="1"/>
              <a:t>dengan</a:t>
            </a:r>
            <a:r>
              <a:rPr lang="en-US" sz="1400" dirty="0"/>
              <a:t> </a:t>
            </a:r>
            <a:r>
              <a:rPr lang="en-US" sz="1400" dirty="0" err="1"/>
              <a:t>kondisi</a:t>
            </a:r>
            <a:r>
              <a:rPr lang="en-US" sz="1400" dirty="0"/>
              <a:t> </a:t>
            </a:r>
            <a:r>
              <a:rPr lang="en-US" sz="1400" dirty="0" err="1"/>
              <a:t>dan</a:t>
            </a:r>
            <a:r>
              <a:rPr lang="en-US" sz="1400" dirty="0"/>
              <a:t> </a:t>
            </a:r>
            <a:r>
              <a:rPr lang="en-US" sz="1400" dirty="0" err="1"/>
              <a:t>sistem</a:t>
            </a:r>
            <a:r>
              <a:rPr lang="en-US" sz="1400" dirty="0"/>
              <a:t> </a:t>
            </a:r>
            <a:r>
              <a:rPr lang="en-US" sz="1400" dirty="0" err="1"/>
              <a:t>manajemen</a:t>
            </a:r>
            <a:r>
              <a:rPr lang="en-US" sz="1400" dirty="0"/>
              <a:t> di </a:t>
            </a:r>
            <a:r>
              <a:rPr lang="en-US" sz="1400" dirty="0" err="1"/>
              <a:t>laboratorium</a:t>
            </a:r>
            <a:r>
              <a:rPr lang="en-US" sz="1400" dirty="0"/>
              <a:t> </a:t>
            </a:r>
            <a:r>
              <a:rPr lang="en-US" sz="1400" dirty="0" err="1"/>
              <a:t>sekolah</a:t>
            </a:r>
            <a:r>
              <a:rPr lang="en-US" sz="1400" dirty="0"/>
              <a:t> yang </a:t>
            </a:r>
            <a:r>
              <a:rPr lang="en-US" sz="1400" dirty="0" err="1"/>
              <a:t>bersangkutan</a:t>
            </a:r>
            <a:r>
              <a:rPr lang="en-US" sz="1400" dirty="0"/>
              <a:t>.</a:t>
            </a:r>
          </a:p>
          <a:p>
            <a:r>
              <a:rPr lang="en-US" sz="1400" dirty="0"/>
              <a:t>4.	</a:t>
            </a:r>
            <a:r>
              <a:rPr lang="en-US" sz="1400" dirty="0" err="1"/>
              <a:t>Perhatikan</a:t>
            </a:r>
            <a:r>
              <a:rPr lang="en-US" sz="1400" dirty="0"/>
              <a:t> </a:t>
            </a:r>
            <a:r>
              <a:rPr lang="en-US" sz="1400" dirty="0" err="1"/>
              <a:t>mungkin</a:t>
            </a:r>
            <a:r>
              <a:rPr lang="en-US" sz="1400" dirty="0"/>
              <a:t> </a:t>
            </a:r>
            <a:r>
              <a:rPr lang="en-US" sz="1400" dirty="0" err="1"/>
              <a:t>ada</a:t>
            </a:r>
            <a:r>
              <a:rPr lang="en-US" sz="1400" dirty="0"/>
              <a:t> </a:t>
            </a:r>
            <a:r>
              <a:rPr lang="en-US" sz="1400" dirty="0" err="1"/>
              <a:t>dan</a:t>
            </a:r>
            <a:r>
              <a:rPr lang="en-US" sz="1400" dirty="0"/>
              <a:t> </a:t>
            </a:r>
            <a:r>
              <a:rPr lang="en-US" sz="1400" dirty="0" err="1"/>
              <a:t>biasanya</a:t>
            </a:r>
            <a:r>
              <a:rPr lang="en-US" sz="1400" dirty="0"/>
              <a:t> </a:t>
            </a:r>
            <a:r>
              <a:rPr lang="en-US" sz="1400" dirty="0" err="1"/>
              <a:t>ada</a:t>
            </a:r>
            <a:r>
              <a:rPr lang="en-US" sz="1400" dirty="0"/>
              <a:t> </a:t>
            </a:r>
            <a:r>
              <a:rPr lang="en-US" sz="1400" dirty="0" err="1"/>
              <a:t>aturan</a:t>
            </a:r>
            <a:r>
              <a:rPr lang="en-US" sz="1400" dirty="0"/>
              <a:t> </a:t>
            </a:r>
            <a:r>
              <a:rPr lang="en-US" sz="1400" dirty="0" err="1"/>
              <a:t>resmi</a:t>
            </a:r>
            <a:r>
              <a:rPr lang="en-US" sz="1400" dirty="0"/>
              <a:t> </a:t>
            </a:r>
            <a:r>
              <a:rPr lang="en-US" sz="1400" dirty="0" err="1"/>
              <a:t>dari</a:t>
            </a:r>
            <a:r>
              <a:rPr lang="en-US" sz="1400" dirty="0"/>
              <a:t> </a:t>
            </a:r>
            <a:r>
              <a:rPr lang="en-US" sz="1400" dirty="0" err="1"/>
              <a:t>pemerintah</a:t>
            </a:r>
            <a:r>
              <a:rPr lang="en-US" sz="1400" dirty="0"/>
              <a:t>, </a:t>
            </a:r>
            <a:r>
              <a:rPr lang="en-US" sz="1400" dirty="0" err="1"/>
              <a:t>dinas</a:t>
            </a:r>
            <a:r>
              <a:rPr lang="en-US" sz="1400" dirty="0"/>
              <a:t> </a:t>
            </a:r>
            <a:r>
              <a:rPr lang="en-US" sz="1400" dirty="0" err="1"/>
              <a:t>pendidikan</a:t>
            </a:r>
            <a:r>
              <a:rPr lang="en-US" sz="1400" dirty="0"/>
              <a:t> </a:t>
            </a:r>
            <a:r>
              <a:rPr lang="en-US" sz="1400" dirty="0" err="1"/>
              <a:t>atau</a:t>
            </a:r>
            <a:r>
              <a:rPr lang="en-US" sz="1400" dirty="0"/>
              <a:t> </a:t>
            </a:r>
            <a:r>
              <a:rPr lang="en-US" sz="1400" dirty="0" err="1"/>
              <a:t>sekolah</a:t>
            </a:r>
            <a:r>
              <a:rPr lang="en-US" sz="1400" dirty="0"/>
              <a:t> </a:t>
            </a:r>
            <a:r>
              <a:rPr lang="en-US" sz="1400" dirty="0" err="1"/>
              <a:t>mengenai</a:t>
            </a:r>
            <a:r>
              <a:rPr lang="en-US" sz="1400" dirty="0"/>
              <a:t> </a:t>
            </a:r>
            <a:r>
              <a:rPr lang="en-US" sz="1400" dirty="0" err="1"/>
              <a:t>tatacara</a:t>
            </a:r>
            <a:r>
              <a:rPr lang="en-US" sz="1400" dirty="0"/>
              <a:t> </a:t>
            </a:r>
            <a:r>
              <a:rPr lang="en-US" sz="1400" dirty="0" err="1"/>
              <a:t>pembuatan</a:t>
            </a:r>
            <a:r>
              <a:rPr lang="en-US" sz="1400" dirty="0"/>
              <a:t> </a:t>
            </a:r>
            <a:r>
              <a:rPr lang="en-US" sz="1400" dirty="0" err="1"/>
              <a:t>daftar</a:t>
            </a:r>
            <a:r>
              <a:rPr lang="en-US" sz="1400" dirty="0"/>
              <a:t> </a:t>
            </a:r>
            <a:r>
              <a:rPr lang="en-US" sz="1400" dirty="0" err="1"/>
              <a:t>inventaris</a:t>
            </a:r>
            <a:r>
              <a:rPr lang="en-US" sz="1400" dirty="0"/>
              <a:t> </a:t>
            </a:r>
            <a:r>
              <a:rPr lang="en-US" sz="1400" dirty="0" err="1"/>
              <a:t>dan</a:t>
            </a:r>
            <a:r>
              <a:rPr lang="en-US" sz="1400" dirty="0"/>
              <a:t> </a:t>
            </a:r>
            <a:r>
              <a:rPr lang="en-US" sz="1400" dirty="0" err="1"/>
              <a:t>pemberian</a:t>
            </a:r>
            <a:r>
              <a:rPr lang="en-US" sz="1400" dirty="0"/>
              <a:t> </a:t>
            </a:r>
            <a:r>
              <a:rPr lang="en-US" sz="1400" dirty="0" err="1"/>
              <a:t>berbagai</a:t>
            </a:r>
            <a:r>
              <a:rPr lang="en-US" sz="1400" dirty="0"/>
              <a:t> </a:t>
            </a:r>
            <a:r>
              <a:rPr lang="en-US" sz="1400" dirty="0" err="1"/>
              <a:t>atribut</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a:t>
            </a:r>
          </a:p>
          <a:p>
            <a:r>
              <a:rPr lang="en-US" sz="1400" dirty="0"/>
              <a:t>5.	</a:t>
            </a:r>
            <a:r>
              <a:rPr lang="en-US" sz="1400" dirty="0" err="1"/>
              <a:t>Daftar</a:t>
            </a:r>
            <a:r>
              <a:rPr lang="en-US" sz="1400" dirty="0"/>
              <a:t> </a:t>
            </a:r>
            <a:r>
              <a:rPr lang="en-US" sz="1400" dirty="0" err="1"/>
              <a:t>inventaris</a:t>
            </a:r>
            <a:r>
              <a:rPr lang="en-US" sz="1400" dirty="0"/>
              <a:t> </a:t>
            </a:r>
            <a:r>
              <a:rPr lang="en-US" sz="1400" dirty="0" err="1"/>
              <a:t>selalu</a:t>
            </a:r>
            <a:r>
              <a:rPr lang="en-US" sz="1400" dirty="0"/>
              <a:t> </a:t>
            </a:r>
            <a:r>
              <a:rPr lang="en-US" sz="1400" dirty="0" err="1"/>
              <a:t>diperbaharui</a:t>
            </a:r>
            <a:r>
              <a:rPr lang="en-US" sz="1400" dirty="0"/>
              <a:t> </a:t>
            </a:r>
            <a:r>
              <a:rPr lang="en-US" sz="1400" dirty="0" err="1"/>
              <a:t>setiap</a:t>
            </a:r>
            <a:r>
              <a:rPr lang="en-US" sz="1400" dirty="0"/>
              <a:t> </a:t>
            </a:r>
            <a:r>
              <a:rPr lang="en-US" sz="1400" dirty="0" err="1"/>
              <a:t>dalam</a:t>
            </a:r>
            <a:r>
              <a:rPr lang="en-US" sz="1400" dirty="0"/>
              <a:t> </a:t>
            </a:r>
            <a:r>
              <a:rPr lang="en-US" sz="1400" dirty="0" err="1"/>
              <a:t>batas</a:t>
            </a:r>
            <a:r>
              <a:rPr lang="en-US" sz="1400" dirty="0"/>
              <a:t> </a:t>
            </a:r>
            <a:r>
              <a:rPr lang="en-US" sz="1400" dirty="0" err="1"/>
              <a:t>perioda</a:t>
            </a:r>
            <a:r>
              <a:rPr lang="en-US" sz="1400" dirty="0"/>
              <a:t> </a:t>
            </a:r>
            <a:r>
              <a:rPr lang="en-US" sz="1400" dirty="0" err="1"/>
              <a:t>tertentu</a:t>
            </a:r>
            <a:r>
              <a:rPr lang="en-US" sz="1400" dirty="0"/>
              <a:t>, </a:t>
            </a:r>
            <a:r>
              <a:rPr lang="en-US" sz="1400" dirty="0" err="1"/>
              <a:t>sehingga</a:t>
            </a:r>
            <a:r>
              <a:rPr lang="en-US" sz="1400" dirty="0"/>
              <a:t> </a:t>
            </a:r>
            <a:r>
              <a:rPr lang="en-US" sz="1400" dirty="0" err="1"/>
              <a:t>daftar</a:t>
            </a:r>
            <a:r>
              <a:rPr lang="en-US" sz="1400" dirty="0"/>
              <a:t> </a:t>
            </a:r>
            <a:r>
              <a:rPr lang="en-US" sz="1400" dirty="0" err="1"/>
              <a:t>inventaris</a:t>
            </a:r>
            <a:r>
              <a:rPr lang="en-US" sz="1400" dirty="0"/>
              <a:t> </a:t>
            </a:r>
            <a:r>
              <a:rPr lang="en-US" sz="1400" dirty="0" err="1"/>
              <a:t>selalu</a:t>
            </a:r>
            <a:r>
              <a:rPr lang="en-US" sz="1400" dirty="0"/>
              <a:t> </a:t>
            </a:r>
            <a:r>
              <a:rPr lang="en-US" sz="1400" dirty="0" err="1"/>
              <a:t>sesuai</a:t>
            </a:r>
            <a:r>
              <a:rPr lang="en-US" sz="1400" dirty="0"/>
              <a:t> </a:t>
            </a:r>
            <a:r>
              <a:rPr lang="en-US" sz="1400" dirty="0" err="1"/>
              <a:t>dengan</a:t>
            </a:r>
            <a:r>
              <a:rPr lang="en-US" sz="1400" dirty="0"/>
              <a:t> </a:t>
            </a:r>
            <a:r>
              <a:rPr lang="en-US" sz="1400" dirty="0" err="1"/>
              <a:t>keadaan</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dalam</a:t>
            </a:r>
            <a:r>
              <a:rPr lang="en-US" sz="1400" dirty="0"/>
              <a:t> </a:t>
            </a:r>
            <a:r>
              <a:rPr lang="en-US" sz="1400" dirty="0" err="1"/>
              <a:t>perioda</a:t>
            </a:r>
            <a:r>
              <a:rPr lang="en-US" sz="1400" dirty="0"/>
              <a:t> </a:t>
            </a:r>
            <a:r>
              <a:rPr lang="en-US" sz="1400" dirty="0" err="1"/>
              <a:t>waktu</a:t>
            </a:r>
            <a:r>
              <a:rPr lang="en-US" sz="1400" dirty="0"/>
              <a:t> yang </a:t>
            </a:r>
            <a:r>
              <a:rPr lang="en-US" sz="1400" dirty="0" err="1"/>
              <a:t>bersangkutan</a:t>
            </a:r>
            <a:r>
              <a:rPr lang="en-US" sz="1400" dirty="0"/>
              <a:t>.</a:t>
            </a:r>
          </a:p>
          <a:p>
            <a:r>
              <a:rPr lang="en-US" sz="1400" dirty="0"/>
              <a:t>6.	</a:t>
            </a:r>
            <a:r>
              <a:rPr lang="en-US" sz="1400" dirty="0" err="1"/>
              <a:t>Daftar</a:t>
            </a:r>
            <a:r>
              <a:rPr lang="en-US" sz="1400" dirty="0"/>
              <a:t> </a:t>
            </a:r>
            <a:r>
              <a:rPr lang="en-US" sz="1400" dirty="0" err="1"/>
              <a:t>inventaris</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sebaiknya</a:t>
            </a:r>
            <a:r>
              <a:rPr lang="en-US" sz="1400" dirty="0"/>
              <a:t> </a:t>
            </a:r>
            <a:r>
              <a:rPr lang="en-US" sz="1400" dirty="0" err="1"/>
              <a:t>dapat</a:t>
            </a:r>
            <a:r>
              <a:rPr lang="en-US" sz="1400" dirty="0"/>
              <a:t> </a:t>
            </a:r>
            <a:r>
              <a:rPr lang="en-US" sz="1400" dirty="0" err="1"/>
              <a:t>dibaca</a:t>
            </a:r>
            <a:r>
              <a:rPr lang="en-US" sz="1400" dirty="0"/>
              <a:t> </a:t>
            </a:r>
            <a:r>
              <a:rPr lang="en-US" sz="1400" dirty="0" err="1"/>
              <a:t>oleh</a:t>
            </a:r>
            <a:r>
              <a:rPr lang="en-US" sz="1400" dirty="0"/>
              <a:t> </a:t>
            </a:r>
            <a:r>
              <a:rPr lang="en-US" sz="1400" dirty="0" err="1"/>
              <a:t>semua</a:t>
            </a:r>
            <a:r>
              <a:rPr lang="en-US" sz="1400" dirty="0"/>
              <a:t> </a:t>
            </a:r>
            <a:r>
              <a:rPr lang="en-US" sz="1400" dirty="0" err="1"/>
              <a:t>pihak</a:t>
            </a:r>
            <a:r>
              <a:rPr lang="en-US" sz="1400" dirty="0"/>
              <a:t> yang </a:t>
            </a:r>
            <a:r>
              <a:rPr lang="en-US" sz="1400" dirty="0" err="1"/>
              <a:t>berhak</a:t>
            </a:r>
            <a:r>
              <a:rPr lang="en-US" sz="1400" dirty="0"/>
              <a:t> </a:t>
            </a:r>
            <a:r>
              <a:rPr lang="en-US" sz="1400" dirty="0" err="1"/>
              <a:t>dan</a:t>
            </a:r>
            <a:r>
              <a:rPr lang="en-US" sz="1400" dirty="0"/>
              <a:t> </a:t>
            </a:r>
            <a:r>
              <a:rPr lang="en-US" sz="1400" dirty="0" err="1"/>
              <a:t>dianggap</a:t>
            </a:r>
            <a:r>
              <a:rPr lang="en-US" sz="1400" dirty="0"/>
              <a:t> </a:t>
            </a:r>
            <a:r>
              <a:rPr lang="en-US" sz="1400" dirty="0" err="1"/>
              <a:t>memerlukan</a:t>
            </a:r>
            <a:r>
              <a:rPr lang="en-US" sz="1400" dirty="0"/>
              <a:t>, </a:t>
            </a:r>
            <a:r>
              <a:rPr lang="en-US" sz="1400" dirty="0" err="1"/>
              <a:t>tetapi</a:t>
            </a:r>
            <a:r>
              <a:rPr lang="en-US" sz="1400" dirty="0"/>
              <a:t> </a:t>
            </a:r>
            <a:r>
              <a:rPr lang="en-US" sz="1400" dirty="0" err="1"/>
              <a:t>jangan</a:t>
            </a:r>
            <a:r>
              <a:rPr lang="en-US" sz="1400" dirty="0"/>
              <a:t> </a:t>
            </a:r>
            <a:r>
              <a:rPr lang="en-US" sz="1400" dirty="0" err="1"/>
              <a:t>sampai</a:t>
            </a:r>
            <a:r>
              <a:rPr lang="en-US" sz="1400" dirty="0"/>
              <a:t> </a:t>
            </a:r>
            <a:r>
              <a:rPr lang="en-US" sz="1400" dirty="0" err="1"/>
              <a:t>bisa</a:t>
            </a:r>
            <a:r>
              <a:rPr lang="en-US" sz="1400" dirty="0"/>
              <a:t> </a:t>
            </a:r>
            <a:r>
              <a:rPr lang="en-US" sz="1400" dirty="0" err="1"/>
              <a:t>diberi</a:t>
            </a:r>
            <a:r>
              <a:rPr lang="en-US" sz="1400" dirty="0"/>
              <a:t> </a:t>
            </a:r>
            <a:r>
              <a:rPr lang="en-US" sz="1400" dirty="0" err="1"/>
              <a:t>perubahan</a:t>
            </a:r>
            <a:r>
              <a:rPr lang="en-US" sz="1400" dirty="0"/>
              <a:t> </a:t>
            </a:r>
            <a:r>
              <a:rPr lang="en-US" sz="1400" dirty="0" err="1"/>
              <a:t>oleh</a:t>
            </a:r>
            <a:r>
              <a:rPr lang="en-US" sz="1400" dirty="0"/>
              <a:t> </a:t>
            </a:r>
            <a:r>
              <a:rPr lang="en-US" sz="1400" dirty="0" err="1"/>
              <a:t>siapapun</a:t>
            </a:r>
            <a:r>
              <a:rPr lang="en-US" sz="1400" dirty="0"/>
              <a:t> </a:t>
            </a:r>
            <a:r>
              <a:rPr lang="en-US" sz="1400" dirty="0" err="1"/>
              <a:t>kecuali</a:t>
            </a:r>
            <a:r>
              <a:rPr lang="en-US" sz="1400" dirty="0"/>
              <a:t> yang </a:t>
            </a:r>
            <a:r>
              <a:rPr lang="en-US" sz="1400" dirty="0" err="1"/>
              <a:t>berwenang</a:t>
            </a:r>
            <a:r>
              <a:rPr lang="en-US" sz="1400" dirty="0"/>
              <a:t>.</a:t>
            </a:r>
          </a:p>
          <a:p>
            <a:r>
              <a:rPr lang="en-US" sz="1400" dirty="0"/>
              <a:t>7.	</a:t>
            </a:r>
            <a:r>
              <a:rPr lang="en-US" sz="1400" dirty="0" err="1"/>
              <a:t>Daftar</a:t>
            </a:r>
            <a:r>
              <a:rPr lang="en-US" sz="1400" dirty="0"/>
              <a:t> </a:t>
            </a:r>
            <a:r>
              <a:rPr lang="en-US" sz="1400" dirty="0" err="1"/>
              <a:t>inventaris</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 </a:t>
            </a:r>
            <a:r>
              <a:rPr lang="en-US" sz="1400" dirty="0" err="1"/>
              <a:t>harus</a:t>
            </a:r>
            <a:r>
              <a:rPr lang="en-US" sz="1400" dirty="0"/>
              <a:t> </a:t>
            </a:r>
            <a:r>
              <a:rPr lang="en-US" sz="1400" dirty="0" err="1"/>
              <a:t>memudahkan</a:t>
            </a:r>
            <a:r>
              <a:rPr lang="en-US" sz="1400" dirty="0"/>
              <a:t> </a:t>
            </a:r>
            <a:r>
              <a:rPr lang="en-US" sz="1400" dirty="0" err="1"/>
              <a:t>penyimpanan</a:t>
            </a:r>
            <a:r>
              <a:rPr lang="en-US" sz="1400" dirty="0"/>
              <a:t> </a:t>
            </a:r>
            <a:r>
              <a:rPr lang="en-US" sz="1400" dirty="0" err="1"/>
              <a:t>dan</a:t>
            </a:r>
            <a:r>
              <a:rPr lang="en-US" sz="1400" dirty="0"/>
              <a:t> </a:t>
            </a:r>
            <a:r>
              <a:rPr lang="en-US" sz="1400" dirty="0" err="1"/>
              <a:t>pengambilan</a:t>
            </a:r>
            <a:r>
              <a:rPr lang="en-US" sz="1400" dirty="0"/>
              <a:t> </a:t>
            </a:r>
            <a:r>
              <a:rPr lang="en-US" sz="1400" dirty="0" err="1"/>
              <a:t>serta</a:t>
            </a:r>
            <a:r>
              <a:rPr lang="en-US" sz="1400" dirty="0"/>
              <a:t> </a:t>
            </a:r>
            <a:r>
              <a:rPr lang="en-US" sz="1400" dirty="0" err="1"/>
              <a:t>pemeriksaan</a:t>
            </a:r>
            <a:r>
              <a:rPr lang="en-US" sz="1400" dirty="0"/>
              <a:t> </a:t>
            </a:r>
            <a:r>
              <a:rPr lang="en-US" sz="1400" dirty="0" err="1"/>
              <a:t>alat</a:t>
            </a:r>
            <a:r>
              <a:rPr lang="en-US" sz="1400" dirty="0"/>
              <a:t> </a:t>
            </a:r>
            <a:r>
              <a:rPr lang="en-US" sz="1400" dirty="0" err="1"/>
              <a:t>dan</a:t>
            </a:r>
            <a:r>
              <a:rPr lang="en-US" sz="1400" dirty="0"/>
              <a:t> </a:t>
            </a:r>
            <a:r>
              <a:rPr lang="en-US" sz="1400" dirty="0" err="1"/>
              <a:t>fasilitas</a:t>
            </a:r>
            <a:r>
              <a:rPr lang="en-US" sz="1400" dirty="0"/>
              <a:t> </a:t>
            </a:r>
            <a:r>
              <a:rPr lang="en-US" sz="1400" dirty="0" err="1"/>
              <a:t>laboratorium</a:t>
            </a:r>
            <a:r>
              <a:rPr lang="en-US" sz="1400" dirty="0"/>
              <a:t>.</a:t>
            </a:r>
          </a:p>
          <a:p>
            <a:endParaRPr lang="en-US" dirty="0"/>
          </a:p>
          <a:p>
            <a:endParaRPr lang="en-US" dirty="0"/>
          </a:p>
        </p:txBody>
      </p:sp>
    </p:spTree>
    <p:extLst>
      <p:ext uri="{BB962C8B-B14F-4D97-AF65-F5344CB8AC3E}">
        <p14:creationId xmlns:p14="http://schemas.microsoft.com/office/powerpoint/2010/main" val="180737587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56"/>
          <p:cNvSpPr txBox="1">
            <a:spLocks noGrp="1"/>
          </p:cNvSpPr>
          <p:nvPr>
            <p:ph type="title"/>
          </p:nvPr>
        </p:nvSpPr>
        <p:spPr>
          <a:xfrm>
            <a:off x="5180199" y="222510"/>
            <a:ext cx="2630400" cy="572700"/>
          </a:xfrm>
          <a:prstGeom prst="rect">
            <a:avLst/>
          </a:prstGeom>
        </p:spPr>
        <p:txBody>
          <a:bodyPr spcFirstLastPara="1" wrap="square" lIns="91425" tIns="91425" rIns="91425" bIns="91425" anchor="t" anchorCtr="0">
            <a:noAutofit/>
          </a:bodyPr>
          <a:lstStyle/>
          <a:p>
            <a:pPr lvl="0"/>
            <a:r>
              <a:rPr lang="en-US" dirty="0" err="1">
                <a:effectLst>
                  <a:reflection blurRad="6350" stA="55000" endA="50" endPos="85000" dir="5400000" sy="-100000" algn="bl" rotWithShape="0"/>
                </a:effectLst>
              </a:rPr>
              <a:t>Kesimpulan</a:t>
            </a:r>
            <a:endParaRPr dirty="0">
              <a:effectLst>
                <a:reflection blurRad="6350" stA="55000" endA="50" endPos="85000" dir="5400000" sy="-100000" algn="bl" rotWithShape="0"/>
              </a:effectLst>
            </a:endParaRPr>
          </a:p>
        </p:txBody>
      </p:sp>
      <p:sp>
        <p:nvSpPr>
          <p:cNvPr id="821" name="Google Shape;821;p56"/>
          <p:cNvSpPr txBox="1">
            <a:spLocks noGrp="1"/>
          </p:cNvSpPr>
          <p:nvPr>
            <p:ph type="subTitle" idx="1"/>
          </p:nvPr>
        </p:nvSpPr>
        <p:spPr>
          <a:xfrm>
            <a:off x="4363413" y="955196"/>
            <a:ext cx="4677845" cy="1080300"/>
          </a:xfrm>
          <a:prstGeom prst="rect">
            <a:avLst/>
          </a:prstGeom>
        </p:spPr>
        <p:txBody>
          <a:bodyPr spcFirstLastPara="1" wrap="square" lIns="91425" tIns="91425" rIns="91425" bIns="91425" anchor="t" anchorCtr="0">
            <a:noAutofit/>
          </a:bodyPr>
          <a:lstStyle/>
          <a:p>
            <a:pPr marL="0" lvl="0" indent="0" algn="l"/>
            <a:r>
              <a:rPr lang="en-US" dirty="0" err="1" smtClean="0"/>
              <a:t>Laboratorium</a:t>
            </a:r>
            <a:r>
              <a:rPr lang="en-US" dirty="0" smtClean="0"/>
              <a:t> </a:t>
            </a:r>
            <a:r>
              <a:rPr lang="en-US" dirty="0" err="1"/>
              <a:t>adalah</a:t>
            </a:r>
            <a:r>
              <a:rPr lang="en-US" dirty="0"/>
              <a:t> </a:t>
            </a:r>
            <a:r>
              <a:rPr lang="en-US" dirty="0" err="1"/>
              <a:t>tempat</a:t>
            </a:r>
            <a:r>
              <a:rPr lang="en-US" dirty="0"/>
              <a:t> </a:t>
            </a:r>
            <a:r>
              <a:rPr lang="en-US" dirty="0" err="1"/>
              <a:t>belajar</a:t>
            </a:r>
            <a:r>
              <a:rPr lang="en-US" dirty="0"/>
              <a:t> </a:t>
            </a:r>
            <a:r>
              <a:rPr lang="en-US" dirty="0" err="1"/>
              <a:t>mengajar</a:t>
            </a:r>
            <a:r>
              <a:rPr lang="en-US" dirty="0"/>
              <a:t> </a:t>
            </a:r>
            <a:r>
              <a:rPr lang="en-US" dirty="0" err="1"/>
              <a:t>melalui</a:t>
            </a:r>
            <a:r>
              <a:rPr lang="en-US" dirty="0"/>
              <a:t> </a:t>
            </a:r>
            <a:r>
              <a:rPr lang="en-US" dirty="0" err="1"/>
              <a:t>metode</a:t>
            </a:r>
            <a:r>
              <a:rPr lang="en-US" dirty="0"/>
              <a:t> </a:t>
            </a:r>
            <a:r>
              <a:rPr lang="en-US" dirty="0" err="1"/>
              <a:t>pratikum</a:t>
            </a:r>
            <a:r>
              <a:rPr lang="en-US" dirty="0"/>
              <a:t> yang </a:t>
            </a:r>
            <a:r>
              <a:rPr lang="en-US" dirty="0" err="1"/>
              <a:t>dapat</a:t>
            </a:r>
            <a:r>
              <a:rPr lang="en-US" dirty="0"/>
              <a:t> </a:t>
            </a:r>
            <a:r>
              <a:rPr lang="en-US" dirty="0" err="1"/>
              <a:t>menghasilkan</a:t>
            </a:r>
            <a:r>
              <a:rPr lang="en-US" dirty="0"/>
              <a:t> </a:t>
            </a:r>
            <a:r>
              <a:rPr lang="en-US" dirty="0" err="1"/>
              <a:t>pengalaman</a:t>
            </a:r>
            <a:r>
              <a:rPr lang="en-US" dirty="0"/>
              <a:t> </a:t>
            </a:r>
            <a:r>
              <a:rPr lang="en-US" dirty="0" err="1"/>
              <a:t>belajar</a:t>
            </a:r>
            <a:r>
              <a:rPr lang="en-US" dirty="0"/>
              <a:t> di </a:t>
            </a:r>
            <a:r>
              <a:rPr lang="en-US" dirty="0" err="1"/>
              <a:t>mana</a:t>
            </a:r>
            <a:r>
              <a:rPr lang="en-US" dirty="0"/>
              <a:t> </a:t>
            </a:r>
            <a:r>
              <a:rPr lang="en-US" dirty="0" err="1"/>
              <a:t>siswa</a:t>
            </a:r>
            <a:r>
              <a:rPr lang="en-US" dirty="0"/>
              <a:t> </a:t>
            </a:r>
            <a:r>
              <a:rPr lang="en-US" dirty="0" err="1"/>
              <a:t>berinteraksi</a:t>
            </a:r>
            <a:r>
              <a:rPr lang="en-US" dirty="0"/>
              <a:t> </a:t>
            </a:r>
            <a:r>
              <a:rPr lang="en-US" dirty="0" err="1"/>
              <a:t>dengan</a:t>
            </a:r>
            <a:r>
              <a:rPr lang="en-US" dirty="0"/>
              <a:t> </a:t>
            </a:r>
            <a:r>
              <a:rPr lang="en-US" dirty="0" err="1"/>
              <a:t>berbagai</a:t>
            </a:r>
            <a:r>
              <a:rPr lang="en-US" dirty="0"/>
              <a:t> </a:t>
            </a:r>
            <a:r>
              <a:rPr lang="en-US" dirty="0" err="1"/>
              <a:t>alat</a:t>
            </a:r>
            <a:r>
              <a:rPr lang="en-US" dirty="0"/>
              <a:t> </a:t>
            </a:r>
            <a:r>
              <a:rPr lang="en-US" dirty="0" err="1"/>
              <a:t>dan</a:t>
            </a:r>
            <a:r>
              <a:rPr lang="en-US" dirty="0"/>
              <a:t> </a:t>
            </a:r>
            <a:r>
              <a:rPr lang="en-US" dirty="0" err="1"/>
              <a:t>bahan</a:t>
            </a:r>
            <a:r>
              <a:rPr lang="en-US" dirty="0"/>
              <a:t> </a:t>
            </a:r>
            <a:r>
              <a:rPr lang="en-US" dirty="0" err="1"/>
              <a:t>untuk</a:t>
            </a:r>
            <a:r>
              <a:rPr lang="en-US" dirty="0"/>
              <a:t> </a:t>
            </a:r>
            <a:r>
              <a:rPr lang="en-US" dirty="0" err="1"/>
              <a:t>mengobservasi</a:t>
            </a:r>
            <a:r>
              <a:rPr lang="en-US" dirty="0"/>
              <a:t> </a:t>
            </a:r>
            <a:r>
              <a:rPr lang="en-US" dirty="0" err="1"/>
              <a:t>gejala-gejala</a:t>
            </a:r>
            <a:r>
              <a:rPr lang="en-US" dirty="0"/>
              <a:t> yang </a:t>
            </a:r>
            <a:r>
              <a:rPr lang="en-US" dirty="0" err="1"/>
              <a:t>dapat</a:t>
            </a:r>
            <a:r>
              <a:rPr lang="en-US" dirty="0"/>
              <a:t> </a:t>
            </a:r>
            <a:r>
              <a:rPr lang="en-US" dirty="0" err="1"/>
              <a:t>diamati</a:t>
            </a:r>
            <a:r>
              <a:rPr lang="en-US" dirty="0"/>
              <a:t> </a:t>
            </a:r>
            <a:r>
              <a:rPr lang="en-US" dirty="0" err="1"/>
              <a:t>secara</a:t>
            </a:r>
            <a:r>
              <a:rPr lang="en-US" dirty="0"/>
              <a:t> </a:t>
            </a:r>
            <a:r>
              <a:rPr lang="en-US" dirty="0" err="1"/>
              <a:t>langsung</a:t>
            </a:r>
            <a:r>
              <a:rPr lang="en-US" dirty="0"/>
              <a:t> </a:t>
            </a:r>
            <a:r>
              <a:rPr lang="en-US" dirty="0" err="1"/>
              <a:t>dan</a:t>
            </a:r>
            <a:r>
              <a:rPr lang="en-US" dirty="0"/>
              <a:t> </a:t>
            </a:r>
            <a:r>
              <a:rPr lang="en-US" dirty="0" err="1"/>
              <a:t>dapat</a:t>
            </a:r>
            <a:r>
              <a:rPr lang="en-US" dirty="0"/>
              <a:t> </a:t>
            </a:r>
            <a:r>
              <a:rPr lang="en-US" dirty="0" err="1"/>
              <a:t>membuktikan</a:t>
            </a:r>
            <a:r>
              <a:rPr lang="en-US" dirty="0"/>
              <a:t> </a:t>
            </a:r>
            <a:r>
              <a:rPr lang="en-US" dirty="0" err="1"/>
              <a:t>sendiri</a:t>
            </a:r>
            <a:r>
              <a:rPr lang="en-US" dirty="0"/>
              <a:t> </a:t>
            </a:r>
            <a:r>
              <a:rPr lang="en-US" dirty="0" err="1"/>
              <a:t>sesuatu</a:t>
            </a:r>
            <a:r>
              <a:rPr lang="en-US" dirty="0"/>
              <a:t> yang </a:t>
            </a:r>
            <a:r>
              <a:rPr lang="en-US" dirty="0" err="1" smtClean="0"/>
              <a:t>dipelajari</a:t>
            </a:r>
            <a:r>
              <a:rPr lang="en-US" dirty="0" smtClean="0"/>
              <a:t>. </a:t>
            </a:r>
            <a:r>
              <a:rPr lang="en-US" dirty="0" err="1" smtClean="0"/>
              <a:t>Selanjutnya</a:t>
            </a:r>
            <a:r>
              <a:rPr lang="en-US" dirty="0" smtClean="0"/>
              <a:t> </a:t>
            </a:r>
            <a:r>
              <a:rPr lang="en-US" dirty="0" err="1"/>
              <a:t>fungsi</a:t>
            </a:r>
            <a:r>
              <a:rPr lang="en-US" dirty="0"/>
              <a:t> </a:t>
            </a:r>
            <a:r>
              <a:rPr lang="en-US" dirty="0" err="1"/>
              <a:t>dari</a:t>
            </a:r>
            <a:r>
              <a:rPr lang="en-US" dirty="0"/>
              <a:t> </a:t>
            </a:r>
            <a:r>
              <a:rPr lang="en-US" dirty="0" err="1"/>
              <a:t>laboratorium</a:t>
            </a:r>
            <a:r>
              <a:rPr lang="en-US" dirty="0"/>
              <a:t>: </a:t>
            </a:r>
            <a:r>
              <a:rPr lang="en-US" dirty="0" err="1"/>
              <a:t>Mengembangkan</a:t>
            </a:r>
            <a:r>
              <a:rPr lang="en-US" dirty="0"/>
              <a:t> </a:t>
            </a:r>
            <a:r>
              <a:rPr lang="en-US" dirty="0" err="1"/>
              <a:t>keterampilan</a:t>
            </a:r>
            <a:r>
              <a:rPr lang="en-US" dirty="0"/>
              <a:t> </a:t>
            </a:r>
            <a:r>
              <a:rPr lang="en-US" dirty="0" err="1"/>
              <a:t>motorik</a:t>
            </a:r>
            <a:r>
              <a:rPr lang="en-US" dirty="0"/>
              <a:t> </a:t>
            </a:r>
            <a:r>
              <a:rPr lang="en-US" dirty="0" err="1"/>
              <a:t>siswa</a:t>
            </a:r>
            <a:r>
              <a:rPr lang="en-US" dirty="0"/>
              <a:t>. </a:t>
            </a:r>
            <a:r>
              <a:rPr lang="en-US" dirty="0" err="1"/>
              <a:t>Siswa</a:t>
            </a:r>
            <a:r>
              <a:rPr lang="en-US" dirty="0"/>
              <a:t> </a:t>
            </a:r>
            <a:r>
              <a:rPr lang="en-US" dirty="0" err="1"/>
              <a:t>akan</a:t>
            </a:r>
            <a:r>
              <a:rPr lang="en-US" dirty="0"/>
              <a:t> </a:t>
            </a:r>
            <a:r>
              <a:rPr lang="en-US" dirty="0" err="1"/>
              <a:t>bertambah</a:t>
            </a:r>
            <a:r>
              <a:rPr lang="en-US" dirty="0"/>
              <a:t> </a:t>
            </a:r>
            <a:r>
              <a:rPr lang="en-US" dirty="0" err="1"/>
              <a:t>keterampilannya</a:t>
            </a:r>
            <a:r>
              <a:rPr lang="en-US" dirty="0"/>
              <a:t> </a:t>
            </a:r>
            <a:r>
              <a:rPr lang="en-US" dirty="0" err="1"/>
              <a:t>dalam</a:t>
            </a:r>
            <a:r>
              <a:rPr lang="en-US" dirty="0"/>
              <a:t> </a:t>
            </a:r>
            <a:r>
              <a:rPr lang="en-US" dirty="0" err="1"/>
              <a:t>mempergunakan</a:t>
            </a:r>
            <a:r>
              <a:rPr lang="en-US" dirty="0"/>
              <a:t> </a:t>
            </a:r>
            <a:r>
              <a:rPr lang="en-US" dirty="0" err="1"/>
              <a:t>alat-alat</a:t>
            </a:r>
            <a:r>
              <a:rPr lang="en-US" dirty="0"/>
              <a:t> media yang </a:t>
            </a:r>
            <a:r>
              <a:rPr lang="en-US" dirty="0" err="1"/>
              <a:t>tersedia</a:t>
            </a:r>
            <a:r>
              <a:rPr lang="en-US" dirty="0"/>
              <a:t> </a:t>
            </a:r>
            <a:r>
              <a:rPr lang="en-US" dirty="0" err="1"/>
              <a:t>untuk</a:t>
            </a:r>
            <a:r>
              <a:rPr lang="en-US" dirty="0"/>
              <a:t> </a:t>
            </a:r>
            <a:r>
              <a:rPr lang="en-US" dirty="0" err="1"/>
              <a:t>mencari</a:t>
            </a:r>
            <a:r>
              <a:rPr lang="en-US" dirty="0"/>
              <a:t> </a:t>
            </a:r>
            <a:r>
              <a:rPr lang="en-US" dirty="0" err="1"/>
              <a:t>dan</a:t>
            </a:r>
            <a:r>
              <a:rPr lang="en-US" dirty="0"/>
              <a:t> </a:t>
            </a:r>
            <a:r>
              <a:rPr lang="en-US" dirty="0" err="1"/>
              <a:t>menemukan</a:t>
            </a:r>
            <a:r>
              <a:rPr lang="en-US" dirty="0"/>
              <a:t> </a:t>
            </a:r>
            <a:r>
              <a:rPr lang="en-US" dirty="0" err="1"/>
              <a:t>kebenaran,Memberikan</a:t>
            </a:r>
            <a:r>
              <a:rPr lang="en-US" dirty="0"/>
              <a:t> </a:t>
            </a:r>
            <a:r>
              <a:rPr lang="en-US" dirty="0" err="1"/>
              <a:t>dan</a:t>
            </a:r>
            <a:r>
              <a:rPr lang="en-US" dirty="0"/>
              <a:t> </a:t>
            </a:r>
            <a:r>
              <a:rPr lang="en-US" dirty="0" err="1"/>
              <a:t>memupuk</a:t>
            </a:r>
            <a:r>
              <a:rPr lang="en-US" dirty="0"/>
              <a:t> </a:t>
            </a:r>
            <a:r>
              <a:rPr lang="en-US" dirty="0" err="1"/>
              <a:t>keberanian</a:t>
            </a:r>
            <a:r>
              <a:rPr lang="en-US" dirty="0"/>
              <a:t> </a:t>
            </a:r>
            <a:r>
              <a:rPr lang="en-US" dirty="0" err="1"/>
              <a:t>untuk</a:t>
            </a:r>
            <a:r>
              <a:rPr lang="en-US" dirty="0"/>
              <a:t> </a:t>
            </a:r>
            <a:r>
              <a:rPr lang="en-US" dirty="0" err="1"/>
              <a:t>mencari</a:t>
            </a:r>
            <a:r>
              <a:rPr lang="en-US" dirty="0"/>
              <a:t> </a:t>
            </a:r>
            <a:r>
              <a:rPr lang="en-US" dirty="0" err="1"/>
              <a:t>hakekat</a:t>
            </a:r>
            <a:r>
              <a:rPr lang="en-US" dirty="0"/>
              <a:t> </a:t>
            </a:r>
            <a:r>
              <a:rPr lang="en-US" dirty="0" err="1"/>
              <a:t>kebenaran</a:t>
            </a:r>
            <a:r>
              <a:rPr lang="en-US" dirty="0"/>
              <a:t> </a:t>
            </a:r>
            <a:r>
              <a:rPr lang="en-US" dirty="0" err="1"/>
              <a:t>ilmiah</a:t>
            </a:r>
            <a:r>
              <a:rPr lang="en-US" dirty="0"/>
              <a:t> </a:t>
            </a:r>
            <a:r>
              <a:rPr lang="en-US" dirty="0" err="1"/>
              <a:t>dari</a:t>
            </a:r>
            <a:r>
              <a:rPr lang="en-US" dirty="0"/>
              <a:t> </a:t>
            </a:r>
            <a:r>
              <a:rPr lang="en-US" dirty="0" err="1"/>
              <a:t>sesuatu</a:t>
            </a:r>
            <a:r>
              <a:rPr lang="en-US" dirty="0"/>
              <a:t> </a:t>
            </a:r>
            <a:r>
              <a:rPr lang="en-US" dirty="0" err="1"/>
              <a:t>objek</a:t>
            </a:r>
            <a:r>
              <a:rPr lang="en-US" dirty="0"/>
              <a:t> </a:t>
            </a:r>
            <a:r>
              <a:rPr lang="en-US" dirty="0" err="1"/>
              <a:t>dalam</a:t>
            </a:r>
            <a:r>
              <a:rPr lang="en-US" dirty="0"/>
              <a:t> </a:t>
            </a:r>
            <a:r>
              <a:rPr lang="en-US" dirty="0" err="1"/>
              <a:t>lingkungan</a:t>
            </a:r>
            <a:r>
              <a:rPr lang="en-US" dirty="0"/>
              <a:t> </a:t>
            </a:r>
            <a:r>
              <a:rPr lang="en-US" dirty="0" err="1"/>
              <a:t>alam</a:t>
            </a:r>
            <a:r>
              <a:rPr lang="en-US" dirty="0"/>
              <a:t> </a:t>
            </a:r>
            <a:r>
              <a:rPr lang="en-US" dirty="0" err="1"/>
              <a:t>dan</a:t>
            </a:r>
            <a:r>
              <a:rPr lang="en-US" dirty="0"/>
              <a:t> </a:t>
            </a:r>
            <a:r>
              <a:rPr lang="en-US" dirty="0" err="1"/>
              <a:t>social,Memupuk</a:t>
            </a:r>
            <a:r>
              <a:rPr lang="en-US" dirty="0"/>
              <a:t> rasa </a:t>
            </a:r>
            <a:r>
              <a:rPr lang="en-US" dirty="0" err="1"/>
              <a:t>ingin</a:t>
            </a:r>
            <a:r>
              <a:rPr lang="en-US" dirty="0"/>
              <a:t> </a:t>
            </a:r>
            <a:r>
              <a:rPr lang="en-US" dirty="0" err="1"/>
              <a:t>tahu</a:t>
            </a:r>
            <a:r>
              <a:rPr lang="en-US" dirty="0"/>
              <a:t> </a:t>
            </a:r>
            <a:r>
              <a:rPr lang="en-US" dirty="0" err="1"/>
              <a:t>siswa</a:t>
            </a:r>
            <a:r>
              <a:rPr lang="en-US" dirty="0"/>
              <a:t> </a:t>
            </a:r>
            <a:r>
              <a:rPr lang="en-US" dirty="0" err="1"/>
              <a:t>sebagai</a:t>
            </a:r>
            <a:r>
              <a:rPr lang="en-US" dirty="0"/>
              <a:t> modal </a:t>
            </a:r>
            <a:r>
              <a:rPr lang="en-US" dirty="0" err="1"/>
              <a:t>sikap</a:t>
            </a:r>
            <a:r>
              <a:rPr lang="en-US" dirty="0"/>
              <a:t> </a:t>
            </a:r>
            <a:r>
              <a:rPr lang="en-US" dirty="0" err="1"/>
              <a:t>ilmiah</a:t>
            </a:r>
            <a:r>
              <a:rPr lang="en-US" dirty="0"/>
              <a:t> </a:t>
            </a:r>
            <a:r>
              <a:rPr lang="en-US" dirty="0" err="1"/>
              <a:t>seseorang</a:t>
            </a:r>
            <a:r>
              <a:rPr lang="en-US" dirty="0"/>
              <a:t> </a:t>
            </a:r>
            <a:r>
              <a:rPr lang="en-US" dirty="0" err="1"/>
              <a:t>calon</a:t>
            </a:r>
            <a:r>
              <a:rPr lang="en-US" dirty="0"/>
              <a:t> </a:t>
            </a:r>
            <a:r>
              <a:rPr lang="en-US" dirty="0" err="1"/>
              <a:t>ilmuan,Membina</a:t>
            </a:r>
            <a:r>
              <a:rPr lang="en-US" dirty="0"/>
              <a:t> rasa </a:t>
            </a:r>
            <a:r>
              <a:rPr lang="en-US" dirty="0" err="1"/>
              <a:t>percaya</a:t>
            </a:r>
            <a:r>
              <a:rPr lang="en-US" dirty="0"/>
              <a:t> </a:t>
            </a:r>
            <a:r>
              <a:rPr lang="en-US" dirty="0" err="1"/>
              <a:t>diri</a:t>
            </a:r>
            <a:r>
              <a:rPr lang="en-US" dirty="0"/>
              <a:t> </a:t>
            </a:r>
            <a:r>
              <a:rPr lang="en-US" dirty="0" err="1"/>
              <a:t>sebagai</a:t>
            </a:r>
            <a:r>
              <a:rPr lang="en-US" dirty="0"/>
              <a:t> </a:t>
            </a:r>
            <a:r>
              <a:rPr lang="en-US" dirty="0" err="1"/>
              <a:t>akibat</a:t>
            </a:r>
            <a:r>
              <a:rPr lang="en-US" dirty="0"/>
              <a:t> </a:t>
            </a:r>
            <a:r>
              <a:rPr lang="en-US" dirty="0" err="1"/>
              <a:t>keterampilan</a:t>
            </a:r>
            <a:r>
              <a:rPr lang="en-US" dirty="0"/>
              <a:t> </a:t>
            </a:r>
            <a:r>
              <a:rPr lang="en-US" dirty="0" err="1"/>
              <a:t>dan</a:t>
            </a:r>
            <a:r>
              <a:rPr lang="en-US" dirty="0"/>
              <a:t> </a:t>
            </a:r>
            <a:r>
              <a:rPr lang="en-US" dirty="0" err="1"/>
              <a:t>pengetahuan</a:t>
            </a:r>
            <a:r>
              <a:rPr lang="en-US" dirty="0"/>
              <a:t> </a:t>
            </a:r>
            <a:r>
              <a:rPr lang="en-US" dirty="0" err="1"/>
              <a:t>atau</a:t>
            </a:r>
            <a:r>
              <a:rPr lang="en-US" dirty="0"/>
              <a:t> </a:t>
            </a:r>
            <a:r>
              <a:rPr lang="en-US" dirty="0" err="1"/>
              <a:t>penemuan</a:t>
            </a:r>
            <a:r>
              <a:rPr lang="en-US" dirty="0"/>
              <a:t> yang </a:t>
            </a:r>
            <a:r>
              <a:rPr lang="en-US" dirty="0" err="1"/>
              <a:t>diperolehnya</a:t>
            </a:r>
            <a:r>
              <a:rPr lang="en-US" dirty="0"/>
              <a:t>. </a:t>
            </a:r>
            <a:endParaRPr dirty="0"/>
          </a:p>
        </p:txBody>
      </p:sp>
      <p:sp>
        <p:nvSpPr>
          <p:cNvPr id="822" name="Google Shape;822;p56"/>
          <p:cNvSpPr/>
          <p:nvPr/>
        </p:nvSpPr>
        <p:spPr>
          <a:xfrm>
            <a:off x="1655551" y="786299"/>
            <a:ext cx="2518954" cy="3417504"/>
          </a:xfrm>
          <a:custGeom>
            <a:avLst/>
            <a:gdLst/>
            <a:ahLst/>
            <a:cxnLst/>
            <a:rect l="l" t="t" r="r" b="b"/>
            <a:pathLst>
              <a:path w="70249" h="95461" extrusionOk="0">
                <a:moveTo>
                  <a:pt x="35124" y="3590"/>
                </a:moveTo>
                <a:lnTo>
                  <a:pt x="35466" y="3675"/>
                </a:lnTo>
                <a:lnTo>
                  <a:pt x="35723" y="3846"/>
                </a:lnTo>
                <a:lnTo>
                  <a:pt x="35894" y="4103"/>
                </a:lnTo>
                <a:lnTo>
                  <a:pt x="35979" y="4444"/>
                </a:lnTo>
                <a:lnTo>
                  <a:pt x="35894" y="4786"/>
                </a:lnTo>
                <a:lnTo>
                  <a:pt x="35723" y="5043"/>
                </a:lnTo>
                <a:lnTo>
                  <a:pt x="35466" y="5299"/>
                </a:lnTo>
                <a:lnTo>
                  <a:pt x="34783" y="5299"/>
                </a:lnTo>
                <a:lnTo>
                  <a:pt x="34526" y="5043"/>
                </a:lnTo>
                <a:lnTo>
                  <a:pt x="34355" y="4786"/>
                </a:lnTo>
                <a:lnTo>
                  <a:pt x="34270" y="4444"/>
                </a:lnTo>
                <a:lnTo>
                  <a:pt x="34355" y="4103"/>
                </a:lnTo>
                <a:lnTo>
                  <a:pt x="34526" y="3846"/>
                </a:lnTo>
                <a:lnTo>
                  <a:pt x="34783" y="3675"/>
                </a:lnTo>
                <a:lnTo>
                  <a:pt x="35124" y="3590"/>
                </a:lnTo>
                <a:close/>
                <a:moveTo>
                  <a:pt x="64950" y="8547"/>
                </a:moveTo>
                <a:lnTo>
                  <a:pt x="64950" y="86914"/>
                </a:lnTo>
                <a:lnTo>
                  <a:pt x="5299" y="86914"/>
                </a:lnTo>
                <a:lnTo>
                  <a:pt x="5299" y="8547"/>
                </a:lnTo>
                <a:close/>
                <a:moveTo>
                  <a:pt x="35552" y="89307"/>
                </a:moveTo>
                <a:lnTo>
                  <a:pt x="35894" y="89478"/>
                </a:lnTo>
                <a:lnTo>
                  <a:pt x="36235" y="89649"/>
                </a:lnTo>
                <a:lnTo>
                  <a:pt x="36492" y="89905"/>
                </a:lnTo>
                <a:lnTo>
                  <a:pt x="36748" y="90162"/>
                </a:lnTo>
                <a:lnTo>
                  <a:pt x="36919" y="90504"/>
                </a:lnTo>
                <a:lnTo>
                  <a:pt x="37005" y="90845"/>
                </a:lnTo>
                <a:lnTo>
                  <a:pt x="37090" y="91273"/>
                </a:lnTo>
                <a:lnTo>
                  <a:pt x="37005" y="91615"/>
                </a:lnTo>
                <a:lnTo>
                  <a:pt x="36919" y="92042"/>
                </a:lnTo>
                <a:lnTo>
                  <a:pt x="36748" y="92384"/>
                </a:lnTo>
                <a:lnTo>
                  <a:pt x="36492" y="92640"/>
                </a:lnTo>
                <a:lnTo>
                  <a:pt x="36235" y="92896"/>
                </a:lnTo>
                <a:lnTo>
                  <a:pt x="35894" y="93067"/>
                </a:lnTo>
                <a:lnTo>
                  <a:pt x="35552" y="93153"/>
                </a:lnTo>
                <a:lnTo>
                  <a:pt x="35124" y="93238"/>
                </a:lnTo>
                <a:lnTo>
                  <a:pt x="34697" y="93153"/>
                </a:lnTo>
                <a:lnTo>
                  <a:pt x="34355" y="93067"/>
                </a:lnTo>
                <a:lnTo>
                  <a:pt x="34013" y="92896"/>
                </a:lnTo>
                <a:lnTo>
                  <a:pt x="33757" y="92640"/>
                </a:lnTo>
                <a:lnTo>
                  <a:pt x="33501" y="92384"/>
                </a:lnTo>
                <a:lnTo>
                  <a:pt x="33330" y="92042"/>
                </a:lnTo>
                <a:lnTo>
                  <a:pt x="33244" y="91615"/>
                </a:lnTo>
                <a:lnTo>
                  <a:pt x="33159" y="91273"/>
                </a:lnTo>
                <a:lnTo>
                  <a:pt x="33244" y="90845"/>
                </a:lnTo>
                <a:lnTo>
                  <a:pt x="33330" y="90504"/>
                </a:lnTo>
                <a:lnTo>
                  <a:pt x="33501" y="90162"/>
                </a:lnTo>
                <a:lnTo>
                  <a:pt x="33757" y="89905"/>
                </a:lnTo>
                <a:lnTo>
                  <a:pt x="34013" y="89649"/>
                </a:lnTo>
                <a:lnTo>
                  <a:pt x="34355" y="89478"/>
                </a:lnTo>
                <a:lnTo>
                  <a:pt x="34697" y="89307"/>
                </a:lnTo>
                <a:close/>
                <a:moveTo>
                  <a:pt x="3333" y="0"/>
                </a:moveTo>
                <a:lnTo>
                  <a:pt x="2649" y="86"/>
                </a:lnTo>
                <a:lnTo>
                  <a:pt x="2051" y="257"/>
                </a:lnTo>
                <a:lnTo>
                  <a:pt x="1453" y="599"/>
                </a:lnTo>
                <a:lnTo>
                  <a:pt x="1026" y="1026"/>
                </a:lnTo>
                <a:lnTo>
                  <a:pt x="598" y="1453"/>
                </a:lnTo>
                <a:lnTo>
                  <a:pt x="256" y="2052"/>
                </a:lnTo>
                <a:lnTo>
                  <a:pt x="85" y="2650"/>
                </a:lnTo>
                <a:lnTo>
                  <a:pt x="0" y="3333"/>
                </a:lnTo>
                <a:lnTo>
                  <a:pt x="0" y="92213"/>
                </a:lnTo>
                <a:lnTo>
                  <a:pt x="85" y="92811"/>
                </a:lnTo>
                <a:lnTo>
                  <a:pt x="256" y="93495"/>
                </a:lnTo>
                <a:lnTo>
                  <a:pt x="598" y="94007"/>
                </a:lnTo>
                <a:lnTo>
                  <a:pt x="1026" y="94520"/>
                </a:lnTo>
                <a:lnTo>
                  <a:pt x="1453" y="94862"/>
                </a:lnTo>
                <a:lnTo>
                  <a:pt x="2051" y="95204"/>
                </a:lnTo>
                <a:lnTo>
                  <a:pt x="2649" y="95375"/>
                </a:lnTo>
                <a:lnTo>
                  <a:pt x="3333" y="95460"/>
                </a:lnTo>
                <a:lnTo>
                  <a:pt x="66916" y="95460"/>
                </a:lnTo>
                <a:lnTo>
                  <a:pt x="67600" y="95375"/>
                </a:lnTo>
                <a:lnTo>
                  <a:pt x="68198" y="95204"/>
                </a:lnTo>
                <a:lnTo>
                  <a:pt x="68796" y="94862"/>
                </a:lnTo>
                <a:lnTo>
                  <a:pt x="69309" y="94520"/>
                </a:lnTo>
                <a:lnTo>
                  <a:pt x="69651" y="94007"/>
                </a:lnTo>
                <a:lnTo>
                  <a:pt x="69992" y="93495"/>
                </a:lnTo>
                <a:lnTo>
                  <a:pt x="70163" y="92811"/>
                </a:lnTo>
                <a:lnTo>
                  <a:pt x="70249" y="92213"/>
                </a:lnTo>
                <a:lnTo>
                  <a:pt x="70249" y="3333"/>
                </a:lnTo>
                <a:lnTo>
                  <a:pt x="70163" y="2650"/>
                </a:lnTo>
                <a:lnTo>
                  <a:pt x="69992" y="2052"/>
                </a:lnTo>
                <a:lnTo>
                  <a:pt x="69651" y="1453"/>
                </a:lnTo>
                <a:lnTo>
                  <a:pt x="69309" y="1026"/>
                </a:lnTo>
                <a:lnTo>
                  <a:pt x="68796" y="599"/>
                </a:lnTo>
                <a:lnTo>
                  <a:pt x="68198" y="257"/>
                </a:lnTo>
                <a:lnTo>
                  <a:pt x="67600" y="86"/>
                </a:lnTo>
                <a:lnTo>
                  <a:pt x="66916" y="0"/>
                </a:lnTo>
                <a:close/>
              </a:path>
            </a:pathLst>
          </a:custGeom>
          <a:gradFill>
            <a:gsLst>
              <a:gs pos="0">
                <a:schemeClr val="accent4"/>
              </a:gs>
              <a:gs pos="100000">
                <a:schemeClr val="lt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23" name="Google Shape;823;p56"/>
          <p:cNvPicPr preferRelativeResize="0"/>
          <p:nvPr/>
        </p:nvPicPr>
        <p:blipFill rotWithShape="1">
          <a:blip r:embed="rId3">
            <a:alphaModFix/>
          </a:blip>
          <a:srcRect l="27378" r="15090"/>
          <a:stretch/>
        </p:blipFill>
        <p:spPr>
          <a:xfrm>
            <a:off x="1844459" y="1078460"/>
            <a:ext cx="2141235" cy="2853291"/>
          </a:xfrm>
          <a:prstGeom prst="rect">
            <a:avLst/>
          </a:prstGeom>
          <a:noFill/>
          <a:ln>
            <a:noFill/>
          </a:ln>
        </p:spPr>
      </p:pic>
      <p:pic>
        <p:nvPicPr>
          <p:cNvPr id="824" name="Google Shape;824;p56"/>
          <p:cNvPicPr preferRelativeResize="0"/>
          <p:nvPr/>
        </p:nvPicPr>
        <p:blipFill>
          <a:blip r:embed="rId4">
            <a:alphaModFix/>
          </a:blip>
          <a:stretch>
            <a:fillRect/>
          </a:stretch>
        </p:blipFill>
        <p:spPr>
          <a:xfrm rot="10800000" flipH="1">
            <a:off x="713226" y="1336150"/>
            <a:ext cx="409063" cy="409093"/>
          </a:xfrm>
          <a:prstGeom prst="rect">
            <a:avLst/>
          </a:prstGeom>
          <a:noFill/>
          <a:ln>
            <a:noFill/>
          </a:ln>
        </p:spPr>
      </p:pic>
      <p:pic>
        <p:nvPicPr>
          <p:cNvPr id="825" name="Google Shape;825;p56"/>
          <p:cNvPicPr preferRelativeResize="0"/>
          <p:nvPr/>
        </p:nvPicPr>
        <p:blipFill>
          <a:blip r:embed="rId5">
            <a:alphaModFix/>
          </a:blip>
          <a:stretch>
            <a:fillRect/>
          </a:stretch>
        </p:blipFill>
        <p:spPr>
          <a:xfrm rot="10800000" flipH="1">
            <a:off x="7810599" y="539491"/>
            <a:ext cx="473875" cy="504267"/>
          </a:xfrm>
          <a:prstGeom prst="rect">
            <a:avLst/>
          </a:prstGeom>
          <a:noFill/>
          <a:ln>
            <a:noFill/>
          </a:ln>
        </p:spPr>
      </p:pic>
      <p:pic>
        <p:nvPicPr>
          <p:cNvPr id="826" name="Google Shape;826;p56"/>
          <p:cNvPicPr preferRelativeResize="0"/>
          <p:nvPr/>
        </p:nvPicPr>
        <p:blipFill>
          <a:blip r:embed="rId6">
            <a:alphaModFix/>
          </a:blip>
          <a:stretch>
            <a:fillRect/>
          </a:stretch>
        </p:blipFill>
        <p:spPr>
          <a:xfrm rot="10800000" flipH="1">
            <a:off x="4712175" y="628071"/>
            <a:ext cx="327099" cy="32712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2" name="Google Shape;832;p57"/>
          <p:cNvSpPr txBox="1">
            <a:spLocks noGrp="1"/>
          </p:cNvSpPr>
          <p:nvPr>
            <p:ph type="subTitle" idx="1"/>
          </p:nvPr>
        </p:nvSpPr>
        <p:spPr>
          <a:xfrm>
            <a:off x="116539" y="43975"/>
            <a:ext cx="4565893" cy="1080300"/>
          </a:xfrm>
          <a:prstGeom prst="rect">
            <a:avLst/>
          </a:prstGeom>
        </p:spPr>
        <p:txBody>
          <a:bodyPr spcFirstLastPara="1" wrap="square" lIns="91425" tIns="91425" rIns="91425" bIns="91425" anchor="t" anchorCtr="0">
            <a:noAutofit/>
          </a:bodyPr>
          <a:lstStyle/>
          <a:p>
            <a:pPr marL="0" lvl="0" indent="0"/>
            <a:r>
              <a:rPr lang="en-US" dirty="0" err="1"/>
              <a:t>Penjadwalan</a:t>
            </a:r>
            <a:r>
              <a:rPr lang="en-US" dirty="0"/>
              <a:t> </a:t>
            </a:r>
            <a:r>
              <a:rPr lang="en-US" dirty="0" err="1"/>
              <a:t>penggunaan</a:t>
            </a:r>
            <a:r>
              <a:rPr lang="en-US" dirty="0"/>
              <a:t> </a:t>
            </a:r>
            <a:r>
              <a:rPr lang="en-US" dirty="0" err="1"/>
              <a:t>laboratorium</a:t>
            </a:r>
            <a:r>
              <a:rPr lang="en-US" dirty="0"/>
              <a:t> </a:t>
            </a:r>
            <a:r>
              <a:rPr lang="en-US" dirty="0" err="1"/>
              <a:t>Lamanya</a:t>
            </a:r>
            <a:r>
              <a:rPr lang="en-US" dirty="0"/>
              <a:t> </a:t>
            </a:r>
            <a:r>
              <a:rPr lang="en-US" dirty="0" err="1"/>
              <a:t>sekolah</a:t>
            </a:r>
            <a:r>
              <a:rPr lang="en-US" dirty="0"/>
              <a:t> </a:t>
            </a:r>
            <a:r>
              <a:rPr lang="en-US" dirty="0" err="1"/>
              <a:t>dibuka</a:t>
            </a:r>
            <a:r>
              <a:rPr lang="en-US" dirty="0"/>
              <a:t>, </a:t>
            </a:r>
            <a:r>
              <a:rPr lang="en-US" dirty="0" err="1"/>
              <a:t>Banyak</a:t>
            </a:r>
            <a:r>
              <a:rPr lang="en-US" dirty="0"/>
              <a:t> </a:t>
            </a:r>
            <a:r>
              <a:rPr lang="en-US" dirty="0" err="1"/>
              <a:t>kelas</a:t>
            </a:r>
            <a:r>
              <a:rPr lang="en-US" dirty="0"/>
              <a:t>, </a:t>
            </a:r>
            <a:r>
              <a:rPr lang="en-US" dirty="0" err="1"/>
              <a:t>Banyaknya</a:t>
            </a:r>
            <a:r>
              <a:rPr lang="en-US" dirty="0"/>
              <a:t> jam </a:t>
            </a:r>
            <a:r>
              <a:rPr lang="en-US" dirty="0" err="1"/>
              <a:t>pelajaran</a:t>
            </a:r>
            <a:r>
              <a:rPr lang="en-US" dirty="0"/>
              <a:t> </a:t>
            </a:r>
            <a:r>
              <a:rPr lang="en-US" dirty="0" err="1"/>
              <a:t>setiap</a:t>
            </a:r>
            <a:r>
              <a:rPr lang="en-US" dirty="0"/>
              <a:t> </a:t>
            </a:r>
            <a:r>
              <a:rPr lang="en-US" dirty="0" err="1"/>
              <a:t>minggu</a:t>
            </a:r>
            <a:r>
              <a:rPr lang="en-US" dirty="0"/>
              <a:t>, </a:t>
            </a:r>
            <a:r>
              <a:rPr lang="en-US" dirty="0" err="1"/>
              <a:t>Banyaknya</a:t>
            </a:r>
            <a:r>
              <a:rPr lang="en-US" dirty="0"/>
              <a:t> </a:t>
            </a:r>
            <a:r>
              <a:rPr lang="en-US" dirty="0" err="1"/>
              <a:t>pertemuan</a:t>
            </a:r>
            <a:r>
              <a:rPr lang="en-US" dirty="0"/>
              <a:t> (</a:t>
            </a:r>
            <a:r>
              <a:rPr lang="en-US" dirty="0" err="1"/>
              <a:t>sesi</a:t>
            </a:r>
            <a:r>
              <a:rPr lang="en-US" dirty="0"/>
              <a:t>) </a:t>
            </a:r>
            <a:r>
              <a:rPr lang="en-US" dirty="0" err="1"/>
              <a:t>untuk</a:t>
            </a:r>
            <a:r>
              <a:rPr lang="en-US" dirty="0"/>
              <a:t> </a:t>
            </a:r>
            <a:r>
              <a:rPr lang="en-US" dirty="0" err="1"/>
              <a:t>setiap</a:t>
            </a:r>
            <a:r>
              <a:rPr lang="en-US" dirty="0"/>
              <a:t> </a:t>
            </a:r>
            <a:r>
              <a:rPr lang="en-US" dirty="0" err="1"/>
              <a:t>jenis</a:t>
            </a:r>
            <a:r>
              <a:rPr lang="en-US" dirty="0"/>
              <a:t> </a:t>
            </a:r>
            <a:r>
              <a:rPr lang="en-US" dirty="0" err="1"/>
              <a:t>pelajaran</a:t>
            </a:r>
            <a:r>
              <a:rPr lang="en-US" dirty="0"/>
              <a:t> </a:t>
            </a:r>
            <a:r>
              <a:rPr lang="en-US" dirty="0" err="1"/>
              <a:t>sains</a:t>
            </a:r>
            <a:r>
              <a:rPr lang="en-US" dirty="0"/>
              <a:t> </a:t>
            </a:r>
            <a:r>
              <a:rPr lang="en-US" dirty="0" err="1"/>
              <a:t>setiap</a:t>
            </a:r>
            <a:r>
              <a:rPr lang="en-US" dirty="0"/>
              <a:t> </a:t>
            </a:r>
            <a:r>
              <a:rPr lang="en-US" dirty="0" err="1"/>
              <a:t>minggu</a:t>
            </a:r>
            <a:r>
              <a:rPr lang="en-US" dirty="0"/>
              <a:t>, </a:t>
            </a:r>
            <a:r>
              <a:rPr lang="en-US" dirty="0" err="1"/>
              <a:t>Perlunya</a:t>
            </a:r>
            <a:r>
              <a:rPr lang="en-US" dirty="0"/>
              <a:t> </a:t>
            </a:r>
            <a:r>
              <a:rPr lang="en-US" dirty="0" err="1"/>
              <a:t>ada</a:t>
            </a:r>
            <a:r>
              <a:rPr lang="en-US" dirty="0"/>
              <a:t> “</a:t>
            </a:r>
            <a:r>
              <a:rPr lang="en-US" dirty="0" err="1"/>
              <a:t>waktu</a:t>
            </a:r>
            <a:r>
              <a:rPr lang="en-US" dirty="0"/>
              <a:t> </a:t>
            </a:r>
            <a:r>
              <a:rPr lang="en-US" dirty="0" err="1"/>
              <a:t>senggang</a:t>
            </a:r>
            <a:r>
              <a:rPr lang="en-US" dirty="0"/>
              <a:t>” </a:t>
            </a:r>
            <a:r>
              <a:rPr lang="en-US" dirty="0" err="1"/>
              <a:t>bagi</a:t>
            </a:r>
            <a:r>
              <a:rPr lang="en-US" dirty="0"/>
              <a:t> </a:t>
            </a:r>
            <a:r>
              <a:rPr lang="en-US" dirty="0" err="1"/>
              <a:t>ruangan</a:t>
            </a:r>
            <a:r>
              <a:rPr lang="en-US" dirty="0"/>
              <a:t> </a:t>
            </a:r>
            <a:r>
              <a:rPr lang="en-US" dirty="0" err="1"/>
              <a:t>laboratorium</a:t>
            </a:r>
            <a:r>
              <a:rPr lang="en-US" dirty="0"/>
              <a:t>, </a:t>
            </a:r>
            <a:r>
              <a:rPr lang="en-US" dirty="0" err="1"/>
              <a:t>tidak</a:t>
            </a:r>
            <a:r>
              <a:rPr lang="en-US" dirty="0"/>
              <a:t> </a:t>
            </a:r>
            <a:r>
              <a:rPr lang="en-US" dirty="0" err="1"/>
              <a:t>ada</a:t>
            </a:r>
            <a:r>
              <a:rPr lang="en-US" dirty="0"/>
              <a:t> </a:t>
            </a:r>
            <a:r>
              <a:rPr lang="en-US" dirty="0" err="1"/>
              <a:t>dua</a:t>
            </a:r>
            <a:r>
              <a:rPr lang="en-US" dirty="0"/>
              <a:t> </a:t>
            </a:r>
            <a:r>
              <a:rPr lang="en-US" dirty="0" err="1"/>
              <a:t>atau</a:t>
            </a:r>
            <a:r>
              <a:rPr lang="en-US" dirty="0"/>
              <a:t> </a:t>
            </a:r>
            <a:r>
              <a:rPr lang="en-US" dirty="0" err="1"/>
              <a:t>lebih</a:t>
            </a:r>
            <a:r>
              <a:rPr lang="en-US" dirty="0"/>
              <a:t> </a:t>
            </a:r>
            <a:r>
              <a:rPr lang="en-US" dirty="0" err="1"/>
              <a:t>dari</a:t>
            </a:r>
            <a:r>
              <a:rPr lang="en-US" dirty="0"/>
              <a:t> </a:t>
            </a:r>
            <a:r>
              <a:rPr lang="en-US" dirty="0" err="1"/>
              <a:t>dua</a:t>
            </a:r>
            <a:r>
              <a:rPr lang="en-US" dirty="0"/>
              <a:t> </a:t>
            </a:r>
            <a:r>
              <a:rPr lang="en-US" dirty="0" err="1"/>
              <a:t>kelas</a:t>
            </a:r>
            <a:r>
              <a:rPr lang="en-US" dirty="0"/>
              <a:t> yang </a:t>
            </a:r>
            <a:r>
              <a:rPr lang="en-US" dirty="0" err="1"/>
              <a:t>belajar</a:t>
            </a:r>
            <a:r>
              <a:rPr lang="en-US" dirty="0"/>
              <a:t> </a:t>
            </a:r>
            <a:r>
              <a:rPr lang="en-US" dirty="0" err="1"/>
              <a:t>sains</a:t>
            </a:r>
            <a:r>
              <a:rPr lang="en-US" dirty="0"/>
              <a:t> </a:t>
            </a:r>
            <a:r>
              <a:rPr lang="en-US" dirty="0" err="1"/>
              <a:t>pada</a:t>
            </a:r>
            <a:r>
              <a:rPr lang="en-US" dirty="0"/>
              <a:t> </a:t>
            </a:r>
            <a:r>
              <a:rPr lang="en-US" dirty="0" err="1"/>
              <a:t>periode</a:t>
            </a:r>
            <a:r>
              <a:rPr lang="en-US" dirty="0"/>
              <a:t> yang </a:t>
            </a:r>
            <a:r>
              <a:rPr lang="en-US" dirty="0" err="1"/>
              <a:t>sama</a:t>
            </a:r>
            <a:r>
              <a:rPr lang="en-US" dirty="0"/>
              <a:t> </a:t>
            </a:r>
            <a:r>
              <a:rPr lang="en-US" dirty="0" err="1"/>
              <a:t>Adapun</a:t>
            </a:r>
            <a:r>
              <a:rPr lang="en-US" dirty="0"/>
              <a:t> </a:t>
            </a:r>
            <a:r>
              <a:rPr lang="en-US" dirty="0" err="1"/>
              <a:t>tenaga</a:t>
            </a:r>
            <a:r>
              <a:rPr lang="en-US" dirty="0"/>
              <a:t> bantu </a:t>
            </a:r>
            <a:r>
              <a:rPr lang="en-US" dirty="0" err="1"/>
              <a:t>laboratorium</a:t>
            </a:r>
            <a:r>
              <a:rPr lang="en-US" dirty="0"/>
              <a:t> : </a:t>
            </a:r>
            <a:r>
              <a:rPr lang="en-US" dirty="0" err="1"/>
              <a:t>Teknisi</a:t>
            </a:r>
            <a:r>
              <a:rPr lang="en-US" dirty="0"/>
              <a:t> </a:t>
            </a:r>
            <a:r>
              <a:rPr lang="en-US" dirty="0" err="1"/>
              <a:t>laboraturium</a:t>
            </a:r>
            <a:r>
              <a:rPr lang="en-US" dirty="0"/>
              <a:t>, </a:t>
            </a:r>
            <a:r>
              <a:rPr lang="en-US" dirty="0" err="1"/>
              <a:t>Asisten</a:t>
            </a:r>
            <a:r>
              <a:rPr lang="en-US" dirty="0"/>
              <a:t> </a:t>
            </a:r>
            <a:r>
              <a:rPr lang="en-US" dirty="0" err="1"/>
              <a:t>laboraturium</a:t>
            </a:r>
            <a:r>
              <a:rPr lang="en-US" dirty="0"/>
              <a:t> </a:t>
            </a:r>
            <a:r>
              <a:rPr lang="en-US" dirty="0" err="1"/>
              <a:t>atau</a:t>
            </a:r>
            <a:r>
              <a:rPr lang="en-US" dirty="0"/>
              <a:t> </a:t>
            </a:r>
            <a:r>
              <a:rPr lang="en-US" dirty="0" err="1"/>
              <a:t>Laboran,Disamping</a:t>
            </a:r>
            <a:r>
              <a:rPr lang="en-US" dirty="0"/>
              <a:t> </a:t>
            </a:r>
            <a:r>
              <a:rPr lang="en-US" dirty="0" err="1"/>
              <a:t>itu</a:t>
            </a:r>
            <a:r>
              <a:rPr lang="en-US" dirty="0"/>
              <a:t> </a:t>
            </a:r>
            <a:r>
              <a:rPr lang="en-US" dirty="0" err="1"/>
              <a:t>terdapat</a:t>
            </a:r>
            <a:r>
              <a:rPr lang="en-US" dirty="0"/>
              <a:t> </a:t>
            </a:r>
            <a:r>
              <a:rPr lang="en-US" dirty="0" err="1"/>
              <a:t>pelaksanaan</a:t>
            </a:r>
            <a:r>
              <a:rPr lang="en-US" dirty="0"/>
              <a:t> </a:t>
            </a:r>
            <a:r>
              <a:rPr lang="en-US" dirty="0" err="1"/>
              <a:t>kegiatan</a:t>
            </a:r>
            <a:r>
              <a:rPr lang="en-US" dirty="0"/>
              <a:t> : </a:t>
            </a:r>
            <a:r>
              <a:rPr lang="en-US" dirty="0" err="1"/>
              <a:t>Penataan</a:t>
            </a:r>
            <a:r>
              <a:rPr lang="en-US" dirty="0"/>
              <a:t> </a:t>
            </a:r>
            <a:r>
              <a:rPr lang="en-US" dirty="0" err="1"/>
              <a:t>tempat</a:t>
            </a:r>
            <a:r>
              <a:rPr lang="en-US" dirty="0"/>
              <a:t> </a:t>
            </a:r>
            <a:r>
              <a:rPr lang="en-US" dirty="0" err="1"/>
              <a:t>dan</a:t>
            </a:r>
            <a:r>
              <a:rPr lang="en-US" dirty="0"/>
              <a:t> </a:t>
            </a:r>
            <a:r>
              <a:rPr lang="en-US" dirty="0" err="1"/>
              <a:t>bahan</a:t>
            </a:r>
            <a:r>
              <a:rPr lang="en-US" dirty="0"/>
              <a:t> </a:t>
            </a:r>
            <a:r>
              <a:rPr lang="en-US" dirty="0" err="1"/>
              <a:t>praktikum</a:t>
            </a:r>
            <a:r>
              <a:rPr lang="en-US" dirty="0"/>
              <a:t>, </a:t>
            </a:r>
            <a:r>
              <a:rPr lang="en-US" dirty="0" err="1"/>
              <a:t>Penataan</a:t>
            </a:r>
            <a:r>
              <a:rPr lang="en-US" dirty="0"/>
              <a:t> </a:t>
            </a:r>
            <a:r>
              <a:rPr lang="en-US" dirty="0" err="1"/>
              <a:t>administrasi</a:t>
            </a:r>
            <a:r>
              <a:rPr lang="en-US" dirty="0"/>
              <a:t> </a:t>
            </a:r>
            <a:r>
              <a:rPr lang="en-US" dirty="0" err="1"/>
              <a:t>kegiatan</a:t>
            </a:r>
            <a:r>
              <a:rPr lang="en-US" dirty="0"/>
              <a:t> </a:t>
            </a:r>
            <a:r>
              <a:rPr lang="en-US" dirty="0" err="1"/>
              <a:t>laboratorium</a:t>
            </a:r>
            <a:r>
              <a:rPr lang="en-US" dirty="0"/>
              <a:t>, </a:t>
            </a:r>
            <a:r>
              <a:rPr lang="en-US" dirty="0" err="1"/>
              <a:t>Pengamanan</a:t>
            </a:r>
            <a:r>
              <a:rPr lang="en-US" dirty="0"/>
              <a:t> / </a:t>
            </a:r>
            <a:r>
              <a:rPr lang="en-US" dirty="0" err="1"/>
              <a:t>perawatan</a:t>
            </a:r>
            <a:r>
              <a:rPr lang="en-US" dirty="0"/>
              <a:t> </a:t>
            </a:r>
            <a:r>
              <a:rPr lang="en-US" dirty="0" err="1" smtClean="0"/>
              <a:t>peralatan</a:t>
            </a:r>
            <a:r>
              <a:rPr lang="en-US" dirty="0" smtClean="0"/>
              <a:t>. </a:t>
            </a:r>
            <a:r>
              <a:rPr lang="en-US" dirty="0" err="1" smtClean="0"/>
              <a:t>Penyimpanan</a:t>
            </a:r>
            <a:r>
              <a:rPr lang="en-US" dirty="0" smtClean="0"/>
              <a:t> </a:t>
            </a:r>
            <a:r>
              <a:rPr lang="en-US" dirty="0" err="1" smtClean="0"/>
              <a:t>alat</a:t>
            </a:r>
            <a:r>
              <a:rPr lang="en-US" dirty="0" smtClean="0"/>
              <a:t> </a:t>
            </a:r>
            <a:r>
              <a:rPr lang="en-US" dirty="0" err="1"/>
              <a:t>dan</a:t>
            </a:r>
            <a:r>
              <a:rPr lang="en-US" dirty="0"/>
              <a:t> </a:t>
            </a:r>
            <a:r>
              <a:rPr lang="en-US" dirty="0" err="1"/>
              <a:t>bahan</a:t>
            </a:r>
            <a:r>
              <a:rPr lang="en-US" dirty="0"/>
              <a:t> </a:t>
            </a:r>
            <a:r>
              <a:rPr lang="en-US" dirty="0" err="1" smtClean="0"/>
              <a:t>laboratorium</a:t>
            </a:r>
            <a:r>
              <a:rPr lang="en-US" dirty="0" smtClean="0"/>
              <a:t>. Cara </a:t>
            </a:r>
            <a:r>
              <a:rPr lang="en-US" dirty="0" err="1"/>
              <a:t>menempatkan</a:t>
            </a:r>
            <a:r>
              <a:rPr lang="en-US" dirty="0"/>
              <a:t> </a:t>
            </a:r>
            <a:r>
              <a:rPr lang="en-US" dirty="0" err="1"/>
              <a:t>atau</a:t>
            </a:r>
            <a:r>
              <a:rPr lang="en-US" dirty="0"/>
              <a:t> </a:t>
            </a:r>
            <a:r>
              <a:rPr lang="en-US" dirty="0" err="1"/>
              <a:t>menyimpan</a:t>
            </a:r>
            <a:r>
              <a:rPr lang="en-US" dirty="0"/>
              <a:t> </a:t>
            </a:r>
            <a:r>
              <a:rPr lang="en-US" dirty="0" err="1"/>
              <a:t>alat</a:t>
            </a:r>
            <a:r>
              <a:rPr lang="en-US" dirty="0"/>
              <a:t> </a:t>
            </a:r>
            <a:r>
              <a:rPr lang="en-US" dirty="0" err="1"/>
              <a:t>dapat</a:t>
            </a:r>
            <a:r>
              <a:rPr lang="en-US" dirty="0"/>
              <a:t> </a:t>
            </a:r>
            <a:r>
              <a:rPr lang="en-US" dirty="0" err="1"/>
              <a:t>didasari</a:t>
            </a:r>
            <a:r>
              <a:rPr lang="en-US" dirty="0"/>
              <a:t> </a:t>
            </a:r>
            <a:r>
              <a:rPr lang="en-US" dirty="0" err="1"/>
              <a:t>pemikiran</a:t>
            </a:r>
            <a:r>
              <a:rPr lang="en-US" dirty="0"/>
              <a:t> </a:t>
            </a:r>
            <a:r>
              <a:rPr lang="en-US" dirty="0" err="1"/>
              <a:t>nalar</a:t>
            </a:r>
            <a:r>
              <a:rPr lang="en-US" dirty="0"/>
              <a:t> </a:t>
            </a:r>
            <a:r>
              <a:rPr lang="en-US" dirty="0" err="1"/>
              <a:t>tentang</a:t>
            </a:r>
            <a:r>
              <a:rPr lang="en-US" dirty="0"/>
              <a:t> </a:t>
            </a:r>
            <a:r>
              <a:rPr lang="en-US" dirty="0" err="1"/>
              <a:t>hal-hal</a:t>
            </a:r>
            <a:r>
              <a:rPr lang="en-US" dirty="0"/>
              <a:t>  </a:t>
            </a:r>
            <a:r>
              <a:rPr lang="en-US" dirty="0" err="1" smtClean="0"/>
              <a:t>berikut</a:t>
            </a:r>
            <a:r>
              <a:rPr lang="en-US" dirty="0" smtClean="0"/>
              <a:t>: </a:t>
            </a:r>
            <a:r>
              <a:rPr lang="en-US" dirty="0" err="1" smtClean="0"/>
              <a:t>Keselamatan</a:t>
            </a:r>
            <a:r>
              <a:rPr lang="en-US" dirty="0" smtClean="0"/>
              <a:t>/</a:t>
            </a:r>
            <a:r>
              <a:rPr lang="en-US" dirty="0" err="1" smtClean="0"/>
              <a:t>keamanan</a:t>
            </a:r>
            <a:r>
              <a:rPr lang="en-US" dirty="0" smtClean="0"/>
              <a:t> </a:t>
            </a:r>
            <a:r>
              <a:rPr lang="en-US" dirty="0" err="1"/>
              <a:t>pemakai</a:t>
            </a:r>
            <a:r>
              <a:rPr lang="en-US" dirty="0"/>
              <a:t> </a:t>
            </a:r>
            <a:r>
              <a:rPr lang="en-US" dirty="0" err="1"/>
              <a:t>dan</a:t>
            </a:r>
            <a:r>
              <a:rPr lang="en-US" dirty="0"/>
              <a:t> </a:t>
            </a:r>
            <a:r>
              <a:rPr lang="en-US" dirty="0" err="1"/>
              <a:t>alat</a:t>
            </a:r>
            <a:r>
              <a:rPr lang="en-US" dirty="0"/>
              <a:t> </a:t>
            </a:r>
            <a:r>
              <a:rPr lang="en-US" dirty="0" err="1"/>
              <a:t>pada</a:t>
            </a:r>
            <a:r>
              <a:rPr lang="en-US" dirty="0"/>
              <a:t> </a:t>
            </a:r>
            <a:r>
              <a:rPr lang="en-US" dirty="0" err="1"/>
              <a:t>waktu</a:t>
            </a:r>
            <a:r>
              <a:rPr lang="en-US" dirty="0"/>
              <a:t> </a:t>
            </a:r>
            <a:r>
              <a:rPr lang="en-US" dirty="0" err="1"/>
              <a:t>alat</a:t>
            </a:r>
            <a:r>
              <a:rPr lang="en-US" dirty="0"/>
              <a:t> </a:t>
            </a:r>
            <a:r>
              <a:rPr lang="en-US" dirty="0" err="1"/>
              <a:t>diambil</a:t>
            </a:r>
            <a:r>
              <a:rPr lang="en-US" dirty="0"/>
              <a:t> </a:t>
            </a:r>
            <a:r>
              <a:rPr lang="en-US" dirty="0" err="1"/>
              <a:t>dari</a:t>
            </a:r>
            <a:r>
              <a:rPr lang="en-US" dirty="0"/>
              <a:t> </a:t>
            </a:r>
            <a:r>
              <a:rPr lang="en-US" dirty="0" err="1"/>
              <a:t>atau</a:t>
            </a:r>
            <a:r>
              <a:rPr lang="en-US" dirty="0"/>
              <a:t> </a:t>
            </a:r>
            <a:r>
              <a:rPr lang="en-US" dirty="0" err="1"/>
              <a:t>dikembalikan</a:t>
            </a:r>
            <a:r>
              <a:rPr lang="en-US" dirty="0"/>
              <a:t> </a:t>
            </a:r>
            <a:r>
              <a:rPr lang="en-US" dirty="0" err="1"/>
              <a:t>ke</a:t>
            </a:r>
            <a:r>
              <a:rPr lang="en-US" dirty="0"/>
              <a:t> </a:t>
            </a:r>
            <a:r>
              <a:rPr lang="en-US" dirty="0" err="1" smtClean="0"/>
              <a:t>tempatnya</a:t>
            </a:r>
            <a:r>
              <a:rPr lang="en-US" dirty="0" smtClean="0"/>
              <a:t>. </a:t>
            </a:r>
            <a:r>
              <a:rPr lang="en-US" dirty="0" err="1" smtClean="0"/>
              <a:t>Kemudahan</a:t>
            </a:r>
            <a:r>
              <a:rPr lang="en-US" dirty="0" smtClean="0"/>
              <a:t> </a:t>
            </a:r>
            <a:r>
              <a:rPr lang="en-US" dirty="0" err="1"/>
              <a:t>menemukan</a:t>
            </a:r>
            <a:r>
              <a:rPr lang="en-US" dirty="0"/>
              <a:t> </a:t>
            </a:r>
            <a:r>
              <a:rPr lang="en-US" dirty="0" err="1"/>
              <a:t>dan</a:t>
            </a:r>
            <a:r>
              <a:rPr lang="en-US" dirty="0"/>
              <a:t> </a:t>
            </a:r>
            <a:r>
              <a:rPr lang="en-US" dirty="0" err="1"/>
              <a:t>mengambil</a:t>
            </a:r>
            <a:r>
              <a:rPr lang="en-US" dirty="0"/>
              <a:t> </a:t>
            </a:r>
            <a:r>
              <a:rPr lang="en-US" dirty="0" err="1" smtClean="0"/>
              <a:t>alat</a:t>
            </a:r>
            <a:r>
              <a:rPr lang="en-US" dirty="0" smtClean="0"/>
              <a:t>. </a:t>
            </a:r>
            <a:r>
              <a:rPr lang="en-US" dirty="0" err="1" smtClean="0"/>
              <a:t>Kekerapan</a:t>
            </a:r>
            <a:r>
              <a:rPr lang="en-US" dirty="0" smtClean="0"/>
              <a:t> </a:t>
            </a:r>
            <a:r>
              <a:rPr lang="en-US" dirty="0"/>
              <a:t>(</a:t>
            </a:r>
            <a:r>
              <a:rPr lang="en-US" dirty="0" err="1"/>
              <a:t>frekuensi</a:t>
            </a:r>
            <a:r>
              <a:rPr lang="en-US" dirty="0"/>
              <a:t>) </a:t>
            </a:r>
            <a:r>
              <a:rPr lang="en-US" dirty="0" err="1"/>
              <a:t>pemakaian</a:t>
            </a:r>
            <a:r>
              <a:rPr lang="en-US" dirty="0"/>
              <a:t> </a:t>
            </a:r>
            <a:r>
              <a:rPr lang="en-US" dirty="0" err="1" smtClean="0"/>
              <a:t>alat</a:t>
            </a:r>
            <a:r>
              <a:rPr lang="en-US" dirty="0" smtClean="0"/>
              <a:t>. </a:t>
            </a:r>
            <a:r>
              <a:rPr lang="en-US" dirty="0" err="1" smtClean="0"/>
              <a:t>Tempat</a:t>
            </a:r>
            <a:r>
              <a:rPr lang="en-US" dirty="0" smtClean="0"/>
              <a:t> </a:t>
            </a:r>
            <a:r>
              <a:rPr lang="en-US" dirty="0" err="1"/>
              <a:t>alat-alat</a:t>
            </a:r>
            <a:r>
              <a:rPr lang="en-US" dirty="0"/>
              <a:t> </a:t>
            </a:r>
            <a:r>
              <a:rPr lang="en-US" dirty="0" err="1"/>
              <a:t>digunakan</a:t>
            </a:r>
            <a:r>
              <a:rPr lang="en-US" dirty="0"/>
              <a:t>.</a:t>
            </a:r>
          </a:p>
          <a:p>
            <a:pPr marL="0" lvl="0" indent="0" algn="l" rtl="0">
              <a:spcBef>
                <a:spcPts val="0"/>
              </a:spcBef>
              <a:spcAft>
                <a:spcPts val="0"/>
              </a:spcAft>
              <a:buNone/>
            </a:pPr>
            <a:endParaRPr dirty="0"/>
          </a:p>
        </p:txBody>
      </p:sp>
      <p:sp>
        <p:nvSpPr>
          <p:cNvPr id="833" name="Google Shape;833;p57"/>
          <p:cNvSpPr/>
          <p:nvPr/>
        </p:nvSpPr>
        <p:spPr>
          <a:xfrm>
            <a:off x="5236450" y="774825"/>
            <a:ext cx="1908213" cy="3773484"/>
          </a:xfrm>
          <a:custGeom>
            <a:avLst/>
            <a:gdLst/>
            <a:ahLst/>
            <a:cxnLst/>
            <a:rect l="l" t="t" r="r" b="b"/>
            <a:pathLst>
              <a:path w="61960" h="122466" extrusionOk="0">
                <a:moveTo>
                  <a:pt x="52217" y="0"/>
                </a:moveTo>
                <a:lnTo>
                  <a:pt x="9743" y="0"/>
                </a:lnTo>
                <a:lnTo>
                  <a:pt x="9743" y="0"/>
                </a:lnTo>
                <a:lnTo>
                  <a:pt x="8803" y="0"/>
                </a:lnTo>
                <a:lnTo>
                  <a:pt x="7778" y="171"/>
                </a:lnTo>
                <a:lnTo>
                  <a:pt x="6838" y="427"/>
                </a:lnTo>
                <a:lnTo>
                  <a:pt x="5983" y="769"/>
                </a:lnTo>
                <a:lnTo>
                  <a:pt x="5129" y="1111"/>
                </a:lnTo>
                <a:lnTo>
                  <a:pt x="4359" y="1624"/>
                </a:lnTo>
                <a:lnTo>
                  <a:pt x="3590" y="2222"/>
                </a:lnTo>
                <a:lnTo>
                  <a:pt x="2907" y="2820"/>
                </a:lnTo>
                <a:lnTo>
                  <a:pt x="2223" y="3504"/>
                </a:lnTo>
                <a:lnTo>
                  <a:pt x="1710" y="4273"/>
                </a:lnTo>
                <a:lnTo>
                  <a:pt x="1197" y="5042"/>
                </a:lnTo>
                <a:lnTo>
                  <a:pt x="770" y="5897"/>
                </a:lnTo>
                <a:lnTo>
                  <a:pt x="514" y="6837"/>
                </a:lnTo>
                <a:lnTo>
                  <a:pt x="257" y="7777"/>
                </a:lnTo>
                <a:lnTo>
                  <a:pt x="86" y="8717"/>
                </a:lnTo>
                <a:lnTo>
                  <a:pt x="1" y="9743"/>
                </a:lnTo>
                <a:lnTo>
                  <a:pt x="1" y="112723"/>
                </a:lnTo>
                <a:lnTo>
                  <a:pt x="1" y="112723"/>
                </a:lnTo>
                <a:lnTo>
                  <a:pt x="86" y="113748"/>
                </a:lnTo>
                <a:lnTo>
                  <a:pt x="257" y="114688"/>
                </a:lnTo>
                <a:lnTo>
                  <a:pt x="514" y="115629"/>
                </a:lnTo>
                <a:lnTo>
                  <a:pt x="770" y="116569"/>
                </a:lnTo>
                <a:lnTo>
                  <a:pt x="1197" y="117423"/>
                </a:lnTo>
                <a:lnTo>
                  <a:pt x="1710" y="118192"/>
                </a:lnTo>
                <a:lnTo>
                  <a:pt x="2223" y="118962"/>
                </a:lnTo>
                <a:lnTo>
                  <a:pt x="2907" y="119645"/>
                </a:lnTo>
                <a:lnTo>
                  <a:pt x="3590" y="120243"/>
                </a:lnTo>
                <a:lnTo>
                  <a:pt x="4359" y="120842"/>
                </a:lnTo>
                <a:lnTo>
                  <a:pt x="5129" y="121354"/>
                </a:lnTo>
                <a:lnTo>
                  <a:pt x="5983" y="121696"/>
                </a:lnTo>
                <a:lnTo>
                  <a:pt x="6838" y="122038"/>
                </a:lnTo>
                <a:lnTo>
                  <a:pt x="7778" y="122294"/>
                </a:lnTo>
                <a:lnTo>
                  <a:pt x="8803" y="122465"/>
                </a:lnTo>
                <a:lnTo>
                  <a:pt x="9743" y="122465"/>
                </a:lnTo>
                <a:lnTo>
                  <a:pt x="52217" y="122465"/>
                </a:lnTo>
                <a:lnTo>
                  <a:pt x="52217" y="122465"/>
                </a:lnTo>
                <a:lnTo>
                  <a:pt x="53243" y="122465"/>
                </a:lnTo>
                <a:lnTo>
                  <a:pt x="54183" y="122294"/>
                </a:lnTo>
                <a:lnTo>
                  <a:pt x="55123" y="122038"/>
                </a:lnTo>
                <a:lnTo>
                  <a:pt x="55978" y="121696"/>
                </a:lnTo>
                <a:lnTo>
                  <a:pt x="56832" y="121354"/>
                </a:lnTo>
                <a:lnTo>
                  <a:pt x="57687" y="120842"/>
                </a:lnTo>
                <a:lnTo>
                  <a:pt x="58371" y="120243"/>
                </a:lnTo>
                <a:lnTo>
                  <a:pt x="59054" y="119645"/>
                </a:lnTo>
                <a:lnTo>
                  <a:pt x="59738" y="118962"/>
                </a:lnTo>
                <a:lnTo>
                  <a:pt x="60251" y="118192"/>
                </a:lnTo>
                <a:lnTo>
                  <a:pt x="60764" y="117423"/>
                </a:lnTo>
                <a:lnTo>
                  <a:pt x="61191" y="116569"/>
                </a:lnTo>
                <a:lnTo>
                  <a:pt x="61533" y="115629"/>
                </a:lnTo>
                <a:lnTo>
                  <a:pt x="61704" y="114688"/>
                </a:lnTo>
                <a:lnTo>
                  <a:pt x="61875" y="113748"/>
                </a:lnTo>
                <a:lnTo>
                  <a:pt x="61960" y="112723"/>
                </a:lnTo>
                <a:lnTo>
                  <a:pt x="61960" y="9743"/>
                </a:lnTo>
                <a:lnTo>
                  <a:pt x="61960" y="9743"/>
                </a:lnTo>
                <a:lnTo>
                  <a:pt x="61875" y="8717"/>
                </a:lnTo>
                <a:lnTo>
                  <a:pt x="61704" y="7777"/>
                </a:lnTo>
                <a:lnTo>
                  <a:pt x="61533" y="6837"/>
                </a:lnTo>
                <a:lnTo>
                  <a:pt x="61191" y="5897"/>
                </a:lnTo>
                <a:lnTo>
                  <a:pt x="60764" y="5042"/>
                </a:lnTo>
                <a:lnTo>
                  <a:pt x="60251" y="4273"/>
                </a:lnTo>
                <a:lnTo>
                  <a:pt x="59738" y="3504"/>
                </a:lnTo>
                <a:lnTo>
                  <a:pt x="59054" y="2820"/>
                </a:lnTo>
                <a:lnTo>
                  <a:pt x="58371" y="2222"/>
                </a:lnTo>
                <a:lnTo>
                  <a:pt x="57687" y="1624"/>
                </a:lnTo>
                <a:lnTo>
                  <a:pt x="56832" y="1111"/>
                </a:lnTo>
                <a:lnTo>
                  <a:pt x="55978" y="769"/>
                </a:lnTo>
                <a:lnTo>
                  <a:pt x="55123" y="427"/>
                </a:lnTo>
                <a:lnTo>
                  <a:pt x="54183" y="171"/>
                </a:lnTo>
                <a:lnTo>
                  <a:pt x="53243" y="0"/>
                </a:lnTo>
                <a:lnTo>
                  <a:pt x="52217" y="0"/>
                </a:lnTo>
                <a:lnTo>
                  <a:pt x="52217" y="0"/>
                </a:lnTo>
                <a:close/>
                <a:moveTo>
                  <a:pt x="24870" y="5042"/>
                </a:moveTo>
                <a:lnTo>
                  <a:pt x="24870" y="5042"/>
                </a:lnTo>
                <a:lnTo>
                  <a:pt x="24955" y="5042"/>
                </a:lnTo>
                <a:lnTo>
                  <a:pt x="37176" y="5042"/>
                </a:lnTo>
                <a:lnTo>
                  <a:pt x="37176" y="5042"/>
                </a:lnTo>
                <a:lnTo>
                  <a:pt x="37433" y="5042"/>
                </a:lnTo>
                <a:lnTo>
                  <a:pt x="37689" y="5213"/>
                </a:lnTo>
                <a:lnTo>
                  <a:pt x="37860" y="5469"/>
                </a:lnTo>
                <a:lnTo>
                  <a:pt x="37946" y="5811"/>
                </a:lnTo>
                <a:lnTo>
                  <a:pt x="37946" y="5811"/>
                </a:lnTo>
                <a:lnTo>
                  <a:pt x="37860" y="6068"/>
                </a:lnTo>
                <a:lnTo>
                  <a:pt x="37689" y="6324"/>
                </a:lnTo>
                <a:lnTo>
                  <a:pt x="37433" y="6495"/>
                </a:lnTo>
                <a:lnTo>
                  <a:pt x="37091" y="6580"/>
                </a:lnTo>
                <a:lnTo>
                  <a:pt x="37091" y="6580"/>
                </a:lnTo>
                <a:lnTo>
                  <a:pt x="37091" y="6580"/>
                </a:lnTo>
                <a:lnTo>
                  <a:pt x="24870" y="6580"/>
                </a:lnTo>
                <a:lnTo>
                  <a:pt x="24870" y="6580"/>
                </a:lnTo>
                <a:lnTo>
                  <a:pt x="24870" y="6580"/>
                </a:lnTo>
                <a:lnTo>
                  <a:pt x="24528" y="6495"/>
                </a:lnTo>
                <a:lnTo>
                  <a:pt x="24272" y="6324"/>
                </a:lnTo>
                <a:lnTo>
                  <a:pt x="24101" y="6068"/>
                </a:lnTo>
                <a:lnTo>
                  <a:pt x="24101" y="5811"/>
                </a:lnTo>
                <a:lnTo>
                  <a:pt x="24101" y="5811"/>
                </a:lnTo>
                <a:lnTo>
                  <a:pt x="24101" y="5469"/>
                </a:lnTo>
                <a:lnTo>
                  <a:pt x="24272" y="5213"/>
                </a:lnTo>
                <a:lnTo>
                  <a:pt x="24528" y="5042"/>
                </a:lnTo>
                <a:lnTo>
                  <a:pt x="24870" y="5042"/>
                </a:lnTo>
                <a:lnTo>
                  <a:pt x="24870" y="5042"/>
                </a:lnTo>
                <a:close/>
                <a:moveTo>
                  <a:pt x="31023" y="119389"/>
                </a:moveTo>
                <a:lnTo>
                  <a:pt x="31023" y="119389"/>
                </a:lnTo>
                <a:lnTo>
                  <a:pt x="30340" y="119303"/>
                </a:lnTo>
                <a:lnTo>
                  <a:pt x="29741" y="119132"/>
                </a:lnTo>
                <a:lnTo>
                  <a:pt x="29143" y="118791"/>
                </a:lnTo>
                <a:lnTo>
                  <a:pt x="28630" y="118449"/>
                </a:lnTo>
                <a:lnTo>
                  <a:pt x="28288" y="117936"/>
                </a:lnTo>
                <a:lnTo>
                  <a:pt x="27947" y="117338"/>
                </a:lnTo>
                <a:lnTo>
                  <a:pt x="27776" y="116740"/>
                </a:lnTo>
                <a:lnTo>
                  <a:pt x="27690" y="116056"/>
                </a:lnTo>
                <a:lnTo>
                  <a:pt x="27690" y="116056"/>
                </a:lnTo>
                <a:lnTo>
                  <a:pt x="27776" y="115458"/>
                </a:lnTo>
                <a:lnTo>
                  <a:pt x="27947" y="114774"/>
                </a:lnTo>
                <a:lnTo>
                  <a:pt x="28288" y="114261"/>
                </a:lnTo>
                <a:lnTo>
                  <a:pt x="28630" y="113748"/>
                </a:lnTo>
                <a:lnTo>
                  <a:pt x="29143" y="113407"/>
                </a:lnTo>
                <a:lnTo>
                  <a:pt x="29741" y="113065"/>
                </a:lnTo>
                <a:lnTo>
                  <a:pt x="30340" y="112894"/>
                </a:lnTo>
                <a:lnTo>
                  <a:pt x="31023" y="112808"/>
                </a:lnTo>
                <a:lnTo>
                  <a:pt x="31023" y="112808"/>
                </a:lnTo>
                <a:lnTo>
                  <a:pt x="31621" y="112894"/>
                </a:lnTo>
                <a:lnTo>
                  <a:pt x="32305" y="113065"/>
                </a:lnTo>
                <a:lnTo>
                  <a:pt x="32818" y="113407"/>
                </a:lnTo>
                <a:lnTo>
                  <a:pt x="33331" y="113748"/>
                </a:lnTo>
                <a:lnTo>
                  <a:pt x="33758" y="114261"/>
                </a:lnTo>
                <a:lnTo>
                  <a:pt x="34014" y="114774"/>
                </a:lnTo>
                <a:lnTo>
                  <a:pt x="34185" y="115458"/>
                </a:lnTo>
                <a:lnTo>
                  <a:pt x="34271" y="116056"/>
                </a:lnTo>
                <a:lnTo>
                  <a:pt x="34271" y="116056"/>
                </a:lnTo>
                <a:lnTo>
                  <a:pt x="34185" y="116740"/>
                </a:lnTo>
                <a:lnTo>
                  <a:pt x="34014" y="117338"/>
                </a:lnTo>
                <a:lnTo>
                  <a:pt x="33758" y="117936"/>
                </a:lnTo>
                <a:lnTo>
                  <a:pt x="33331" y="118449"/>
                </a:lnTo>
                <a:lnTo>
                  <a:pt x="32818" y="118791"/>
                </a:lnTo>
                <a:lnTo>
                  <a:pt x="32305" y="119132"/>
                </a:lnTo>
                <a:lnTo>
                  <a:pt x="31621" y="119303"/>
                </a:lnTo>
                <a:lnTo>
                  <a:pt x="31023" y="119389"/>
                </a:lnTo>
                <a:lnTo>
                  <a:pt x="31023" y="119389"/>
                </a:lnTo>
                <a:close/>
                <a:moveTo>
                  <a:pt x="59482" y="108877"/>
                </a:moveTo>
                <a:lnTo>
                  <a:pt x="2479" y="108877"/>
                </a:lnTo>
                <a:lnTo>
                  <a:pt x="2479" y="13588"/>
                </a:lnTo>
                <a:lnTo>
                  <a:pt x="59482" y="13588"/>
                </a:lnTo>
                <a:lnTo>
                  <a:pt x="59482" y="108877"/>
                </a:lnTo>
                <a:close/>
              </a:path>
            </a:pathLst>
          </a:custGeom>
          <a:gradFill>
            <a:gsLst>
              <a:gs pos="0">
                <a:schemeClr val="accent4"/>
              </a:gs>
              <a:gs pos="100000">
                <a:schemeClr val="lt2"/>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34" name="Google Shape;834;p57"/>
          <p:cNvPicPr preferRelativeResize="0"/>
          <p:nvPr/>
        </p:nvPicPr>
        <p:blipFill rotWithShape="1">
          <a:blip r:embed="rId3">
            <a:alphaModFix/>
          </a:blip>
          <a:srcRect l="42316" r="19350"/>
          <a:stretch/>
        </p:blipFill>
        <p:spPr>
          <a:xfrm>
            <a:off x="5298541" y="1073860"/>
            <a:ext cx="1781125" cy="3096857"/>
          </a:xfrm>
          <a:prstGeom prst="rect">
            <a:avLst/>
          </a:prstGeom>
          <a:noFill/>
          <a:ln>
            <a:noFill/>
          </a:ln>
        </p:spPr>
      </p:pic>
      <p:pic>
        <p:nvPicPr>
          <p:cNvPr id="835" name="Google Shape;835;p57"/>
          <p:cNvPicPr preferRelativeResize="0"/>
          <p:nvPr/>
        </p:nvPicPr>
        <p:blipFill>
          <a:blip r:embed="rId4">
            <a:alphaModFix amt="75000"/>
          </a:blip>
          <a:stretch>
            <a:fillRect/>
          </a:stretch>
        </p:blipFill>
        <p:spPr>
          <a:xfrm>
            <a:off x="7614601" y="224591"/>
            <a:ext cx="1529399" cy="1529400"/>
          </a:xfrm>
          <a:prstGeom prst="rect">
            <a:avLst/>
          </a:prstGeom>
          <a:noFill/>
          <a:ln>
            <a:noFill/>
          </a:ln>
        </p:spPr>
      </p:pic>
      <p:pic>
        <p:nvPicPr>
          <p:cNvPr id="836" name="Google Shape;836;p57"/>
          <p:cNvPicPr preferRelativeResize="0"/>
          <p:nvPr/>
        </p:nvPicPr>
        <p:blipFill>
          <a:blip r:embed="rId5">
            <a:alphaModFix/>
          </a:blip>
          <a:stretch>
            <a:fillRect/>
          </a:stretch>
        </p:blipFill>
        <p:spPr>
          <a:xfrm>
            <a:off x="4853825" y="3473475"/>
            <a:ext cx="253876" cy="253876"/>
          </a:xfrm>
          <a:prstGeom prst="rect">
            <a:avLst/>
          </a:prstGeom>
          <a:noFill/>
          <a:ln>
            <a:noFill/>
          </a:ln>
        </p:spPr>
      </p:pic>
      <p:pic>
        <p:nvPicPr>
          <p:cNvPr id="837" name="Google Shape;837;p57"/>
          <p:cNvPicPr preferRelativeResize="0"/>
          <p:nvPr/>
        </p:nvPicPr>
        <p:blipFill>
          <a:blip r:embed="rId6">
            <a:alphaModFix/>
          </a:blip>
          <a:stretch>
            <a:fillRect/>
          </a:stretch>
        </p:blipFill>
        <p:spPr>
          <a:xfrm>
            <a:off x="116539" y="4726166"/>
            <a:ext cx="253875" cy="253856"/>
          </a:xfrm>
          <a:prstGeom prst="rect">
            <a:avLst/>
          </a:prstGeom>
          <a:noFill/>
          <a:ln>
            <a:noFill/>
          </a:ln>
        </p:spPr>
      </p:pic>
      <p:pic>
        <p:nvPicPr>
          <p:cNvPr id="838" name="Google Shape;838;p57"/>
          <p:cNvPicPr preferRelativeResize="0"/>
          <p:nvPr/>
        </p:nvPicPr>
        <p:blipFill>
          <a:blip r:embed="rId7">
            <a:alphaModFix/>
          </a:blip>
          <a:stretch>
            <a:fillRect/>
          </a:stretch>
        </p:blipFill>
        <p:spPr>
          <a:xfrm>
            <a:off x="6991834" y="1524575"/>
            <a:ext cx="400550" cy="458832"/>
          </a:xfrm>
          <a:prstGeom prst="rect">
            <a:avLst/>
          </a:prstGeom>
          <a:noFill/>
          <a:ln>
            <a:noFill/>
          </a:ln>
        </p:spPr>
      </p:pic>
      <p:pic>
        <p:nvPicPr>
          <p:cNvPr id="839" name="Google Shape;839;p57"/>
          <p:cNvPicPr preferRelativeResize="0"/>
          <p:nvPr/>
        </p:nvPicPr>
        <p:blipFill>
          <a:blip r:embed="rId8">
            <a:alphaModFix/>
          </a:blip>
          <a:stretch>
            <a:fillRect/>
          </a:stretch>
        </p:blipFill>
        <p:spPr>
          <a:xfrm>
            <a:off x="4604769" y="774493"/>
            <a:ext cx="547601" cy="582775"/>
          </a:xfrm>
          <a:prstGeom prst="rect">
            <a:avLst/>
          </a:prstGeom>
          <a:noFill/>
          <a:ln>
            <a:noFill/>
          </a:ln>
        </p:spPr>
      </p:pic>
      <p:pic>
        <p:nvPicPr>
          <p:cNvPr id="840" name="Google Shape;840;p57"/>
          <p:cNvPicPr preferRelativeResize="0"/>
          <p:nvPr/>
        </p:nvPicPr>
        <p:blipFill>
          <a:blip r:embed="rId9">
            <a:alphaModFix/>
          </a:blip>
          <a:stretch>
            <a:fillRect/>
          </a:stretch>
        </p:blipFill>
        <p:spPr>
          <a:xfrm>
            <a:off x="4726887" y="373609"/>
            <a:ext cx="253876" cy="253876"/>
          </a:xfrm>
          <a:prstGeom prst="rect">
            <a:avLst/>
          </a:prstGeom>
          <a:noFill/>
          <a:ln>
            <a:noFill/>
          </a:ln>
        </p:spPr>
      </p:pic>
      <p:sp>
        <p:nvSpPr>
          <p:cNvPr id="841" name="Google Shape;841;p57"/>
          <p:cNvSpPr/>
          <p:nvPr/>
        </p:nvSpPr>
        <p:spPr>
          <a:xfrm flipH="1">
            <a:off x="-1447374" y="-1997762"/>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7"/>
          <p:cNvSpPr/>
          <p:nvPr/>
        </p:nvSpPr>
        <p:spPr>
          <a:xfrm>
            <a:off x="5584576" y="3577388"/>
            <a:ext cx="3559422" cy="3800697"/>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43" name="Google Shape;843;p57"/>
          <p:cNvPicPr preferRelativeResize="0"/>
          <p:nvPr/>
        </p:nvPicPr>
        <p:blipFill>
          <a:blip r:embed="rId8">
            <a:alphaModFix/>
          </a:blip>
          <a:stretch>
            <a:fillRect/>
          </a:stretch>
        </p:blipFill>
        <p:spPr>
          <a:xfrm flipH="1">
            <a:off x="8150974" y="3111475"/>
            <a:ext cx="400550" cy="426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60"/>
          <p:cNvSpPr txBox="1">
            <a:spLocks noGrp="1"/>
          </p:cNvSpPr>
          <p:nvPr>
            <p:ph type="title"/>
          </p:nvPr>
        </p:nvSpPr>
        <p:spPr>
          <a:xfrm>
            <a:off x="1040575" y="1454954"/>
            <a:ext cx="7704000" cy="572700"/>
          </a:xfrm>
          <a:prstGeom prst="rect">
            <a:avLst/>
          </a:prstGeom>
        </p:spPr>
        <p:txBody>
          <a:bodyPr spcFirstLastPara="1" wrap="square" lIns="91425" tIns="91425" rIns="91425" bIns="91425" anchor="t" anchorCtr="0">
            <a:noAutofit/>
          </a:bodyPr>
          <a:lstStyle/>
          <a:p>
            <a:pPr lvl="0"/>
            <a:r>
              <a:rPr lang="en-US" sz="2400" baseline="30000" dirty="0" err="1" smtClean="0"/>
              <a:t>Inventarisasi</a:t>
            </a:r>
            <a:r>
              <a:rPr lang="en-US" sz="2400" baseline="30000" dirty="0" smtClean="0"/>
              <a:t> </a:t>
            </a:r>
            <a:r>
              <a:rPr lang="en-US" sz="2400" baseline="30000" dirty="0" err="1"/>
              <a:t>alat</a:t>
            </a:r>
            <a:r>
              <a:rPr lang="en-US" sz="2400" baseline="30000" dirty="0"/>
              <a:t> </a:t>
            </a:r>
            <a:r>
              <a:rPr lang="en-US" sz="2400" baseline="30000" dirty="0" err="1"/>
              <a:t>dan</a:t>
            </a:r>
            <a:r>
              <a:rPr lang="en-US" sz="2400" baseline="30000" dirty="0"/>
              <a:t> </a:t>
            </a:r>
            <a:r>
              <a:rPr lang="en-US" sz="2400" baseline="30000" dirty="0" err="1"/>
              <a:t>fasilitas</a:t>
            </a:r>
            <a:r>
              <a:rPr lang="en-US" sz="2400" baseline="30000" dirty="0"/>
              <a:t> </a:t>
            </a:r>
            <a:r>
              <a:rPr lang="en-US" sz="2400" baseline="30000" dirty="0" err="1"/>
              <a:t>laboratorium</a:t>
            </a:r>
            <a:r>
              <a:rPr lang="en-US" sz="2400" baseline="30000" dirty="0"/>
              <a:t>: </a:t>
            </a:r>
            <a:r>
              <a:rPr lang="en-US" sz="2400" baseline="30000" dirty="0" err="1"/>
              <a:t>Telah</a:t>
            </a:r>
            <a:r>
              <a:rPr lang="en-US" sz="2400" baseline="30000" dirty="0"/>
              <a:t> </a:t>
            </a:r>
            <a:r>
              <a:rPr lang="en-US" sz="2400" baseline="30000" dirty="0" err="1"/>
              <a:t>dijelaskan</a:t>
            </a:r>
            <a:r>
              <a:rPr lang="en-US" sz="2400" baseline="30000" dirty="0"/>
              <a:t> </a:t>
            </a:r>
            <a:r>
              <a:rPr lang="en-US" sz="2400" baseline="30000" dirty="0" err="1"/>
              <a:t>sebelumnya</a:t>
            </a:r>
            <a:r>
              <a:rPr lang="en-US" sz="2400" baseline="30000" dirty="0"/>
              <a:t> </a:t>
            </a:r>
            <a:r>
              <a:rPr lang="en-US" sz="2400" baseline="30000" dirty="0" err="1"/>
              <a:t>bahwa</a:t>
            </a:r>
            <a:r>
              <a:rPr lang="en-US" sz="2400" baseline="30000" dirty="0"/>
              <a:t> yang </a:t>
            </a:r>
            <a:r>
              <a:rPr lang="en-US" sz="2400" baseline="30000" dirty="0" err="1"/>
              <a:t>dimaksud</a:t>
            </a:r>
            <a:r>
              <a:rPr lang="en-US" sz="2400" baseline="30000" dirty="0"/>
              <a:t> </a:t>
            </a:r>
            <a:r>
              <a:rPr lang="en-US" sz="2400" baseline="30000" dirty="0" err="1"/>
              <a:t>dengan</a:t>
            </a:r>
            <a:r>
              <a:rPr lang="en-US" sz="2400" baseline="30000" dirty="0"/>
              <a:t> </a:t>
            </a:r>
            <a:r>
              <a:rPr lang="en-US" sz="2400" baseline="30000" dirty="0" err="1"/>
              <a:t>fasilitas</a:t>
            </a:r>
            <a:r>
              <a:rPr lang="en-US" sz="2400" baseline="30000" dirty="0"/>
              <a:t> </a:t>
            </a:r>
            <a:r>
              <a:rPr lang="en-US" sz="2400" baseline="30000" dirty="0" err="1"/>
              <a:t>laboratorium</a:t>
            </a:r>
            <a:r>
              <a:rPr lang="en-US" sz="2400" baseline="30000" dirty="0"/>
              <a:t> </a:t>
            </a:r>
            <a:r>
              <a:rPr lang="en-US" sz="2400" baseline="30000" dirty="0" err="1"/>
              <a:t>adalah</a:t>
            </a:r>
            <a:r>
              <a:rPr lang="en-US" sz="2400" baseline="30000" dirty="0"/>
              <a:t> </a:t>
            </a:r>
            <a:r>
              <a:rPr lang="en-US" sz="2400" baseline="30000" dirty="0" err="1"/>
              <a:t>sarana</a:t>
            </a:r>
            <a:r>
              <a:rPr lang="en-US" sz="2400" baseline="30000" dirty="0"/>
              <a:t> </a:t>
            </a:r>
            <a:r>
              <a:rPr lang="en-US" sz="2400" baseline="30000" dirty="0" err="1"/>
              <a:t>fisik</a:t>
            </a:r>
            <a:r>
              <a:rPr lang="en-US" sz="2400" baseline="30000" dirty="0"/>
              <a:t> </a:t>
            </a:r>
            <a:r>
              <a:rPr lang="en-US" sz="2400" baseline="30000" dirty="0" err="1"/>
              <a:t>laboratorium</a:t>
            </a:r>
            <a:r>
              <a:rPr lang="en-US" sz="2400" baseline="30000" dirty="0"/>
              <a:t> </a:t>
            </a:r>
            <a:r>
              <a:rPr lang="en-US" sz="2400" baseline="30000" dirty="0" err="1"/>
              <a:t>seperti</a:t>
            </a:r>
            <a:r>
              <a:rPr lang="en-US" sz="2400" baseline="30000" dirty="0"/>
              <a:t> </a:t>
            </a:r>
            <a:r>
              <a:rPr lang="en-US" sz="2400" baseline="30000" dirty="0" err="1"/>
              <a:t>fasilitas</a:t>
            </a:r>
            <a:r>
              <a:rPr lang="en-US" sz="2400" baseline="30000" dirty="0"/>
              <a:t> </a:t>
            </a:r>
            <a:r>
              <a:rPr lang="en-US" sz="2400" baseline="30000" dirty="0" err="1"/>
              <a:t>ruangan</a:t>
            </a:r>
            <a:r>
              <a:rPr lang="en-US" sz="2400" baseline="30000" dirty="0"/>
              <a:t>, </a:t>
            </a:r>
            <a:r>
              <a:rPr lang="en-US" sz="2400" baseline="30000" dirty="0" err="1"/>
              <a:t>fasilitas</a:t>
            </a:r>
            <a:r>
              <a:rPr lang="en-US" sz="2400" baseline="30000" dirty="0"/>
              <a:t> </a:t>
            </a:r>
            <a:r>
              <a:rPr lang="en-US" sz="2400" baseline="30000" dirty="0" err="1"/>
              <a:t>instalasi</a:t>
            </a:r>
            <a:r>
              <a:rPr lang="en-US" sz="2400" baseline="30000" dirty="0"/>
              <a:t> </a:t>
            </a:r>
            <a:r>
              <a:rPr lang="en-US" sz="2400" baseline="30000" dirty="0" err="1"/>
              <a:t>listrik</a:t>
            </a:r>
            <a:r>
              <a:rPr lang="en-US" sz="2400" baseline="30000" dirty="0"/>
              <a:t>, air </a:t>
            </a:r>
            <a:r>
              <a:rPr lang="en-US" sz="2400" baseline="30000" dirty="0" err="1"/>
              <a:t>dan</a:t>
            </a:r>
            <a:r>
              <a:rPr lang="en-US" sz="2400" baseline="30000" dirty="0"/>
              <a:t> gas </a:t>
            </a:r>
            <a:r>
              <a:rPr lang="en-US" sz="2400" baseline="30000" dirty="0" err="1"/>
              <a:t>serta</a:t>
            </a:r>
            <a:r>
              <a:rPr lang="en-US" sz="2400" baseline="30000" dirty="0"/>
              <a:t> </a:t>
            </a:r>
            <a:r>
              <a:rPr lang="en-US" sz="2400" baseline="30000" dirty="0" err="1"/>
              <a:t>fasilitas</a:t>
            </a:r>
            <a:r>
              <a:rPr lang="en-US" sz="2400" baseline="30000" dirty="0"/>
              <a:t> </a:t>
            </a:r>
            <a:r>
              <a:rPr lang="en-US" sz="2400" baseline="30000" dirty="0" err="1"/>
              <a:t>mebeler</a:t>
            </a:r>
            <a:r>
              <a:rPr lang="en-US" sz="2400" baseline="30000" dirty="0"/>
              <a:t> </a:t>
            </a:r>
            <a:r>
              <a:rPr lang="en-US" sz="2400" baseline="30000" dirty="0" err="1"/>
              <a:t>dan</a:t>
            </a:r>
            <a:r>
              <a:rPr lang="en-US" sz="2400" baseline="30000" dirty="0"/>
              <a:t> </a:t>
            </a:r>
            <a:r>
              <a:rPr lang="en-US" sz="2400" baseline="30000" dirty="0" err="1"/>
              <a:t>sebagainya</a:t>
            </a:r>
            <a:r>
              <a:rPr lang="en-US" sz="2400" baseline="30000" dirty="0"/>
              <a:t>, </a:t>
            </a:r>
            <a:r>
              <a:rPr lang="en-US" sz="2400" baseline="30000" dirty="0" err="1"/>
              <a:t>sedangkan</a:t>
            </a:r>
            <a:r>
              <a:rPr lang="en-US" sz="2400" baseline="30000" dirty="0"/>
              <a:t> </a:t>
            </a:r>
            <a:r>
              <a:rPr lang="en-US" sz="2400" baseline="30000" dirty="0" err="1"/>
              <a:t>alat-alat</a:t>
            </a:r>
            <a:r>
              <a:rPr lang="en-US" sz="2400" baseline="30000" dirty="0"/>
              <a:t> </a:t>
            </a:r>
            <a:r>
              <a:rPr lang="en-US" sz="2400" baseline="30000" dirty="0" err="1"/>
              <a:t>laboratorium</a:t>
            </a:r>
            <a:r>
              <a:rPr lang="en-US" sz="2400" baseline="30000" dirty="0"/>
              <a:t> </a:t>
            </a:r>
            <a:r>
              <a:rPr lang="en-US" sz="2400" baseline="30000" dirty="0" err="1"/>
              <a:t>terdiri</a:t>
            </a:r>
            <a:r>
              <a:rPr lang="en-US" sz="2400" baseline="30000" dirty="0"/>
              <a:t> </a:t>
            </a:r>
            <a:r>
              <a:rPr lang="en-US" sz="2400" baseline="30000" dirty="0" err="1"/>
              <a:t>dari</a:t>
            </a:r>
            <a:r>
              <a:rPr lang="en-US" sz="2400" baseline="30000" dirty="0"/>
              <a:t> </a:t>
            </a:r>
            <a:r>
              <a:rPr lang="en-US" sz="2400" baseline="30000" dirty="0" err="1"/>
              <a:t>bahan-bahan</a:t>
            </a:r>
            <a:r>
              <a:rPr lang="en-US" sz="2400" baseline="30000" dirty="0"/>
              <a:t> </a:t>
            </a:r>
            <a:r>
              <a:rPr lang="en-US" sz="2400" baseline="30000" dirty="0" err="1"/>
              <a:t>habis</a:t>
            </a:r>
            <a:r>
              <a:rPr lang="en-US" sz="2400" baseline="30000" dirty="0"/>
              <a:t>, </a:t>
            </a:r>
            <a:r>
              <a:rPr lang="en-US" sz="2400" baseline="30000" dirty="0" err="1"/>
              <a:t>alat-alat</a:t>
            </a:r>
            <a:r>
              <a:rPr lang="en-US" sz="2400" baseline="30000" dirty="0"/>
              <a:t> </a:t>
            </a:r>
            <a:r>
              <a:rPr lang="en-US" sz="2400" baseline="30000" dirty="0" err="1"/>
              <a:t>permanen</a:t>
            </a:r>
            <a:r>
              <a:rPr lang="en-US" sz="2400" baseline="30000" dirty="0"/>
              <a:t>, </a:t>
            </a:r>
            <a:r>
              <a:rPr lang="en-US" sz="2400" baseline="30000" dirty="0" err="1"/>
              <a:t>alat-alat</a:t>
            </a:r>
            <a:r>
              <a:rPr lang="en-US" sz="2400" baseline="30000" dirty="0"/>
              <a:t> </a:t>
            </a:r>
            <a:r>
              <a:rPr lang="en-US" sz="2400" baseline="30000" dirty="0" err="1"/>
              <a:t>tidak</a:t>
            </a:r>
            <a:r>
              <a:rPr lang="en-US" sz="2400" baseline="30000" dirty="0"/>
              <a:t> </a:t>
            </a:r>
            <a:r>
              <a:rPr lang="en-US" sz="2400" baseline="30000" dirty="0" err="1"/>
              <a:t>permanen</a:t>
            </a:r>
            <a:r>
              <a:rPr lang="en-US" sz="2400" baseline="30000" dirty="0"/>
              <a:t> </a:t>
            </a:r>
            <a:r>
              <a:rPr lang="en-US" sz="2400" baseline="30000" dirty="0" err="1"/>
              <a:t>serta</a:t>
            </a:r>
            <a:r>
              <a:rPr lang="en-US" sz="2400" baseline="30000" dirty="0"/>
              <a:t> </a:t>
            </a:r>
            <a:r>
              <a:rPr lang="en-US" sz="2400" baseline="30000" dirty="0" err="1"/>
              <a:t>peralatan</a:t>
            </a:r>
            <a:r>
              <a:rPr lang="en-US" sz="2400" baseline="30000" dirty="0"/>
              <a:t> (tools) </a:t>
            </a:r>
            <a:r>
              <a:rPr lang="en-US" sz="2400" baseline="30000" dirty="0" err="1"/>
              <a:t>perbaikan</a:t>
            </a:r>
            <a:r>
              <a:rPr lang="en-US" sz="2400" baseline="30000" dirty="0"/>
              <a:t>.</a:t>
            </a:r>
            <a:endParaRPr sz="2400" baseline="30000" dirty="0"/>
          </a:p>
        </p:txBody>
      </p:sp>
      <p:grpSp>
        <p:nvGrpSpPr>
          <p:cNvPr id="936" name="Google Shape;936;p60"/>
          <p:cNvGrpSpPr/>
          <p:nvPr/>
        </p:nvGrpSpPr>
        <p:grpSpPr>
          <a:xfrm>
            <a:off x="3454419" y="5322921"/>
            <a:ext cx="114944" cy="81856"/>
            <a:chOff x="-59015625" y="1993850"/>
            <a:chExt cx="144950" cy="103225"/>
          </a:xfrm>
        </p:grpSpPr>
        <p:sp>
          <p:nvSpPr>
            <p:cNvPr id="937" name="Google Shape;937;p60"/>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60"/>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60"/>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60"/>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60"/>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60"/>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60"/>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60"/>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60"/>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54" name="Google Shape;954;p60"/>
          <p:cNvPicPr preferRelativeResize="0"/>
          <p:nvPr/>
        </p:nvPicPr>
        <p:blipFill>
          <a:blip r:embed="rId3">
            <a:alphaModFix amt="75000"/>
          </a:blip>
          <a:stretch>
            <a:fillRect/>
          </a:stretch>
        </p:blipFill>
        <p:spPr>
          <a:xfrm>
            <a:off x="1461800" y="2406125"/>
            <a:ext cx="914399" cy="914399"/>
          </a:xfrm>
          <a:prstGeom prst="rect">
            <a:avLst/>
          </a:prstGeom>
          <a:noFill/>
          <a:ln>
            <a:noFill/>
          </a:ln>
        </p:spPr>
      </p:pic>
      <p:sp>
        <p:nvSpPr>
          <p:cNvPr id="958" name="Google Shape;958;p60"/>
          <p:cNvSpPr/>
          <p:nvPr/>
        </p:nvSpPr>
        <p:spPr>
          <a:xfrm rot="10800000" flipH="1">
            <a:off x="7307691" y="-164367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60"/>
          <p:cNvSpPr/>
          <p:nvPr/>
        </p:nvSpPr>
        <p:spPr>
          <a:xfrm rot="10800000" flipH="1">
            <a:off x="-385259" y="273520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64" name="Google Shape;964;p60"/>
          <p:cNvCxnSpPr/>
          <p:nvPr/>
        </p:nvCxnSpPr>
        <p:spPr>
          <a:xfrm rot="10800000">
            <a:off x="632450" y="2863325"/>
            <a:ext cx="707400" cy="0"/>
          </a:xfrm>
          <a:prstGeom prst="straightConnector1">
            <a:avLst/>
          </a:prstGeom>
          <a:noFill/>
          <a:ln w="9525" cap="flat" cmpd="sng">
            <a:solidFill>
              <a:schemeClr val="lt2"/>
            </a:solidFill>
            <a:prstDash val="solid"/>
            <a:round/>
            <a:headEnd type="none" w="med" len="med"/>
            <a:tailEnd type="none" w="med" len="med"/>
          </a:ln>
        </p:spPr>
      </p:cxnSp>
      <p:pic>
        <p:nvPicPr>
          <p:cNvPr id="969" name="Google Shape;969;p60"/>
          <p:cNvPicPr preferRelativeResize="0"/>
          <p:nvPr/>
        </p:nvPicPr>
        <p:blipFill rotWithShape="1">
          <a:blip r:embed="rId4">
            <a:alphaModFix/>
          </a:blip>
          <a:srcRect r="17149"/>
          <a:stretch/>
        </p:blipFill>
        <p:spPr>
          <a:xfrm flipH="1">
            <a:off x="0" y="1780225"/>
            <a:ext cx="2081150" cy="3364225"/>
          </a:xfrm>
          <a:prstGeom prst="rect">
            <a:avLst/>
          </a:prstGeom>
          <a:noFill/>
          <a:ln>
            <a:noFill/>
          </a:ln>
        </p:spPr>
      </p:pic>
      <p:pic>
        <p:nvPicPr>
          <p:cNvPr id="970" name="Google Shape;970;p60"/>
          <p:cNvPicPr preferRelativeResize="0"/>
          <p:nvPr/>
        </p:nvPicPr>
        <p:blipFill>
          <a:blip r:embed="rId5">
            <a:alphaModFix/>
          </a:blip>
          <a:stretch>
            <a:fillRect/>
          </a:stretch>
        </p:blipFill>
        <p:spPr>
          <a:xfrm rot="10800000" flipH="1">
            <a:off x="410275" y="821824"/>
            <a:ext cx="309725" cy="309751"/>
          </a:xfrm>
          <a:prstGeom prst="rect">
            <a:avLst/>
          </a:prstGeom>
          <a:noFill/>
          <a:ln>
            <a:noFill/>
          </a:ln>
        </p:spPr>
      </p:pic>
      <p:pic>
        <p:nvPicPr>
          <p:cNvPr id="971" name="Google Shape;971;p60"/>
          <p:cNvPicPr preferRelativeResize="0"/>
          <p:nvPr/>
        </p:nvPicPr>
        <p:blipFill>
          <a:blip r:embed="rId6">
            <a:alphaModFix/>
          </a:blip>
          <a:stretch>
            <a:fillRect/>
          </a:stretch>
        </p:blipFill>
        <p:spPr>
          <a:xfrm rot="10800000" flipH="1">
            <a:off x="5505725" y="4537146"/>
            <a:ext cx="327099" cy="32712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72"/>
          <p:cNvSpPr txBox="1">
            <a:spLocks noGrp="1"/>
          </p:cNvSpPr>
          <p:nvPr>
            <p:ph type="body" idx="4294967295"/>
          </p:nvPr>
        </p:nvSpPr>
        <p:spPr>
          <a:xfrm>
            <a:off x="720000" y="1315575"/>
            <a:ext cx="7407300" cy="932400"/>
          </a:xfrm>
          <a:prstGeom prst="rect">
            <a:avLst/>
          </a:prstGeom>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000" dirty="0" smtClean="0">
                <a:effectLst>
                  <a:reflection blurRad="6350" stA="55000" endA="50" endPos="85000" dir="5400000" sy="-100000" algn="bl" rotWithShape="0"/>
                </a:effectLst>
                <a:latin typeface="MV Boli" panose="02000500030200090000" pitchFamily="2" charset="0"/>
                <a:cs typeface="MV Boli" panose="02000500030200090000" pitchFamily="2" charset="0"/>
              </a:rPr>
              <a:t>TERIMAKASIH…</a:t>
            </a:r>
            <a:endParaRPr sz="4000" dirty="0">
              <a:effectLst>
                <a:reflection blurRad="6350" stA="55000" endA="50" endPos="85000" dir="5400000" sy="-100000" algn="bl" rotWithShape="0"/>
              </a:effectLst>
              <a:latin typeface="MV Boli" panose="02000500030200090000" pitchFamily="2" charset="0"/>
              <a:cs typeface="MV Boli" panose="02000500030200090000" pitchFamily="2" charset="0"/>
            </a:endParaRPr>
          </a:p>
        </p:txBody>
      </p:sp>
      <p:grpSp>
        <p:nvGrpSpPr>
          <p:cNvPr id="1635" name="Google Shape;1635;p72"/>
          <p:cNvGrpSpPr/>
          <p:nvPr/>
        </p:nvGrpSpPr>
        <p:grpSpPr>
          <a:xfrm>
            <a:off x="6528666" y="2640982"/>
            <a:ext cx="1625388" cy="1677840"/>
            <a:chOff x="6820475" y="3171081"/>
            <a:chExt cx="1079992" cy="1114844"/>
          </a:xfrm>
        </p:grpSpPr>
        <p:grpSp>
          <p:nvGrpSpPr>
            <p:cNvPr id="1636" name="Google Shape;1636;p72"/>
            <p:cNvGrpSpPr/>
            <p:nvPr/>
          </p:nvGrpSpPr>
          <p:grpSpPr>
            <a:xfrm>
              <a:off x="6820475" y="3171081"/>
              <a:ext cx="1079992" cy="1114844"/>
              <a:chOff x="6820475" y="3171081"/>
              <a:chExt cx="1079992" cy="1114844"/>
            </a:xfrm>
          </p:grpSpPr>
          <p:sp>
            <p:nvSpPr>
              <p:cNvPr id="1637" name="Google Shape;1637;p72"/>
              <p:cNvSpPr/>
              <p:nvPr/>
            </p:nvSpPr>
            <p:spPr>
              <a:xfrm>
                <a:off x="7333207" y="3884290"/>
                <a:ext cx="189433" cy="219103"/>
              </a:xfrm>
              <a:custGeom>
                <a:avLst/>
                <a:gdLst/>
                <a:ahLst/>
                <a:cxnLst/>
                <a:rect l="l" t="t" r="r" b="b"/>
                <a:pathLst>
                  <a:path w="15317" h="17716" extrusionOk="0">
                    <a:moveTo>
                      <a:pt x="7672" y="0"/>
                    </a:moveTo>
                    <a:lnTo>
                      <a:pt x="0" y="4436"/>
                    </a:lnTo>
                    <a:lnTo>
                      <a:pt x="0" y="13280"/>
                    </a:lnTo>
                    <a:lnTo>
                      <a:pt x="7672" y="17716"/>
                    </a:lnTo>
                    <a:lnTo>
                      <a:pt x="15317" y="13280"/>
                    </a:lnTo>
                    <a:lnTo>
                      <a:pt x="15317" y="4436"/>
                    </a:lnTo>
                    <a:lnTo>
                      <a:pt x="7672"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72"/>
              <p:cNvSpPr/>
              <p:nvPr/>
            </p:nvSpPr>
            <p:spPr>
              <a:xfrm>
                <a:off x="7710675" y="3687609"/>
                <a:ext cx="189792" cy="219115"/>
              </a:xfrm>
              <a:custGeom>
                <a:avLst/>
                <a:gdLst/>
                <a:ahLst/>
                <a:cxnLst/>
                <a:rect l="l" t="t" r="r" b="b"/>
                <a:pathLst>
                  <a:path w="15346" h="17717" extrusionOk="0">
                    <a:moveTo>
                      <a:pt x="7673" y="1"/>
                    </a:moveTo>
                    <a:lnTo>
                      <a:pt x="1" y="4437"/>
                    </a:lnTo>
                    <a:lnTo>
                      <a:pt x="1" y="13281"/>
                    </a:lnTo>
                    <a:lnTo>
                      <a:pt x="7673" y="17716"/>
                    </a:lnTo>
                    <a:lnTo>
                      <a:pt x="15345" y="13281"/>
                    </a:lnTo>
                    <a:lnTo>
                      <a:pt x="15345" y="4437"/>
                    </a:lnTo>
                    <a:lnTo>
                      <a:pt x="7673"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72"/>
              <p:cNvSpPr/>
              <p:nvPr/>
            </p:nvSpPr>
            <p:spPr>
              <a:xfrm>
                <a:off x="7024737" y="3707620"/>
                <a:ext cx="189779" cy="219115"/>
              </a:xfrm>
              <a:custGeom>
                <a:avLst/>
                <a:gdLst/>
                <a:ahLst/>
                <a:cxnLst/>
                <a:rect l="l" t="t" r="r" b="b"/>
                <a:pathLst>
                  <a:path w="15345" h="17717" extrusionOk="0">
                    <a:moveTo>
                      <a:pt x="7673" y="1"/>
                    </a:moveTo>
                    <a:lnTo>
                      <a:pt x="0" y="4437"/>
                    </a:lnTo>
                    <a:lnTo>
                      <a:pt x="0" y="13281"/>
                    </a:lnTo>
                    <a:lnTo>
                      <a:pt x="7673" y="17717"/>
                    </a:lnTo>
                    <a:lnTo>
                      <a:pt x="15345" y="13281"/>
                    </a:lnTo>
                    <a:lnTo>
                      <a:pt x="15345" y="4437"/>
                    </a:lnTo>
                    <a:lnTo>
                      <a:pt x="7673"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72"/>
              <p:cNvSpPr/>
              <p:nvPr/>
            </p:nvSpPr>
            <p:spPr>
              <a:xfrm>
                <a:off x="7534711" y="3884290"/>
                <a:ext cx="189433" cy="219103"/>
              </a:xfrm>
              <a:custGeom>
                <a:avLst/>
                <a:gdLst/>
                <a:ahLst/>
                <a:cxnLst/>
                <a:rect l="l" t="t" r="r" b="b"/>
                <a:pathLst>
                  <a:path w="15317" h="17716" extrusionOk="0">
                    <a:moveTo>
                      <a:pt x="7645" y="0"/>
                    </a:moveTo>
                    <a:lnTo>
                      <a:pt x="0" y="4436"/>
                    </a:lnTo>
                    <a:lnTo>
                      <a:pt x="0" y="13280"/>
                    </a:lnTo>
                    <a:lnTo>
                      <a:pt x="7645" y="17716"/>
                    </a:lnTo>
                    <a:lnTo>
                      <a:pt x="15317" y="13280"/>
                    </a:lnTo>
                    <a:lnTo>
                      <a:pt x="15317" y="4436"/>
                    </a:lnTo>
                    <a:lnTo>
                      <a:pt x="7645"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72"/>
              <p:cNvSpPr/>
              <p:nvPr/>
            </p:nvSpPr>
            <p:spPr>
              <a:xfrm>
                <a:off x="7433952" y="3707620"/>
                <a:ext cx="189445" cy="219115"/>
              </a:xfrm>
              <a:custGeom>
                <a:avLst/>
                <a:gdLst/>
                <a:ahLst/>
                <a:cxnLst/>
                <a:rect l="l" t="t" r="r" b="b"/>
                <a:pathLst>
                  <a:path w="15318" h="17717" extrusionOk="0">
                    <a:moveTo>
                      <a:pt x="7673" y="1"/>
                    </a:moveTo>
                    <a:lnTo>
                      <a:pt x="1" y="4437"/>
                    </a:lnTo>
                    <a:lnTo>
                      <a:pt x="1" y="13281"/>
                    </a:lnTo>
                    <a:lnTo>
                      <a:pt x="7673" y="17717"/>
                    </a:lnTo>
                    <a:lnTo>
                      <a:pt x="15317" y="13281"/>
                    </a:lnTo>
                    <a:lnTo>
                      <a:pt x="15317" y="4437"/>
                    </a:lnTo>
                    <a:lnTo>
                      <a:pt x="7673"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72"/>
              <p:cNvSpPr/>
              <p:nvPr/>
            </p:nvSpPr>
            <p:spPr>
              <a:xfrm>
                <a:off x="7027841" y="4060254"/>
                <a:ext cx="189792" cy="219115"/>
              </a:xfrm>
              <a:custGeom>
                <a:avLst/>
                <a:gdLst/>
                <a:ahLst/>
                <a:cxnLst/>
                <a:rect l="l" t="t" r="r" b="b"/>
                <a:pathLst>
                  <a:path w="15346" h="17717" extrusionOk="0">
                    <a:moveTo>
                      <a:pt x="7673" y="1"/>
                    </a:moveTo>
                    <a:lnTo>
                      <a:pt x="1" y="4437"/>
                    </a:lnTo>
                    <a:lnTo>
                      <a:pt x="1" y="13281"/>
                    </a:lnTo>
                    <a:lnTo>
                      <a:pt x="7673" y="17716"/>
                    </a:lnTo>
                    <a:lnTo>
                      <a:pt x="15345" y="13281"/>
                    </a:lnTo>
                    <a:lnTo>
                      <a:pt x="15345" y="4437"/>
                    </a:lnTo>
                    <a:lnTo>
                      <a:pt x="7673"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72"/>
              <p:cNvSpPr/>
              <p:nvPr/>
            </p:nvSpPr>
            <p:spPr>
              <a:xfrm>
                <a:off x="7127906" y="3879800"/>
                <a:ext cx="197373" cy="228081"/>
              </a:xfrm>
              <a:custGeom>
                <a:avLst/>
                <a:gdLst/>
                <a:ahLst/>
                <a:cxnLst/>
                <a:rect l="l" t="t" r="r" b="b"/>
                <a:pathLst>
                  <a:path w="15959" h="18442" extrusionOk="0">
                    <a:moveTo>
                      <a:pt x="7979" y="726"/>
                    </a:moveTo>
                    <a:lnTo>
                      <a:pt x="15317" y="4966"/>
                    </a:lnTo>
                    <a:lnTo>
                      <a:pt x="15317" y="13476"/>
                    </a:lnTo>
                    <a:lnTo>
                      <a:pt x="7979" y="17716"/>
                    </a:lnTo>
                    <a:lnTo>
                      <a:pt x="614" y="13476"/>
                    </a:lnTo>
                    <a:lnTo>
                      <a:pt x="614" y="4966"/>
                    </a:lnTo>
                    <a:lnTo>
                      <a:pt x="7979" y="726"/>
                    </a:lnTo>
                    <a:close/>
                    <a:moveTo>
                      <a:pt x="7979" y="0"/>
                    </a:moveTo>
                    <a:lnTo>
                      <a:pt x="0" y="4604"/>
                    </a:lnTo>
                    <a:lnTo>
                      <a:pt x="0" y="13838"/>
                    </a:lnTo>
                    <a:lnTo>
                      <a:pt x="7979" y="18442"/>
                    </a:lnTo>
                    <a:lnTo>
                      <a:pt x="15959" y="13838"/>
                    </a:lnTo>
                    <a:lnTo>
                      <a:pt x="15959" y="4604"/>
                    </a:lnTo>
                    <a:lnTo>
                      <a:pt x="7979"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72"/>
              <p:cNvSpPr/>
              <p:nvPr/>
            </p:nvSpPr>
            <p:spPr>
              <a:xfrm>
                <a:off x="6928468" y="3884290"/>
                <a:ext cx="189792" cy="219103"/>
              </a:xfrm>
              <a:custGeom>
                <a:avLst/>
                <a:gdLst/>
                <a:ahLst/>
                <a:cxnLst/>
                <a:rect l="l" t="t" r="r" b="b"/>
                <a:pathLst>
                  <a:path w="15346" h="17716" extrusionOk="0">
                    <a:moveTo>
                      <a:pt x="7673" y="0"/>
                    </a:moveTo>
                    <a:lnTo>
                      <a:pt x="1" y="4436"/>
                    </a:lnTo>
                    <a:lnTo>
                      <a:pt x="1" y="13280"/>
                    </a:lnTo>
                    <a:lnTo>
                      <a:pt x="7673" y="17716"/>
                    </a:lnTo>
                    <a:lnTo>
                      <a:pt x="15345" y="13280"/>
                    </a:lnTo>
                    <a:lnTo>
                      <a:pt x="15345" y="4436"/>
                    </a:lnTo>
                    <a:lnTo>
                      <a:pt x="7673"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72"/>
              <p:cNvSpPr/>
              <p:nvPr/>
            </p:nvSpPr>
            <p:spPr>
              <a:xfrm>
                <a:off x="7132049" y="3171081"/>
                <a:ext cx="189779" cy="218769"/>
              </a:xfrm>
              <a:custGeom>
                <a:avLst/>
                <a:gdLst/>
                <a:ahLst/>
                <a:cxnLst/>
                <a:rect l="l" t="t" r="r" b="b"/>
                <a:pathLst>
                  <a:path w="15345" h="17689" extrusionOk="0">
                    <a:moveTo>
                      <a:pt x="7672" y="1"/>
                    </a:moveTo>
                    <a:lnTo>
                      <a:pt x="0" y="4409"/>
                    </a:lnTo>
                    <a:lnTo>
                      <a:pt x="0" y="13281"/>
                    </a:lnTo>
                    <a:lnTo>
                      <a:pt x="7672" y="17689"/>
                    </a:lnTo>
                    <a:lnTo>
                      <a:pt x="15345" y="13281"/>
                    </a:lnTo>
                    <a:lnTo>
                      <a:pt x="15345" y="4409"/>
                    </a:lnTo>
                    <a:lnTo>
                      <a:pt x="7672"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72"/>
              <p:cNvSpPr/>
              <p:nvPr/>
            </p:nvSpPr>
            <p:spPr>
              <a:xfrm>
                <a:off x="7235207" y="3343261"/>
                <a:ext cx="197385" cy="227735"/>
              </a:xfrm>
              <a:custGeom>
                <a:avLst/>
                <a:gdLst/>
                <a:ahLst/>
                <a:cxnLst/>
                <a:rect l="l" t="t" r="r" b="b"/>
                <a:pathLst>
                  <a:path w="15960" h="18414" extrusionOk="0">
                    <a:moveTo>
                      <a:pt x="7980" y="698"/>
                    </a:moveTo>
                    <a:lnTo>
                      <a:pt x="15317" y="4966"/>
                    </a:lnTo>
                    <a:lnTo>
                      <a:pt x="15317" y="13448"/>
                    </a:lnTo>
                    <a:lnTo>
                      <a:pt x="7980" y="17688"/>
                    </a:lnTo>
                    <a:lnTo>
                      <a:pt x="615" y="13448"/>
                    </a:lnTo>
                    <a:lnTo>
                      <a:pt x="615" y="4966"/>
                    </a:lnTo>
                    <a:lnTo>
                      <a:pt x="7980" y="698"/>
                    </a:lnTo>
                    <a:close/>
                    <a:moveTo>
                      <a:pt x="7980" y="0"/>
                    </a:moveTo>
                    <a:lnTo>
                      <a:pt x="1" y="4604"/>
                    </a:lnTo>
                    <a:lnTo>
                      <a:pt x="1" y="13810"/>
                    </a:lnTo>
                    <a:lnTo>
                      <a:pt x="7980" y="18414"/>
                    </a:lnTo>
                    <a:lnTo>
                      <a:pt x="15959" y="13810"/>
                    </a:lnTo>
                    <a:lnTo>
                      <a:pt x="15959" y="4604"/>
                    </a:lnTo>
                    <a:lnTo>
                      <a:pt x="7980"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72"/>
              <p:cNvSpPr/>
              <p:nvPr/>
            </p:nvSpPr>
            <p:spPr>
              <a:xfrm>
                <a:off x="7035781" y="3347738"/>
                <a:ext cx="189779" cy="218769"/>
              </a:xfrm>
              <a:custGeom>
                <a:avLst/>
                <a:gdLst/>
                <a:ahLst/>
                <a:cxnLst/>
                <a:rect l="l" t="t" r="r" b="b"/>
                <a:pathLst>
                  <a:path w="15345" h="17689" extrusionOk="0">
                    <a:moveTo>
                      <a:pt x="7672" y="1"/>
                    </a:moveTo>
                    <a:lnTo>
                      <a:pt x="0" y="4409"/>
                    </a:lnTo>
                    <a:lnTo>
                      <a:pt x="0" y="13281"/>
                    </a:lnTo>
                    <a:lnTo>
                      <a:pt x="7672" y="17689"/>
                    </a:lnTo>
                    <a:lnTo>
                      <a:pt x="15345" y="13281"/>
                    </a:lnTo>
                    <a:lnTo>
                      <a:pt x="15345" y="4409"/>
                    </a:lnTo>
                    <a:lnTo>
                      <a:pt x="7672"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72"/>
              <p:cNvSpPr/>
              <p:nvPr/>
            </p:nvSpPr>
            <p:spPr>
              <a:xfrm>
                <a:off x="6820475" y="4058189"/>
                <a:ext cx="197373" cy="227735"/>
              </a:xfrm>
              <a:custGeom>
                <a:avLst/>
                <a:gdLst/>
                <a:ahLst/>
                <a:cxnLst/>
                <a:rect l="l" t="t" r="r" b="b"/>
                <a:pathLst>
                  <a:path w="15959" h="18414" extrusionOk="0">
                    <a:moveTo>
                      <a:pt x="7979" y="726"/>
                    </a:moveTo>
                    <a:lnTo>
                      <a:pt x="15317" y="4966"/>
                    </a:lnTo>
                    <a:lnTo>
                      <a:pt x="15317" y="13448"/>
                    </a:lnTo>
                    <a:lnTo>
                      <a:pt x="7979" y="17716"/>
                    </a:lnTo>
                    <a:lnTo>
                      <a:pt x="614" y="13448"/>
                    </a:lnTo>
                    <a:lnTo>
                      <a:pt x="614" y="4966"/>
                    </a:lnTo>
                    <a:lnTo>
                      <a:pt x="7979" y="726"/>
                    </a:lnTo>
                    <a:close/>
                    <a:moveTo>
                      <a:pt x="7979" y="0"/>
                    </a:moveTo>
                    <a:lnTo>
                      <a:pt x="0" y="4604"/>
                    </a:lnTo>
                    <a:lnTo>
                      <a:pt x="0" y="13810"/>
                    </a:lnTo>
                    <a:lnTo>
                      <a:pt x="7979" y="18414"/>
                    </a:lnTo>
                    <a:lnTo>
                      <a:pt x="15958" y="13810"/>
                    </a:lnTo>
                    <a:lnTo>
                      <a:pt x="15958" y="4604"/>
                    </a:lnTo>
                    <a:lnTo>
                      <a:pt x="7979"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72"/>
              <p:cNvSpPr/>
              <p:nvPr/>
            </p:nvSpPr>
            <p:spPr>
              <a:xfrm>
                <a:off x="7004726" y="3465749"/>
                <a:ext cx="156659" cy="28989"/>
              </a:xfrm>
              <a:custGeom>
                <a:avLst/>
                <a:gdLst/>
                <a:ahLst/>
                <a:cxnLst/>
                <a:rect l="l" t="t" r="r" b="b"/>
                <a:pathLst>
                  <a:path w="12667" h="2344" extrusionOk="0">
                    <a:moveTo>
                      <a:pt x="754" y="0"/>
                    </a:moveTo>
                    <a:cubicBezTo>
                      <a:pt x="335" y="0"/>
                      <a:pt x="0" y="335"/>
                      <a:pt x="0" y="754"/>
                    </a:cubicBezTo>
                    <a:lnTo>
                      <a:pt x="0" y="1591"/>
                    </a:lnTo>
                    <a:cubicBezTo>
                      <a:pt x="0" y="2009"/>
                      <a:pt x="335" y="2344"/>
                      <a:pt x="754" y="2344"/>
                    </a:cubicBezTo>
                    <a:lnTo>
                      <a:pt x="11913" y="2344"/>
                    </a:lnTo>
                    <a:cubicBezTo>
                      <a:pt x="12332" y="2344"/>
                      <a:pt x="12666" y="2009"/>
                      <a:pt x="12666" y="1591"/>
                    </a:cubicBezTo>
                    <a:lnTo>
                      <a:pt x="12666" y="754"/>
                    </a:lnTo>
                    <a:cubicBezTo>
                      <a:pt x="12666" y="335"/>
                      <a:pt x="12332" y="0"/>
                      <a:pt x="11913"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0" name="Google Shape;1650;p72"/>
            <p:cNvSpPr/>
            <p:nvPr/>
          </p:nvSpPr>
          <p:spPr>
            <a:xfrm>
              <a:off x="6918116" y="3484720"/>
              <a:ext cx="330225" cy="443746"/>
            </a:xfrm>
            <a:custGeom>
              <a:avLst/>
              <a:gdLst/>
              <a:ahLst/>
              <a:cxnLst/>
              <a:rect l="l" t="t" r="r" b="b"/>
              <a:pathLst>
                <a:path w="26701" h="35880" extrusionOk="0">
                  <a:moveTo>
                    <a:pt x="9263" y="1"/>
                  </a:moveTo>
                  <a:lnTo>
                    <a:pt x="9263" y="16573"/>
                  </a:lnTo>
                  <a:lnTo>
                    <a:pt x="921" y="32336"/>
                  </a:lnTo>
                  <a:cubicBezTo>
                    <a:pt x="1" y="34289"/>
                    <a:pt x="1284" y="35879"/>
                    <a:pt x="3767" y="35879"/>
                  </a:cubicBezTo>
                  <a:lnTo>
                    <a:pt x="22906" y="35879"/>
                  </a:lnTo>
                  <a:cubicBezTo>
                    <a:pt x="25417" y="35879"/>
                    <a:pt x="26700" y="34289"/>
                    <a:pt x="25779" y="32336"/>
                  </a:cubicBezTo>
                  <a:lnTo>
                    <a:pt x="17438" y="16573"/>
                  </a:lnTo>
                  <a:lnTo>
                    <a:pt x="174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72"/>
            <p:cNvSpPr/>
            <p:nvPr/>
          </p:nvSpPr>
          <p:spPr>
            <a:xfrm>
              <a:off x="6949518" y="3503358"/>
              <a:ext cx="267422" cy="406470"/>
            </a:xfrm>
            <a:custGeom>
              <a:avLst/>
              <a:gdLst/>
              <a:ahLst/>
              <a:cxnLst/>
              <a:rect l="l" t="t" r="r" b="b"/>
              <a:pathLst>
                <a:path w="21623" h="32866" extrusionOk="0">
                  <a:moveTo>
                    <a:pt x="8342" y="0"/>
                  </a:moveTo>
                  <a:lnTo>
                    <a:pt x="8342" y="15429"/>
                  </a:lnTo>
                  <a:lnTo>
                    <a:pt x="224" y="31499"/>
                  </a:lnTo>
                  <a:cubicBezTo>
                    <a:pt x="112" y="31694"/>
                    <a:pt x="0" y="32084"/>
                    <a:pt x="140" y="32335"/>
                  </a:cubicBezTo>
                  <a:cubicBezTo>
                    <a:pt x="279" y="32587"/>
                    <a:pt x="782" y="32866"/>
                    <a:pt x="1646" y="32866"/>
                  </a:cubicBezTo>
                  <a:lnTo>
                    <a:pt x="19976" y="32866"/>
                  </a:lnTo>
                  <a:cubicBezTo>
                    <a:pt x="20841" y="32866"/>
                    <a:pt x="21315" y="32587"/>
                    <a:pt x="21483" y="32335"/>
                  </a:cubicBezTo>
                  <a:cubicBezTo>
                    <a:pt x="21622" y="32084"/>
                    <a:pt x="21483" y="31694"/>
                    <a:pt x="21427" y="31554"/>
                  </a:cubicBezTo>
                  <a:lnTo>
                    <a:pt x="13253" y="15429"/>
                  </a:lnTo>
                  <a:lnTo>
                    <a:pt x="13253" y="0"/>
                  </a:lnTo>
                  <a:close/>
                </a:path>
              </a:pathLst>
            </a:custGeom>
            <a:solidFill>
              <a:srgbClr val="63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72"/>
            <p:cNvSpPr/>
            <p:nvPr/>
          </p:nvSpPr>
          <p:spPr>
            <a:xfrm>
              <a:off x="6949518" y="3503358"/>
              <a:ext cx="267422" cy="406470"/>
            </a:xfrm>
            <a:custGeom>
              <a:avLst/>
              <a:gdLst/>
              <a:ahLst/>
              <a:cxnLst/>
              <a:rect l="l" t="t" r="r" b="b"/>
              <a:pathLst>
                <a:path w="21623" h="32866" extrusionOk="0">
                  <a:moveTo>
                    <a:pt x="8342" y="0"/>
                  </a:moveTo>
                  <a:lnTo>
                    <a:pt x="8342" y="15429"/>
                  </a:lnTo>
                  <a:lnTo>
                    <a:pt x="224" y="31499"/>
                  </a:lnTo>
                  <a:cubicBezTo>
                    <a:pt x="112" y="31694"/>
                    <a:pt x="0" y="32084"/>
                    <a:pt x="140" y="32335"/>
                  </a:cubicBezTo>
                  <a:cubicBezTo>
                    <a:pt x="279" y="32587"/>
                    <a:pt x="782" y="32866"/>
                    <a:pt x="1646" y="32866"/>
                  </a:cubicBezTo>
                  <a:lnTo>
                    <a:pt x="19976" y="32866"/>
                  </a:lnTo>
                  <a:cubicBezTo>
                    <a:pt x="20841" y="32866"/>
                    <a:pt x="21315" y="32587"/>
                    <a:pt x="21483" y="32335"/>
                  </a:cubicBezTo>
                  <a:cubicBezTo>
                    <a:pt x="21622" y="32084"/>
                    <a:pt x="21483" y="31694"/>
                    <a:pt x="21427" y="31554"/>
                  </a:cubicBezTo>
                  <a:lnTo>
                    <a:pt x="13253" y="15429"/>
                  </a:lnTo>
                  <a:lnTo>
                    <a:pt x="132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72"/>
            <p:cNvSpPr/>
            <p:nvPr/>
          </p:nvSpPr>
          <p:spPr>
            <a:xfrm>
              <a:off x="6949518" y="3783532"/>
              <a:ext cx="267422" cy="126297"/>
            </a:xfrm>
            <a:custGeom>
              <a:avLst/>
              <a:gdLst/>
              <a:ahLst/>
              <a:cxnLst/>
              <a:rect l="l" t="t" r="r" b="b"/>
              <a:pathLst>
                <a:path w="21623" h="10212" extrusionOk="0">
                  <a:moveTo>
                    <a:pt x="4687" y="0"/>
                  </a:moveTo>
                  <a:lnTo>
                    <a:pt x="224" y="8845"/>
                  </a:lnTo>
                  <a:cubicBezTo>
                    <a:pt x="112" y="9040"/>
                    <a:pt x="0" y="9430"/>
                    <a:pt x="140" y="9681"/>
                  </a:cubicBezTo>
                  <a:cubicBezTo>
                    <a:pt x="279" y="9933"/>
                    <a:pt x="782" y="10212"/>
                    <a:pt x="1646" y="10212"/>
                  </a:cubicBezTo>
                  <a:lnTo>
                    <a:pt x="19976" y="10212"/>
                  </a:lnTo>
                  <a:cubicBezTo>
                    <a:pt x="20841" y="10212"/>
                    <a:pt x="21315" y="9933"/>
                    <a:pt x="21483" y="9681"/>
                  </a:cubicBezTo>
                  <a:cubicBezTo>
                    <a:pt x="21622" y="9430"/>
                    <a:pt x="21483" y="9040"/>
                    <a:pt x="21427" y="8900"/>
                  </a:cubicBezTo>
                  <a:lnTo>
                    <a:pt x="169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72"/>
            <p:cNvSpPr/>
            <p:nvPr/>
          </p:nvSpPr>
          <p:spPr>
            <a:xfrm>
              <a:off x="7007484" y="3779388"/>
              <a:ext cx="151490" cy="8991"/>
            </a:xfrm>
            <a:custGeom>
              <a:avLst/>
              <a:gdLst/>
              <a:ahLst/>
              <a:cxnLst/>
              <a:rect l="l" t="t" r="r" b="b"/>
              <a:pathLst>
                <a:path w="12249" h="727" extrusionOk="0">
                  <a:moveTo>
                    <a:pt x="6138" y="1"/>
                  </a:moveTo>
                  <a:cubicBezTo>
                    <a:pt x="2735" y="1"/>
                    <a:pt x="0" y="168"/>
                    <a:pt x="0" y="363"/>
                  </a:cubicBezTo>
                  <a:cubicBezTo>
                    <a:pt x="0" y="559"/>
                    <a:pt x="2735" y="726"/>
                    <a:pt x="6138" y="726"/>
                  </a:cubicBezTo>
                  <a:cubicBezTo>
                    <a:pt x="9514" y="726"/>
                    <a:pt x="12248" y="559"/>
                    <a:pt x="12248" y="363"/>
                  </a:cubicBezTo>
                  <a:cubicBezTo>
                    <a:pt x="12248" y="168"/>
                    <a:pt x="9514" y="1"/>
                    <a:pt x="6138" y="1"/>
                  </a:cubicBezTo>
                  <a:close/>
                </a:path>
              </a:pathLst>
            </a:custGeom>
            <a:solidFill>
              <a:srgbClr val="00A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72"/>
            <p:cNvSpPr/>
            <p:nvPr/>
          </p:nvSpPr>
          <p:spPr>
            <a:xfrm>
              <a:off x="7099956" y="3807339"/>
              <a:ext cx="25205" cy="25205"/>
            </a:xfrm>
            <a:custGeom>
              <a:avLst/>
              <a:gdLst/>
              <a:ahLst/>
              <a:cxnLst/>
              <a:rect l="l" t="t" r="r" b="b"/>
              <a:pathLst>
                <a:path w="2038" h="2038" extrusionOk="0">
                  <a:moveTo>
                    <a:pt x="1033" y="1"/>
                  </a:moveTo>
                  <a:cubicBezTo>
                    <a:pt x="447" y="1"/>
                    <a:pt x="0" y="447"/>
                    <a:pt x="0" y="1033"/>
                  </a:cubicBezTo>
                  <a:cubicBezTo>
                    <a:pt x="0" y="1591"/>
                    <a:pt x="447" y="2037"/>
                    <a:pt x="1033" y="2037"/>
                  </a:cubicBezTo>
                  <a:cubicBezTo>
                    <a:pt x="1591" y="2037"/>
                    <a:pt x="2037" y="1591"/>
                    <a:pt x="2037" y="1033"/>
                  </a:cubicBezTo>
                  <a:cubicBezTo>
                    <a:pt x="2037" y="447"/>
                    <a:pt x="1591" y="1"/>
                    <a:pt x="10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72"/>
            <p:cNvSpPr/>
            <p:nvPr/>
          </p:nvSpPr>
          <p:spPr>
            <a:xfrm>
              <a:off x="7079945" y="3652411"/>
              <a:ext cx="25193" cy="25205"/>
            </a:xfrm>
            <a:custGeom>
              <a:avLst/>
              <a:gdLst/>
              <a:ahLst/>
              <a:cxnLst/>
              <a:rect l="l" t="t" r="r" b="b"/>
              <a:pathLst>
                <a:path w="2037" h="2038" extrusionOk="0">
                  <a:moveTo>
                    <a:pt x="1005" y="1"/>
                  </a:moveTo>
                  <a:cubicBezTo>
                    <a:pt x="447" y="1"/>
                    <a:pt x="0" y="475"/>
                    <a:pt x="0" y="1033"/>
                  </a:cubicBezTo>
                  <a:cubicBezTo>
                    <a:pt x="0" y="1591"/>
                    <a:pt x="447" y="2037"/>
                    <a:pt x="1005" y="2037"/>
                  </a:cubicBezTo>
                  <a:cubicBezTo>
                    <a:pt x="1563" y="2037"/>
                    <a:pt x="2037" y="1591"/>
                    <a:pt x="2037" y="1033"/>
                  </a:cubicBezTo>
                  <a:cubicBezTo>
                    <a:pt x="2037" y="475"/>
                    <a:pt x="1563" y="1"/>
                    <a:pt x="10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72"/>
            <p:cNvSpPr/>
            <p:nvPr/>
          </p:nvSpPr>
          <p:spPr>
            <a:xfrm>
              <a:off x="7073737" y="3382936"/>
              <a:ext cx="25193" cy="25205"/>
            </a:xfrm>
            <a:custGeom>
              <a:avLst/>
              <a:gdLst/>
              <a:ahLst/>
              <a:cxnLst/>
              <a:rect l="l" t="t" r="r" b="b"/>
              <a:pathLst>
                <a:path w="2037" h="2038" extrusionOk="0">
                  <a:moveTo>
                    <a:pt x="1032" y="1"/>
                  </a:moveTo>
                  <a:cubicBezTo>
                    <a:pt x="474" y="1"/>
                    <a:pt x="0" y="475"/>
                    <a:pt x="0" y="1033"/>
                  </a:cubicBezTo>
                  <a:cubicBezTo>
                    <a:pt x="0" y="1591"/>
                    <a:pt x="474" y="2037"/>
                    <a:pt x="1032" y="2037"/>
                  </a:cubicBezTo>
                  <a:cubicBezTo>
                    <a:pt x="1590" y="2037"/>
                    <a:pt x="2037" y="1591"/>
                    <a:pt x="2037" y="1033"/>
                  </a:cubicBezTo>
                  <a:cubicBezTo>
                    <a:pt x="2037" y="475"/>
                    <a:pt x="1590" y="1"/>
                    <a:pt x="10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72"/>
            <p:cNvSpPr/>
            <p:nvPr/>
          </p:nvSpPr>
          <p:spPr>
            <a:xfrm>
              <a:off x="7043028" y="3848745"/>
              <a:ext cx="25193" cy="25205"/>
            </a:xfrm>
            <a:custGeom>
              <a:avLst/>
              <a:gdLst/>
              <a:ahLst/>
              <a:cxnLst/>
              <a:rect l="l" t="t" r="r" b="b"/>
              <a:pathLst>
                <a:path w="2037" h="2038" extrusionOk="0">
                  <a:moveTo>
                    <a:pt x="1032" y="0"/>
                  </a:moveTo>
                  <a:cubicBezTo>
                    <a:pt x="446" y="0"/>
                    <a:pt x="0" y="447"/>
                    <a:pt x="0" y="1005"/>
                  </a:cubicBezTo>
                  <a:cubicBezTo>
                    <a:pt x="0" y="1563"/>
                    <a:pt x="446" y="2037"/>
                    <a:pt x="1032" y="2037"/>
                  </a:cubicBezTo>
                  <a:cubicBezTo>
                    <a:pt x="1590" y="2037"/>
                    <a:pt x="2037" y="1563"/>
                    <a:pt x="2037" y="1005"/>
                  </a:cubicBezTo>
                  <a:cubicBezTo>
                    <a:pt x="2037" y="447"/>
                    <a:pt x="1590" y="0"/>
                    <a:pt x="10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72"/>
            <p:cNvSpPr/>
            <p:nvPr/>
          </p:nvSpPr>
          <p:spPr>
            <a:xfrm>
              <a:off x="7084422" y="3879108"/>
              <a:ext cx="13134" cy="13122"/>
            </a:xfrm>
            <a:custGeom>
              <a:avLst/>
              <a:gdLst/>
              <a:ahLst/>
              <a:cxnLst/>
              <a:rect l="l" t="t" r="r" b="b"/>
              <a:pathLst>
                <a:path w="1062" h="1061" extrusionOk="0">
                  <a:moveTo>
                    <a:pt x="531" y="1"/>
                  </a:moveTo>
                  <a:cubicBezTo>
                    <a:pt x="224" y="1"/>
                    <a:pt x="1" y="252"/>
                    <a:pt x="1" y="531"/>
                  </a:cubicBezTo>
                  <a:cubicBezTo>
                    <a:pt x="1" y="838"/>
                    <a:pt x="224" y="1061"/>
                    <a:pt x="531" y="1061"/>
                  </a:cubicBezTo>
                  <a:cubicBezTo>
                    <a:pt x="810" y="1061"/>
                    <a:pt x="1061" y="838"/>
                    <a:pt x="1061" y="531"/>
                  </a:cubicBezTo>
                  <a:cubicBezTo>
                    <a:pt x="1061" y="252"/>
                    <a:pt x="810" y="1"/>
                    <a:pt x="5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72"/>
            <p:cNvSpPr/>
            <p:nvPr/>
          </p:nvSpPr>
          <p:spPr>
            <a:xfrm>
              <a:off x="7084422" y="3837009"/>
              <a:ext cx="11749" cy="11749"/>
            </a:xfrm>
            <a:custGeom>
              <a:avLst/>
              <a:gdLst/>
              <a:ahLst/>
              <a:cxnLst/>
              <a:rect l="l" t="t" r="r" b="b"/>
              <a:pathLst>
                <a:path w="950" h="950" extrusionOk="0">
                  <a:moveTo>
                    <a:pt x="475" y="1"/>
                  </a:moveTo>
                  <a:cubicBezTo>
                    <a:pt x="196" y="1"/>
                    <a:pt x="1" y="224"/>
                    <a:pt x="1" y="475"/>
                  </a:cubicBezTo>
                  <a:cubicBezTo>
                    <a:pt x="1" y="754"/>
                    <a:pt x="196" y="949"/>
                    <a:pt x="475" y="949"/>
                  </a:cubicBezTo>
                  <a:cubicBezTo>
                    <a:pt x="726" y="949"/>
                    <a:pt x="950" y="754"/>
                    <a:pt x="950" y="475"/>
                  </a:cubicBezTo>
                  <a:cubicBezTo>
                    <a:pt x="950" y="224"/>
                    <a:pt x="726" y="1"/>
                    <a:pt x="4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72"/>
            <p:cNvSpPr/>
            <p:nvPr/>
          </p:nvSpPr>
          <p:spPr>
            <a:xfrm>
              <a:off x="7079945" y="3796641"/>
              <a:ext cx="8633" cy="8645"/>
            </a:xfrm>
            <a:custGeom>
              <a:avLst/>
              <a:gdLst/>
              <a:ahLst/>
              <a:cxnLst/>
              <a:rect l="l" t="t" r="r" b="b"/>
              <a:pathLst>
                <a:path w="698" h="699" extrusionOk="0">
                  <a:moveTo>
                    <a:pt x="363" y="1"/>
                  </a:moveTo>
                  <a:cubicBezTo>
                    <a:pt x="168" y="1"/>
                    <a:pt x="0" y="140"/>
                    <a:pt x="0" y="335"/>
                  </a:cubicBezTo>
                  <a:cubicBezTo>
                    <a:pt x="0" y="531"/>
                    <a:pt x="168" y="698"/>
                    <a:pt x="363" y="698"/>
                  </a:cubicBezTo>
                  <a:cubicBezTo>
                    <a:pt x="558" y="698"/>
                    <a:pt x="698" y="531"/>
                    <a:pt x="698" y="335"/>
                  </a:cubicBezTo>
                  <a:cubicBezTo>
                    <a:pt x="698" y="140"/>
                    <a:pt x="558" y="1"/>
                    <a:pt x="3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72"/>
            <p:cNvSpPr/>
            <p:nvPr/>
          </p:nvSpPr>
          <p:spPr>
            <a:xfrm>
              <a:off x="7082011" y="3751092"/>
              <a:ext cx="15200" cy="15200"/>
            </a:xfrm>
            <a:custGeom>
              <a:avLst/>
              <a:gdLst/>
              <a:ahLst/>
              <a:cxnLst/>
              <a:rect l="l" t="t" r="r" b="b"/>
              <a:pathLst>
                <a:path w="1229" h="1229" extrusionOk="0">
                  <a:moveTo>
                    <a:pt x="614" y="1"/>
                  </a:moveTo>
                  <a:cubicBezTo>
                    <a:pt x="280" y="1"/>
                    <a:pt x="1" y="280"/>
                    <a:pt x="1" y="615"/>
                  </a:cubicBezTo>
                  <a:cubicBezTo>
                    <a:pt x="1" y="950"/>
                    <a:pt x="280" y="1229"/>
                    <a:pt x="614" y="1229"/>
                  </a:cubicBezTo>
                  <a:cubicBezTo>
                    <a:pt x="949" y="1229"/>
                    <a:pt x="1228" y="950"/>
                    <a:pt x="1228" y="615"/>
                  </a:cubicBezTo>
                  <a:cubicBezTo>
                    <a:pt x="1228" y="280"/>
                    <a:pt x="949" y="1"/>
                    <a:pt x="6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72"/>
            <p:cNvSpPr/>
            <p:nvPr/>
          </p:nvSpPr>
          <p:spPr>
            <a:xfrm>
              <a:off x="7080638" y="3534067"/>
              <a:ext cx="15187" cy="14853"/>
            </a:xfrm>
            <a:custGeom>
              <a:avLst/>
              <a:gdLst/>
              <a:ahLst/>
              <a:cxnLst/>
              <a:rect l="l" t="t" r="r" b="b"/>
              <a:pathLst>
                <a:path w="1228" h="1201" extrusionOk="0">
                  <a:moveTo>
                    <a:pt x="614" y="0"/>
                  </a:moveTo>
                  <a:cubicBezTo>
                    <a:pt x="279" y="0"/>
                    <a:pt x="0" y="279"/>
                    <a:pt x="0" y="614"/>
                  </a:cubicBezTo>
                  <a:cubicBezTo>
                    <a:pt x="0" y="949"/>
                    <a:pt x="279" y="1200"/>
                    <a:pt x="614" y="1200"/>
                  </a:cubicBezTo>
                  <a:cubicBezTo>
                    <a:pt x="949" y="1200"/>
                    <a:pt x="1228" y="949"/>
                    <a:pt x="1228" y="614"/>
                  </a:cubicBezTo>
                  <a:cubicBezTo>
                    <a:pt x="1228" y="279"/>
                    <a:pt x="949" y="0"/>
                    <a:pt x="614" y="0"/>
                  </a:cubicBezTo>
                  <a:close/>
                </a:path>
              </a:pathLst>
            </a:custGeom>
            <a:solidFill>
              <a:srgbClr val="B4C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72"/>
            <p:cNvSpPr/>
            <p:nvPr/>
          </p:nvSpPr>
          <p:spPr>
            <a:xfrm>
              <a:off x="7075109" y="3440210"/>
              <a:ext cx="15200" cy="15200"/>
            </a:xfrm>
            <a:custGeom>
              <a:avLst/>
              <a:gdLst/>
              <a:ahLst/>
              <a:cxnLst/>
              <a:rect l="l" t="t" r="r" b="b"/>
              <a:pathLst>
                <a:path w="1229" h="1229" extrusionOk="0">
                  <a:moveTo>
                    <a:pt x="614" y="1"/>
                  </a:moveTo>
                  <a:cubicBezTo>
                    <a:pt x="280" y="1"/>
                    <a:pt x="1" y="280"/>
                    <a:pt x="1" y="615"/>
                  </a:cubicBezTo>
                  <a:cubicBezTo>
                    <a:pt x="1" y="949"/>
                    <a:pt x="280" y="1228"/>
                    <a:pt x="614" y="1228"/>
                  </a:cubicBezTo>
                  <a:cubicBezTo>
                    <a:pt x="949" y="1228"/>
                    <a:pt x="1228" y="949"/>
                    <a:pt x="1228" y="615"/>
                  </a:cubicBezTo>
                  <a:cubicBezTo>
                    <a:pt x="1228" y="280"/>
                    <a:pt x="949" y="1"/>
                    <a:pt x="6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72"/>
            <p:cNvSpPr/>
            <p:nvPr/>
          </p:nvSpPr>
          <p:spPr>
            <a:xfrm>
              <a:off x="7070286" y="3723153"/>
              <a:ext cx="8633" cy="8633"/>
            </a:xfrm>
            <a:custGeom>
              <a:avLst/>
              <a:gdLst/>
              <a:ahLst/>
              <a:cxnLst/>
              <a:rect l="l" t="t" r="r" b="b"/>
              <a:pathLst>
                <a:path w="698" h="698" extrusionOk="0">
                  <a:moveTo>
                    <a:pt x="363" y="0"/>
                  </a:moveTo>
                  <a:cubicBezTo>
                    <a:pt x="168" y="0"/>
                    <a:pt x="0" y="140"/>
                    <a:pt x="0" y="335"/>
                  </a:cubicBezTo>
                  <a:cubicBezTo>
                    <a:pt x="0" y="530"/>
                    <a:pt x="168" y="698"/>
                    <a:pt x="363" y="698"/>
                  </a:cubicBezTo>
                  <a:cubicBezTo>
                    <a:pt x="530" y="698"/>
                    <a:pt x="698" y="530"/>
                    <a:pt x="698" y="335"/>
                  </a:cubicBezTo>
                  <a:cubicBezTo>
                    <a:pt x="698" y="140"/>
                    <a:pt x="530" y="0"/>
                    <a:pt x="3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72"/>
            <p:cNvSpPr/>
            <p:nvPr/>
          </p:nvSpPr>
          <p:spPr>
            <a:xfrm>
              <a:off x="7099609" y="3412272"/>
              <a:ext cx="8645" cy="8633"/>
            </a:xfrm>
            <a:custGeom>
              <a:avLst/>
              <a:gdLst/>
              <a:ahLst/>
              <a:cxnLst/>
              <a:rect l="l" t="t" r="r" b="b"/>
              <a:pathLst>
                <a:path w="699" h="698" extrusionOk="0">
                  <a:moveTo>
                    <a:pt x="335" y="0"/>
                  </a:moveTo>
                  <a:cubicBezTo>
                    <a:pt x="140" y="0"/>
                    <a:pt x="1" y="167"/>
                    <a:pt x="1" y="363"/>
                  </a:cubicBezTo>
                  <a:cubicBezTo>
                    <a:pt x="1" y="558"/>
                    <a:pt x="140" y="698"/>
                    <a:pt x="335" y="698"/>
                  </a:cubicBezTo>
                  <a:cubicBezTo>
                    <a:pt x="531" y="698"/>
                    <a:pt x="698" y="558"/>
                    <a:pt x="698" y="363"/>
                  </a:cubicBezTo>
                  <a:cubicBezTo>
                    <a:pt x="698" y="167"/>
                    <a:pt x="531" y="0"/>
                    <a:pt x="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72"/>
            <p:cNvSpPr/>
            <p:nvPr/>
          </p:nvSpPr>
          <p:spPr>
            <a:xfrm>
              <a:off x="7077867" y="3299777"/>
              <a:ext cx="24859" cy="25205"/>
            </a:xfrm>
            <a:custGeom>
              <a:avLst/>
              <a:gdLst/>
              <a:ahLst/>
              <a:cxnLst/>
              <a:rect l="l" t="t" r="r" b="b"/>
              <a:pathLst>
                <a:path w="2010" h="2038" extrusionOk="0">
                  <a:moveTo>
                    <a:pt x="1005" y="1"/>
                  </a:moveTo>
                  <a:cubicBezTo>
                    <a:pt x="447" y="1"/>
                    <a:pt x="1" y="447"/>
                    <a:pt x="1" y="1005"/>
                  </a:cubicBezTo>
                  <a:cubicBezTo>
                    <a:pt x="1" y="1563"/>
                    <a:pt x="447" y="2038"/>
                    <a:pt x="1005" y="2038"/>
                  </a:cubicBezTo>
                  <a:cubicBezTo>
                    <a:pt x="1563" y="2038"/>
                    <a:pt x="2010" y="1563"/>
                    <a:pt x="2010" y="1005"/>
                  </a:cubicBezTo>
                  <a:cubicBezTo>
                    <a:pt x="2010" y="447"/>
                    <a:pt x="1563" y="1"/>
                    <a:pt x="10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72"/>
            <p:cNvSpPr/>
            <p:nvPr/>
          </p:nvSpPr>
          <p:spPr>
            <a:xfrm>
              <a:off x="7046132" y="3376727"/>
              <a:ext cx="14841" cy="14853"/>
            </a:xfrm>
            <a:custGeom>
              <a:avLst/>
              <a:gdLst/>
              <a:ahLst/>
              <a:cxnLst/>
              <a:rect l="l" t="t" r="r" b="b"/>
              <a:pathLst>
                <a:path w="1200" h="1201" extrusionOk="0">
                  <a:moveTo>
                    <a:pt x="614" y="0"/>
                  </a:moveTo>
                  <a:cubicBezTo>
                    <a:pt x="279" y="0"/>
                    <a:pt x="0" y="252"/>
                    <a:pt x="0" y="586"/>
                  </a:cubicBezTo>
                  <a:cubicBezTo>
                    <a:pt x="0" y="921"/>
                    <a:pt x="279" y="1200"/>
                    <a:pt x="614" y="1200"/>
                  </a:cubicBezTo>
                  <a:cubicBezTo>
                    <a:pt x="949" y="1200"/>
                    <a:pt x="1200" y="921"/>
                    <a:pt x="1200" y="586"/>
                  </a:cubicBezTo>
                  <a:cubicBezTo>
                    <a:pt x="1200" y="252"/>
                    <a:pt x="949" y="0"/>
                    <a:pt x="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72"/>
            <p:cNvSpPr/>
            <p:nvPr/>
          </p:nvSpPr>
          <p:spPr>
            <a:xfrm>
              <a:off x="7070286" y="3348431"/>
              <a:ext cx="8633" cy="8645"/>
            </a:xfrm>
            <a:custGeom>
              <a:avLst/>
              <a:gdLst/>
              <a:ahLst/>
              <a:cxnLst/>
              <a:rect l="l" t="t" r="r" b="b"/>
              <a:pathLst>
                <a:path w="698" h="699" extrusionOk="0">
                  <a:moveTo>
                    <a:pt x="363" y="1"/>
                  </a:moveTo>
                  <a:cubicBezTo>
                    <a:pt x="168" y="1"/>
                    <a:pt x="0" y="168"/>
                    <a:pt x="0" y="363"/>
                  </a:cubicBezTo>
                  <a:cubicBezTo>
                    <a:pt x="0" y="559"/>
                    <a:pt x="168" y="698"/>
                    <a:pt x="363" y="698"/>
                  </a:cubicBezTo>
                  <a:cubicBezTo>
                    <a:pt x="530" y="698"/>
                    <a:pt x="698" y="559"/>
                    <a:pt x="698" y="363"/>
                  </a:cubicBezTo>
                  <a:cubicBezTo>
                    <a:pt x="698" y="168"/>
                    <a:pt x="530" y="1"/>
                    <a:pt x="3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72"/>
            <p:cNvSpPr/>
            <p:nvPr/>
          </p:nvSpPr>
          <p:spPr>
            <a:xfrm>
              <a:off x="7074417" y="3279766"/>
              <a:ext cx="8645" cy="8645"/>
            </a:xfrm>
            <a:custGeom>
              <a:avLst/>
              <a:gdLst/>
              <a:ahLst/>
              <a:cxnLst/>
              <a:rect l="l" t="t" r="r" b="b"/>
              <a:pathLst>
                <a:path w="699" h="699" extrusionOk="0">
                  <a:moveTo>
                    <a:pt x="364" y="1"/>
                  </a:moveTo>
                  <a:cubicBezTo>
                    <a:pt x="168" y="1"/>
                    <a:pt x="1" y="140"/>
                    <a:pt x="1" y="336"/>
                  </a:cubicBezTo>
                  <a:cubicBezTo>
                    <a:pt x="1" y="531"/>
                    <a:pt x="168" y="698"/>
                    <a:pt x="364" y="698"/>
                  </a:cubicBezTo>
                  <a:cubicBezTo>
                    <a:pt x="531" y="698"/>
                    <a:pt x="698" y="531"/>
                    <a:pt x="698" y="336"/>
                  </a:cubicBezTo>
                  <a:cubicBezTo>
                    <a:pt x="698" y="140"/>
                    <a:pt x="531" y="1"/>
                    <a:pt x="3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72"/>
            <p:cNvSpPr/>
            <p:nvPr/>
          </p:nvSpPr>
          <p:spPr>
            <a:xfrm>
              <a:off x="7086846" y="3249404"/>
              <a:ext cx="13814" cy="14161"/>
            </a:xfrm>
            <a:custGeom>
              <a:avLst/>
              <a:gdLst/>
              <a:ahLst/>
              <a:cxnLst/>
              <a:rect l="l" t="t" r="r" b="b"/>
              <a:pathLst>
                <a:path w="1117" h="1145" extrusionOk="0">
                  <a:moveTo>
                    <a:pt x="558" y="1"/>
                  </a:moveTo>
                  <a:cubicBezTo>
                    <a:pt x="251" y="1"/>
                    <a:pt x="0" y="252"/>
                    <a:pt x="0" y="587"/>
                  </a:cubicBezTo>
                  <a:cubicBezTo>
                    <a:pt x="0" y="893"/>
                    <a:pt x="251" y="1145"/>
                    <a:pt x="558" y="1145"/>
                  </a:cubicBezTo>
                  <a:cubicBezTo>
                    <a:pt x="865" y="1145"/>
                    <a:pt x="1116" y="893"/>
                    <a:pt x="1116" y="587"/>
                  </a:cubicBezTo>
                  <a:cubicBezTo>
                    <a:pt x="1116" y="252"/>
                    <a:pt x="865" y="1"/>
                    <a:pt x="5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72"/>
            <p:cNvSpPr/>
            <p:nvPr/>
          </p:nvSpPr>
          <p:spPr>
            <a:xfrm>
              <a:off x="7062692" y="3508874"/>
              <a:ext cx="12776" cy="178401"/>
            </a:xfrm>
            <a:custGeom>
              <a:avLst/>
              <a:gdLst/>
              <a:ahLst/>
              <a:cxnLst/>
              <a:rect l="l" t="t" r="r" b="b"/>
              <a:pathLst>
                <a:path w="1033" h="14425" extrusionOk="0">
                  <a:moveTo>
                    <a:pt x="530" y="1"/>
                  </a:moveTo>
                  <a:cubicBezTo>
                    <a:pt x="251" y="1"/>
                    <a:pt x="0" y="2651"/>
                    <a:pt x="0" y="5888"/>
                  </a:cubicBezTo>
                  <a:cubicBezTo>
                    <a:pt x="0" y="9152"/>
                    <a:pt x="251" y="14425"/>
                    <a:pt x="530" y="14425"/>
                  </a:cubicBezTo>
                  <a:cubicBezTo>
                    <a:pt x="809" y="14425"/>
                    <a:pt x="1033" y="9152"/>
                    <a:pt x="1033" y="5888"/>
                  </a:cubicBezTo>
                  <a:cubicBezTo>
                    <a:pt x="1033" y="2651"/>
                    <a:pt x="809" y="1"/>
                    <a:pt x="5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72"/>
            <p:cNvSpPr/>
            <p:nvPr/>
          </p:nvSpPr>
          <p:spPr>
            <a:xfrm>
              <a:off x="7085115" y="3562364"/>
              <a:ext cx="482036" cy="36237"/>
            </a:xfrm>
            <a:custGeom>
              <a:avLst/>
              <a:gdLst/>
              <a:ahLst/>
              <a:cxnLst/>
              <a:rect l="l" t="t" r="r" b="b"/>
              <a:pathLst>
                <a:path w="38976" h="2930" extrusionOk="0">
                  <a:moveTo>
                    <a:pt x="1" y="0"/>
                  </a:moveTo>
                  <a:lnTo>
                    <a:pt x="1" y="2930"/>
                  </a:lnTo>
                  <a:lnTo>
                    <a:pt x="38976" y="2930"/>
                  </a:lnTo>
                  <a:lnTo>
                    <a:pt x="3897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72"/>
            <p:cNvSpPr/>
            <p:nvPr/>
          </p:nvSpPr>
          <p:spPr>
            <a:xfrm>
              <a:off x="7373228" y="3344980"/>
              <a:ext cx="36237" cy="778435"/>
            </a:xfrm>
            <a:custGeom>
              <a:avLst/>
              <a:gdLst/>
              <a:ahLst/>
              <a:cxnLst/>
              <a:rect l="l" t="t" r="r" b="b"/>
              <a:pathLst>
                <a:path w="2930" h="62942" extrusionOk="0">
                  <a:moveTo>
                    <a:pt x="1" y="1"/>
                  </a:moveTo>
                  <a:lnTo>
                    <a:pt x="1" y="62941"/>
                  </a:lnTo>
                  <a:lnTo>
                    <a:pt x="2930" y="62941"/>
                  </a:lnTo>
                  <a:lnTo>
                    <a:pt x="29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72"/>
            <p:cNvSpPr/>
            <p:nvPr/>
          </p:nvSpPr>
          <p:spPr>
            <a:xfrm>
              <a:off x="6909843" y="4123403"/>
              <a:ext cx="709758" cy="47281"/>
            </a:xfrm>
            <a:custGeom>
              <a:avLst/>
              <a:gdLst/>
              <a:ahLst/>
              <a:cxnLst/>
              <a:rect l="l" t="t" r="r" b="b"/>
              <a:pathLst>
                <a:path w="57389" h="3823" extrusionOk="0">
                  <a:moveTo>
                    <a:pt x="1423" y="0"/>
                  </a:moveTo>
                  <a:cubicBezTo>
                    <a:pt x="642" y="0"/>
                    <a:pt x="0" y="781"/>
                    <a:pt x="0" y="1758"/>
                  </a:cubicBezTo>
                  <a:lnTo>
                    <a:pt x="0" y="2065"/>
                  </a:lnTo>
                  <a:cubicBezTo>
                    <a:pt x="0" y="3041"/>
                    <a:pt x="642" y="3822"/>
                    <a:pt x="1423" y="3822"/>
                  </a:cubicBezTo>
                  <a:lnTo>
                    <a:pt x="55966" y="3822"/>
                  </a:lnTo>
                  <a:cubicBezTo>
                    <a:pt x="56747" y="3822"/>
                    <a:pt x="57388" y="3041"/>
                    <a:pt x="57388" y="2065"/>
                  </a:cubicBezTo>
                  <a:lnTo>
                    <a:pt x="57388" y="1758"/>
                  </a:lnTo>
                  <a:cubicBezTo>
                    <a:pt x="57388" y="781"/>
                    <a:pt x="56747" y="0"/>
                    <a:pt x="55966" y="0"/>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72"/>
            <p:cNvSpPr/>
            <p:nvPr/>
          </p:nvSpPr>
          <p:spPr>
            <a:xfrm>
              <a:off x="6953314" y="3529577"/>
              <a:ext cx="257071" cy="105247"/>
            </a:xfrm>
            <a:custGeom>
              <a:avLst/>
              <a:gdLst/>
              <a:ahLst/>
              <a:cxnLst/>
              <a:rect l="l" t="t" r="r" b="b"/>
              <a:pathLst>
                <a:path w="20786" h="8510" extrusionOk="0">
                  <a:moveTo>
                    <a:pt x="2065" y="1"/>
                  </a:moveTo>
                  <a:cubicBezTo>
                    <a:pt x="921" y="1"/>
                    <a:pt x="0" y="810"/>
                    <a:pt x="0" y="1758"/>
                  </a:cubicBezTo>
                  <a:lnTo>
                    <a:pt x="0" y="6752"/>
                  </a:lnTo>
                  <a:cubicBezTo>
                    <a:pt x="0" y="7701"/>
                    <a:pt x="921" y="8510"/>
                    <a:pt x="2065" y="8510"/>
                  </a:cubicBezTo>
                  <a:lnTo>
                    <a:pt x="18749" y="8510"/>
                  </a:lnTo>
                  <a:cubicBezTo>
                    <a:pt x="19892" y="8510"/>
                    <a:pt x="20785" y="7701"/>
                    <a:pt x="20785" y="6752"/>
                  </a:cubicBezTo>
                  <a:lnTo>
                    <a:pt x="20785" y="1758"/>
                  </a:lnTo>
                  <a:cubicBezTo>
                    <a:pt x="20785" y="810"/>
                    <a:pt x="19892" y="1"/>
                    <a:pt x="18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72"/>
            <p:cNvSpPr/>
            <p:nvPr/>
          </p:nvSpPr>
          <p:spPr>
            <a:xfrm>
              <a:off x="6909843" y="4168594"/>
              <a:ext cx="69703" cy="43496"/>
            </a:xfrm>
            <a:custGeom>
              <a:avLst/>
              <a:gdLst/>
              <a:ahLst/>
              <a:cxnLst/>
              <a:rect l="l" t="t" r="r" b="b"/>
              <a:pathLst>
                <a:path w="5636" h="3517" extrusionOk="0">
                  <a:moveTo>
                    <a:pt x="1395" y="1"/>
                  </a:moveTo>
                  <a:cubicBezTo>
                    <a:pt x="642" y="1"/>
                    <a:pt x="0" y="810"/>
                    <a:pt x="0" y="1759"/>
                  </a:cubicBezTo>
                  <a:cubicBezTo>
                    <a:pt x="0" y="2735"/>
                    <a:pt x="642" y="3516"/>
                    <a:pt x="1395" y="3516"/>
                  </a:cubicBezTo>
                  <a:lnTo>
                    <a:pt x="4241" y="3516"/>
                  </a:lnTo>
                  <a:cubicBezTo>
                    <a:pt x="5022" y="3516"/>
                    <a:pt x="5636" y="2735"/>
                    <a:pt x="5636" y="1759"/>
                  </a:cubicBezTo>
                  <a:cubicBezTo>
                    <a:pt x="5636" y="810"/>
                    <a:pt x="5022" y="1"/>
                    <a:pt x="4241" y="1"/>
                  </a:cubicBez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72"/>
            <p:cNvSpPr/>
            <p:nvPr/>
          </p:nvSpPr>
          <p:spPr>
            <a:xfrm>
              <a:off x="7550232" y="4169979"/>
              <a:ext cx="69716" cy="43484"/>
            </a:xfrm>
            <a:custGeom>
              <a:avLst/>
              <a:gdLst/>
              <a:ahLst/>
              <a:cxnLst/>
              <a:rect l="l" t="t" r="r" b="b"/>
              <a:pathLst>
                <a:path w="5637" h="3516" extrusionOk="0">
                  <a:moveTo>
                    <a:pt x="1396" y="0"/>
                  </a:moveTo>
                  <a:cubicBezTo>
                    <a:pt x="615" y="0"/>
                    <a:pt x="1" y="810"/>
                    <a:pt x="1" y="1758"/>
                  </a:cubicBezTo>
                  <a:cubicBezTo>
                    <a:pt x="1" y="2735"/>
                    <a:pt x="615" y="3516"/>
                    <a:pt x="1396" y="3516"/>
                  </a:cubicBezTo>
                  <a:lnTo>
                    <a:pt x="4214" y="3516"/>
                  </a:lnTo>
                  <a:cubicBezTo>
                    <a:pt x="4995" y="3516"/>
                    <a:pt x="5636" y="2735"/>
                    <a:pt x="5636" y="1758"/>
                  </a:cubicBezTo>
                  <a:cubicBezTo>
                    <a:pt x="5636" y="810"/>
                    <a:pt x="4995" y="0"/>
                    <a:pt x="4214" y="0"/>
                  </a:cubicBez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72"/>
            <p:cNvSpPr/>
            <p:nvPr/>
          </p:nvSpPr>
          <p:spPr>
            <a:xfrm>
              <a:off x="7330783" y="3274597"/>
              <a:ext cx="121127" cy="120781"/>
            </a:xfrm>
            <a:custGeom>
              <a:avLst/>
              <a:gdLst/>
              <a:ahLst/>
              <a:cxnLst/>
              <a:rect l="l" t="t" r="r" b="b"/>
              <a:pathLst>
                <a:path w="9794" h="9766" extrusionOk="0">
                  <a:moveTo>
                    <a:pt x="4911" y="0"/>
                  </a:moveTo>
                  <a:cubicBezTo>
                    <a:pt x="2205" y="0"/>
                    <a:pt x="1" y="2204"/>
                    <a:pt x="1" y="4883"/>
                  </a:cubicBezTo>
                  <a:cubicBezTo>
                    <a:pt x="1" y="7589"/>
                    <a:pt x="2205" y="9765"/>
                    <a:pt x="4911" y="9765"/>
                  </a:cubicBezTo>
                  <a:cubicBezTo>
                    <a:pt x="7589" y="9765"/>
                    <a:pt x="9794" y="7589"/>
                    <a:pt x="9794" y="4883"/>
                  </a:cubicBezTo>
                  <a:cubicBezTo>
                    <a:pt x="9794" y="2204"/>
                    <a:pt x="7589" y="0"/>
                    <a:pt x="49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72"/>
            <p:cNvSpPr/>
            <p:nvPr/>
          </p:nvSpPr>
          <p:spPr>
            <a:xfrm>
              <a:off x="7352525" y="3296326"/>
              <a:ext cx="77643" cy="77656"/>
            </a:xfrm>
            <a:custGeom>
              <a:avLst/>
              <a:gdLst/>
              <a:ahLst/>
              <a:cxnLst/>
              <a:rect l="l" t="t" r="r" b="b"/>
              <a:pathLst>
                <a:path w="6278" h="6279" extrusionOk="0">
                  <a:moveTo>
                    <a:pt x="3153" y="1"/>
                  </a:moveTo>
                  <a:cubicBezTo>
                    <a:pt x="1423" y="1"/>
                    <a:pt x="1" y="1396"/>
                    <a:pt x="1" y="3126"/>
                  </a:cubicBezTo>
                  <a:cubicBezTo>
                    <a:pt x="1" y="4855"/>
                    <a:pt x="1423" y="6278"/>
                    <a:pt x="3153" y="6278"/>
                  </a:cubicBezTo>
                  <a:cubicBezTo>
                    <a:pt x="4883" y="6278"/>
                    <a:pt x="6278" y="4855"/>
                    <a:pt x="6278" y="3126"/>
                  </a:cubicBezTo>
                  <a:cubicBezTo>
                    <a:pt x="6278" y="1396"/>
                    <a:pt x="4883" y="1"/>
                    <a:pt x="31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72"/>
            <p:cNvSpPr/>
            <p:nvPr/>
          </p:nvSpPr>
          <p:spPr>
            <a:xfrm>
              <a:off x="7349767" y="3538210"/>
              <a:ext cx="83171" cy="82825"/>
            </a:xfrm>
            <a:custGeom>
              <a:avLst/>
              <a:gdLst/>
              <a:ahLst/>
              <a:cxnLst/>
              <a:rect l="l" t="t" r="r" b="b"/>
              <a:pathLst>
                <a:path w="6725" h="6697" extrusionOk="0">
                  <a:moveTo>
                    <a:pt x="3376" y="0"/>
                  </a:moveTo>
                  <a:cubicBezTo>
                    <a:pt x="1507" y="0"/>
                    <a:pt x="0" y="1479"/>
                    <a:pt x="0" y="3348"/>
                  </a:cubicBezTo>
                  <a:cubicBezTo>
                    <a:pt x="0" y="5189"/>
                    <a:pt x="1507" y="6696"/>
                    <a:pt x="3376" y="6696"/>
                  </a:cubicBezTo>
                  <a:cubicBezTo>
                    <a:pt x="5218" y="6696"/>
                    <a:pt x="6724" y="5189"/>
                    <a:pt x="6724" y="3348"/>
                  </a:cubicBezTo>
                  <a:cubicBezTo>
                    <a:pt x="6724" y="1479"/>
                    <a:pt x="5218" y="0"/>
                    <a:pt x="3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72"/>
            <p:cNvSpPr/>
            <p:nvPr/>
          </p:nvSpPr>
          <p:spPr>
            <a:xfrm>
              <a:off x="7364942" y="3553038"/>
              <a:ext cx="52809" cy="53156"/>
            </a:xfrm>
            <a:custGeom>
              <a:avLst/>
              <a:gdLst/>
              <a:ahLst/>
              <a:cxnLst/>
              <a:rect l="l" t="t" r="r" b="b"/>
              <a:pathLst>
                <a:path w="4270" h="4298" extrusionOk="0">
                  <a:moveTo>
                    <a:pt x="2149" y="1"/>
                  </a:moveTo>
                  <a:cubicBezTo>
                    <a:pt x="950" y="1"/>
                    <a:pt x="1" y="949"/>
                    <a:pt x="1" y="2149"/>
                  </a:cubicBezTo>
                  <a:cubicBezTo>
                    <a:pt x="1" y="3321"/>
                    <a:pt x="950" y="4297"/>
                    <a:pt x="2149" y="4297"/>
                  </a:cubicBezTo>
                  <a:cubicBezTo>
                    <a:pt x="3321" y="4297"/>
                    <a:pt x="4270" y="3321"/>
                    <a:pt x="4270" y="2149"/>
                  </a:cubicBezTo>
                  <a:cubicBezTo>
                    <a:pt x="4270" y="949"/>
                    <a:pt x="3321" y="1"/>
                    <a:pt x="21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72"/>
            <p:cNvSpPr/>
            <p:nvPr/>
          </p:nvSpPr>
          <p:spPr>
            <a:xfrm>
              <a:off x="7027841" y="3529577"/>
              <a:ext cx="108352" cy="105247"/>
            </a:xfrm>
            <a:custGeom>
              <a:avLst/>
              <a:gdLst/>
              <a:ahLst/>
              <a:cxnLst/>
              <a:rect l="l" t="t" r="r" b="b"/>
              <a:pathLst>
                <a:path w="8761" h="8510" extrusionOk="0">
                  <a:moveTo>
                    <a:pt x="1" y="1"/>
                  </a:moveTo>
                  <a:lnTo>
                    <a:pt x="1" y="8510"/>
                  </a:lnTo>
                  <a:lnTo>
                    <a:pt x="8761" y="8510"/>
                  </a:lnTo>
                  <a:lnTo>
                    <a:pt x="87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72"/>
            <p:cNvSpPr/>
            <p:nvPr/>
          </p:nvSpPr>
          <p:spPr>
            <a:xfrm>
              <a:off x="7480887" y="3529577"/>
              <a:ext cx="257058" cy="105247"/>
            </a:xfrm>
            <a:custGeom>
              <a:avLst/>
              <a:gdLst/>
              <a:ahLst/>
              <a:cxnLst/>
              <a:rect l="l" t="t" r="r" b="b"/>
              <a:pathLst>
                <a:path w="20785" h="8510" extrusionOk="0">
                  <a:moveTo>
                    <a:pt x="2065" y="1"/>
                  </a:moveTo>
                  <a:cubicBezTo>
                    <a:pt x="921" y="1"/>
                    <a:pt x="0" y="810"/>
                    <a:pt x="0" y="1758"/>
                  </a:cubicBezTo>
                  <a:lnTo>
                    <a:pt x="0" y="6752"/>
                  </a:lnTo>
                  <a:cubicBezTo>
                    <a:pt x="0" y="7701"/>
                    <a:pt x="921" y="8510"/>
                    <a:pt x="2065" y="8510"/>
                  </a:cubicBezTo>
                  <a:lnTo>
                    <a:pt x="18748" y="8510"/>
                  </a:lnTo>
                  <a:cubicBezTo>
                    <a:pt x="19892" y="8510"/>
                    <a:pt x="20785" y="7701"/>
                    <a:pt x="20785" y="6752"/>
                  </a:cubicBezTo>
                  <a:lnTo>
                    <a:pt x="20785" y="1758"/>
                  </a:lnTo>
                  <a:cubicBezTo>
                    <a:pt x="20785" y="810"/>
                    <a:pt x="19892" y="1"/>
                    <a:pt x="18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72"/>
            <p:cNvSpPr/>
            <p:nvPr/>
          </p:nvSpPr>
          <p:spPr>
            <a:xfrm>
              <a:off x="7555067" y="3529577"/>
              <a:ext cx="108698" cy="105247"/>
            </a:xfrm>
            <a:custGeom>
              <a:avLst/>
              <a:gdLst/>
              <a:ahLst/>
              <a:cxnLst/>
              <a:rect l="l" t="t" r="r" b="b"/>
              <a:pathLst>
                <a:path w="8789" h="8510" extrusionOk="0">
                  <a:moveTo>
                    <a:pt x="0" y="1"/>
                  </a:moveTo>
                  <a:lnTo>
                    <a:pt x="0" y="8510"/>
                  </a:lnTo>
                  <a:lnTo>
                    <a:pt x="8789" y="8510"/>
                  </a:lnTo>
                  <a:lnTo>
                    <a:pt x="878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6" name="Google Shape;1686;p72"/>
            <p:cNvGrpSpPr/>
            <p:nvPr/>
          </p:nvGrpSpPr>
          <p:grpSpPr>
            <a:xfrm>
              <a:off x="7496408" y="3207998"/>
              <a:ext cx="220488" cy="356097"/>
              <a:chOff x="7496408" y="3207998"/>
              <a:chExt cx="220488" cy="356097"/>
            </a:xfrm>
          </p:grpSpPr>
          <p:sp>
            <p:nvSpPr>
              <p:cNvPr id="1687" name="Google Shape;1687;p72"/>
              <p:cNvSpPr/>
              <p:nvPr/>
            </p:nvSpPr>
            <p:spPr>
              <a:xfrm>
                <a:off x="7496408" y="3207998"/>
                <a:ext cx="220488" cy="257763"/>
              </a:xfrm>
              <a:custGeom>
                <a:avLst/>
                <a:gdLst/>
                <a:ahLst/>
                <a:cxnLst/>
                <a:rect l="l" t="t" r="r" b="b"/>
                <a:pathLst>
                  <a:path w="17828" h="20842" extrusionOk="0">
                    <a:moveTo>
                      <a:pt x="8900" y="1"/>
                    </a:moveTo>
                    <a:cubicBezTo>
                      <a:pt x="3990" y="1"/>
                      <a:pt x="0" y="4018"/>
                      <a:pt x="0" y="8929"/>
                    </a:cubicBezTo>
                    <a:cubicBezTo>
                      <a:pt x="0" y="11216"/>
                      <a:pt x="1423" y="13281"/>
                      <a:pt x="2595" y="14955"/>
                    </a:cubicBezTo>
                    <a:cubicBezTo>
                      <a:pt x="2790" y="15262"/>
                      <a:pt x="3014" y="15569"/>
                      <a:pt x="3209" y="15848"/>
                    </a:cubicBezTo>
                    <a:cubicBezTo>
                      <a:pt x="4464" y="17745"/>
                      <a:pt x="3851" y="20758"/>
                      <a:pt x="3823" y="20841"/>
                    </a:cubicBezTo>
                    <a:lnTo>
                      <a:pt x="14257" y="20814"/>
                    </a:lnTo>
                    <a:cubicBezTo>
                      <a:pt x="14229" y="20814"/>
                      <a:pt x="13392" y="17717"/>
                      <a:pt x="14675" y="15680"/>
                    </a:cubicBezTo>
                    <a:cubicBezTo>
                      <a:pt x="14899" y="15345"/>
                      <a:pt x="15122" y="15011"/>
                      <a:pt x="15373" y="14676"/>
                    </a:cubicBezTo>
                    <a:cubicBezTo>
                      <a:pt x="16461" y="13085"/>
                      <a:pt x="17828" y="11105"/>
                      <a:pt x="17828" y="8929"/>
                    </a:cubicBezTo>
                    <a:cubicBezTo>
                      <a:pt x="17828" y="4018"/>
                      <a:pt x="13811" y="1"/>
                      <a:pt x="89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72"/>
              <p:cNvSpPr/>
              <p:nvPr/>
            </p:nvSpPr>
            <p:spPr>
              <a:xfrm>
                <a:off x="7551617" y="3467468"/>
                <a:ext cx="113534" cy="96627"/>
              </a:xfrm>
              <a:custGeom>
                <a:avLst/>
                <a:gdLst/>
                <a:ahLst/>
                <a:cxnLst/>
                <a:rect l="l" t="t" r="r" b="b"/>
                <a:pathLst>
                  <a:path w="9180" h="7813" extrusionOk="0">
                    <a:moveTo>
                      <a:pt x="1228" y="1"/>
                    </a:moveTo>
                    <a:cubicBezTo>
                      <a:pt x="530" y="1"/>
                      <a:pt x="0" y="559"/>
                      <a:pt x="0" y="1228"/>
                    </a:cubicBezTo>
                    <a:lnTo>
                      <a:pt x="1228" y="6585"/>
                    </a:lnTo>
                    <a:cubicBezTo>
                      <a:pt x="1228" y="7255"/>
                      <a:pt x="1758" y="7813"/>
                      <a:pt x="2428" y="7813"/>
                    </a:cubicBezTo>
                    <a:lnTo>
                      <a:pt x="6724" y="7813"/>
                    </a:lnTo>
                    <a:cubicBezTo>
                      <a:pt x="7394" y="7813"/>
                      <a:pt x="7952" y="7255"/>
                      <a:pt x="7952" y="6585"/>
                    </a:cubicBezTo>
                    <a:lnTo>
                      <a:pt x="9179" y="1228"/>
                    </a:lnTo>
                    <a:cubicBezTo>
                      <a:pt x="9179" y="559"/>
                      <a:pt x="8621" y="1"/>
                      <a:pt x="79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72"/>
              <p:cNvSpPr/>
              <p:nvPr/>
            </p:nvSpPr>
            <p:spPr>
              <a:xfrm>
                <a:off x="7525732" y="3452985"/>
                <a:ext cx="165292" cy="26578"/>
              </a:xfrm>
              <a:custGeom>
                <a:avLst/>
                <a:gdLst/>
                <a:ahLst/>
                <a:cxnLst/>
                <a:rect l="l" t="t" r="r" b="b"/>
                <a:pathLst>
                  <a:path w="13365" h="2149" extrusionOk="0">
                    <a:moveTo>
                      <a:pt x="1061" y="0"/>
                    </a:moveTo>
                    <a:cubicBezTo>
                      <a:pt x="475" y="0"/>
                      <a:pt x="1" y="502"/>
                      <a:pt x="1" y="1088"/>
                    </a:cubicBezTo>
                    <a:cubicBezTo>
                      <a:pt x="1" y="1674"/>
                      <a:pt x="475" y="2148"/>
                      <a:pt x="1061" y="2148"/>
                    </a:cubicBezTo>
                    <a:lnTo>
                      <a:pt x="12304" y="2148"/>
                    </a:lnTo>
                    <a:cubicBezTo>
                      <a:pt x="12890" y="2148"/>
                      <a:pt x="13365" y="1674"/>
                      <a:pt x="13365" y="1088"/>
                    </a:cubicBezTo>
                    <a:cubicBezTo>
                      <a:pt x="13365" y="502"/>
                      <a:pt x="12890" y="0"/>
                      <a:pt x="123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72"/>
              <p:cNvSpPr/>
              <p:nvPr/>
            </p:nvSpPr>
            <p:spPr>
              <a:xfrm>
                <a:off x="7525732" y="3478512"/>
                <a:ext cx="165292" cy="26244"/>
              </a:xfrm>
              <a:custGeom>
                <a:avLst/>
                <a:gdLst/>
                <a:ahLst/>
                <a:cxnLst/>
                <a:rect l="l" t="t" r="r" b="b"/>
                <a:pathLst>
                  <a:path w="13365" h="2122" extrusionOk="0">
                    <a:moveTo>
                      <a:pt x="1061" y="1"/>
                    </a:moveTo>
                    <a:cubicBezTo>
                      <a:pt x="475" y="1"/>
                      <a:pt x="1" y="475"/>
                      <a:pt x="1" y="1061"/>
                    </a:cubicBezTo>
                    <a:cubicBezTo>
                      <a:pt x="1" y="1647"/>
                      <a:pt x="475" y="2121"/>
                      <a:pt x="1061" y="2121"/>
                    </a:cubicBezTo>
                    <a:lnTo>
                      <a:pt x="12304" y="2121"/>
                    </a:lnTo>
                    <a:cubicBezTo>
                      <a:pt x="12890" y="2121"/>
                      <a:pt x="13365" y="1647"/>
                      <a:pt x="13365" y="1061"/>
                    </a:cubicBezTo>
                    <a:cubicBezTo>
                      <a:pt x="13365" y="475"/>
                      <a:pt x="12890" y="1"/>
                      <a:pt x="123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72"/>
              <p:cNvSpPr/>
              <p:nvPr/>
            </p:nvSpPr>
            <p:spPr>
              <a:xfrm>
                <a:off x="7525732" y="3503705"/>
                <a:ext cx="165292" cy="26578"/>
              </a:xfrm>
              <a:custGeom>
                <a:avLst/>
                <a:gdLst/>
                <a:ahLst/>
                <a:cxnLst/>
                <a:rect l="l" t="t" r="r" b="b"/>
                <a:pathLst>
                  <a:path w="13365" h="2149" extrusionOk="0">
                    <a:moveTo>
                      <a:pt x="1061" y="0"/>
                    </a:moveTo>
                    <a:cubicBezTo>
                      <a:pt x="475" y="0"/>
                      <a:pt x="1" y="475"/>
                      <a:pt x="1" y="1061"/>
                    </a:cubicBezTo>
                    <a:cubicBezTo>
                      <a:pt x="1" y="1646"/>
                      <a:pt x="475" y="2149"/>
                      <a:pt x="1061" y="2149"/>
                    </a:cubicBezTo>
                    <a:lnTo>
                      <a:pt x="12304" y="2149"/>
                    </a:lnTo>
                    <a:cubicBezTo>
                      <a:pt x="12890" y="2149"/>
                      <a:pt x="13365" y="1646"/>
                      <a:pt x="13365" y="1061"/>
                    </a:cubicBezTo>
                    <a:cubicBezTo>
                      <a:pt x="13365" y="475"/>
                      <a:pt x="12890" y="0"/>
                      <a:pt x="123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72"/>
              <p:cNvSpPr/>
              <p:nvPr/>
            </p:nvSpPr>
            <p:spPr>
              <a:xfrm>
                <a:off x="7509172" y="3220081"/>
                <a:ext cx="194961" cy="239818"/>
              </a:xfrm>
              <a:custGeom>
                <a:avLst/>
                <a:gdLst/>
                <a:ahLst/>
                <a:cxnLst/>
                <a:rect l="l" t="t" r="r" b="b"/>
                <a:pathLst>
                  <a:path w="15764" h="19391" extrusionOk="0">
                    <a:moveTo>
                      <a:pt x="7868" y="0"/>
                    </a:moveTo>
                    <a:cubicBezTo>
                      <a:pt x="3516" y="0"/>
                      <a:pt x="1" y="3516"/>
                      <a:pt x="1" y="7868"/>
                    </a:cubicBezTo>
                    <a:cubicBezTo>
                      <a:pt x="1" y="10239"/>
                      <a:pt x="1842" y="12443"/>
                      <a:pt x="3070" y="14285"/>
                    </a:cubicBezTo>
                    <a:cubicBezTo>
                      <a:pt x="4799" y="16907"/>
                      <a:pt x="3683" y="19390"/>
                      <a:pt x="3683" y="19390"/>
                    </a:cubicBezTo>
                    <a:lnTo>
                      <a:pt x="12360" y="19390"/>
                    </a:lnTo>
                    <a:cubicBezTo>
                      <a:pt x="12360" y="19390"/>
                      <a:pt x="10993" y="16879"/>
                      <a:pt x="12751" y="14117"/>
                    </a:cubicBezTo>
                    <a:cubicBezTo>
                      <a:pt x="13895" y="12332"/>
                      <a:pt x="15764" y="10156"/>
                      <a:pt x="15764" y="7868"/>
                    </a:cubicBezTo>
                    <a:cubicBezTo>
                      <a:pt x="15764" y="3516"/>
                      <a:pt x="12221" y="0"/>
                      <a:pt x="78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72"/>
              <p:cNvSpPr/>
              <p:nvPr/>
            </p:nvSpPr>
            <p:spPr>
              <a:xfrm>
                <a:off x="7537815" y="3327802"/>
                <a:ext cx="136302" cy="131405"/>
              </a:xfrm>
              <a:custGeom>
                <a:avLst/>
                <a:gdLst/>
                <a:ahLst/>
                <a:cxnLst/>
                <a:rect l="l" t="t" r="r" b="b"/>
                <a:pathLst>
                  <a:path w="11021" h="10625" extrusionOk="0">
                    <a:moveTo>
                      <a:pt x="3041" y="357"/>
                    </a:moveTo>
                    <a:cubicBezTo>
                      <a:pt x="3320" y="357"/>
                      <a:pt x="3599" y="441"/>
                      <a:pt x="3795" y="581"/>
                    </a:cubicBezTo>
                    <a:cubicBezTo>
                      <a:pt x="3990" y="720"/>
                      <a:pt x="4185" y="1613"/>
                      <a:pt x="4074" y="4570"/>
                    </a:cubicBezTo>
                    <a:cubicBezTo>
                      <a:pt x="2428" y="4431"/>
                      <a:pt x="1033" y="4124"/>
                      <a:pt x="586" y="3733"/>
                    </a:cubicBezTo>
                    <a:cubicBezTo>
                      <a:pt x="447" y="3594"/>
                      <a:pt x="363" y="3259"/>
                      <a:pt x="363" y="2868"/>
                    </a:cubicBezTo>
                    <a:cubicBezTo>
                      <a:pt x="391" y="2338"/>
                      <a:pt x="614" y="1529"/>
                      <a:pt x="1172" y="1055"/>
                    </a:cubicBezTo>
                    <a:cubicBezTo>
                      <a:pt x="1674" y="664"/>
                      <a:pt x="2400" y="357"/>
                      <a:pt x="3041" y="357"/>
                    </a:cubicBezTo>
                    <a:close/>
                    <a:moveTo>
                      <a:pt x="8175" y="441"/>
                    </a:moveTo>
                    <a:cubicBezTo>
                      <a:pt x="8816" y="441"/>
                      <a:pt x="9626" y="720"/>
                      <a:pt x="10100" y="1194"/>
                    </a:cubicBezTo>
                    <a:cubicBezTo>
                      <a:pt x="10463" y="1529"/>
                      <a:pt x="10658" y="2087"/>
                      <a:pt x="10658" y="2701"/>
                    </a:cubicBezTo>
                    <a:cubicBezTo>
                      <a:pt x="10658" y="3147"/>
                      <a:pt x="10546" y="3566"/>
                      <a:pt x="10351" y="3733"/>
                    </a:cubicBezTo>
                    <a:cubicBezTo>
                      <a:pt x="9793" y="4263"/>
                      <a:pt x="8482" y="4542"/>
                      <a:pt x="6975" y="4626"/>
                    </a:cubicBezTo>
                    <a:cubicBezTo>
                      <a:pt x="6975" y="2534"/>
                      <a:pt x="7115" y="804"/>
                      <a:pt x="7505" y="581"/>
                    </a:cubicBezTo>
                    <a:cubicBezTo>
                      <a:pt x="7673" y="497"/>
                      <a:pt x="7924" y="441"/>
                      <a:pt x="8175" y="441"/>
                    </a:cubicBezTo>
                    <a:close/>
                    <a:moveTo>
                      <a:pt x="3040" y="1"/>
                    </a:moveTo>
                    <a:cubicBezTo>
                      <a:pt x="2322" y="1"/>
                      <a:pt x="1502" y="315"/>
                      <a:pt x="949" y="776"/>
                    </a:cubicBezTo>
                    <a:cubicBezTo>
                      <a:pt x="279" y="1334"/>
                      <a:pt x="28" y="2199"/>
                      <a:pt x="0" y="2868"/>
                    </a:cubicBezTo>
                    <a:cubicBezTo>
                      <a:pt x="0" y="3371"/>
                      <a:pt x="112" y="3761"/>
                      <a:pt x="363" y="3984"/>
                    </a:cubicBezTo>
                    <a:cubicBezTo>
                      <a:pt x="837" y="4431"/>
                      <a:pt x="2344" y="4766"/>
                      <a:pt x="4046" y="4933"/>
                    </a:cubicBezTo>
                    <a:cubicBezTo>
                      <a:pt x="4018" y="6133"/>
                      <a:pt x="3934" y="7639"/>
                      <a:pt x="3767" y="9536"/>
                    </a:cubicBezTo>
                    <a:cubicBezTo>
                      <a:pt x="3683" y="10596"/>
                      <a:pt x="3683" y="10596"/>
                      <a:pt x="3878" y="10624"/>
                    </a:cubicBezTo>
                    <a:lnTo>
                      <a:pt x="4074" y="10485"/>
                    </a:lnTo>
                    <a:lnTo>
                      <a:pt x="3906" y="10457"/>
                    </a:lnTo>
                    <a:lnTo>
                      <a:pt x="4074" y="10429"/>
                    </a:lnTo>
                    <a:cubicBezTo>
                      <a:pt x="4074" y="10373"/>
                      <a:pt x="4102" y="10011"/>
                      <a:pt x="4129" y="9564"/>
                    </a:cubicBezTo>
                    <a:cubicBezTo>
                      <a:pt x="4269" y="7723"/>
                      <a:pt x="4381" y="6216"/>
                      <a:pt x="4408" y="4961"/>
                    </a:cubicBezTo>
                    <a:cubicBezTo>
                      <a:pt x="4921" y="4981"/>
                      <a:pt x="5448" y="5000"/>
                      <a:pt x="5969" y="5000"/>
                    </a:cubicBezTo>
                    <a:cubicBezTo>
                      <a:pt x="6185" y="5000"/>
                      <a:pt x="6400" y="4997"/>
                      <a:pt x="6612" y="4989"/>
                    </a:cubicBezTo>
                    <a:cubicBezTo>
                      <a:pt x="6640" y="7276"/>
                      <a:pt x="6808" y="9676"/>
                      <a:pt x="6891" y="10457"/>
                    </a:cubicBezTo>
                    <a:lnTo>
                      <a:pt x="7254" y="10429"/>
                    </a:lnTo>
                    <a:cubicBezTo>
                      <a:pt x="7115" y="8839"/>
                      <a:pt x="7003" y="6774"/>
                      <a:pt x="6975" y="4961"/>
                    </a:cubicBezTo>
                    <a:cubicBezTo>
                      <a:pt x="8565" y="4877"/>
                      <a:pt x="9988" y="4570"/>
                      <a:pt x="10602" y="3984"/>
                    </a:cubicBezTo>
                    <a:cubicBezTo>
                      <a:pt x="10853" y="3733"/>
                      <a:pt x="11021" y="3231"/>
                      <a:pt x="11021" y="2701"/>
                    </a:cubicBezTo>
                    <a:cubicBezTo>
                      <a:pt x="11021" y="1976"/>
                      <a:pt x="10769" y="1334"/>
                      <a:pt x="10351" y="915"/>
                    </a:cubicBezTo>
                    <a:cubicBezTo>
                      <a:pt x="9855" y="440"/>
                      <a:pt x="8951" y="76"/>
                      <a:pt x="8179" y="76"/>
                    </a:cubicBezTo>
                    <a:cubicBezTo>
                      <a:pt x="7864" y="76"/>
                      <a:pt x="7572" y="137"/>
                      <a:pt x="7338" y="274"/>
                    </a:cubicBezTo>
                    <a:cubicBezTo>
                      <a:pt x="6780" y="609"/>
                      <a:pt x="6612" y="2534"/>
                      <a:pt x="6612" y="4654"/>
                    </a:cubicBezTo>
                    <a:cubicBezTo>
                      <a:pt x="6418" y="4661"/>
                      <a:pt x="6222" y="4665"/>
                      <a:pt x="6025" y="4665"/>
                    </a:cubicBezTo>
                    <a:cubicBezTo>
                      <a:pt x="5487" y="4665"/>
                      <a:pt x="4947" y="4639"/>
                      <a:pt x="4436" y="4598"/>
                    </a:cubicBezTo>
                    <a:cubicBezTo>
                      <a:pt x="4520" y="1892"/>
                      <a:pt x="4381" y="553"/>
                      <a:pt x="4018" y="274"/>
                    </a:cubicBezTo>
                    <a:cubicBezTo>
                      <a:pt x="3752" y="84"/>
                      <a:pt x="3410" y="1"/>
                      <a:pt x="30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4" name="Google Shape;1694;p72"/>
            <p:cNvSpPr/>
            <p:nvPr/>
          </p:nvSpPr>
          <p:spPr>
            <a:xfrm>
              <a:off x="7518497" y="4009449"/>
              <a:ext cx="37956" cy="33652"/>
            </a:xfrm>
            <a:custGeom>
              <a:avLst/>
              <a:gdLst/>
              <a:ahLst/>
              <a:cxnLst/>
              <a:rect l="l" t="t" r="r" b="b"/>
              <a:pathLst>
                <a:path w="3069" h="2721" extrusionOk="0">
                  <a:moveTo>
                    <a:pt x="1540" y="1"/>
                  </a:moveTo>
                  <a:cubicBezTo>
                    <a:pt x="960" y="1"/>
                    <a:pt x="432" y="368"/>
                    <a:pt x="251" y="956"/>
                  </a:cubicBezTo>
                  <a:cubicBezTo>
                    <a:pt x="0" y="1653"/>
                    <a:pt x="419" y="2435"/>
                    <a:pt x="1116" y="2658"/>
                  </a:cubicBezTo>
                  <a:cubicBezTo>
                    <a:pt x="1254" y="2700"/>
                    <a:pt x="1393" y="2720"/>
                    <a:pt x="1529" y="2720"/>
                  </a:cubicBezTo>
                  <a:cubicBezTo>
                    <a:pt x="2110" y="2720"/>
                    <a:pt x="2642" y="2353"/>
                    <a:pt x="2846" y="1765"/>
                  </a:cubicBezTo>
                  <a:cubicBezTo>
                    <a:pt x="3069" y="1068"/>
                    <a:pt x="2678" y="286"/>
                    <a:pt x="1953" y="63"/>
                  </a:cubicBezTo>
                  <a:cubicBezTo>
                    <a:pt x="1815" y="21"/>
                    <a:pt x="1676" y="1"/>
                    <a:pt x="1540" y="1"/>
                  </a:cubicBezTo>
                  <a:close/>
                </a:path>
              </a:pathLst>
            </a:custGeom>
            <a:solidFill>
              <a:srgbClr val="63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72"/>
            <p:cNvSpPr/>
            <p:nvPr/>
          </p:nvSpPr>
          <p:spPr>
            <a:xfrm>
              <a:off x="7527117" y="4013060"/>
              <a:ext cx="15880" cy="14000"/>
            </a:xfrm>
            <a:custGeom>
              <a:avLst/>
              <a:gdLst/>
              <a:ahLst/>
              <a:cxnLst/>
              <a:rect l="l" t="t" r="r" b="b"/>
              <a:pathLst>
                <a:path w="1284" h="1132" extrusionOk="0">
                  <a:moveTo>
                    <a:pt x="659" y="1"/>
                  </a:moveTo>
                  <a:cubicBezTo>
                    <a:pt x="421" y="1"/>
                    <a:pt x="181" y="155"/>
                    <a:pt x="112" y="385"/>
                  </a:cubicBezTo>
                  <a:cubicBezTo>
                    <a:pt x="1" y="692"/>
                    <a:pt x="168" y="999"/>
                    <a:pt x="475" y="1110"/>
                  </a:cubicBezTo>
                  <a:cubicBezTo>
                    <a:pt x="529" y="1125"/>
                    <a:pt x="582" y="1132"/>
                    <a:pt x="635" y="1132"/>
                  </a:cubicBezTo>
                  <a:cubicBezTo>
                    <a:pt x="883" y="1132"/>
                    <a:pt x="1108" y="978"/>
                    <a:pt x="1200" y="748"/>
                  </a:cubicBezTo>
                  <a:cubicBezTo>
                    <a:pt x="1284" y="441"/>
                    <a:pt x="1116" y="134"/>
                    <a:pt x="810" y="22"/>
                  </a:cubicBezTo>
                  <a:cubicBezTo>
                    <a:pt x="761" y="8"/>
                    <a:pt x="710"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72"/>
            <p:cNvSpPr/>
            <p:nvPr/>
          </p:nvSpPr>
          <p:spPr>
            <a:xfrm>
              <a:off x="7601990" y="3721063"/>
              <a:ext cx="30721" cy="30065"/>
            </a:xfrm>
            <a:custGeom>
              <a:avLst/>
              <a:gdLst/>
              <a:ahLst/>
              <a:cxnLst/>
              <a:rect l="l" t="t" r="r" b="b"/>
              <a:pathLst>
                <a:path w="2484" h="2431" extrusionOk="0">
                  <a:moveTo>
                    <a:pt x="1233" y="1"/>
                  </a:moveTo>
                  <a:cubicBezTo>
                    <a:pt x="587" y="1"/>
                    <a:pt x="56" y="521"/>
                    <a:pt x="29" y="1174"/>
                  </a:cubicBezTo>
                  <a:cubicBezTo>
                    <a:pt x="1" y="1843"/>
                    <a:pt x="503" y="2401"/>
                    <a:pt x="1172" y="2429"/>
                  </a:cubicBezTo>
                  <a:cubicBezTo>
                    <a:pt x="1190" y="2430"/>
                    <a:pt x="1208" y="2430"/>
                    <a:pt x="1225" y="2430"/>
                  </a:cubicBezTo>
                  <a:cubicBezTo>
                    <a:pt x="1871" y="2430"/>
                    <a:pt x="2401" y="1937"/>
                    <a:pt x="2456" y="1285"/>
                  </a:cubicBezTo>
                  <a:cubicBezTo>
                    <a:pt x="2484" y="616"/>
                    <a:pt x="1954" y="58"/>
                    <a:pt x="1284" y="2"/>
                  </a:cubicBezTo>
                  <a:cubicBezTo>
                    <a:pt x="1267" y="1"/>
                    <a:pt x="1250" y="1"/>
                    <a:pt x="1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72"/>
            <p:cNvSpPr/>
            <p:nvPr/>
          </p:nvSpPr>
          <p:spPr>
            <a:xfrm>
              <a:off x="7607506" y="3725219"/>
              <a:ext cx="12788" cy="12429"/>
            </a:xfrm>
            <a:custGeom>
              <a:avLst/>
              <a:gdLst/>
              <a:ahLst/>
              <a:cxnLst/>
              <a:rect l="l" t="t" r="r" b="b"/>
              <a:pathLst>
                <a:path w="1034" h="1005" extrusionOk="0">
                  <a:moveTo>
                    <a:pt x="531" y="1"/>
                  </a:moveTo>
                  <a:cubicBezTo>
                    <a:pt x="252" y="1"/>
                    <a:pt x="29" y="196"/>
                    <a:pt x="1" y="475"/>
                  </a:cubicBezTo>
                  <a:cubicBezTo>
                    <a:pt x="1" y="754"/>
                    <a:pt x="196" y="1005"/>
                    <a:pt x="475" y="1005"/>
                  </a:cubicBezTo>
                  <a:cubicBezTo>
                    <a:pt x="754" y="1005"/>
                    <a:pt x="1005" y="810"/>
                    <a:pt x="1005" y="531"/>
                  </a:cubicBezTo>
                  <a:cubicBezTo>
                    <a:pt x="1033" y="252"/>
                    <a:pt x="810" y="1"/>
                    <a:pt x="5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72"/>
            <p:cNvSpPr/>
            <p:nvPr/>
          </p:nvSpPr>
          <p:spPr>
            <a:xfrm>
              <a:off x="7755532" y="3847187"/>
              <a:ext cx="41419" cy="36979"/>
            </a:xfrm>
            <a:custGeom>
              <a:avLst/>
              <a:gdLst/>
              <a:ahLst/>
              <a:cxnLst/>
              <a:rect l="l" t="t" r="r" b="b"/>
              <a:pathLst>
                <a:path w="3349" h="2990" extrusionOk="0">
                  <a:moveTo>
                    <a:pt x="1676" y="1"/>
                  </a:moveTo>
                  <a:cubicBezTo>
                    <a:pt x="1044" y="1"/>
                    <a:pt x="455" y="414"/>
                    <a:pt x="252" y="1047"/>
                  </a:cubicBezTo>
                  <a:cubicBezTo>
                    <a:pt x="1" y="1828"/>
                    <a:pt x="447" y="2665"/>
                    <a:pt x="1228" y="2916"/>
                  </a:cubicBezTo>
                  <a:cubicBezTo>
                    <a:pt x="1382" y="2966"/>
                    <a:pt x="1537" y="2989"/>
                    <a:pt x="1690" y="2989"/>
                  </a:cubicBezTo>
                  <a:cubicBezTo>
                    <a:pt x="2316" y="2989"/>
                    <a:pt x="2896" y="2596"/>
                    <a:pt x="3098" y="1968"/>
                  </a:cubicBezTo>
                  <a:cubicBezTo>
                    <a:pt x="3349" y="1159"/>
                    <a:pt x="2930" y="322"/>
                    <a:pt x="2121" y="71"/>
                  </a:cubicBezTo>
                  <a:cubicBezTo>
                    <a:pt x="1973" y="23"/>
                    <a:pt x="1823" y="1"/>
                    <a:pt x="16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72"/>
            <p:cNvSpPr/>
            <p:nvPr/>
          </p:nvSpPr>
          <p:spPr>
            <a:xfrm>
              <a:off x="7764845" y="3851244"/>
              <a:ext cx="17265" cy="15496"/>
            </a:xfrm>
            <a:custGeom>
              <a:avLst/>
              <a:gdLst/>
              <a:ahLst/>
              <a:cxnLst/>
              <a:rect l="l" t="t" r="r" b="b"/>
              <a:pathLst>
                <a:path w="1396" h="1253" extrusionOk="0">
                  <a:moveTo>
                    <a:pt x="723" y="0"/>
                  </a:moveTo>
                  <a:cubicBezTo>
                    <a:pt x="451" y="0"/>
                    <a:pt x="205" y="163"/>
                    <a:pt x="113" y="440"/>
                  </a:cubicBezTo>
                  <a:cubicBezTo>
                    <a:pt x="1" y="747"/>
                    <a:pt x="196" y="1110"/>
                    <a:pt x="531" y="1221"/>
                  </a:cubicBezTo>
                  <a:cubicBezTo>
                    <a:pt x="590" y="1243"/>
                    <a:pt x="651" y="1253"/>
                    <a:pt x="712" y="1253"/>
                  </a:cubicBezTo>
                  <a:cubicBezTo>
                    <a:pt x="968" y="1253"/>
                    <a:pt x="1222" y="1073"/>
                    <a:pt x="1312" y="803"/>
                  </a:cubicBezTo>
                  <a:cubicBezTo>
                    <a:pt x="1396" y="496"/>
                    <a:pt x="1229" y="133"/>
                    <a:pt x="894" y="22"/>
                  </a:cubicBezTo>
                  <a:cubicBezTo>
                    <a:pt x="836" y="7"/>
                    <a:pt x="779" y="0"/>
                    <a:pt x="7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72"/>
            <p:cNvSpPr/>
            <p:nvPr/>
          </p:nvSpPr>
          <p:spPr>
            <a:xfrm>
              <a:off x="7568870" y="3827486"/>
              <a:ext cx="103528" cy="92212"/>
            </a:xfrm>
            <a:custGeom>
              <a:avLst/>
              <a:gdLst/>
              <a:ahLst/>
              <a:cxnLst/>
              <a:rect l="l" t="t" r="r" b="b"/>
              <a:pathLst>
                <a:path w="8371" h="7456" extrusionOk="0">
                  <a:moveTo>
                    <a:pt x="4180" y="0"/>
                  </a:moveTo>
                  <a:cubicBezTo>
                    <a:pt x="2606" y="0"/>
                    <a:pt x="1136" y="1012"/>
                    <a:pt x="642" y="2584"/>
                  </a:cubicBezTo>
                  <a:cubicBezTo>
                    <a:pt x="0" y="4565"/>
                    <a:pt x="1088" y="6658"/>
                    <a:pt x="3041" y="7271"/>
                  </a:cubicBezTo>
                  <a:cubicBezTo>
                    <a:pt x="3428" y="7396"/>
                    <a:pt x="3818" y="7456"/>
                    <a:pt x="4201" y="7456"/>
                  </a:cubicBezTo>
                  <a:cubicBezTo>
                    <a:pt x="5782" y="7456"/>
                    <a:pt x="7234" y="6444"/>
                    <a:pt x="7728" y="4872"/>
                  </a:cubicBezTo>
                  <a:cubicBezTo>
                    <a:pt x="8370" y="2891"/>
                    <a:pt x="7282" y="799"/>
                    <a:pt x="5329" y="185"/>
                  </a:cubicBezTo>
                  <a:cubicBezTo>
                    <a:pt x="4948" y="60"/>
                    <a:pt x="4561" y="0"/>
                    <a:pt x="41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72"/>
            <p:cNvSpPr/>
            <p:nvPr/>
          </p:nvSpPr>
          <p:spPr>
            <a:xfrm>
              <a:off x="7592331" y="3837404"/>
              <a:ext cx="43138" cy="38438"/>
            </a:xfrm>
            <a:custGeom>
              <a:avLst/>
              <a:gdLst/>
              <a:ahLst/>
              <a:cxnLst/>
              <a:rect l="l" t="t" r="r" b="b"/>
              <a:pathLst>
                <a:path w="3488" h="3108" extrusionOk="0">
                  <a:moveTo>
                    <a:pt x="1742" y="0"/>
                  </a:moveTo>
                  <a:cubicBezTo>
                    <a:pt x="1080" y="0"/>
                    <a:pt x="481" y="434"/>
                    <a:pt x="279" y="1085"/>
                  </a:cubicBezTo>
                  <a:cubicBezTo>
                    <a:pt x="0" y="1894"/>
                    <a:pt x="447" y="2787"/>
                    <a:pt x="1284" y="3038"/>
                  </a:cubicBezTo>
                  <a:cubicBezTo>
                    <a:pt x="1436" y="3085"/>
                    <a:pt x="1591" y="3108"/>
                    <a:pt x="1743" y="3108"/>
                  </a:cubicBezTo>
                  <a:cubicBezTo>
                    <a:pt x="2398" y="3108"/>
                    <a:pt x="3010" y="2690"/>
                    <a:pt x="3237" y="2033"/>
                  </a:cubicBezTo>
                  <a:cubicBezTo>
                    <a:pt x="3488" y="1224"/>
                    <a:pt x="3041" y="332"/>
                    <a:pt x="2232" y="80"/>
                  </a:cubicBezTo>
                  <a:cubicBezTo>
                    <a:pt x="2068" y="26"/>
                    <a:pt x="1903" y="0"/>
                    <a:pt x="17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72"/>
            <p:cNvSpPr/>
            <p:nvPr/>
          </p:nvSpPr>
          <p:spPr>
            <a:xfrm>
              <a:off x="7550924" y="3682440"/>
              <a:ext cx="139060" cy="382663"/>
            </a:xfrm>
            <a:custGeom>
              <a:avLst/>
              <a:gdLst/>
              <a:ahLst/>
              <a:cxnLst/>
              <a:rect l="l" t="t" r="r" b="b"/>
              <a:pathLst>
                <a:path w="11244" h="30941" extrusionOk="0">
                  <a:moveTo>
                    <a:pt x="5608" y="1032"/>
                  </a:moveTo>
                  <a:cubicBezTo>
                    <a:pt x="7784" y="1032"/>
                    <a:pt x="10184" y="6975"/>
                    <a:pt x="10184" y="15456"/>
                  </a:cubicBezTo>
                  <a:cubicBezTo>
                    <a:pt x="10184" y="23965"/>
                    <a:pt x="7784" y="29880"/>
                    <a:pt x="5608" y="29880"/>
                  </a:cubicBezTo>
                  <a:cubicBezTo>
                    <a:pt x="3460" y="29880"/>
                    <a:pt x="1033" y="23965"/>
                    <a:pt x="1033" y="15456"/>
                  </a:cubicBezTo>
                  <a:cubicBezTo>
                    <a:pt x="1033" y="6975"/>
                    <a:pt x="3460" y="1032"/>
                    <a:pt x="5608" y="1032"/>
                  </a:cubicBezTo>
                  <a:close/>
                  <a:moveTo>
                    <a:pt x="5608" y="0"/>
                  </a:moveTo>
                  <a:cubicBezTo>
                    <a:pt x="1953" y="0"/>
                    <a:pt x="1" y="7951"/>
                    <a:pt x="1" y="15456"/>
                  </a:cubicBezTo>
                  <a:cubicBezTo>
                    <a:pt x="1" y="22961"/>
                    <a:pt x="1953" y="30940"/>
                    <a:pt x="5608" y="30940"/>
                  </a:cubicBezTo>
                  <a:cubicBezTo>
                    <a:pt x="9263" y="30940"/>
                    <a:pt x="11244" y="22961"/>
                    <a:pt x="11244" y="15456"/>
                  </a:cubicBezTo>
                  <a:cubicBezTo>
                    <a:pt x="11244" y="7951"/>
                    <a:pt x="9263" y="0"/>
                    <a:pt x="56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72"/>
            <p:cNvSpPr/>
            <p:nvPr/>
          </p:nvSpPr>
          <p:spPr>
            <a:xfrm>
              <a:off x="7450859" y="3750758"/>
              <a:ext cx="352993" cy="245680"/>
            </a:xfrm>
            <a:custGeom>
              <a:avLst/>
              <a:gdLst/>
              <a:ahLst/>
              <a:cxnLst/>
              <a:rect l="l" t="t" r="r" b="b"/>
              <a:pathLst>
                <a:path w="28542" h="19865" extrusionOk="0">
                  <a:moveTo>
                    <a:pt x="23464" y="1060"/>
                  </a:moveTo>
                  <a:cubicBezTo>
                    <a:pt x="24217" y="1060"/>
                    <a:pt x="25194" y="1200"/>
                    <a:pt x="25640" y="1841"/>
                  </a:cubicBezTo>
                  <a:cubicBezTo>
                    <a:pt x="26840" y="3627"/>
                    <a:pt x="23297" y="8928"/>
                    <a:pt x="16266" y="13726"/>
                  </a:cubicBezTo>
                  <a:cubicBezTo>
                    <a:pt x="11718" y="16823"/>
                    <a:pt x="6892" y="18804"/>
                    <a:pt x="3935" y="18804"/>
                  </a:cubicBezTo>
                  <a:cubicBezTo>
                    <a:pt x="3181" y="18804"/>
                    <a:pt x="2205" y="18665"/>
                    <a:pt x="1786" y="18051"/>
                  </a:cubicBezTo>
                  <a:cubicBezTo>
                    <a:pt x="1173" y="17130"/>
                    <a:pt x="1758" y="15345"/>
                    <a:pt x="3349" y="13224"/>
                  </a:cubicBezTo>
                  <a:cubicBezTo>
                    <a:pt x="5134" y="10881"/>
                    <a:pt x="7868" y="8370"/>
                    <a:pt x="11133" y="6166"/>
                  </a:cubicBezTo>
                  <a:cubicBezTo>
                    <a:pt x="15680" y="3069"/>
                    <a:pt x="20535" y="1060"/>
                    <a:pt x="23464" y="1060"/>
                  </a:cubicBezTo>
                  <a:close/>
                  <a:moveTo>
                    <a:pt x="23464" y="0"/>
                  </a:moveTo>
                  <a:cubicBezTo>
                    <a:pt x="20283" y="0"/>
                    <a:pt x="15317" y="2037"/>
                    <a:pt x="10547" y="5273"/>
                  </a:cubicBezTo>
                  <a:cubicBezTo>
                    <a:pt x="7199" y="7561"/>
                    <a:pt x="4353" y="10155"/>
                    <a:pt x="2512" y="12583"/>
                  </a:cubicBezTo>
                  <a:cubicBezTo>
                    <a:pt x="587" y="15149"/>
                    <a:pt x="1" y="17298"/>
                    <a:pt x="921" y="18637"/>
                  </a:cubicBezTo>
                  <a:cubicBezTo>
                    <a:pt x="1479" y="19446"/>
                    <a:pt x="2484" y="19864"/>
                    <a:pt x="3935" y="19864"/>
                  </a:cubicBezTo>
                  <a:cubicBezTo>
                    <a:pt x="7115" y="19864"/>
                    <a:pt x="12081" y="17855"/>
                    <a:pt x="16880" y="14591"/>
                  </a:cubicBezTo>
                  <a:cubicBezTo>
                    <a:pt x="23073" y="10379"/>
                    <a:pt x="28542" y="4269"/>
                    <a:pt x="26505" y="1228"/>
                  </a:cubicBezTo>
                  <a:cubicBezTo>
                    <a:pt x="25947" y="419"/>
                    <a:pt x="24915" y="0"/>
                    <a:pt x="23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72"/>
            <p:cNvSpPr/>
            <p:nvPr/>
          </p:nvSpPr>
          <p:spPr>
            <a:xfrm>
              <a:off x="7436710" y="3750758"/>
              <a:ext cx="352993" cy="245680"/>
            </a:xfrm>
            <a:custGeom>
              <a:avLst/>
              <a:gdLst/>
              <a:ahLst/>
              <a:cxnLst/>
              <a:rect l="l" t="t" r="r" b="b"/>
              <a:pathLst>
                <a:path w="28542" h="19865" extrusionOk="0">
                  <a:moveTo>
                    <a:pt x="5079" y="1060"/>
                  </a:moveTo>
                  <a:cubicBezTo>
                    <a:pt x="8036" y="1060"/>
                    <a:pt x="12862" y="3069"/>
                    <a:pt x="17410" y="6166"/>
                  </a:cubicBezTo>
                  <a:cubicBezTo>
                    <a:pt x="20674" y="8370"/>
                    <a:pt x="23436" y="10881"/>
                    <a:pt x="25194" y="13224"/>
                  </a:cubicBezTo>
                  <a:cubicBezTo>
                    <a:pt x="26784" y="15345"/>
                    <a:pt x="27370" y="17130"/>
                    <a:pt x="26784" y="18051"/>
                  </a:cubicBezTo>
                  <a:cubicBezTo>
                    <a:pt x="26338" y="18665"/>
                    <a:pt x="25361" y="18804"/>
                    <a:pt x="24608" y="18804"/>
                  </a:cubicBezTo>
                  <a:cubicBezTo>
                    <a:pt x="21679" y="18804"/>
                    <a:pt x="16824" y="16823"/>
                    <a:pt x="12277" y="13726"/>
                  </a:cubicBezTo>
                  <a:cubicBezTo>
                    <a:pt x="5246" y="8928"/>
                    <a:pt x="1703" y="3627"/>
                    <a:pt x="2930" y="1841"/>
                  </a:cubicBezTo>
                  <a:cubicBezTo>
                    <a:pt x="3349" y="1200"/>
                    <a:pt x="4325" y="1060"/>
                    <a:pt x="5079" y="1060"/>
                  </a:cubicBezTo>
                  <a:close/>
                  <a:moveTo>
                    <a:pt x="5079" y="0"/>
                  </a:moveTo>
                  <a:cubicBezTo>
                    <a:pt x="3628" y="0"/>
                    <a:pt x="2623" y="419"/>
                    <a:pt x="2065" y="1228"/>
                  </a:cubicBezTo>
                  <a:cubicBezTo>
                    <a:pt x="1" y="4269"/>
                    <a:pt x="5497" y="10379"/>
                    <a:pt x="11691" y="14591"/>
                  </a:cubicBezTo>
                  <a:cubicBezTo>
                    <a:pt x="16461" y="17855"/>
                    <a:pt x="21427" y="19864"/>
                    <a:pt x="24608" y="19864"/>
                  </a:cubicBezTo>
                  <a:cubicBezTo>
                    <a:pt x="26059" y="19864"/>
                    <a:pt x="27091" y="19446"/>
                    <a:pt x="27649" y="18637"/>
                  </a:cubicBezTo>
                  <a:cubicBezTo>
                    <a:pt x="28542" y="17298"/>
                    <a:pt x="27984" y="15149"/>
                    <a:pt x="26031" y="12583"/>
                  </a:cubicBezTo>
                  <a:cubicBezTo>
                    <a:pt x="24217" y="10155"/>
                    <a:pt x="21372" y="7561"/>
                    <a:pt x="18024" y="5273"/>
                  </a:cubicBezTo>
                  <a:cubicBezTo>
                    <a:pt x="13225" y="2037"/>
                    <a:pt x="8259" y="0"/>
                    <a:pt x="50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72"/>
          <p:cNvGrpSpPr/>
          <p:nvPr/>
        </p:nvGrpSpPr>
        <p:grpSpPr>
          <a:xfrm>
            <a:off x="953010" y="2703860"/>
            <a:ext cx="1457882" cy="1552357"/>
            <a:chOff x="1298412" y="3165565"/>
            <a:chExt cx="985455" cy="1047898"/>
          </a:xfrm>
        </p:grpSpPr>
        <p:grpSp>
          <p:nvGrpSpPr>
            <p:cNvPr id="1706" name="Google Shape;1706;p72"/>
            <p:cNvGrpSpPr/>
            <p:nvPr/>
          </p:nvGrpSpPr>
          <p:grpSpPr>
            <a:xfrm>
              <a:off x="1298412" y="3165565"/>
              <a:ext cx="985455" cy="816725"/>
              <a:chOff x="1298412" y="3165565"/>
              <a:chExt cx="985455" cy="816725"/>
            </a:xfrm>
          </p:grpSpPr>
          <p:sp>
            <p:nvSpPr>
              <p:cNvPr id="1707" name="Google Shape;1707;p72"/>
              <p:cNvSpPr/>
              <p:nvPr/>
            </p:nvSpPr>
            <p:spPr>
              <a:xfrm>
                <a:off x="1857733" y="3550973"/>
                <a:ext cx="206686" cy="238779"/>
              </a:xfrm>
              <a:custGeom>
                <a:avLst/>
                <a:gdLst/>
                <a:ahLst/>
                <a:cxnLst/>
                <a:rect l="l" t="t" r="r" b="b"/>
                <a:pathLst>
                  <a:path w="16712" h="19307" extrusionOk="0">
                    <a:moveTo>
                      <a:pt x="8342" y="1"/>
                    </a:moveTo>
                    <a:lnTo>
                      <a:pt x="0" y="4827"/>
                    </a:lnTo>
                    <a:lnTo>
                      <a:pt x="0" y="14480"/>
                    </a:lnTo>
                    <a:lnTo>
                      <a:pt x="8342" y="19307"/>
                    </a:lnTo>
                    <a:lnTo>
                      <a:pt x="16712" y="14480"/>
                    </a:lnTo>
                    <a:lnTo>
                      <a:pt x="16712" y="4827"/>
                    </a:lnTo>
                    <a:lnTo>
                      <a:pt x="8342"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72"/>
              <p:cNvSpPr/>
              <p:nvPr/>
            </p:nvSpPr>
            <p:spPr>
              <a:xfrm>
                <a:off x="1746969" y="3359821"/>
                <a:ext cx="206698" cy="238779"/>
              </a:xfrm>
              <a:custGeom>
                <a:avLst/>
                <a:gdLst/>
                <a:ahLst/>
                <a:cxnLst/>
                <a:rect l="l" t="t" r="r" b="b"/>
                <a:pathLst>
                  <a:path w="16713" h="19307" extrusionOk="0">
                    <a:moveTo>
                      <a:pt x="8342" y="0"/>
                    </a:moveTo>
                    <a:lnTo>
                      <a:pt x="1" y="4827"/>
                    </a:lnTo>
                    <a:lnTo>
                      <a:pt x="1" y="14480"/>
                    </a:lnTo>
                    <a:lnTo>
                      <a:pt x="8342" y="19307"/>
                    </a:lnTo>
                    <a:lnTo>
                      <a:pt x="16712" y="14480"/>
                    </a:lnTo>
                    <a:lnTo>
                      <a:pt x="16712" y="4827"/>
                    </a:lnTo>
                    <a:lnTo>
                      <a:pt x="8342"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72"/>
              <p:cNvSpPr/>
              <p:nvPr/>
            </p:nvSpPr>
            <p:spPr>
              <a:xfrm>
                <a:off x="1521312" y="3743510"/>
                <a:ext cx="207044" cy="238779"/>
              </a:xfrm>
              <a:custGeom>
                <a:avLst/>
                <a:gdLst/>
                <a:ahLst/>
                <a:cxnLst/>
                <a:rect l="l" t="t" r="r" b="b"/>
                <a:pathLst>
                  <a:path w="16741" h="19307" extrusionOk="0">
                    <a:moveTo>
                      <a:pt x="8370" y="0"/>
                    </a:moveTo>
                    <a:lnTo>
                      <a:pt x="1" y="4827"/>
                    </a:lnTo>
                    <a:lnTo>
                      <a:pt x="1" y="14480"/>
                    </a:lnTo>
                    <a:lnTo>
                      <a:pt x="8370" y="19306"/>
                    </a:lnTo>
                    <a:lnTo>
                      <a:pt x="16740" y="14480"/>
                    </a:lnTo>
                    <a:lnTo>
                      <a:pt x="16740" y="4827"/>
                    </a:lnTo>
                    <a:lnTo>
                      <a:pt x="8370"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72"/>
              <p:cNvSpPr/>
              <p:nvPr/>
            </p:nvSpPr>
            <p:spPr>
              <a:xfrm>
                <a:off x="2077182" y="3550973"/>
                <a:ext cx="206686" cy="238779"/>
              </a:xfrm>
              <a:custGeom>
                <a:avLst/>
                <a:gdLst/>
                <a:ahLst/>
                <a:cxnLst/>
                <a:rect l="l" t="t" r="r" b="b"/>
                <a:pathLst>
                  <a:path w="16712" h="19307" extrusionOk="0">
                    <a:moveTo>
                      <a:pt x="8370" y="1"/>
                    </a:moveTo>
                    <a:lnTo>
                      <a:pt x="0" y="4827"/>
                    </a:lnTo>
                    <a:lnTo>
                      <a:pt x="0" y="14480"/>
                    </a:lnTo>
                    <a:lnTo>
                      <a:pt x="8370" y="19307"/>
                    </a:lnTo>
                    <a:lnTo>
                      <a:pt x="16712" y="14480"/>
                    </a:lnTo>
                    <a:lnTo>
                      <a:pt x="16712" y="4827"/>
                    </a:lnTo>
                    <a:lnTo>
                      <a:pt x="837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72"/>
              <p:cNvSpPr/>
              <p:nvPr/>
            </p:nvSpPr>
            <p:spPr>
              <a:xfrm>
                <a:off x="1967457" y="3743510"/>
                <a:ext cx="206686" cy="238779"/>
              </a:xfrm>
              <a:custGeom>
                <a:avLst/>
                <a:gdLst/>
                <a:ahLst/>
                <a:cxnLst/>
                <a:rect l="l" t="t" r="r" b="b"/>
                <a:pathLst>
                  <a:path w="16712" h="19307" extrusionOk="0">
                    <a:moveTo>
                      <a:pt x="8370" y="0"/>
                    </a:moveTo>
                    <a:lnTo>
                      <a:pt x="0" y="4827"/>
                    </a:lnTo>
                    <a:lnTo>
                      <a:pt x="0" y="14480"/>
                    </a:lnTo>
                    <a:lnTo>
                      <a:pt x="8370" y="19306"/>
                    </a:lnTo>
                    <a:lnTo>
                      <a:pt x="16712" y="14480"/>
                    </a:lnTo>
                    <a:lnTo>
                      <a:pt x="16712" y="4827"/>
                    </a:lnTo>
                    <a:lnTo>
                      <a:pt x="8370"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72"/>
              <p:cNvSpPr/>
              <p:nvPr/>
            </p:nvSpPr>
            <p:spPr>
              <a:xfrm>
                <a:off x="1427121" y="3165565"/>
                <a:ext cx="206686" cy="238779"/>
              </a:xfrm>
              <a:custGeom>
                <a:avLst/>
                <a:gdLst/>
                <a:ahLst/>
                <a:cxnLst/>
                <a:rect l="l" t="t" r="r" b="b"/>
                <a:pathLst>
                  <a:path w="16712" h="19307" extrusionOk="0">
                    <a:moveTo>
                      <a:pt x="8342" y="0"/>
                    </a:moveTo>
                    <a:lnTo>
                      <a:pt x="0" y="4827"/>
                    </a:lnTo>
                    <a:lnTo>
                      <a:pt x="0" y="14480"/>
                    </a:lnTo>
                    <a:lnTo>
                      <a:pt x="8342" y="19306"/>
                    </a:lnTo>
                    <a:lnTo>
                      <a:pt x="16712" y="14480"/>
                    </a:lnTo>
                    <a:lnTo>
                      <a:pt x="16712" y="4827"/>
                    </a:lnTo>
                    <a:lnTo>
                      <a:pt x="8342"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72"/>
              <p:cNvSpPr/>
              <p:nvPr/>
            </p:nvSpPr>
            <p:spPr>
              <a:xfrm>
                <a:off x="1633794" y="3546137"/>
                <a:ext cx="214972" cy="248451"/>
              </a:xfrm>
              <a:custGeom>
                <a:avLst/>
                <a:gdLst/>
                <a:ahLst/>
                <a:cxnLst/>
                <a:rect l="l" t="t" r="r" b="b"/>
                <a:pathLst>
                  <a:path w="17382" h="20089" extrusionOk="0">
                    <a:moveTo>
                      <a:pt x="8705" y="782"/>
                    </a:moveTo>
                    <a:lnTo>
                      <a:pt x="16712" y="5413"/>
                    </a:lnTo>
                    <a:lnTo>
                      <a:pt x="16712" y="14676"/>
                    </a:lnTo>
                    <a:lnTo>
                      <a:pt x="8705" y="19307"/>
                    </a:lnTo>
                    <a:lnTo>
                      <a:pt x="670" y="14676"/>
                    </a:lnTo>
                    <a:lnTo>
                      <a:pt x="670" y="5413"/>
                    </a:lnTo>
                    <a:lnTo>
                      <a:pt x="8705" y="782"/>
                    </a:lnTo>
                    <a:close/>
                    <a:moveTo>
                      <a:pt x="8705" y="1"/>
                    </a:moveTo>
                    <a:lnTo>
                      <a:pt x="1" y="5023"/>
                    </a:lnTo>
                    <a:lnTo>
                      <a:pt x="1" y="15066"/>
                    </a:lnTo>
                    <a:lnTo>
                      <a:pt x="8705" y="20088"/>
                    </a:lnTo>
                    <a:lnTo>
                      <a:pt x="17382" y="15066"/>
                    </a:lnTo>
                    <a:lnTo>
                      <a:pt x="17382" y="5023"/>
                    </a:lnTo>
                    <a:lnTo>
                      <a:pt x="8705"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72"/>
              <p:cNvSpPr/>
              <p:nvPr/>
            </p:nvSpPr>
            <p:spPr>
              <a:xfrm>
                <a:off x="1416423" y="3550973"/>
                <a:ext cx="206686" cy="238779"/>
              </a:xfrm>
              <a:custGeom>
                <a:avLst/>
                <a:gdLst/>
                <a:ahLst/>
                <a:cxnLst/>
                <a:rect l="l" t="t" r="r" b="b"/>
                <a:pathLst>
                  <a:path w="16712" h="19307" extrusionOk="0">
                    <a:moveTo>
                      <a:pt x="8370" y="1"/>
                    </a:moveTo>
                    <a:lnTo>
                      <a:pt x="0" y="4827"/>
                    </a:lnTo>
                    <a:lnTo>
                      <a:pt x="0" y="14480"/>
                    </a:lnTo>
                    <a:lnTo>
                      <a:pt x="8370" y="19307"/>
                    </a:lnTo>
                    <a:lnTo>
                      <a:pt x="16712" y="14480"/>
                    </a:lnTo>
                    <a:lnTo>
                      <a:pt x="16712" y="4827"/>
                    </a:lnTo>
                    <a:lnTo>
                      <a:pt x="837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72"/>
              <p:cNvSpPr/>
              <p:nvPr/>
            </p:nvSpPr>
            <p:spPr>
              <a:xfrm>
                <a:off x="1298412" y="3351535"/>
                <a:ext cx="215318" cy="248451"/>
              </a:xfrm>
              <a:custGeom>
                <a:avLst/>
                <a:gdLst/>
                <a:ahLst/>
                <a:cxnLst/>
                <a:rect l="l" t="t" r="r" b="b"/>
                <a:pathLst>
                  <a:path w="17410" h="20089" extrusionOk="0">
                    <a:moveTo>
                      <a:pt x="8705" y="782"/>
                    </a:moveTo>
                    <a:lnTo>
                      <a:pt x="16740" y="5413"/>
                    </a:lnTo>
                    <a:lnTo>
                      <a:pt x="16740" y="14676"/>
                    </a:lnTo>
                    <a:lnTo>
                      <a:pt x="8705" y="19307"/>
                    </a:lnTo>
                    <a:lnTo>
                      <a:pt x="698" y="14676"/>
                    </a:lnTo>
                    <a:lnTo>
                      <a:pt x="698" y="5413"/>
                    </a:lnTo>
                    <a:lnTo>
                      <a:pt x="8705" y="782"/>
                    </a:lnTo>
                    <a:close/>
                    <a:moveTo>
                      <a:pt x="8705" y="1"/>
                    </a:moveTo>
                    <a:lnTo>
                      <a:pt x="1" y="5023"/>
                    </a:lnTo>
                    <a:lnTo>
                      <a:pt x="1" y="15066"/>
                    </a:lnTo>
                    <a:lnTo>
                      <a:pt x="8705" y="20088"/>
                    </a:lnTo>
                    <a:lnTo>
                      <a:pt x="17410" y="15066"/>
                    </a:lnTo>
                    <a:lnTo>
                      <a:pt x="17410" y="5023"/>
                    </a:lnTo>
                    <a:lnTo>
                      <a:pt x="8705"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6" name="Google Shape;1716;p72"/>
            <p:cNvSpPr/>
            <p:nvPr/>
          </p:nvSpPr>
          <p:spPr>
            <a:xfrm>
              <a:off x="1886017" y="3727284"/>
              <a:ext cx="316422" cy="394400"/>
            </a:xfrm>
            <a:custGeom>
              <a:avLst/>
              <a:gdLst/>
              <a:ahLst/>
              <a:cxnLst/>
              <a:rect l="l" t="t" r="r" b="b"/>
              <a:pathLst>
                <a:path w="25585" h="31890" extrusionOk="0">
                  <a:moveTo>
                    <a:pt x="8873" y="1"/>
                  </a:moveTo>
                  <a:lnTo>
                    <a:pt x="8873" y="13365"/>
                  </a:lnTo>
                  <a:lnTo>
                    <a:pt x="866" y="28486"/>
                  </a:lnTo>
                  <a:cubicBezTo>
                    <a:pt x="1" y="30383"/>
                    <a:pt x="1228" y="31890"/>
                    <a:pt x="3628" y="31890"/>
                  </a:cubicBezTo>
                  <a:lnTo>
                    <a:pt x="21958" y="31890"/>
                  </a:lnTo>
                  <a:cubicBezTo>
                    <a:pt x="24357" y="31890"/>
                    <a:pt x="25584" y="30383"/>
                    <a:pt x="24720" y="28486"/>
                  </a:cubicBezTo>
                  <a:lnTo>
                    <a:pt x="16712" y="13365"/>
                  </a:lnTo>
                  <a:lnTo>
                    <a:pt x="167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72"/>
            <p:cNvSpPr/>
            <p:nvPr/>
          </p:nvSpPr>
          <p:spPr>
            <a:xfrm>
              <a:off x="1916045" y="3745229"/>
              <a:ext cx="256378" cy="358509"/>
            </a:xfrm>
            <a:custGeom>
              <a:avLst/>
              <a:gdLst/>
              <a:ahLst/>
              <a:cxnLst/>
              <a:rect l="l" t="t" r="r" b="b"/>
              <a:pathLst>
                <a:path w="20730" h="28988" extrusionOk="0">
                  <a:moveTo>
                    <a:pt x="8007" y="1"/>
                  </a:moveTo>
                  <a:lnTo>
                    <a:pt x="8007" y="12276"/>
                  </a:lnTo>
                  <a:lnTo>
                    <a:pt x="223" y="27677"/>
                  </a:lnTo>
                  <a:cubicBezTo>
                    <a:pt x="140" y="27872"/>
                    <a:pt x="0" y="28235"/>
                    <a:pt x="140" y="28486"/>
                  </a:cubicBezTo>
                  <a:cubicBezTo>
                    <a:pt x="279" y="28709"/>
                    <a:pt x="753" y="28988"/>
                    <a:pt x="1590" y="28988"/>
                  </a:cubicBezTo>
                  <a:lnTo>
                    <a:pt x="19167" y="28988"/>
                  </a:lnTo>
                  <a:cubicBezTo>
                    <a:pt x="19976" y="28988"/>
                    <a:pt x="20450" y="28709"/>
                    <a:pt x="20590" y="28486"/>
                  </a:cubicBezTo>
                  <a:cubicBezTo>
                    <a:pt x="20729" y="28235"/>
                    <a:pt x="20618" y="27872"/>
                    <a:pt x="20562" y="27732"/>
                  </a:cubicBezTo>
                  <a:lnTo>
                    <a:pt x="12722" y="12276"/>
                  </a:lnTo>
                  <a:lnTo>
                    <a:pt x="12722" y="1"/>
                  </a:lnTo>
                  <a:close/>
                </a:path>
              </a:pathLst>
            </a:custGeom>
            <a:solidFill>
              <a:srgbClr val="63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72"/>
            <p:cNvSpPr/>
            <p:nvPr/>
          </p:nvSpPr>
          <p:spPr>
            <a:xfrm>
              <a:off x="1916045" y="3745229"/>
              <a:ext cx="256378" cy="358509"/>
            </a:xfrm>
            <a:custGeom>
              <a:avLst/>
              <a:gdLst/>
              <a:ahLst/>
              <a:cxnLst/>
              <a:rect l="l" t="t" r="r" b="b"/>
              <a:pathLst>
                <a:path w="20730" h="28988" extrusionOk="0">
                  <a:moveTo>
                    <a:pt x="8007" y="1"/>
                  </a:moveTo>
                  <a:lnTo>
                    <a:pt x="8007" y="12276"/>
                  </a:lnTo>
                  <a:lnTo>
                    <a:pt x="223" y="27677"/>
                  </a:lnTo>
                  <a:cubicBezTo>
                    <a:pt x="140" y="27872"/>
                    <a:pt x="0" y="28235"/>
                    <a:pt x="140" y="28486"/>
                  </a:cubicBezTo>
                  <a:cubicBezTo>
                    <a:pt x="279" y="28709"/>
                    <a:pt x="753" y="28988"/>
                    <a:pt x="1590" y="28988"/>
                  </a:cubicBezTo>
                  <a:lnTo>
                    <a:pt x="19167" y="28988"/>
                  </a:lnTo>
                  <a:cubicBezTo>
                    <a:pt x="19976" y="28988"/>
                    <a:pt x="20450" y="28709"/>
                    <a:pt x="20590" y="28486"/>
                  </a:cubicBezTo>
                  <a:cubicBezTo>
                    <a:pt x="20729" y="28235"/>
                    <a:pt x="20618" y="27872"/>
                    <a:pt x="20562" y="27732"/>
                  </a:cubicBezTo>
                  <a:lnTo>
                    <a:pt x="12722" y="12276"/>
                  </a:lnTo>
                  <a:lnTo>
                    <a:pt x="127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72"/>
            <p:cNvSpPr/>
            <p:nvPr/>
          </p:nvSpPr>
          <p:spPr>
            <a:xfrm>
              <a:off x="1916045" y="3982624"/>
              <a:ext cx="256378" cy="121115"/>
            </a:xfrm>
            <a:custGeom>
              <a:avLst/>
              <a:gdLst/>
              <a:ahLst/>
              <a:cxnLst/>
              <a:rect l="l" t="t" r="r" b="b"/>
              <a:pathLst>
                <a:path w="20730" h="9793" extrusionOk="0">
                  <a:moveTo>
                    <a:pt x="4492" y="0"/>
                  </a:moveTo>
                  <a:lnTo>
                    <a:pt x="223" y="8482"/>
                  </a:lnTo>
                  <a:cubicBezTo>
                    <a:pt x="140" y="8677"/>
                    <a:pt x="0" y="9040"/>
                    <a:pt x="140" y="9291"/>
                  </a:cubicBezTo>
                  <a:cubicBezTo>
                    <a:pt x="279" y="9514"/>
                    <a:pt x="753" y="9793"/>
                    <a:pt x="1590" y="9793"/>
                  </a:cubicBezTo>
                  <a:lnTo>
                    <a:pt x="19167" y="9793"/>
                  </a:lnTo>
                  <a:cubicBezTo>
                    <a:pt x="19976" y="9793"/>
                    <a:pt x="20450" y="9514"/>
                    <a:pt x="20590" y="9291"/>
                  </a:cubicBezTo>
                  <a:cubicBezTo>
                    <a:pt x="20729" y="9040"/>
                    <a:pt x="20618" y="8677"/>
                    <a:pt x="20562" y="8537"/>
                  </a:cubicBezTo>
                  <a:lnTo>
                    <a:pt x="162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72"/>
            <p:cNvSpPr/>
            <p:nvPr/>
          </p:nvSpPr>
          <p:spPr>
            <a:xfrm>
              <a:off x="1971588" y="3978827"/>
              <a:ext cx="145281" cy="8286"/>
            </a:xfrm>
            <a:custGeom>
              <a:avLst/>
              <a:gdLst/>
              <a:ahLst/>
              <a:cxnLst/>
              <a:rect l="l" t="t" r="r" b="b"/>
              <a:pathLst>
                <a:path w="11747" h="670" extrusionOk="0">
                  <a:moveTo>
                    <a:pt x="5888" y="0"/>
                  </a:moveTo>
                  <a:cubicBezTo>
                    <a:pt x="2651" y="0"/>
                    <a:pt x="1" y="140"/>
                    <a:pt x="1" y="335"/>
                  </a:cubicBezTo>
                  <a:cubicBezTo>
                    <a:pt x="1" y="530"/>
                    <a:pt x="2651" y="670"/>
                    <a:pt x="5888" y="670"/>
                  </a:cubicBezTo>
                  <a:cubicBezTo>
                    <a:pt x="9124" y="670"/>
                    <a:pt x="11746" y="530"/>
                    <a:pt x="11746" y="335"/>
                  </a:cubicBezTo>
                  <a:cubicBezTo>
                    <a:pt x="11746" y="140"/>
                    <a:pt x="9124" y="0"/>
                    <a:pt x="58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72"/>
            <p:cNvSpPr/>
            <p:nvPr/>
          </p:nvSpPr>
          <p:spPr>
            <a:xfrm>
              <a:off x="2057851" y="4007470"/>
              <a:ext cx="24166" cy="24154"/>
            </a:xfrm>
            <a:custGeom>
              <a:avLst/>
              <a:gdLst/>
              <a:ahLst/>
              <a:cxnLst/>
              <a:rect l="l" t="t" r="r" b="b"/>
              <a:pathLst>
                <a:path w="1954" h="1953" extrusionOk="0">
                  <a:moveTo>
                    <a:pt x="977" y="0"/>
                  </a:moveTo>
                  <a:cubicBezTo>
                    <a:pt x="447" y="0"/>
                    <a:pt x="1" y="446"/>
                    <a:pt x="1" y="976"/>
                  </a:cubicBezTo>
                  <a:cubicBezTo>
                    <a:pt x="1" y="1507"/>
                    <a:pt x="447" y="1953"/>
                    <a:pt x="977" y="1953"/>
                  </a:cubicBezTo>
                  <a:cubicBezTo>
                    <a:pt x="1507" y="1953"/>
                    <a:pt x="1954" y="1507"/>
                    <a:pt x="1954" y="976"/>
                  </a:cubicBezTo>
                  <a:cubicBezTo>
                    <a:pt x="1954" y="446"/>
                    <a:pt x="1507" y="0"/>
                    <a:pt x="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72"/>
            <p:cNvSpPr/>
            <p:nvPr/>
          </p:nvSpPr>
          <p:spPr>
            <a:xfrm>
              <a:off x="2041637" y="3888420"/>
              <a:ext cx="23820" cy="23820"/>
            </a:xfrm>
            <a:custGeom>
              <a:avLst/>
              <a:gdLst/>
              <a:ahLst/>
              <a:cxnLst/>
              <a:rect l="l" t="t" r="r" b="b"/>
              <a:pathLst>
                <a:path w="1926" h="1926" extrusionOk="0">
                  <a:moveTo>
                    <a:pt x="949" y="1"/>
                  </a:moveTo>
                  <a:cubicBezTo>
                    <a:pt x="419" y="1"/>
                    <a:pt x="0" y="419"/>
                    <a:pt x="0" y="949"/>
                  </a:cubicBezTo>
                  <a:cubicBezTo>
                    <a:pt x="0" y="1507"/>
                    <a:pt x="419" y="1926"/>
                    <a:pt x="949" y="1926"/>
                  </a:cubicBezTo>
                  <a:cubicBezTo>
                    <a:pt x="1507" y="1926"/>
                    <a:pt x="1925" y="1507"/>
                    <a:pt x="1925" y="949"/>
                  </a:cubicBezTo>
                  <a:cubicBezTo>
                    <a:pt x="1925" y="419"/>
                    <a:pt x="1507" y="1"/>
                    <a:pt x="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72"/>
            <p:cNvSpPr/>
            <p:nvPr/>
          </p:nvSpPr>
          <p:spPr>
            <a:xfrm>
              <a:off x="2033005" y="4048864"/>
              <a:ext cx="24166" cy="24166"/>
            </a:xfrm>
            <a:custGeom>
              <a:avLst/>
              <a:gdLst/>
              <a:ahLst/>
              <a:cxnLst/>
              <a:rect l="l" t="t" r="r" b="b"/>
              <a:pathLst>
                <a:path w="1954" h="1954" extrusionOk="0">
                  <a:moveTo>
                    <a:pt x="977" y="1"/>
                  </a:moveTo>
                  <a:cubicBezTo>
                    <a:pt x="447" y="1"/>
                    <a:pt x="1" y="419"/>
                    <a:pt x="1" y="977"/>
                  </a:cubicBezTo>
                  <a:cubicBezTo>
                    <a:pt x="1" y="1507"/>
                    <a:pt x="447" y="1954"/>
                    <a:pt x="977" y="1954"/>
                  </a:cubicBezTo>
                  <a:cubicBezTo>
                    <a:pt x="1507" y="1954"/>
                    <a:pt x="1954" y="1507"/>
                    <a:pt x="1954" y="977"/>
                  </a:cubicBezTo>
                  <a:cubicBezTo>
                    <a:pt x="1954" y="419"/>
                    <a:pt x="1507" y="1"/>
                    <a:pt x="9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72"/>
            <p:cNvSpPr/>
            <p:nvPr/>
          </p:nvSpPr>
          <p:spPr>
            <a:xfrm>
              <a:off x="2059583" y="4079238"/>
              <a:ext cx="12776" cy="12776"/>
            </a:xfrm>
            <a:custGeom>
              <a:avLst/>
              <a:gdLst/>
              <a:ahLst/>
              <a:cxnLst/>
              <a:rect l="l" t="t" r="r" b="b"/>
              <a:pathLst>
                <a:path w="1033" h="1033" extrusionOk="0">
                  <a:moveTo>
                    <a:pt x="530" y="0"/>
                  </a:moveTo>
                  <a:cubicBezTo>
                    <a:pt x="251" y="0"/>
                    <a:pt x="0" y="223"/>
                    <a:pt x="0" y="530"/>
                  </a:cubicBezTo>
                  <a:cubicBezTo>
                    <a:pt x="0" y="809"/>
                    <a:pt x="251" y="1032"/>
                    <a:pt x="530" y="1032"/>
                  </a:cubicBezTo>
                  <a:cubicBezTo>
                    <a:pt x="809" y="1032"/>
                    <a:pt x="1032" y="809"/>
                    <a:pt x="1032" y="530"/>
                  </a:cubicBezTo>
                  <a:cubicBezTo>
                    <a:pt x="1032" y="223"/>
                    <a:pt x="809" y="0"/>
                    <a:pt x="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72"/>
            <p:cNvSpPr/>
            <p:nvPr/>
          </p:nvSpPr>
          <p:spPr>
            <a:xfrm>
              <a:off x="2025770" y="4020579"/>
              <a:ext cx="11390" cy="11390"/>
            </a:xfrm>
            <a:custGeom>
              <a:avLst/>
              <a:gdLst/>
              <a:ahLst/>
              <a:cxnLst/>
              <a:rect l="l" t="t" r="r" b="b"/>
              <a:pathLst>
                <a:path w="921" h="921" extrusionOk="0">
                  <a:moveTo>
                    <a:pt x="474" y="0"/>
                  </a:moveTo>
                  <a:cubicBezTo>
                    <a:pt x="223" y="0"/>
                    <a:pt x="0" y="195"/>
                    <a:pt x="0" y="474"/>
                  </a:cubicBezTo>
                  <a:cubicBezTo>
                    <a:pt x="0" y="726"/>
                    <a:pt x="223" y="921"/>
                    <a:pt x="474" y="921"/>
                  </a:cubicBezTo>
                  <a:cubicBezTo>
                    <a:pt x="725" y="921"/>
                    <a:pt x="921" y="726"/>
                    <a:pt x="921" y="474"/>
                  </a:cubicBezTo>
                  <a:cubicBezTo>
                    <a:pt x="921" y="195"/>
                    <a:pt x="725" y="0"/>
                    <a:pt x="4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72"/>
            <p:cNvSpPr/>
            <p:nvPr/>
          </p:nvSpPr>
          <p:spPr>
            <a:xfrm>
              <a:off x="2041291" y="3995041"/>
              <a:ext cx="8299" cy="8299"/>
            </a:xfrm>
            <a:custGeom>
              <a:avLst/>
              <a:gdLst/>
              <a:ahLst/>
              <a:cxnLst/>
              <a:rect l="l" t="t" r="r" b="b"/>
              <a:pathLst>
                <a:path w="671" h="671" extrusionOk="0">
                  <a:moveTo>
                    <a:pt x="335" y="1"/>
                  </a:moveTo>
                  <a:cubicBezTo>
                    <a:pt x="140" y="1"/>
                    <a:pt x="1" y="168"/>
                    <a:pt x="1" y="335"/>
                  </a:cubicBezTo>
                  <a:cubicBezTo>
                    <a:pt x="1" y="531"/>
                    <a:pt x="140" y="670"/>
                    <a:pt x="335" y="670"/>
                  </a:cubicBezTo>
                  <a:cubicBezTo>
                    <a:pt x="531" y="670"/>
                    <a:pt x="670" y="531"/>
                    <a:pt x="670" y="335"/>
                  </a:cubicBezTo>
                  <a:cubicBezTo>
                    <a:pt x="670" y="168"/>
                    <a:pt x="531"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72"/>
            <p:cNvSpPr/>
            <p:nvPr/>
          </p:nvSpPr>
          <p:spPr>
            <a:xfrm>
              <a:off x="2047500" y="3953980"/>
              <a:ext cx="14507" cy="14507"/>
            </a:xfrm>
            <a:custGeom>
              <a:avLst/>
              <a:gdLst/>
              <a:ahLst/>
              <a:cxnLst/>
              <a:rect l="l" t="t" r="r" b="b"/>
              <a:pathLst>
                <a:path w="1173" h="1173" extrusionOk="0">
                  <a:moveTo>
                    <a:pt x="587" y="1"/>
                  </a:moveTo>
                  <a:cubicBezTo>
                    <a:pt x="252" y="1"/>
                    <a:pt x="1" y="252"/>
                    <a:pt x="1" y="587"/>
                  </a:cubicBezTo>
                  <a:cubicBezTo>
                    <a:pt x="1" y="893"/>
                    <a:pt x="252" y="1172"/>
                    <a:pt x="587" y="1172"/>
                  </a:cubicBezTo>
                  <a:cubicBezTo>
                    <a:pt x="893" y="1172"/>
                    <a:pt x="1172" y="893"/>
                    <a:pt x="1172" y="587"/>
                  </a:cubicBezTo>
                  <a:cubicBezTo>
                    <a:pt x="1172" y="252"/>
                    <a:pt x="893" y="1"/>
                    <a:pt x="5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72"/>
            <p:cNvSpPr/>
            <p:nvPr/>
          </p:nvSpPr>
          <p:spPr>
            <a:xfrm>
              <a:off x="2034736" y="3936728"/>
              <a:ext cx="8299" cy="8299"/>
            </a:xfrm>
            <a:custGeom>
              <a:avLst/>
              <a:gdLst/>
              <a:ahLst/>
              <a:cxnLst/>
              <a:rect l="l" t="t" r="r" b="b"/>
              <a:pathLst>
                <a:path w="671" h="671" extrusionOk="0">
                  <a:moveTo>
                    <a:pt x="335" y="1"/>
                  </a:moveTo>
                  <a:cubicBezTo>
                    <a:pt x="140" y="1"/>
                    <a:pt x="0" y="140"/>
                    <a:pt x="0" y="335"/>
                  </a:cubicBezTo>
                  <a:cubicBezTo>
                    <a:pt x="0" y="503"/>
                    <a:pt x="140" y="670"/>
                    <a:pt x="335" y="670"/>
                  </a:cubicBezTo>
                  <a:cubicBezTo>
                    <a:pt x="531" y="670"/>
                    <a:pt x="670" y="503"/>
                    <a:pt x="670" y="335"/>
                  </a:cubicBezTo>
                  <a:cubicBezTo>
                    <a:pt x="670" y="140"/>
                    <a:pt x="531" y="1"/>
                    <a:pt x="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72"/>
            <p:cNvSpPr/>
            <p:nvPr/>
          </p:nvSpPr>
          <p:spPr>
            <a:xfrm>
              <a:off x="2006786" y="3685890"/>
              <a:ext cx="74885" cy="83852"/>
            </a:xfrm>
            <a:custGeom>
              <a:avLst/>
              <a:gdLst/>
              <a:ahLst/>
              <a:cxnLst/>
              <a:rect l="l" t="t" r="r" b="b"/>
              <a:pathLst>
                <a:path w="6055" h="6780" extrusionOk="0">
                  <a:moveTo>
                    <a:pt x="1340" y="0"/>
                  </a:moveTo>
                  <a:cubicBezTo>
                    <a:pt x="559" y="0"/>
                    <a:pt x="1" y="642"/>
                    <a:pt x="112" y="1423"/>
                  </a:cubicBezTo>
                  <a:lnTo>
                    <a:pt x="698" y="5357"/>
                  </a:lnTo>
                  <a:cubicBezTo>
                    <a:pt x="810" y="6138"/>
                    <a:pt x="1563" y="6780"/>
                    <a:pt x="2372" y="6780"/>
                  </a:cubicBezTo>
                  <a:lnTo>
                    <a:pt x="3711" y="6780"/>
                  </a:lnTo>
                  <a:cubicBezTo>
                    <a:pt x="4520" y="6780"/>
                    <a:pt x="5274" y="6138"/>
                    <a:pt x="5385" y="5357"/>
                  </a:cubicBezTo>
                  <a:lnTo>
                    <a:pt x="5915" y="1423"/>
                  </a:lnTo>
                  <a:cubicBezTo>
                    <a:pt x="6055" y="642"/>
                    <a:pt x="5469" y="0"/>
                    <a:pt x="46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72"/>
            <p:cNvSpPr/>
            <p:nvPr/>
          </p:nvSpPr>
          <p:spPr>
            <a:xfrm>
              <a:off x="1969176" y="3709351"/>
              <a:ext cx="150104" cy="27963"/>
            </a:xfrm>
            <a:custGeom>
              <a:avLst/>
              <a:gdLst/>
              <a:ahLst/>
              <a:cxnLst/>
              <a:rect l="l" t="t" r="r" b="b"/>
              <a:pathLst>
                <a:path w="12137" h="2261" extrusionOk="0">
                  <a:moveTo>
                    <a:pt x="726" y="0"/>
                  </a:moveTo>
                  <a:cubicBezTo>
                    <a:pt x="335" y="0"/>
                    <a:pt x="1" y="335"/>
                    <a:pt x="1" y="726"/>
                  </a:cubicBezTo>
                  <a:lnTo>
                    <a:pt x="1" y="1507"/>
                  </a:lnTo>
                  <a:cubicBezTo>
                    <a:pt x="1" y="1925"/>
                    <a:pt x="335" y="2260"/>
                    <a:pt x="726" y="2260"/>
                  </a:cubicBezTo>
                  <a:lnTo>
                    <a:pt x="11411" y="2260"/>
                  </a:lnTo>
                  <a:cubicBezTo>
                    <a:pt x="11830" y="2260"/>
                    <a:pt x="12137" y="1925"/>
                    <a:pt x="12137" y="1507"/>
                  </a:cubicBezTo>
                  <a:lnTo>
                    <a:pt x="12137" y="726"/>
                  </a:lnTo>
                  <a:cubicBezTo>
                    <a:pt x="12137" y="335"/>
                    <a:pt x="11830" y="0"/>
                    <a:pt x="114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72"/>
            <p:cNvSpPr/>
            <p:nvPr/>
          </p:nvSpPr>
          <p:spPr>
            <a:xfrm>
              <a:off x="2024731" y="3750758"/>
              <a:ext cx="12083" cy="139753"/>
            </a:xfrm>
            <a:custGeom>
              <a:avLst/>
              <a:gdLst/>
              <a:ahLst/>
              <a:cxnLst/>
              <a:rect l="l" t="t" r="r" b="b"/>
              <a:pathLst>
                <a:path w="977" h="11300" extrusionOk="0">
                  <a:moveTo>
                    <a:pt x="503" y="0"/>
                  </a:moveTo>
                  <a:cubicBezTo>
                    <a:pt x="224" y="0"/>
                    <a:pt x="0" y="2511"/>
                    <a:pt x="0" y="5636"/>
                  </a:cubicBezTo>
                  <a:cubicBezTo>
                    <a:pt x="0" y="8760"/>
                    <a:pt x="224" y="11299"/>
                    <a:pt x="503" y="11299"/>
                  </a:cubicBezTo>
                  <a:cubicBezTo>
                    <a:pt x="754" y="11299"/>
                    <a:pt x="977" y="8760"/>
                    <a:pt x="977" y="5636"/>
                  </a:cubicBezTo>
                  <a:cubicBezTo>
                    <a:pt x="977" y="2511"/>
                    <a:pt x="754" y="0"/>
                    <a:pt x="5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72"/>
            <p:cNvSpPr/>
            <p:nvPr/>
          </p:nvSpPr>
          <p:spPr>
            <a:xfrm>
              <a:off x="1519593" y="3671049"/>
              <a:ext cx="164253" cy="112841"/>
            </a:xfrm>
            <a:custGeom>
              <a:avLst/>
              <a:gdLst/>
              <a:ahLst/>
              <a:cxnLst/>
              <a:rect l="l" t="t" r="r" b="b"/>
              <a:pathLst>
                <a:path w="13281" h="9124" extrusionOk="0">
                  <a:moveTo>
                    <a:pt x="12025" y="0"/>
                  </a:moveTo>
                  <a:lnTo>
                    <a:pt x="0" y="6975"/>
                  </a:lnTo>
                  <a:lnTo>
                    <a:pt x="1256" y="9123"/>
                  </a:lnTo>
                  <a:lnTo>
                    <a:pt x="13280" y="2149"/>
                  </a:lnTo>
                  <a:lnTo>
                    <a:pt x="120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72"/>
            <p:cNvSpPr/>
            <p:nvPr/>
          </p:nvSpPr>
          <p:spPr>
            <a:xfrm>
              <a:off x="1522004" y="3546137"/>
              <a:ext cx="214279" cy="316769"/>
            </a:xfrm>
            <a:custGeom>
              <a:avLst/>
              <a:gdLst/>
              <a:ahLst/>
              <a:cxnLst/>
              <a:rect l="l" t="t" r="r" b="b"/>
              <a:pathLst>
                <a:path w="17326" h="25613" extrusionOk="0">
                  <a:moveTo>
                    <a:pt x="3767" y="1"/>
                  </a:moveTo>
                  <a:lnTo>
                    <a:pt x="0" y="2177"/>
                  </a:lnTo>
                  <a:lnTo>
                    <a:pt x="13587" y="25612"/>
                  </a:lnTo>
                  <a:lnTo>
                    <a:pt x="17326" y="23436"/>
                  </a:lnTo>
                  <a:lnTo>
                    <a:pt x="37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72"/>
            <p:cNvSpPr/>
            <p:nvPr/>
          </p:nvSpPr>
          <p:spPr>
            <a:xfrm>
              <a:off x="1530625" y="3568572"/>
              <a:ext cx="203247" cy="282251"/>
            </a:xfrm>
            <a:custGeom>
              <a:avLst/>
              <a:gdLst/>
              <a:ahLst/>
              <a:cxnLst/>
              <a:rect l="l" t="t" r="r" b="b"/>
              <a:pathLst>
                <a:path w="16434" h="22822" extrusionOk="0">
                  <a:moveTo>
                    <a:pt x="4827" y="0"/>
                  </a:moveTo>
                  <a:lnTo>
                    <a:pt x="1" y="2790"/>
                  </a:lnTo>
                  <a:lnTo>
                    <a:pt x="11607" y="22822"/>
                  </a:lnTo>
                  <a:lnTo>
                    <a:pt x="16433" y="20032"/>
                  </a:lnTo>
                  <a:lnTo>
                    <a:pt x="48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72"/>
            <p:cNvSpPr/>
            <p:nvPr/>
          </p:nvSpPr>
          <p:spPr>
            <a:xfrm>
              <a:off x="1566515" y="3646203"/>
              <a:ext cx="131813" cy="126989"/>
            </a:xfrm>
            <a:custGeom>
              <a:avLst/>
              <a:gdLst/>
              <a:ahLst/>
              <a:cxnLst/>
              <a:rect l="l" t="t" r="r" b="b"/>
              <a:pathLst>
                <a:path w="10658" h="10268" extrusionOk="0">
                  <a:moveTo>
                    <a:pt x="7059" y="1"/>
                  </a:moveTo>
                  <a:lnTo>
                    <a:pt x="0" y="4102"/>
                  </a:lnTo>
                  <a:lnTo>
                    <a:pt x="3571" y="10268"/>
                  </a:lnTo>
                  <a:lnTo>
                    <a:pt x="10658" y="6166"/>
                  </a:lnTo>
                  <a:lnTo>
                    <a:pt x="70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72"/>
            <p:cNvSpPr/>
            <p:nvPr/>
          </p:nvSpPr>
          <p:spPr>
            <a:xfrm>
              <a:off x="1616195" y="3732120"/>
              <a:ext cx="94216" cy="61776"/>
            </a:xfrm>
            <a:custGeom>
              <a:avLst/>
              <a:gdLst/>
              <a:ahLst/>
              <a:cxnLst/>
              <a:rect l="l" t="t" r="r" b="b"/>
              <a:pathLst>
                <a:path w="7618" h="4995" extrusionOk="0">
                  <a:moveTo>
                    <a:pt x="7087" y="1"/>
                  </a:moveTo>
                  <a:lnTo>
                    <a:pt x="1" y="4102"/>
                  </a:lnTo>
                  <a:lnTo>
                    <a:pt x="531" y="4994"/>
                  </a:lnTo>
                  <a:lnTo>
                    <a:pt x="7617" y="893"/>
                  </a:lnTo>
                  <a:lnTo>
                    <a:pt x="70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72"/>
            <p:cNvSpPr/>
            <p:nvPr/>
          </p:nvSpPr>
          <p:spPr>
            <a:xfrm>
              <a:off x="1627586" y="3751438"/>
              <a:ext cx="90419" cy="56260"/>
            </a:xfrm>
            <a:custGeom>
              <a:avLst/>
              <a:gdLst/>
              <a:ahLst/>
              <a:cxnLst/>
              <a:rect l="l" t="t" r="r" b="b"/>
              <a:pathLst>
                <a:path w="7311" h="4549" extrusionOk="0">
                  <a:moveTo>
                    <a:pt x="7059" y="1"/>
                  </a:moveTo>
                  <a:lnTo>
                    <a:pt x="1" y="4102"/>
                  </a:lnTo>
                  <a:lnTo>
                    <a:pt x="252" y="4548"/>
                  </a:lnTo>
                  <a:lnTo>
                    <a:pt x="7310" y="447"/>
                  </a:lnTo>
                  <a:lnTo>
                    <a:pt x="70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72"/>
            <p:cNvSpPr/>
            <p:nvPr/>
          </p:nvSpPr>
          <p:spPr>
            <a:xfrm>
              <a:off x="1633448" y="3761789"/>
              <a:ext cx="90765" cy="56260"/>
            </a:xfrm>
            <a:custGeom>
              <a:avLst/>
              <a:gdLst/>
              <a:ahLst/>
              <a:cxnLst/>
              <a:rect l="l" t="t" r="r" b="b"/>
              <a:pathLst>
                <a:path w="7339" h="4549" extrusionOk="0">
                  <a:moveTo>
                    <a:pt x="7087" y="1"/>
                  </a:moveTo>
                  <a:lnTo>
                    <a:pt x="1" y="4102"/>
                  </a:lnTo>
                  <a:lnTo>
                    <a:pt x="280" y="4548"/>
                  </a:lnTo>
                  <a:lnTo>
                    <a:pt x="7338" y="447"/>
                  </a:lnTo>
                  <a:lnTo>
                    <a:pt x="70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72"/>
            <p:cNvSpPr/>
            <p:nvPr/>
          </p:nvSpPr>
          <p:spPr>
            <a:xfrm>
              <a:off x="1639656" y="3772141"/>
              <a:ext cx="90419" cy="56260"/>
            </a:xfrm>
            <a:custGeom>
              <a:avLst/>
              <a:gdLst/>
              <a:ahLst/>
              <a:cxnLst/>
              <a:rect l="l" t="t" r="r" b="b"/>
              <a:pathLst>
                <a:path w="7311" h="4549" extrusionOk="0">
                  <a:moveTo>
                    <a:pt x="7059" y="1"/>
                  </a:moveTo>
                  <a:lnTo>
                    <a:pt x="1" y="4102"/>
                  </a:lnTo>
                  <a:lnTo>
                    <a:pt x="252" y="4548"/>
                  </a:lnTo>
                  <a:lnTo>
                    <a:pt x="7311" y="447"/>
                  </a:lnTo>
                  <a:lnTo>
                    <a:pt x="70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72"/>
            <p:cNvSpPr/>
            <p:nvPr/>
          </p:nvSpPr>
          <p:spPr>
            <a:xfrm>
              <a:off x="1483010" y="3519226"/>
              <a:ext cx="128028" cy="103875"/>
            </a:xfrm>
            <a:custGeom>
              <a:avLst/>
              <a:gdLst/>
              <a:ahLst/>
              <a:cxnLst/>
              <a:rect l="l" t="t" r="r" b="b"/>
              <a:pathLst>
                <a:path w="10352" h="8399" extrusionOk="0">
                  <a:moveTo>
                    <a:pt x="9459" y="1"/>
                  </a:moveTo>
                  <a:lnTo>
                    <a:pt x="1" y="5469"/>
                  </a:lnTo>
                  <a:lnTo>
                    <a:pt x="3293" y="8398"/>
                  </a:lnTo>
                  <a:lnTo>
                    <a:pt x="10351" y="4297"/>
                  </a:lnTo>
                  <a:lnTo>
                    <a:pt x="94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72"/>
            <p:cNvSpPr/>
            <p:nvPr/>
          </p:nvSpPr>
          <p:spPr>
            <a:xfrm>
              <a:off x="1453340" y="4067848"/>
              <a:ext cx="321592" cy="56940"/>
            </a:xfrm>
            <a:custGeom>
              <a:avLst/>
              <a:gdLst/>
              <a:ahLst/>
              <a:cxnLst/>
              <a:rect l="l" t="t" r="r" b="b"/>
              <a:pathLst>
                <a:path w="26003" h="4604" extrusionOk="0">
                  <a:moveTo>
                    <a:pt x="13001" y="0"/>
                  </a:moveTo>
                  <a:cubicBezTo>
                    <a:pt x="6389" y="0"/>
                    <a:pt x="921" y="2009"/>
                    <a:pt x="0" y="4604"/>
                  </a:cubicBezTo>
                  <a:lnTo>
                    <a:pt x="26002" y="4604"/>
                  </a:lnTo>
                  <a:cubicBezTo>
                    <a:pt x="25082" y="2009"/>
                    <a:pt x="19614" y="0"/>
                    <a:pt x="130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72"/>
            <p:cNvSpPr/>
            <p:nvPr/>
          </p:nvSpPr>
          <p:spPr>
            <a:xfrm>
              <a:off x="1426775" y="3753169"/>
              <a:ext cx="362652" cy="348850"/>
            </a:xfrm>
            <a:custGeom>
              <a:avLst/>
              <a:gdLst/>
              <a:ahLst/>
              <a:cxnLst/>
              <a:rect l="l" t="t" r="r" b="b"/>
              <a:pathLst>
                <a:path w="29323" h="28207" extrusionOk="0">
                  <a:moveTo>
                    <a:pt x="7868" y="0"/>
                  </a:moveTo>
                  <a:cubicBezTo>
                    <a:pt x="3181" y="2539"/>
                    <a:pt x="0" y="7505"/>
                    <a:pt x="0" y="13197"/>
                  </a:cubicBezTo>
                  <a:cubicBezTo>
                    <a:pt x="0" y="21483"/>
                    <a:pt x="6752" y="28206"/>
                    <a:pt x="15038" y="28206"/>
                  </a:cubicBezTo>
                  <a:cubicBezTo>
                    <a:pt x="21706" y="28206"/>
                    <a:pt x="27341" y="23854"/>
                    <a:pt x="29322" y="17828"/>
                  </a:cubicBezTo>
                  <a:lnTo>
                    <a:pt x="24858" y="17828"/>
                  </a:lnTo>
                  <a:cubicBezTo>
                    <a:pt x="23129" y="21511"/>
                    <a:pt x="19390" y="24077"/>
                    <a:pt x="15038" y="24077"/>
                  </a:cubicBezTo>
                  <a:cubicBezTo>
                    <a:pt x="9040" y="24077"/>
                    <a:pt x="4129" y="19195"/>
                    <a:pt x="4129" y="13197"/>
                  </a:cubicBezTo>
                  <a:cubicBezTo>
                    <a:pt x="4129" y="9932"/>
                    <a:pt x="5580" y="7003"/>
                    <a:pt x="7868" y="4994"/>
                  </a:cubicBezTo>
                  <a:lnTo>
                    <a:pt x="78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72"/>
            <p:cNvSpPr/>
            <p:nvPr/>
          </p:nvSpPr>
          <p:spPr>
            <a:xfrm>
              <a:off x="1444027" y="3784917"/>
              <a:ext cx="320207" cy="300196"/>
            </a:xfrm>
            <a:custGeom>
              <a:avLst/>
              <a:gdLst/>
              <a:ahLst/>
              <a:cxnLst/>
              <a:rect l="l" t="t" r="r" b="b"/>
              <a:pathLst>
                <a:path w="25891" h="24273" extrusionOk="0">
                  <a:moveTo>
                    <a:pt x="5106" y="0"/>
                  </a:moveTo>
                  <a:cubicBezTo>
                    <a:pt x="1897" y="2567"/>
                    <a:pt x="0" y="6445"/>
                    <a:pt x="0" y="10630"/>
                  </a:cubicBezTo>
                  <a:cubicBezTo>
                    <a:pt x="0" y="18134"/>
                    <a:pt x="6110" y="24272"/>
                    <a:pt x="13643" y="24272"/>
                  </a:cubicBezTo>
                  <a:cubicBezTo>
                    <a:pt x="18916" y="24272"/>
                    <a:pt x="23603" y="21259"/>
                    <a:pt x="25891" y="16628"/>
                  </a:cubicBezTo>
                  <a:lnTo>
                    <a:pt x="24300" y="16628"/>
                  </a:lnTo>
                  <a:cubicBezTo>
                    <a:pt x="22152" y="20450"/>
                    <a:pt x="18051" y="22877"/>
                    <a:pt x="13643" y="22877"/>
                  </a:cubicBezTo>
                  <a:cubicBezTo>
                    <a:pt x="6863" y="22877"/>
                    <a:pt x="1367" y="17381"/>
                    <a:pt x="1367" y="10630"/>
                  </a:cubicBezTo>
                  <a:cubicBezTo>
                    <a:pt x="1367" y="7310"/>
                    <a:pt x="2734" y="4157"/>
                    <a:pt x="5106" y="1841"/>
                  </a:cubicBezTo>
                  <a:lnTo>
                    <a:pt x="51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72"/>
            <p:cNvSpPr/>
            <p:nvPr/>
          </p:nvSpPr>
          <p:spPr>
            <a:xfrm>
              <a:off x="1448504" y="3710724"/>
              <a:ext cx="124232" cy="124578"/>
            </a:xfrm>
            <a:custGeom>
              <a:avLst/>
              <a:gdLst/>
              <a:ahLst/>
              <a:cxnLst/>
              <a:rect l="l" t="t" r="r" b="b"/>
              <a:pathLst>
                <a:path w="10045" h="10073" extrusionOk="0">
                  <a:moveTo>
                    <a:pt x="5023" y="1"/>
                  </a:moveTo>
                  <a:cubicBezTo>
                    <a:pt x="2233" y="1"/>
                    <a:pt x="1" y="2261"/>
                    <a:pt x="1" y="5051"/>
                  </a:cubicBezTo>
                  <a:cubicBezTo>
                    <a:pt x="1" y="7813"/>
                    <a:pt x="2233" y="10072"/>
                    <a:pt x="5023" y="10072"/>
                  </a:cubicBezTo>
                  <a:cubicBezTo>
                    <a:pt x="7813" y="10072"/>
                    <a:pt x="10045" y="7813"/>
                    <a:pt x="10045" y="5051"/>
                  </a:cubicBezTo>
                  <a:cubicBezTo>
                    <a:pt x="10045" y="2261"/>
                    <a:pt x="7813" y="1"/>
                    <a:pt x="5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72"/>
            <p:cNvSpPr/>
            <p:nvPr/>
          </p:nvSpPr>
          <p:spPr>
            <a:xfrm>
              <a:off x="1470593" y="3733159"/>
              <a:ext cx="80067" cy="79709"/>
            </a:xfrm>
            <a:custGeom>
              <a:avLst/>
              <a:gdLst/>
              <a:ahLst/>
              <a:cxnLst/>
              <a:rect l="l" t="t" r="r" b="b"/>
              <a:pathLst>
                <a:path w="6474" h="6445" extrusionOk="0">
                  <a:moveTo>
                    <a:pt x="3237" y="0"/>
                  </a:moveTo>
                  <a:cubicBezTo>
                    <a:pt x="1451" y="0"/>
                    <a:pt x="0" y="1451"/>
                    <a:pt x="0" y="3237"/>
                  </a:cubicBezTo>
                  <a:cubicBezTo>
                    <a:pt x="0" y="4994"/>
                    <a:pt x="1451" y="6445"/>
                    <a:pt x="3237" y="6445"/>
                  </a:cubicBezTo>
                  <a:cubicBezTo>
                    <a:pt x="5022" y="6445"/>
                    <a:pt x="6473" y="4994"/>
                    <a:pt x="6473" y="3237"/>
                  </a:cubicBezTo>
                  <a:cubicBezTo>
                    <a:pt x="6473" y="1451"/>
                    <a:pt x="5022" y="0"/>
                    <a:pt x="3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72"/>
            <p:cNvSpPr/>
            <p:nvPr/>
          </p:nvSpPr>
          <p:spPr>
            <a:xfrm>
              <a:off x="1671058" y="3942182"/>
              <a:ext cx="150104" cy="60193"/>
            </a:xfrm>
            <a:custGeom>
              <a:avLst/>
              <a:gdLst/>
              <a:ahLst/>
              <a:cxnLst/>
              <a:rect l="l" t="t" r="r" b="b"/>
              <a:pathLst>
                <a:path w="12137" h="4867" extrusionOk="0">
                  <a:moveTo>
                    <a:pt x="10599" y="0"/>
                  </a:moveTo>
                  <a:cubicBezTo>
                    <a:pt x="10499" y="0"/>
                    <a:pt x="10398" y="11"/>
                    <a:pt x="10296" y="34"/>
                  </a:cubicBezTo>
                  <a:lnTo>
                    <a:pt x="1228" y="1959"/>
                  </a:lnTo>
                  <a:cubicBezTo>
                    <a:pt x="503" y="2126"/>
                    <a:pt x="1" y="2852"/>
                    <a:pt x="168" y="3605"/>
                  </a:cubicBezTo>
                  <a:lnTo>
                    <a:pt x="196" y="3772"/>
                  </a:lnTo>
                  <a:cubicBezTo>
                    <a:pt x="341" y="4424"/>
                    <a:pt x="902" y="4866"/>
                    <a:pt x="1539" y="4866"/>
                  </a:cubicBezTo>
                  <a:cubicBezTo>
                    <a:pt x="1638" y="4866"/>
                    <a:pt x="1740" y="4855"/>
                    <a:pt x="1842" y="4833"/>
                  </a:cubicBezTo>
                  <a:lnTo>
                    <a:pt x="10909" y="2908"/>
                  </a:lnTo>
                  <a:cubicBezTo>
                    <a:pt x="11663" y="2740"/>
                    <a:pt x="12137" y="2015"/>
                    <a:pt x="11970" y="1262"/>
                  </a:cubicBezTo>
                  <a:lnTo>
                    <a:pt x="11942" y="1094"/>
                  </a:lnTo>
                  <a:cubicBezTo>
                    <a:pt x="11797" y="443"/>
                    <a:pt x="11235" y="0"/>
                    <a:pt x="105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72"/>
            <p:cNvSpPr/>
            <p:nvPr/>
          </p:nvSpPr>
          <p:spPr>
            <a:xfrm>
              <a:off x="2011275" y="3317029"/>
              <a:ext cx="11390" cy="128028"/>
            </a:xfrm>
            <a:custGeom>
              <a:avLst/>
              <a:gdLst/>
              <a:ahLst/>
              <a:cxnLst/>
              <a:rect l="l" t="t" r="r" b="b"/>
              <a:pathLst>
                <a:path w="921" h="10352" extrusionOk="0">
                  <a:moveTo>
                    <a:pt x="251" y="1"/>
                  </a:moveTo>
                  <a:lnTo>
                    <a:pt x="0" y="10351"/>
                  </a:lnTo>
                  <a:lnTo>
                    <a:pt x="670" y="10351"/>
                  </a:lnTo>
                  <a:lnTo>
                    <a:pt x="921" y="29"/>
                  </a:lnTo>
                  <a:lnTo>
                    <a:pt x="2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72"/>
            <p:cNvSpPr/>
            <p:nvPr/>
          </p:nvSpPr>
          <p:spPr>
            <a:xfrm>
              <a:off x="1938121" y="3389144"/>
              <a:ext cx="85929" cy="105594"/>
            </a:xfrm>
            <a:custGeom>
              <a:avLst/>
              <a:gdLst/>
              <a:ahLst/>
              <a:cxnLst/>
              <a:rect l="l" t="t" r="r" b="b"/>
              <a:pathLst>
                <a:path w="6948" h="8538" extrusionOk="0">
                  <a:moveTo>
                    <a:pt x="531" y="1"/>
                  </a:moveTo>
                  <a:lnTo>
                    <a:pt x="1" y="419"/>
                  </a:lnTo>
                  <a:lnTo>
                    <a:pt x="6417" y="8538"/>
                  </a:lnTo>
                  <a:lnTo>
                    <a:pt x="6948" y="8119"/>
                  </a:lnTo>
                  <a:lnTo>
                    <a:pt x="5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72"/>
            <p:cNvSpPr/>
            <p:nvPr/>
          </p:nvSpPr>
          <p:spPr>
            <a:xfrm>
              <a:off x="1998512" y="3406051"/>
              <a:ext cx="69703" cy="115611"/>
            </a:xfrm>
            <a:custGeom>
              <a:avLst/>
              <a:gdLst/>
              <a:ahLst/>
              <a:cxnLst/>
              <a:rect l="l" t="t" r="r" b="b"/>
              <a:pathLst>
                <a:path w="5636" h="9348" extrusionOk="0">
                  <a:moveTo>
                    <a:pt x="5050" y="1"/>
                  </a:moveTo>
                  <a:lnTo>
                    <a:pt x="0" y="9012"/>
                  </a:lnTo>
                  <a:lnTo>
                    <a:pt x="586" y="9347"/>
                  </a:lnTo>
                  <a:lnTo>
                    <a:pt x="5636" y="336"/>
                  </a:lnTo>
                  <a:lnTo>
                    <a:pt x="505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72"/>
            <p:cNvSpPr/>
            <p:nvPr/>
          </p:nvSpPr>
          <p:spPr>
            <a:xfrm>
              <a:off x="1799766" y="3421238"/>
              <a:ext cx="179081" cy="53489"/>
            </a:xfrm>
            <a:custGeom>
              <a:avLst/>
              <a:gdLst/>
              <a:ahLst/>
              <a:cxnLst/>
              <a:rect l="l" t="t" r="r" b="b"/>
              <a:pathLst>
                <a:path w="14480" h="4325" extrusionOk="0">
                  <a:moveTo>
                    <a:pt x="168" y="0"/>
                  </a:moveTo>
                  <a:lnTo>
                    <a:pt x="0" y="670"/>
                  </a:lnTo>
                  <a:lnTo>
                    <a:pt x="14312" y="4325"/>
                  </a:lnTo>
                  <a:lnTo>
                    <a:pt x="14480" y="3683"/>
                  </a:lnTo>
                  <a:lnTo>
                    <a:pt x="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72"/>
            <p:cNvSpPr/>
            <p:nvPr/>
          </p:nvSpPr>
          <p:spPr>
            <a:xfrm>
              <a:off x="1862210" y="3498523"/>
              <a:ext cx="118716" cy="45216"/>
            </a:xfrm>
            <a:custGeom>
              <a:avLst/>
              <a:gdLst/>
              <a:ahLst/>
              <a:cxnLst/>
              <a:rect l="l" t="t" r="r" b="b"/>
              <a:pathLst>
                <a:path w="9599" h="3656" extrusionOk="0">
                  <a:moveTo>
                    <a:pt x="9403" y="1"/>
                  </a:moveTo>
                  <a:lnTo>
                    <a:pt x="1" y="2986"/>
                  </a:lnTo>
                  <a:lnTo>
                    <a:pt x="224" y="3656"/>
                  </a:lnTo>
                  <a:lnTo>
                    <a:pt x="9598" y="643"/>
                  </a:lnTo>
                  <a:lnTo>
                    <a:pt x="940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72"/>
            <p:cNvSpPr/>
            <p:nvPr/>
          </p:nvSpPr>
          <p:spPr>
            <a:xfrm>
              <a:off x="2018176" y="3474369"/>
              <a:ext cx="10364" cy="121820"/>
            </a:xfrm>
            <a:custGeom>
              <a:avLst/>
              <a:gdLst/>
              <a:ahLst/>
              <a:cxnLst/>
              <a:rect l="l" t="t" r="r" b="b"/>
              <a:pathLst>
                <a:path w="838" h="9850" extrusionOk="0">
                  <a:moveTo>
                    <a:pt x="0" y="1"/>
                  </a:moveTo>
                  <a:lnTo>
                    <a:pt x="168" y="9849"/>
                  </a:lnTo>
                  <a:lnTo>
                    <a:pt x="837" y="9849"/>
                  </a:lnTo>
                  <a:lnTo>
                    <a:pt x="67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72"/>
            <p:cNvSpPr/>
            <p:nvPr/>
          </p:nvSpPr>
          <p:spPr>
            <a:xfrm>
              <a:off x="2045434" y="3430897"/>
              <a:ext cx="119396" cy="60737"/>
            </a:xfrm>
            <a:custGeom>
              <a:avLst/>
              <a:gdLst/>
              <a:ahLst/>
              <a:cxnLst/>
              <a:rect l="l" t="t" r="r" b="b"/>
              <a:pathLst>
                <a:path w="9654" h="4911" extrusionOk="0">
                  <a:moveTo>
                    <a:pt x="9374" y="1"/>
                  </a:moveTo>
                  <a:lnTo>
                    <a:pt x="0" y="4297"/>
                  </a:lnTo>
                  <a:lnTo>
                    <a:pt x="279" y="4911"/>
                  </a:lnTo>
                  <a:lnTo>
                    <a:pt x="9653" y="614"/>
                  </a:lnTo>
                  <a:lnTo>
                    <a:pt x="93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72"/>
            <p:cNvSpPr/>
            <p:nvPr/>
          </p:nvSpPr>
          <p:spPr>
            <a:xfrm>
              <a:off x="2049924" y="3506462"/>
              <a:ext cx="104209" cy="86968"/>
            </a:xfrm>
            <a:custGeom>
              <a:avLst/>
              <a:gdLst/>
              <a:ahLst/>
              <a:cxnLst/>
              <a:rect l="l" t="t" r="r" b="b"/>
              <a:pathLst>
                <a:path w="8426" h="7032" extrusionOk="0">
                  <a:moveTo>
                    <a:pt x="418" y="1"/>
                  </a:moveTo>
                  <a:lnTo>
                    <a:pt x="0" y="503"/>
                  </a:lnTo>
                  <a:lnTo>
                    <a:pt x="8007" y="7031"/>
                  </a:lnTo>
                  <a:lnTo>
                    <a:pt x="8426" y="6501"/>
                  </a:lnTo>
                  <a:lnTo>
                    <a:pt x="4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72"/>
            <p:cNvSpPr/>
            <p:nvPr/>
          </p:nvSpPr>
          <p:spPr>
            <a:xfrm>
              <a:off x="1872908" y="3528885"/>
              <a:ext cx="116292" cy="124578"/>
            </a:xfrm>
            <a:custGeom>
              <a:avLst/>
              <a:gdLst/>
              <a:ahLst/>
              <a:cxnLst/>
              <a:rect l="l" t="t" r="r" b="b"/>
              <a:pathLst>
                <a:path w="9403" h="10073" extrusionOk="0">
                  <a:moveTo>
                    <a:pt x="8928" y="1"/>
                  </a:moveTo>
                  <a:lnTo>
                    <a:pt x="1" y="9626"/>
                  </a:lnTo>
                  <a:lnTo>
                    <a:pt x="503" y="10073"/>
                  </a:lnTo>
                  <a:lnTo>
                    <a:pt x="9403" y="475"/>
                  </a:lnTo>
                  <a:lnTo>
                    <a:pt x="89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72"/>
            <p:cNvSpPr/>
            <p:nvPr/>
          </p:nvSpPr>
          <p:spPr>
            <a:xfrm>
              <a:off x="1737657" y="3380252"/>
              <a:ext cx="98693" cy="89689"/>
            </a:xfrm>
            <a:custGeom>
              <a:avLst/>
              <a:gdLst/>
              <a:ahLst/>
              <a:cxnLst/>
              <a:rect l="l" t="t" r="r" b="b"/>
              <a:pathLst>
                <a:path w="7980" h="7252" extrusionOk="0">
                  <a:moveTo>
                    <a:pt x="3990" y="1"/>
                  </a:moveTo>
                  <a:cubicBezTo>
                    <a:pt x="2369" y="1"/>
                    <a:pt x="878" y="1096"/>
                    <a:pt x="475" y="2756"/>
                  </a:cubicBezTo>
                  <a:cubicBezTo>
                    <a:pt x="0" y="4682"/>
                    <a:pt x="1172" y="6662"/>
                    <a:pt x="3097" y="7137"/>
                  </a:cubicBezTo>
                  <a:cubicBezTo>
                    <a:pt x="3399" y="7214"/>
                    <a:pt x="3700" y="7251"/>
                    <a:pt x="3996" y="7251"/>
                  </a:cubicBezTo>
                  <a:cubicBezTo>
                    <a:pt x="5618" y="7251"/>
                    <a:pt x="7081" y="6142"/>
                    <a:pt x="7505" y="4514"/>
                  </a:cubicBezTo>
                  <a:cubicBezTo>
                    <a:pt x="7979" y="2561"/>
                    <a:pt x="6808" y="608"/>
                    <a:pt x="4855" y="106"/>
                  </a:cubicBezTo>
                  <a:cubicBezTo>
                    <a:pt x="4566" y="35"/>
                    <a:pt x="4276" y="1"/>
                    <a:pt x="39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72"/>
            <p:cNvSpPr/>
            <p:nvPr/>
          </p:nvSpPr>
          <p:spPr>
            <a:xfrm>
              <a:off x="1782167" y="3398952"/>
              <a:ext cx="41419" cy="37337"/>
            </a:xfrm>
            <a:custGeom>
              <a:avLst/>
              <a:gdLst/>
              <a:ahLst/>
              <a:cxnLst/>
              <a:rect l="l" t="t" r="r" b="b"/>
              <a:pathLst>
                <a:path w="3349" h="3019" extrusionOk="0">
                  <a:moveTo>
                    <a:pt x="1671" y="1"/>
                  </a:moveTo>
                  <a:cubicBezTo>
                    <a:pt x="997" y="1"/>
                    <a:pt x="389" y="446"/>
                    <a:pt x="224" y="1133"/>
                  </a:cubicBezTo>
                  <a:cubicBezTo>
                    <a:pt x="0" y="1942"/>
                    <a:pt x="502" y="2779"/>
                    <a:pt x="1312" y="2974"/>
                  </a:cubicBezTo>
                  <a:cubicBezTo>
                    <a:pt x="1434" y="3004"/>
                    <a:pt x="1557" y="3018"/>
                    <a:pt x="1677" y="3018"/>
                  </a:cubicBezTo>
                  <a:cubicBezTo>
                    <a:pt x="2352" y="3018"/>
                    <a:pt x="2964" y="2573"/>
                    <a:pt x="3153" y="1886"/>
                  </a:cubicBezTo>
                  <a:cubicBezTo>
                    <a:pt x="3348" y="1077"/>
                    <a:pt x="2846" y="240"/>
                    <a:pt x="2037" y="45"/>
                  </a:cubicBezTo>
                  <a:cubicBezTo>
                    <a:pt x="1914" y="15"/>
                    <a:pt x="1792" y="1"/>
                    <a:pt x="16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72"/>
            <p:cNvSpPr/>
            <p:nvPr/>
          </p:nvSpPr>
          <p:spPr>
            <a:xfrm>
              <a:off x="1812876" y="3625141"/>
              <a:ext cx="94550" cy="89677"/>
            </a:xfrm>
            <a:custGeom>
              <a:avLst/>
              <a:gdLst/>
              <a:ahLst/>
              <a:cxnLst/>
              <a:rect l="l" t="t" r="r" b="b"/>
              <a:pathLst>
                <a:path w="7645" h="7251" extrusionOk="0">
                  <a:moveTo>
                    <a:pt x="3787" y="1"/>
                  </a:moveTo>
                  <a:cubicBezTo>
                    <a:pt x="1991" y="1"/>
                    <a:pt x="430" y="1356"/>
                    <a:pt x="224" y="3210"/>
                  </a:cubicBezTo>
                  <a:cubicBezTo>
                    <a:pt x="0" y="5191"/>
                    <a:pt x="1423" y="6977"/>
                    <a:pt x="3404" y="7228"/>
                  </a:cubicBezTo>
                  <a:cubicBezTo>
                    <a:pt x="3541" y="7243"/>
                    <a:pt x="3678" y="7251"/>
                    <a:pt x="3813" y="7251"/>
                  </a:cubicBezTo>
                  <a:cubicBezTo>
                    <a:pt x="5629" y="7251"/>
                    <a:pt x="7214" y="5891"/>
                    <a:pt x="7421" y="4047"/>
                  </a:cubicBezTo>
                  <a:cubicBezTo>
                    <a:pt x="7645" y="2038"/>
                    <a:pt x="6222" y="253"/>
                    <a:pt x="4241" y="30"/>
                  </a:cubicBezTo>
                  <a:cubicBezTo>
                    <a:pt x="4089" y="10"/>
                    <a:pt x="3937" y="1"/>
                    <a:pt x="37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72"/>
            <p:cNvSpPr/>
            <p:nvPr/>
          </p:nvSpPr>
          <p:spPr>
            <a:xfrm>
              <a:off x="1855309" y="3641627"/>
              <a:ext cx="39353" cy="37474"/>
            </a:xfrm>
            <a:custGeom>
              <a:avLst/>
              <a:gdLst/>
              <a:ahLst/>
              <a:cxnLst/>
              <a:rect l="l" t="t" r="r" b="b"/>
              <a:pathLst>
                <a:path w="3182" h="3030" extrusionOk="0">
                  <a:moveTo>
                    <a:pt x="1628" y="0"/>
                  </a:moveTo>
                  <a:cubicBezTo>
                    <a:pt x="856" y="0"/>
                    <a:pt x="191" y="564"/>
                    <a:pt x="113" y="1347"/>
                  </a:cubicBezTo>
                  <a:cubicBezTo>
                    <a:pt x="1" y="2156"/>
                    <a:pt x="587" y="2909"/>
                    <a:pt x="1424" y="3021"/>
                  </a:cubicBezTo>
                  <a:cubicBezTo>
                    <a:pt x="1477" y="3026"/>
                    <a:pt x="1530" y="3029"/>
                    <a:pt x="1583" y="3029"/>
                  </a:cubicBezTo>
                  <a:cubicBezTo>
                    <a:pt x="2354" y="3029"/>
                    <a:pt x="3019" y="2466"/>
                    <a:pt x="3098" y="1682"/>
                  </a:cubicBezTo>
                  <a:cubicBezTo>
                    <a:pt x="3181" y="873"/>
                    <a:pt x="2596" y="120"/>
                    <a:pt x="1786" y="8"/>
                  </a:cubicBezTo>
                  <a:cubicBezTo>
                    <a:pt x="1733" y="3"/>
                    <a:pt x="1680" y="0"/>
                    <a:pt x="16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72"/>
            <p:cNvSpPr/>
            <p:nvPr/>
          </p:nvSpPr>
          <p:spPr>
            <a:xfrm>
              <a:off x="1984363" y="3265049"/>
              <a:ext cx="67984" cy="64299"/>
            </a:xfrm>
            <a:custGeom>
              <a:avLst/>
              <a:gdLst/>
              <a:ahLst/>
              <a:cxnLst/>
              <a:rect l="l" t="t" r="r" b="b"/>
              <a:pathLst>
                <a:path w="5497" h="5199" extrusionOk="0">
                  <a:moveTo>
                    <a:pt x="2732" y="1"/>
                  </a:moveTo>
                  <a:cubicBezTo>
                    <a:pt x="1437" y="1"/>
                    <a:pt x="323" y="962"/>
                    <a:pt x="168" y="2307"/>
                  </a:cubicBezTo>
                  <a:cubicBezTo>
                    <a:pt x="0" y="3730"/>
                    <a:pt x="1005" y="5013"/>
                    <a:pt x="2455" y="5180"/>
                  </a:cubicBezTo>
                  <a:cubicBezTo>
                    <a:pt x="2557" y="5192"/>
                    <a:pt x="2658" y="5198"/>
                    <a:pt x="2758" y="5198"/>
                  </a:cubicBezTo>
                  <a:cubicBezTo>
                    <a:pt x="4056" y="5198"/>
                    <a:pt x="5173" y="4214"/>
                    <a:pt x="5329" y="2893"/>
                  </a:cubicBezTo>
                  <a:cubicBezTo>
                    <a:pt x="5496" y="1470"/>
                    <a:pt x="4492" y="186"/>
                    <a:pt x="3041" y="19"/>
                  </a:cubicBezTo>
                  <a:cubicBezTo>
                    <a:pt x="2937" y="7"/>
                    <a:pt x="2834" y="1"/>
                    <a:pt x="2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72"/>
            <p:cNvSpPr/>
            <p:nvPr/>
          </p:nvSpPr>
          <p:spPr>
            <a:xfrm>
              <a:off x="2014726" y="3276885"/>
              <a:ext cx="28643" cy="26825"/>
            </a:xfrm>
            <a:custGeom>
              <a:avLst/>
              <a:gdLst/>
              <a:ahLst/>
              <a:cxnLst/>
              <a:rect l="l" t="t" r="r" b="b"/>
              <a:pathLst>
                <a:path w="2316" h="2169" extrusionOk="0">
                  <a:moveTo>
                    <a:pt x="1141" y="1"/>
                  </a:moveTo>
                  <a:cubicBezTo>
                    <a:pt x="610" y="1"/>
                    <a:pt x="135" y="421"/>
                    <a:pt x="84" y="959"/>
                  </a:cubicBezTo>
                  <a:cubicBezTo>
                    <a:pt x="0" y="1545"/>
                    <a:pt x="447" y="2103"/>
                    <a:pt x="1033" y="2159"/>
                  </a:cubicBezTo>
                  <a:cubicBezTo>
                    <a:pt x="1083" y="2166"/>
                    <a:pt x="1132" y="2169"/>
                    <a:pt x="1181" y="2169"/>
                  </a:cubicBezTo>
                  <a:cubicBezTo>
                    <a:pt x="1729" y="2169"/>
                    <a:pt x="2181" y="1749"/>
                    <a:pt x="2232" y="1210"/>
                  </a:cubicBezTo>
                  <a:cubicBezTo>
                    <a:pt x="2316" y="624"/>
                    <a:pt x="1897" y="66"/>
                    <a:pt x="1284" y="11"/>
                  </a:cubicBezTo>
                  <a:cubicBezTo>
                    <a:pt x="1236" y="4"/>
                    <a:pt x="1188" y="1"/>
                    <a:pt x="1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72"/>
            <p:cNvSpPr/>
            <p:nvPr/>
          </p:nvSpPr>
          <p:spPr>
            <a:xfrm>
              <a:off x="1842199" y="3519584"/>
              <a:ext cx="41765" cy="37610"/>
            </a:xfrm>
            <a:custGeom>
              <a:avLst/>
              <a:gdLst/>
              <a:ahLst/>
              <a:cxnLst/>
              <a:rect l="l" t="t" r="r" b="b"/>
              <a:pathLst>
                <a:path w="3377" h="3041" extrusionOk="0">
                  <a:moveTo>
                    <a:pt x="1688" y="0"/>
                  </a:moveTo>
                  <a:cubicBezTo>
                    <a:pt x="1021" y="0"/>
                    <a:pt x="410" y="442"/>
                    <a:pt x="224" y="1116"/>
                  </a:cubicBezTo>
                  <a:cubicBezTo>
                    <a:pt x="1" y="1925"/>
                    <a:pt x="475" y="2762"/>
                    <a:pt x="1284" y="2985"/>
                  </a:cubicBezTo>
                  <a:cubicBezTo>
                    <a:pt x="1419" y="3022"/>
                    <a:pt x="1556" y="3040"/>
                    <a:pt x="1689" y="3040"/>
                  </a:cubicBezTo>
                  <a:cubicBezTo>
                    <a:pt x="2356" y="3040"/>
                    <a:pt x="2967" y="2598"/>
                    <a:pt x="3153" y="1925"/>
                  </a:cubicBezTo>
                  <a:cubicBezTo>
                    <a:pt x="3377" y="1116"/>
                    <a:pt x="2902" y="279"/>
                    <a:pt x="2093" y="55"/>
                  </a:cubicBezTo>
                  <a:cubicBezTo>
                    <a:pt x="1958" y="18"/>
                    <a:pt x="1822" y="0"/>
                    <a:pt x="1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72"/>
            <p:cNvSpPr/>
            <p:nvPr/>
          </p:nvSpPr>
          <p:spPr>
            <a:xfrm>
              <a:off x="1861183" y="3527462"/>
              <a:ext cx="17611" cy="15633"/>
            </a:xfrm>
            <a:custGeom>
              <a:avLst/>
              <a:gdLst/>
              <a:ahLst/>
              <a:cxnLst/>
              <a:rect l="l" t="t" r="r" b="b"/>
              <a:pathLst>
                <a:path w="1424" h="1264" extrusionOk="0">
                  <a:moveTo>
                    <a:pt x="689" y="1"/>
                  </a:moveTo>
                  <a:cubicBezTo>
                    <a:pt x="411" y="1"/>
                    <a:pt x="179" y="180"/>
                    <a:pt x="112" y="451"/>
                  </a:cubicBezTo>
                  <a:cubicBezTo>
                    <a:pt x="0" y="813"/>
                    <a:pt x="195" y="1148"/>
                    <a:pt x="530" y="1232"/>
                  </a:cubicBezTo>
                  <a:cubicBezTo>
                    <a:pt x="595" y="1253"/>
                    <a:pt x="660" y="1263"/>
                    <a:pt x="724" y="1263"/>
                  </a:cubicBezTo>
                  <a:cubicBezTo>
                    <a:pt x="994" y="1263"/>
                    <a:pt x="1244" y="1084"/>
                    <a:pt x="1311" y="813"/>
                  </a:cubicBezTo>
                  <a:cubicBezTo>
                    <a:pt x="1423" y="479"/>
                    <a:pt x="1228" y="116"/>
                    <a:pt x="893" y="32"/>
                  </a:cubicBezTo>
                  <a:cubicBezTo>
                    <a:pt x="823" y="11"/>
                    <a:pt x="755" y="1"/>
                    <a:pt x="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72"/>
            <p:cNvSpPr/>
            <p:nvPr/>
          </p:nvSpPr>
          <p:spPr>
            <a:xfrm>
              <a:off x="2001616" y="3579864"/>
              <a:ext cx="44869" cy="42631"/>
            </a:xfrm>
            <a:custGeom>
              <a:avLst/>
              <a:gdLst/>
              <a:ahLst/>
              <a:cxnLst/>
              <a:rect l="l" t="t" r="r" b="b"/>
              <a:pathLst>
                <a:path w="3628" h="3447" extrusionOk="0">
                  <a:moveTo>
                    <a:pt x="1877" y="1"/>
                  </a:moveTo>
                  <a:cubicBezTo>
                    <a:pt x="993" y="1"/>
                    <a:pt x="217" y="646"/>
                    <a:pt x="112" y="1515"/>
                  </a:cubicBezTo>
                  <a:cubicBezTo>
                    <a:pt x="0" y="2463"/>
                    <a:pt x="698" y="3328"/>
                    <a:pt x="1618" y="3440"/>
                  </a:cubicBezTo>
                  <a:cubicBezTo>
                    <a:pt x="1672" y="3444"/>
                    <a:pt x="1725" y="3447"/>
                    <a:pt x="1778" y="3447"/>
                  </a:cubicBezTo>
                  <a:cubicBezTo>
                    <a:pt x="2662" y="3447"/>
                    <a:pt x="3436" y="2802"/>
                    <a:pt x="3515" y="1933"/>
                  </a:cubicBezTo>
                  <a:cubicBezTo>
                    <a:pt x="3627" y="985"/>
                    <a:pt x="2957" y="120"/>
                    <a:pt x="2037" y="8"/>
                  </a:cubicBezTo>
                  <a:cubicBezTo>
                    <a:pt x="1983" y="3"/>
                    <a:pt x="1930" y="1"/>
                    <a:pt x="18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72"/>
            <p:cNvSpPr/>
            <p:nvPr/>
          </p:nvSpPr>
          <p:spPr>
            <a:xfrm>
              <a:off x="2021973" y="3587804"/>
              <a:ext cx="18638" cy="17723"/>
            </a:xfrm>
            <a:custGeom>
              <a:avLst/>
              <a:gdLst/>
              <a:ahLst/>
              <a:cxnLst/>
              <a:rect l="l" t="t" r="r" b="b"/>
              <a:pathLst>
                <a:path w="1507" h="1433" extrusionOk="0">
                  <a:moveTo>
                    <a:pt x="737" y="1"/>
                  </a:moveTo>
                  <a:cubicBezTo>
                    <a:pt x="387" y="1"/>
                    <a:pt x="79" y="264"/>
                    <a:pt x="28" y="621"/>
                  </a:cubicBezTo>
                  <a:cubicBezTo>
                    <a:pt x="0" y="1012"/>
                    <a:pt x="279" y="1375"/>
                    <a:pt x="670" y="1431"/>
                  </a:cubicBezTo>
                  <a:cubicBezTo>
                    <a:pt x="688" y="1432"/>
                    <a:pt x="706" y="1432"/>
                    <a:pt x="724" y="1432"/>
                  </a:cubicBezTo>
                  <a:cubicBezTo>
                    <a:pt x="1093" y="1432"/>
                    <a:pt x="1424" y="1161"/>
                    <a:pt x="1451" y="789"/>
                  </a:cubicBezTo>
                  <a:cubicBezTo>
                    <a:pt x="1507" y="398"/>
                    <a:pt x="1228" y="64"/>
                    <a:pt x="837" y="8"/>
                  </a:cubicBezTo>
                  <a:cubicBezTo>
                    <a:pt x="804" y="3"/>
                    <a:pt x="770" y="1"/>
                    <a:pt x="7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72"/>
            <p:cNvSpPr/>
            <p:nvPr/>
          </p:nvSpPr>
          <p:spPr>
            <a:xfrm>
              <a:off x="2046807" y="3388204"/>
              <a:ext cx="40392" cy="37436"/>
            </a:xfrm>
            <a:custGeom>
              <a:avLst/>
              <a:gdLst/>
              <a:ahLst/>
              <a:cxnLst/>
              <a:rect l="l" t="t" r="r" b="b"/>
              <a:pathLst>
                <a:path w="3266" h="3027" extrusionOk="0">
                  <a:moveTo>
                    <a:pt x="1643" y="0"/>
                  </a:moveTo>
                  <a:cubicBezTo>
                    <a:pt x="1562" y="0"/>
                    <a:pt x="1479" y="7"/>
                    <a:pt x="1396" y="21"/>
                  </a:cubicBezTo>
                  <a:cubicBezTo>
                    <a:pt x="559" y="133"/>
                    <a:pt x="1" y="914"/>
                    <a:pt x="113" y="1751"/>
                  </a:cubicBezTo>
                  <a:cubicBezTo>
                    <a:pt x="238" y="2479"/>
                    <a:pt x="861" y="3027"/>
                    <a:pt x="1595" y="3027"/>
                  </a:cubicBezTo>
                  <a:cubicBezTo>
                    <a:pt x="1676" y="3027"/>
                    <a:pt x="1759" y="3020"/>
                    <a:pt x="1842" y="3006"/>
                  </a:cubicBezTo>
                  <a:cubicBezTo>
                    <a:pt x="2679" y="2895"/>
                    <a:pt x="3265" y="2113"/>
                    <a:pt x="3126" y="1304"/>
                  </a:cubicBezTo>
                  <a:cubicBezTo>
                    <a:pt x="3025" y="551"/>
                    <a:pt x="2381" y="0"/>
                    <a:pt x="1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72"/>
            <p:cNvSpPr/>
            <p:nvPr/>
          </p:nvSpPr>
          <p:spPr>
            <a:xfrm>
              <a:off x="2063379" y="3393535"/>
              <a:ext cx="16919" cy="15731"/>
            </a:xfrm>
            <a:custGeom>
              <a:avLst/>
              <a:gdLst/>
              <a:ahLst/>
              <a:cxnLst/>
              <a:rect l="l" t="t" r="r" b="b"/>
              <a:pathLst>
                <a:path w="1368" h="1272" extrusionOk="0">
                  <a:moveTo>
                    <a:pt x="687" y="1"/>
                  </a:moveTo>
                  <a:cubicBezTo>
                    <a:pt x="654" y="1"/>
                    <a:pt x="620" y="3"/>
                    <a:pt x="586" y="9"/>
                  </a:cubicBezTo>
                  <a:cubicBezTo>
                    <a:pt x="251" y="64"/>
                    <a:pt x="0" y="399"/>
                    <a:pt x="56" y="734"/>
                  </a:cubicBezTo>
                  <a:cubicBezTo>
                    <a:pt x="106" y="1037"/>
                    <a:pt x="386" y="1272"/>
                    <a:pt x="687" y="1272"/>
                  </a:cubicBezTo>
                  <a:cubicBezTo>
                    <a:pt x="718" y="1272"/>
                    <a:pt x="750" y="1269"/>
                    <a:pt x="781" y="1264"/>
                  </a:cubicBezTo>
                  <a:cubicBezTo>
                    <a:pt x="1116" y="1208"/>
                    <a:pt x="1367" y="901"/>
                    <a:pt x="1311" y="539"/>
                  </a:cubicBezTo>
                  <a:cubicBezTo>
                    <a:pt x="1261" y="235"/>
                    <a:pt x="1004" y="1"/>
                    <a:pt x="6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72"/>
            <p:cNvSpPr/>
            <p:nvPr/>
          </p:nvSpPr>
          <p:spPr>
            <a:xfrm>
              <a:off x="1913275" y="3365856"/>
              <a:ext cx="58671" cy="55580"/>
            </a:xfrm>
            <a:custGeom>
              <a:avLst/>
              <a:gdLst/>
              <a:ahLst/>
              <a:cxnLst/>
              <a:rect l="l" t="t" r="r" b="b"/>
              <a:pathLst>
                <a:path w="4744" h="4494" extrusionOk="0">
                  <a:moveTo>
                    <a:pt x="2371" y="0"/>
                  </a:moveTo>
                  <a:cubicBezTo>
                    <a:pt x="1246" y="0"/>
                    <a:pt x="270" y="853"/>
                    <a:pt x="140" y="1995"/>
                  </a:cubicBezTo>
                  <a:cubicBezTo>
                    <a:pt x="1" y="3223"/>
                    <a:pt x="894" y="4339"/>
                    <a:pt x="2121" y="4478"/>
                  </a:cubicBezTo>
                  <a:cubicBezTo>
                    <a:pt x="2209" y="4488"/>
                    <a:pt x="2295" y="4493"/>
                    <a:pt x="2381" y="4493"/>
                  </a:cubicBezTo>
                  <a:cubicBezTo>
                    <a:pt x="3503" y="4493"/>
                    <a:pt x="4475" y="3666"/>
                    <a:pt x="4604" y="2526"/>
                  </a:cubicBezTo>
                  <a:cubicBezTo>
                    <a:pt x="4744" y="1270"/>
                    <a:pt x="3879" y="154"/>
                    <a:pt x="2623" y="15"/>
                  </a:cubicBezTo>
                  <a:cubicBezTo>
                    <a:pt x="2539" y="5"/>
                    <a:pt x="2454" y="0"/>
                    <a:pt x="23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72"/>
            <p:cNvSpPr/>
            <p:nvPr/>
          </p:nvSpPr>
          <p:spPr>
            <a:xfrm>
              <a:off x="1939507" y="3376307"/>
              <a:ext cx="24512" cy="23004"/>
            </a:xfrm>
            <a:custGeom>
              <a:avLst/>
              <a:gdLst/>
              <a:ahLst/>
              <a:cxnLst/>
              <a:rect l="l" t="t" r="r" b="b"/>
              <a:pathLst>
                <a:path w="1982" h="1860" extrusionOk="0">
                  <a:moveTo>
                    <a:pt x="1009" y="1"/>
                  </a:moveTo>
                  <a:cubicBezTo>
                    <a:pt x="527" y="1"/>
                    <a:pt x="136" y="348"/>
                    <a:pt x="84" y="816"/>
                  </a:cubicBezTo>
                  <a:cubicBezTo>
                    <a:pt x="0" y="1346"/>
                    <a:pt x="391" y="1792"/>
                    <a:pt x="893" y="1848"/>
                  </a:cubicBezTo>
                  <a:cubicBezTo>
                    <a:pt x="939" y="1856"/>
                    <a:pt x="985" y="1859"/>
                    <a:pt x="1030" y="1859"/>
                  </a:cubicBezTo>
                  <a:cubicBezTo>
                    <a:pt x="1478" y="1859"/>
                    <a:pt x="1875" y="1495"/>
                    <a:pt x="1925" y="1039"/>
                  </a:cubicBezTo>
                  <a:cubicBezTo>
                    <a:pt x="1981" y="537"/>
                    <a:pt x="1618" y="62"/>
                    <a:pt x="1116" y="7"/>
                  </a:cubicBezTo>
                  <a:cubicBezTo>
                    <a:pt x="1080" y="3"/>
                    <a:pt x="1044" y="1"/>
                    <a:pt x="10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72"/>
            <p:cNvSpPr/>
            <p:nvPr/>
          </p:nvSpPr>
          <p:spPr>
            <a:xfrm>
              <a:off x="2140664" y="3410330"/>
              <a:ext cx="49359" cy="46601"/>
            </a:xfrm>
            <a:custGeom>
              <a:avLst/>
              <a:gdLst/>
              <a:ahLst/>
              <a:cxnLst/>
              <a:rect l="l" t="t" r="r" b="b"/>
              <a:pathLst>
                <a:path w="3991" h="3768" extrusionOk="0">
                  <a:moveTo>
                    <a:pt x="1958" y="1"/>
                  </a:moveTo>
                  <a:cubicBezTo>
                    <a:pt x="1030" y="1"/>
                    <a:pt x="243" y="714"/>
                    <a:pt x="140" y="1664"/>
                  </a:cubicBezTo>
                  <a:cubicBezTo>
                    <a:pt x="0" y="2696"/>
                    <a:pt x="754" y="3617"/>
                    <a:pt x="1786" y="3756"/>
                  </a:cubicBezTo>
                  <a:cubicBezTo>
                    <a:pt x="1856" y="3764"/>
                    <a:pt x="1926" y="3767"/>
                    <a:pt x="1995" y="3767"/>
                  </a:cubicBezTo>
                  <a:cubicBezTo>
                    <a:pt x="2940" y="3767"/>
                    <a:pt x="3748" y="3070"/>
                    <a:pt x="3878" y="2082"/>
                  </a:cubicBezTo>
                  <a:cubicBezTo>
                    <a:pt x="3990" y="1050"/>
                    <a:pt x="3237" y="129"/>
                    <a:pt x="2204" y="18"/>
                  </a:cubicBezTo>
                  <a:cubicBezTo>
                    <a:pt x="2122" y="6"/>
                    <a:pt x="2039" y="1"/>
                    <a:pt x="19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72"/>
            <p:cNvSpPr/>
            <p:nvPr/>
          </p:nvSpPr>
          <p:spPr>
            <a:xfrm>
              <a:off x="2162752" y="3418802"/>
              <a:ext cx="20703" cy="19442"/>
            </a:xfrm>
            <a:custGeom>
              <a:avLst/>
              <a:gdLst/>
              <a:ahLst/>
              <a:cxnLst/>
              <a:rect l="l" t="t" r="r" b="b"/>
              <a:pathLst>
                <a:path w="1674" h="1572" extrusionOk="0">
                  <a:moveTo>
                    <a:pt x="868" y="0"/>
                  </a:moveTo>
                  <a:cubicBezTo>
                    <a:pt x="470" y="0"/>
                    <a:pt x="109" y="299"/>
                    <a:pt x="56" y="700"/>
                  </a:cubicBezTo>
                  <a:cubicBezTo>
                    <a:pt x="0" y="1118"/>
                    <a:pt x="307" y="1509"/>
                    <a:pt x="753" y="1565"/>
                  </a:cubicBezTo>
                  <a:cubicBezTo>
                    <a:pt x="786" y="1569"/>
                    <a:pt x="819" y="1571"/>
                    <a:pt x="852" y="1571"/>
                  </a:cubicBezTo>
                  <a:cubicBezTo>
                    <a:pt x="1231" y="1571"/>
                    <a:pt x="1567" y="1280"/>
                    <a:pt x="1618" y="895"/>
                  </a:cubicBezTo>
                  <a:cubicBezTo>
                    <a:pt x="1674" y="449"/>
                    <a:pt x="1367" y="58"/>
                    <a:pt x="921" y="2"/>
                  </a:cubicBezTo>
                  <a:cubicBezTo>
                    <a:pt x="903" y="1"/>
                    <a:pt x="885" y="0"/>
                    <a:pt x="8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72"/>
            <p:cNvSpPr/>
            <p:nvPr/>
          </p:nvSpPr>
          <p:spPr>
            <a:xfrm>
              <a:off x="2131697" y="3566964"/>
              <a:ext cx="64187" cy="60848"/>
            </a:xfrm>
            <a:custGeom>
              <a:avLst/>
              <a:gdLst/>
              <a:ahLst/>
              <a:cxnLst/>
              <a:rect l="l" t="t" r="r" b="b"/>
              <a:pathLst>
                <a:path w="5190" h="4920" extrusionOk="0">
                  <a:moveTo>
                    <a:pt x="2574" y="0"/>
                  </a:moveTo>
                  <a:cubicBezTo>
                    <a:pt x="1356" y="0"/>
                    <a:pt x="294" y="928"/>
                    <a:pt x="140" y="2167"/>
                  </a:cubicBezTo>
                  <a:cubicBezTo>
                    <a:pt x="0" y="3534"/>
                    <a:pt x="949" y="4734"/>
                    <a:pt x="2316" y="4901"/>
                  </a:cubicBezTo>
                  <a:cubicBezTo>
                    <a:pt x="2416" y="4914"/>
                    <a:pt x="2516" y="4920"/>
                    <a:pt x="2615" y="4920"/>
                  </a:cubicBezTo>
                  <a:cubicBezTo>
                    <a:pt x="3833" y="4920"/>
                    <a:pt x="4895" y="3989"/>
                    <a:pt x="5050" y="2725"/>
                  </a:cubicBezTo>
                  <a:cubicBezTo>
                    <a:pt x="5189" y="1386"/>
                    <a:pt x="4241" y="158"/>
                    <a:pt x="2874" y="19"/>
                  </a:cubicBezTo>
                  <a:cubicBezTo>
                    <a:pt x="2773" y="6"/>
                    <a:pt x="2673" y="0"/>
                    <a:pt x="25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72"/>
            <p:cNvSpPr/>
            <p:nvPr/>
          </p:nvSpPr>
          <p:spPr>
            <a:xfrm>
              <a:off x="2160675" y="3578169"/>
              <a:ext cx="26578" cy="25329"/>
            </a:xfrm>
            <a:custGeom>
              <a:avLst/>
              <a:gdLst/>
              <a:ahLst/>
              <a:cxnLst/>
              <a:rect l="l" t="t" r="r" b="b"/>
              <a:pathLst>
                <a:path w="2149" h="2048" extrusionOk="0">
                  <a:moveTo>
                    <a:pt x="1094" y="0"/>
                  </a:moveTo>
                  <a:cubicBezTo>
                    <a:pt x="577" y="0"/>
                    <a:pt x="109" y="376"/>
                    <a:pt x="56" y="898"/>
                  </a:cubicBezTo>
                  <a:cubicBezTo>
                    <a:pt x="1" y="1456"/>
                    <a:pt x="391" y="1986"/>
                    <a:pt x="949" y="2042"/>
                  </a:cubicBezTo>
                  <a:cubicBezTo>
                    <a:pt x="985" y="2046"/>
                    <a:pt x="1020" y="2047"/>
                    <a:pt x="1055" y="2047"/>
                  </a:cubicBezTo>
                  <a:cubicBezTo>
                    <a:pt x="1573" y="2047"/>
                    <a:pt x="2041" y="1672"/>
                    <a:pt x="2093" y="1149"/>
                  </a:cubicBezTo>
                  <a:cubicBezTo>
                    <a:pt x="2149" y="591"/>
                    <a:pt x="1758" y="61"/>
                    <a:pt x="1200" y="6"/>
                  </a:cubicBezTo>
                  <a:cubicBezTo>
                    <a:pt x="1165" y="2"/>
                    <a:pt x="1129" y="0"/>
                    <a:pt x="10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72"/>
            <p:cNvSpPr/>
            <p:nvPr/>
          </p:nvSpPr>
          <p:spPr>
            <a:xfrm>
              <a:off x="1948473" y="3432591"/>
              <a:ext cx="136302" cy="129191"/>
            </a:xfrm>
            <a:custGeom>
              <a:avLst/>
              <a:gdLst/>
              <a:ahLst/>
              <a:cxnLst/>
              <a:rect l="l" t="t" r="r" b="b"/>
              <a:pathLst>
                <a:path w="11021" h="10446" extrusionOk="0">
                  <a:moveTo>
                    <a:pt x="5543" y="0"/>
                  </a:moveTo>
                  <a:cubicBezTo>
                    <a:pt x="2928" y="0"/>
                    <a:pt x="648" y="1953"/>
                    <a:pt x="335" y="4634"/>
                  </a:cubicBezTo>
                  <a:cubicBezTo>
                    <a:pt x="1" y="7480"/>
                    <a:pt x="2065" y="10075"/>
                    <a:pt x="4911" y="10409"/>
                  </a:cubicBezTo>
                  <a:cubicBezTo>
                    <a:pt x="5116" y="10433"/>
                    <a:pt x="5320" y="10445"/>
                    <a:pt x="5522" y="10445"/>
                  </a:cubicBezTo>
                  <a:cubicBezTo>
                    <a:pt x="8144" y="10445"/>
                    <a:pt x="10403" y="8476"/>
                    <a:pt x="10714" y="5834"/>
                  </a:cubicBezTo>
                  <a:cubicBezTo>
                    <a:pt x="11021" y="2960"/>
                    <a:pt x="8984" y="366"/>
                    <a:pt x="6111" y="31"/>
                  </a:cubicBezTo>
                  <a:cubicBezTo>
                    <a:pt x="5920" y="10"/>
                    <a:pt x="5731" y="0"/>
                    <a:pt x="55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72"/>
            <p:cNvSpPr/>
            <p:nvPr/>
          </p:nvSpPr>
          <p:spPr>
            <a:xfrm>
              <a:off x="2009890" y="3456597"/>
              <a:ext cx="56606" cy="53860"/>
            </a:xfrm>
            <a:custGeom>
              <a:avLst/>
              <a:gdLst/>
              <a:ahLst/>
              <a:cxnLst/>
              <a:rect l="l" t="t" r="r" b="b"/>
              <a:pathLst>
                <a:path w="4577" h="4355" extrusionOk="0">
                  <a:moveTo>
                    <a:pt x="2286" y="0"/>
                  </a:moveTo>
                  <a:cubicBezTo>
                    <a:pt x="1194" y="0"/>
                    <a:pt x="270" y="824"/>
                    <a:pt x="140" y="1912"/>
                  </a:cubicBezTo>
                  <a:cubicBezTo>
                    <a:pt x="1" y="3112"/>
                    <a:pt x="838" y="4200"/>
                    <a:pt x="2037" y="4339"/>
                  </a:cubicBezTo>
                  <a:cubicBezTo>
                    <a:pt x="2123" y="4349"/>
                    <a:pt x="2207" y="4354"/>
                    <a:pt x="2291" y="4354"/>
                  </a:cubicBezTo>
                  <a:cubicBezTo>
                    <a:pt x="3383" y="4354"/>
                    <a:pt x="4307" y="3529"/>
                    <a:pt x="4437" y="2414"/>
                  </a:cubicBezTo>
                  <a:cubicBezTo>
                    <a:pt x="4576" y="1243"/>
                    <a:pt x="3739" y="155"/>
                    <a:pt x="2540" y="15"/>
                  </a:cubicBezTo>
                  <a:cubicBezTo>
                    <a:pt x="2454" y="5"/>
                    <a:pt x="2369" y="0"/>
                    <a:pt x="2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72"/>
            <p:cNvSpPr/>
            <p:nvPr/>
          </p:nvSpPr>
          <p:spPr>
            <a:xfrm>
              <a:off x="1382264" y="4124083"/>
              <a:ext cx="847433" cy="47293"/>
            </a:xfrm>
            <a:custGeom>
              <a:avLst/>
              <a:gdLst/>
              <a:ahLst/>
              <a:cxnLst/>
              <a:rect l="l" t="t" r="r" b="b"/>
              <a:pathLst>
                <a:path w="68521" h="3824" extrusionOk="0">
                  <a:moveTo>
                    <a:pt x="1702" y="1"/>
                  </a:moveTo>
                  <a:cubicBezTo>
                    <a:pt x="754" y="1"/>
                    <a:pt x="0" y="782"/>
                    <a:pt x="0" y="1759"/>
                  </a:cubicBezTo>
                  <a:lnTo>
                    <a:pt x="0" y="2065"/>
                  </a:lnTo>
                  <a:cubicBezTo>
                    <a:pt x="0" y="3042"/>
                    <a:pt x="754" y="3823"/>
                    <a:pt x="1702" y="3823"/>
                  </a:cubicBezTo>
                  <a:lnTo>
                    <a:pt x="66819" y="3823"/>
                  </a:lnTo>
                  <a:cubicBezTo>
                    <a:pt x="67767" y="3823"/>
                    <a:pt x="68520" y="3042"/>
                    <a:pt x="68520" y="2065"/>
                  </a:cubicBezTo>
                  <a:lnTo>
                    <a:pt x="68520" y="1759"/>
                  </a:lnTo>
                  <a:cubicBezTo>
                    <a:pt x="68520" y="782"/>
                    <a:pt x="67767" y="1"/>
                    <a:pt x="668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72"/>
            <p:cNvSpPr/>
            <p:nvPr/>
          </p:nvSpPr>
          <p:spPr>
            <a:xfrm>
              <a:off x="1382264" y="4169286"/>
              <a:ext cx="69357" cy="42804"/>
            </a:xfrm>
            <a:custGeom>
              <a:avLst/>
              <a:gdLst/>
              <a:ahLst/>
              <a:cxnLst/>
              <a:rect l="l" t="t" r="r" b="b"/>
              <a:pathLst>
                <a:path w="5608" h="3461" extrusionOk="0">
                  <a:moveTo>
                    <a:pt x="1395" y="1"/>
                  </a:moveTo>
                  <a:cubicBezTo>
                    <a:pt x="642" y="1"/>
                    <a:pt x="0" y="782"/>
                    <a:pt x="0" y="1730"/>
                  </a:cubicBezTo>
                  <a:cubicBezTo>
                    <a:pt x="0" y="2707"/>
                    <a:pt x="642" y="3460"/>
                    <a:pt x="1395" y="3460"/>
                  </a:cubicBezTo>
                  <a:lnTo>
                    <a:pt x="4213" y="3460"/>
                  </a:lnTo>
                  <a:cubicBezTo>
                    <a:pt x="4966" y="3460"/>
                    <a:pt x="5608" y="2707"/>
                    <a:pt x="5608" y="1730"/>
                  </a:cubicBezTo>
                  <a:cubicBezTo>
                    <a:pt x="5608" y="782"/>
                    <a:pt x="4966" y="1"/>
                    <a:pt x="42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72"/>
            <p:cNvSpPr/>
            <p:nvPr/>
          </p:nvSpPr>
          <p:spPr>
            <a:xfrm>
              <a:off x="2155851" y="4170671"/>
              <a:ext cx="69357" cy="42792"/>
            </a:xfrm>
            <a:custGeom>
              <a:avLst/>
              <a:gdLst/>
              <a:ahLst/>
              <a:cxnLst/>
              <a:rect l="l" t="t" r="r" b="b"/>
              <a:pathLst>
                <a:path w="5608" h="3460" extrusionOk="0">
                  <a:moveTo>
                    <a:pt x="1395" y="0"/>
                  </a:moveTo>
                  <a:cubicBezTo>
                    <a:pt x="642" y="0"/>
                    <a:pt x="0" y="781"/>
                    <a:pt x="0" y="1730"/>
                  </a:cubicBezTo>
                  <a:cubicBezTo>
                    <a:pt x="0" y="2679"/>
                    <a:pt x="642" y="3460"/>
                    <a:pt x="1395" y="3460"/>
                  </a:cubicBezTo>
                  <a:lnTo>
                    <a:pt x="4213" y="3460"/>
                  </a:lnTo>
                  <a:cubicBezTo>
                    <a:pt x="4966" y="3460"/>
                    <a:pt x="5608" y="2679"/>
                    <a:pt x="5608" y="1730"/>
                  </a:cubicBezTo>
                  <a:cubicBezTo>
                    <a:pt x="5608" y="781"/>
                    <a:pt x="4966" y="0"/>
                    <a:pt x="42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9" name="Google Shape;1779;p72"/>
          <p:cNvGrpSpPr/>
          <p:nvPr/>
        </p:nvGrpSpPr>
        <p:grpSpPr>
          <a:xfrm>
            <a:off x="4654086" y="2674486"/>
            <a:ext cx="1483109" cy="1610832"/>
            <a:chOff x="5117517" y="3171259"/>
            <a:chExt cx="985455" cy="1070321"/>
          </a:xfrm>
        </p:grpSpPr>
        <p:grpSp>
          <p:nvGrpSpPr>
            <p:cNvPr id="1780" name="Google Shape;1780;p72"/>
            <p:cNvGrpSpPr/>
            <p:nvPr/>
          </p:nvGrpSpPr>
          <p:grpSpPr>
            <a:xfrm>
              <a:off x="5117517" y="3171259"/>
              <a:ext cx="985455" cy="630742"/>
              <a:chOff x="5117517" y="3171259"/>
              <a:chExt cx="985455" cy="630742"/>
            </a:xfrm>
          </p:grpSpPr>
          <p:sp>
            <p:nvSpPr>
              <p:cNvPr id="1781" name="Google Shape;1781;p72"/>
              <p:cNvSpPr/>
              <p:nvPr/>
            </p:nvSpPr>
            <p:spPr>
              <a:xfrm>
                <a:off x="5337312" y="3363784"/>
                <a:ext cx="206686" cy="238779"/>
              </a:xfrm>
              <a:custGeom>
                <a:avLst/>
                <a:gdLst/>
                <a:ahLst/>
                <a:cxnLst/>
                <a:rect l="l" t="t" r="r" b="b"/>
                <a:pathLst>
                  <a:path w="16712" h="19307" extrusionOk="0">
                    <a:moveTo>
                      <a:pt x="8342" y="1"/>
                    </a:moveTo>
                    <a:lnTo>
                      <a:pt x="0" y="4827"/>
                    </a:lnTo>
                    <a:lnTo>
                      <a:pt x="0" y="14480"/>
                    </a:lnTo>
                    <a:lnTo>
                      <a:pt x="8342" y="19307"/>
                    </a:lnTo>
                    <a:lnTo>
                      <a:pt x="16712" y="14480"/>
                    </a:lnTo>
                    <a:lnTo>
                      <a:pt x="16712" y="4827"/>
                    </a:lnTo>
                    <a:lnTo>
                      <a:pt x="8342"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72"/>
              <p:cNvSpPr/>
              <p:nvPr/>
            </p:nvSpPr>
            <p:spPr>
              <a:xfrm>
                <a:off x="5447729" y="3554936"/>
                <a:ext cx="207032" cy="238779"/>
              </a:xfrm>
              <a:custGeom>
                <a:avLst/>
                <a:gdLst/>
                <a:ahLst/>
                <a:cxnLst/>
                <a:rect l="l" t="t" r="r" b="b"/>
                <a:pathLst>
                  <a:path w="16740" h="19307" extrusionOk="0">
                    <a:moveTo>
                      <a:pt x="8370" y="1"/>
                    </a:moveTo>
                    <a:lnTo>
                      <a:pt x="0" y="4827"/>
                    </a:lnTo>
                    <a:lnTo>
                      <a:pt x="0" y="14480"/>
                    </a:lnTo>
                    <a:lnTo>
                      <a:pt x="8370" y="19307"/>
                    </a:lnTo>
                    <a:lnTo>
                      <a:pt x="16740" y="14480"/>
                    </a:lnTo>
                    <a:lnTo>
                      <a:pt x="16740" y="4827"/>
                    </a:lnTo>
                    <a:lnTo>
                      <a:pt x="837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72"/>
              <p:cNvSpPr/>
              <p:nvPr/>
            </p:nvSpPr>
            <p:spPr>
              <a:xfrm>
                <a:off x="5673386" y="3171259"/>
                <a:ext cx="206686" cy="238779"/>
              </a:xfrm>
              <a:custGeom>
                <a:avLst/>
                <a:gdLst/>
                <a:ahLst/>
                <a:cxnLst/>
                <a:rect l="l" t="t" r="r" b="b"/>
                <a:pathLst>
                  <a:path w="16712" h="19307" extrusionOk="0">
                    <a:moveTo>
                      <a:pt x="8370" y="0"/>
                    </a:moveTo>
                    <a:lnTo>
                      <a:pt x="0" y="4827"/>
                    </a:lnTo>
                    <a:lnTo>
                      <a:pt x="0" y="14480"/>
                    </a:lnTo>
                    <a:lnTo>
                      <a:pt x="8370" y="19306"/>
                    </a:lnTo>
                    <a:lnTo>
                      <a:pt x="16712" y="14480"/>
                    </a:lnTo>
                    <a:lnTo>
                      <a:pt x="16712" y="4827"/>
                    </a:lnTo>
                    <a:lnTo>
                      <a:pt x="8370"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72"/>
              <p:cNvSpPr/>
              <p:nvPr/>
            </p:nvSpPr>
            <p:spPr>
              <a:xfrm>
                <a:off x="5117517" y="3363784"/>
                <a:ext cx="206698" cy="238779"/>
              </a:xfrm>
              <a:custGeom>
                <a:avLst/>
                <a:gdLst/>
                <a:ahLst/>
                <a:cxnLst/>
                <a:rect l="l" t="t" r="r" b="b"/>
                <a:pathLst>
                  <a:path w="16713" h="19307" extrusionOk="0">
                    <a:moveTo>
                      <a:pt x="8370" y="1"/>
                    </a:moveTo>
                    <a:lnTo>
                      <a:pt x="1" y="4827"/>
                    </a:lnTo>
                    <a:lnTo>
                      <a:pt x="1" y="14480"/>
                    </a:lnTo>
                    <a:lnTo>
                      <a:pt x="8370" y="19307"/>
                    </a:lnTo>
                    <a:lnTo>
                      <a:pt x="16712" y="14480"/>
                    </a:lnTo>
                    <a:lnTo>
                      <a:pt x="16712" y="4827"/>
                    </a:lnTo>
                    <a:lnTo>
                      <a:pt x="837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72"/>
              <p:cNvSpPr/>
              <p:nvPr/>
            </p:nvSpPr>
            <p:spPr>
              <a:xfrm>
                <a:off x="5227241" y="3171259"/>
                <a:ext cx="206698" cy="238779"/>
              </a:xfrm>
              <a:custGeom>
                <a:avLst/>
                <a:gdLst/>
                <a:ahLst/>
                <a:cxnLst/>
                <a:rect l="l" t="t" r="r" b="b"/>
                <a:pathLst>
                  <a:path w="16713" h="19307" extrusionOk="0">
                    <a:moveTo>
                      <a:pt x="8370" y="0"/>
                    </a:moveTo>
                    <a:lnTo>
                      <a:pt x="1" y="4827"/>
                    </a:lnTo>
                    <a:lnTo>
                      <a:pt x="1" y="14480"/>
                    </a:lnTo>
                    <a:lnTo>
                      <a:pt x="8370" y="19306"/>
                    </a:lnTo>
                    <a:lnTo>
                      <a:pt x="16712" y="14480"/>
                    </a:lnTo>
                    <a:lnTo>
                      <a:pt x="16712" y="4827"/>
                    </a:lnTo>
                    <a:lnTo>
                      <a:pt x="8370"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72"/>
              <p:cNvSpPr/>
              <p:nvPr/>
            </p:nvSpPr>
            <p:spPr>
              <a:xfrm>
                <a:off x="5669936" y="3555628"/>
                <a:ext cx="206686" cy="238779"/>
              </a:xfrm>
              <a:custGeom>
                <a:avLst/>
                <a:gdLst/>
                <a:ahLst/>
                <a:cxnLst/>
                <a:rect l="l" t="t" r="r" b="b"/>
                <a:pathLst>
                  <a:path w="16712" h="19307" extrusionOk="0">
                    <a:moveTo>
                      <a:pt x="8370" y="1"/>
                    </a:moveTo>
                    <a:lnTo>
                      <a:pt x="0" y="4827"/>
                    </a:lnTo>
                    <a:lnTo>
                      <a:pt x="0" y="14480"/>
                    </a:lnTo>
                    <a:lnTo>
                      <a:pt x="8370" y="19307"/>
                    </a:lnTo>
                    <a:lnTo>
                      <a:pt x="16712" y="14480"/>
                    </a:lnTo>
                    <a:lnTo>
                      <a:pt x="16712" y="4827"/>
                    </a:lnTo>
                    <a:lnTo>
                      <a:pt x="837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72"/>
              <p:cNvSpPr/>
              <p:nvPr/>
            </p:nvSpPr>
            <p:spPr>
              <a:xfrm>
                <a:off x="5552618" y="3358960"/>
                <a:ext cx="215318" cy="248438"/>
              </a:xfrm>
              <a:custGeom>
                <a:avLst/>
                <a:gdLst/>
                <a:ahLst/>
                <a:cxnLst/>
                <a:rect l="l" t="t" r="r" b="b"/>
                <a:pathLst>
                  <a:path w="17410" h="20088" extrusionOk="0">
                    <a:moveTo>
                      <a:pt x="8705" y="781"/>
                    </a:moveTo>
                    <a:lnTo>
                      <a:pt x="16712" y="5413"/>
                    </a:lnTo>
                    <a:lnTo>
                      <a:pt x="16712" y="14675"/>
                    </a:lnTo>
                    <a:lnTo>
                      <a:pt x="8705" y="19306"/>
                    </a:lnTo>
                    <a:lnTo>
                      <a:pt x="670" y="14675"/>
                    </a:lnTo>
                    <a:lnTo>
                      <a:pt x="670" y="5413"/>
                    </a:lnTo>
                    <a:lnTo>
                      <a:pt x="8705" y="781"/>
                    </a:lnTo>
                    <a:close/>
                    <a:moveTo>
                      <a:pt x="8705" y="0"/>
                    </a:moveTo>
                    <a:lnTo>
                      <a:pt x="0" y="5022"/>
                    </a:lnTo>
                    <a:lnTo>
                      <a:pt x="0" y="15066"/>
                    </a:lnTo>
                    <a:lnTo>
                      <a:pt x="8705" y="20087"/>
                    </a:lnTo>
                    <a:lnTo>
                      <a:pt x="17409" y="15066"/>
                    </a:lnTo>
                    <a:lnTo>
                      <a:pt x="17409" y="5022"/>
                    </a:lnTo>
                    <a:lnTo>
                      <a:pt x="8705"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72"/>
              <p:cNvSpPr/>
              <p:nvPr/>
            </p:nvSpPr>
            <p:spPr>
              <a:xfrm>
                <a:off x="5778275" y="3363784"/>
                <a:ext cx="206686" cy="238779"/>
              </a:xfrm>
              <a:custGeom>
                <a:avLst/>
                <a:gdLst/>
                <a:ahLst/>
                <a:cxnLst/>
                <a:rect l="l" t="t" r="r" b="b"/>
                <a:pathLst>
                  <a:path w="16712" h="19307" extrusionOk="0">
                    <a:moveTo>
                      <a:pt x="8370" y="1"/>
                    </a:moveTo>
                    <a:lnTo>
                      <a:pt x="0" y="4827"/>
                    </a:lnTo>
                    <a:lnTo>
                      <a:pt x="0" y="14480"/>
                    </a:lnTo>
                    <a:lnTo>
                      <a:pt x="8370" y="19307"/>
                    </a:lnTo>
                    <a:lnTo>
                      <a:pt x="16712" y="14480"/>
                    </a:lnTo>
                    <a:lnTo>
                      <a:pt x="16712" y="4827"/>
                    </a:lnTo>
                    <a:lnTo>
                      <a:pt x="837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72"/>
              <p:cNvSpPr/>
              <p:nvPr/>
            </p:nvSpPr>
            <p:spPr>
              <a:xfrm>
                <a:off x="5887653" y="3553563"/>
                <a:ext cx="215318" cy="248438"/>
              </a:xfrm>
              <a:custGeom>
                <a:avLst/>
                <a:gdLst/>
                <a:ahLst/>
                <a:cxnLst/>
                <a:rect l="l" t="t" r="r" b="b"/>
                <a:pathLst>
                  <a:path w="17410" h="20088" extrusionOk="0">
                    <a:moveTo>
                      <a:pt x="8705" y="781"/>
                    </a:moveTo>
                    <a:lnTo>
                      <a:pt x="16740" y="5413"/>
                    </a:lnTo>
                    <a:lnTo>
                      <a:pt x="16740" y="14675"/>
                    </a:lnTo>
                    <a:lnTo>
                      <a:pt x="8705" y="19306"/>
                    </a:lnTo>
                    <a:lnTo>
                      <a:pt x="698" y="14675"/>
                    </a:lnTo>
                    <a:lnTo>
                      <a:pt x="698" y="5413"/>
                    </a:lnTo>
                    <a:lnTo>
                      <a:pt x="8705" y="781"/>
                    </a:lnTo>
                    <a:close/>
                    <a:moveTo>
                      <a:pt x="8705" y="0"/>
                    </a:moveTo>
                    <a:lnTo>
                      <a:pt x="0" y="5022"/>
                    </a:lnTo>
                    <a:lnTo>
                      <a:pt x="0" y="15066"/>
                    </a:lnTo>
                    <a:lnTo>
                      <a:pt x="8705" y="20088"/>
                    </a:lnTo>
                    <a:lnTo>
                      <a:pt x="17409" y="15066"/>
                    </a:lnTo>
                    <a:lnTo>
                      <a:pt x="17409" y="5022"/>
                    </a:lnTo>
                    <a:lnTo>
                      <a:pt x="8705"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0" name="Google Shape;1790;p72"/>
            <p:cNvSpPr/>
            <p:nvPr/>
          </p:nvSpPr>
          <p:spPr>
            <a:xfrm>
              <a:off x="5320406" y="3680194"/>
              <a:ext cx="117330" cy="450981"/>
            </a:xfrm>
            <a:custGeom>
              <a:avLst/>
              <a:gdLst/>
              <a:ahLst/>
              <a:cxnLst/>
              <a:rect l="l" t="t" r="r" b="b"/>
              <a:pathLst>
                <a:path w="9487" h="36465" extrusionOk="0">
                  <a:moveTo>
                    <a:pt x="28" y="0"/>
                  </a:moveTo>
                  <a:cubicBezTo>
                    <a:pt x="28" y="84"/>
                    <a:pt x="0" y="168"/>
                    <a:pt x="0" y="251"/>
                  </a:cubicBezTo>
                  <a:lnTo>
                    <a:pt x="0" y="31721"/>
                  </a:lnTo>
                  <a:cubicBezTo>
                    <a:pt x="0" y="34344"/>
                    <a:pt x="2121" y="36464"/>
                    <a:pt x="4743" y="36464"/>
                  </a:cubicBezTo>
                  <a:cubicBezTo>
                    <a:pt x="7366" y="36464"/>
                    <a:pt x="9486" y="34344"/>
                    <a:pt x="9486" y="31721"/>
                  </a:cubicBezTo>
                  <a:lnTo>
                    <a:pt x="9486" y="251"/>
                  </a:lnTo>
                  <a:cubicBezTo>
                    <a:pt x="9486" y="168"/>
                    <a:pt x="9486" y="84"/>
                    <a:pt x="94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72"/>
            <p:cNvSpPr/>
            <p:nvPr/>
          </p:nvSpPr>
          <p:spPr>
            <a:xfrm>
              <a:off x="5344559" y="3661210"/>
              <a:ext cx="69023" cy="445811"/>
            </a:xfrm>
            <a:custGeom>
              <a:avLst/>
              <a:gdLst/>
              <a:ahLst/>
              <a:cxnLst/>
              <a:rect l="l" t="t" r="r" b="b"/>
              <a:pathLst>
                <a:path w="5581" h="36047" extrusionOk="0">
                  <a:moveTo>
                    <a:pt x="2790" y="1"/>
                  </a:moveTo>
                  <a:cubicBezTo>
                    <a:pt x="1256" y="1"/>
                    <a:pt x="0" y="1228"/>
                    <a:pt x="0" y="2763"/>
                  </a:cubicBezTo>
                  <a:lnTo>
                    <a:pt x="0" y="33256"/>
                  </a:lnTo>
                  <a:cubicBezTo>
                    <a:pt x="0" y="34791"/>
                    <a:pt x="1256" y="36046"/>
                    <a:pt x="2790" y="36046"/>
                  </a:cubicBezTo>
                  <a:cubicBezTo>
                    <a:pt x="4325" y="36046"/>
                    <a:pt x="5580" y="34791"/>
                    <a:pt x="5580" y="33256"/>
                  </a:cubicBezTo>
                  <a:lnTo>
                    <a:pt x="5580" y="2763"/>
                  </a:lnTo>
                  <a:cubicBezTo>
                    <a:pt x="5580" y="1228"/>
                    <a:pt x="4325" y="1"/>
                    <a:pt x="2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72"/>
            <p:cNvSpPr/>
            <p:nvPr/>
          </p:nvSpPr>
          <p:spPr>
            <a:xfrm>
              <a:off x="5344559" y="3857544"/>
              <a:ext cx="69023" cy="249477"/>
            </a:xfrm>
            <a:custGeom>
              <a:avLst/>
              <a:gdLst/>
              <a:ahLst/>
              <a:cxnLst/>
              <a:rect l="l" t="t" r="r" b="b"/>
              <a:pathLst>
                <a:path w="5581" h="20172" extrusionOk="0">
                  <a:moveTo>
                    <a:pt x="0" y="0"/>
                  </a:moveTo>
                  <a:lnTo>
                    <a:pt x="0" y="17381"/>
                  </a:lnTo>
                  <a:cubicBezTo>
                    <a:pt x="0" y="18916"/>
                    <a:pt x="1256" y="20171"/>
                    <a:pt x="2790" y="20171"/>
                  </a:cubicBezTo>
                  <a:cubicBezTo>
                    <a:pt x="4325" y="20171"/>
                    <a:pt x="5580" y="18916"/>
                    <a:pt x="5580" y="17381"/>
                  </a:cubicBezTo>
                  <a:lnTo>
                    <a:pt x="55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72"/>
            <p:cNvSpPr/>
            <p:nvPr/>
          </p:nvSpPr>
          <p:spPr>
            <a:xfrm>
              <a:off x="5344559" y="3851681"/>
              <a:ext cx="69357" cy="11737"/>
            </a:xfrm>
            <a:custGeom>
              <a:avLst/>
              <a:gdLst/>
              <a:ahLst/>
              <a:cxnLst/>
              <a:rect l="l" t="t" r="r" b="b"/>
              <a:pathLst>
                <a:path w="5608" h="949" extrusionOk="0">
                  <a:moveTo>
                    <a:pt x="2790" y="0"/>
                  </a:moveTo>
                  <a:cubicBezTo>
                    <a:pt x="1256" y="0"/>
                    <a:pt x="0" y="223"/>
                    <a:pt x="0" y="474"/>
                  </a:cubicBezTo>
                  <a:cubicBezTo>
                    <a:pt x="0" y="725"/>
                    <a:pt x="1256" y="949"/>
                    <a:pt x="2790" y="949"/>
                  </a:cubicBezTo>
                  <a:cubicBezTo>
                    <a:pt x="4353" y="949"/>
                    <a:pt x="5608" y="725"/>
                    <a:pt x="5608" y="474"/>
                  </a:cubicBezTo>
                  <a:cubicBezTo>
                    <a:pt x="5608" y="223"/>
                    <a:pt x="4353" y="0"/>
                    <a:pt x="2790" y="0"/>
                  </a:cubicBezTo>
                  <a:close/>
                </a:path>
              </a:pathLst>
            </a:custGeom>
            <a:solidFill>
              <a:srgbClr val="1FC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72"/>
            <p:cNvSpPr/>
            <p:nvPr/>
          </p:nvSpPr>
          <p:spPr>
            <a:xfrm>
              <a:off x="5381130" y="3926208"/>
              <a:ext cx="18304" cy="18292"/>
            </a:xfrm>
            <a:custGeom>
              <a:avLst/>
              <a:gdLst/>
              <a:ahLst/>
              <a:cxnLst/>
              <a:rect l="l" t="t" r="r" b="b"/>
              <a:pathLst>
                <a:path w="1480" h="1479" extrusionOk="0">
                  <a:moveTo>
                    <a:pt x="726" y="0"/>
                  </a:moveTo>
                  <a:cubicBezTo>
                    <a:pt x="307" y="0"/>
                    <a:pt x="1" y="307"/>
                    <a:pt x="1" y="726"/>
                  </a:cubicBezTo>
                  <a:cubicBezTo>
                    <a:pt x="1" y="1144"/>
                    <a:pt x="307" y="1479"/>
                    <a:pt x="726" y="1479"/>
                  </a:cubicBezTo>
                  <a:cubicBezTo>
                    <a:pt x="1144" y="1479"/>
                    <a:pt x="1479" y="1144"/>
                    <a:pt x="1479" y="726"/>
                  </a:cubicBezTo>
                  <a:cubicBezTo>
                    <a:pt x="1479" y="307"/>
                    <a:pt x="1144" y="0"/>
                    <a:pt x="7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72"/>
            <p:cNvSpPr/>
            <p:nvPr/>
          </p:nvSpPr>
          <p:spPr>
            <a:xfrm>
              <a:off x="5382861" y="3783697"/>
              <a:ext cx="18292" cy="18304"/>
            </a:xfrm>
            <a:custGeom>
              <a:avLst/>
              <a:gdLst/>
              <a:ahLst/>
              <a:cxnLst/>
              <a:rect l="l" t="t" r="r" b="b"/>
              <a:pathLst>
                <a:path w="1479" h="1480" extrusionOk="0">
                  <a:moveTo>
                    <a:pt x="725" y="1"/>
                  </a:moveTo>
                  <a:cubicBezTo>
                    <a:pt x="335" y="1"/>
                    <a:pt x="0" y="336"/>
                    <a:pt x="0" y="726"/>
                  </a:cubicBezTo>
                  <a:cubicBezTo>
                    <a:pt x="0" y="1145"/>
                    <a:pt x="335" y="1480"/>
                    <a:pt x="725" y="1480"/>
                  </a:cubicBezTo>
                  <a:cubicBezTo>
                    <a:pt x="1144" y="1480"/>
                    <a:pt x="1479" y="1145"/>
                    <a:pt x="1479" y="726"/>
                  </a:cubicBezTo>
                  <a:cubicBezTo>
                    <a:pt x="1479" y="336"/>
                    <a:pt x="1144" y="1"/>
                    <a:pt x="725" y="1"/>
                  </a:cubicBezTo>
                  <a:close/>
                </a:path>
              </a:pathLst>
            </a:custGeom>
            <a:solidFill>
              <a:srgbClr val="B4C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72"/>
            <p:cNvSpPr/>
            <p:nvPr/>
          </p:nvSpPr>
          <p:spPr>
            <a:xfrm>
              <a:off x="5363531" y="3972091"/>
              <a:ext cx="18304" cy="17958"/>
            </a:xfrm>
            <a:custGeom>
              <a:avLst/>
              <a:gdLst/>
              <a:ahLst/>
              <a:cxnLst/>
              <a:rect l="l" t="t" r="r" b="b"/>
              <a:pathLst>
                <a:path w="1480" h="1452" extrusionOk="0">
                  <a:moveTo>
                    <a:pt x="754" y="1"/>
                  </a:moveTo>
                  <a:cubicBezTo>
                    <a:pt x="336" y="1"/>
                    <a:pt x="1" y="308"/>
                    <a:pt x="1" y="726"/>
                  </a:cubicBezTo>
                  <a:cubicBezTo>
                    <a:pt x="1" y="1145"/>
                    <a:pt x="336" y="1452"/>
                    <a:pt x="754" y="1452"/>
                  </a:cubicBezTo>
                  <a:cubicBezTo>
                    <a:pt x="1172" y="1452"/>
                    <a:pt x="1479" y="1145"/>
                    <a:pt x="1479" y="726"/>
                  </a:cubicBezTo>
                  <a:cubicBezTo>
                    <a:pt x="1479" y="308"/>
                    <a:pt x="1172" y="1"/>
                    <a:pt x="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72"/>
            <p:cNvSpPr/>
            <p:nvPr/>
          </p:nvSpPr>
          <p:spPr>
            <a:xfrm>
              <a:off x="5360773" y="3941037"/>
              <a:ext cx="8633" cy="8645"/>
            </a:xfrm>
            <a:custGeom>
              <a:avLst/>
              <a:gdLst/>
              <a:ahLst/>
              <a:cxnLst/>
              <a:rect l="l" t="t" r="r" b="b"/>
              <a:pathLst>
                <a:path w="698" h="699" extrusionOk="0">
                  <a:moveTo>
                    <a:pt x="363" y="1"/>
                  </a:moveTo>
                  <a:cubicBezTo>
                    <a:pt x="168" y="1"/>
                    <a:pt x="1" y="168"/>
                    <a:pt x="1" y="364"/>
                  </a:cubicBezTo>
                  <a:cubicBezTo>
                    <a:pt x="1" y="531"/>
                    <a:pt x="168" y="698"/>
                    <a:pt x="363" y="698"/>
                  </a:cubicBezTo>
                  <a:cubicBezTo>
                    <a:pt x="559" y="698"/>
                    <a:pt x="698" y="531"/>
                    <a:pt x="698" y="364"/>
                  </a:cubicBezTo>
                  <a:cubicBezTo>
                    <a:pt x="698" y="168"/>
                    <a:pt x="559" y="1"/>
                    <a:pt x="3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72"/>
            <p:cNvSpPr/>
            <p:nvPr/>
          </p:nvSpPr>
          <p:spPr>
            <a:xfrm>
              <a:off x="5382515" y="4006597"/>
              <a:ext cx="8633" cy="8645"/>
            </a:xfrm>
            <a:custGeom>
              <a:avLst/>
              <a:gdLst/>
              <a:ahLst/>
              <a:cxnLst/>
              <a:rect l="l" t="t" r="r" b="b"/>
              <a:pathLst>
                <a:path w="698" h="699" extrusionOk="0">
                  <a:moveTo>
                    <a:pt x="335" y="1"/>
                  </a:moveTo>
                  <a:cubicBezTo>
                    <a:pt x="140" y="1"/>
                    <a:pt x="0" y="168"/>
                    <a:pt x="0" y="363"/>
                  </a:cubicBezTo>
                  <a:cubicBezTo>
                    <a:pt x="0" y="559"/>
                    <a:pt x="140" y="698"/>
                    <a:pt x="335" y="698"/>
                  </a:cubicBezTo>
                  <a:cubicBezTo>
                    <a:pt x="530" y="698"/>
                    <a:pt x="698" y="559"/>
                    <a:pt x="698" y="363"/>
                  </a:cubicBezTo>
                  <a:cubicBezTo>
                    <a:pt x="698" y="168"/>
                    <a:pt x="530"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72"/>
            <p:cNvSpPr/>
            <p:nvPr/>
          </p:nvSpPr>
          <p:spPr>
            <a:xfrm>
              <a:off x="5382861" y="3880312"/>
              <a:ext cx="6221" cy="6221"/>
            </a:xfrm>
            <a:custGeom>
              <a:avLst/>
              <a:gdLst/>
              <a:ahLst/>
              <a:cxnLst/>
              <a:rect l="l" t="t" r="r" b="b"/>
              <a:pathLst>
                <a:path w="503" h="503" extrusionOk="0">
                  <a:moveTo>
                    <a:pt x="251" y="1"/>
                  </a:moveTo>
                  <a:cubicBezTo>
                    <a:pt x="112" y="1"/>
                    <a:pt x="0" y="112"/>
                    <a:pt x="0" y="252"/>
                  </a:cubicBezTo>
                  <a:cubicBezTo>
                    <a:pt x="0" y="391"/>
                    <a:pt x="112" y="503"/>
                    <a:pt x="251" y="503"/>
                  </a:cubicBezTo>
                  <a:cubicBezTo>
                    <a:pt x="391" y="503"/>
                    <a:pt x="502" y="391"/>
                    <a:pt x="502" y="252"/>
                  </a:cubicBezTo>
                  <a:cubicBezTo>
                    <a:pt x="502" y="112"/>
                    <a:pt x="391" y="1"/>
                    <a:pt x="2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72"/>
            <p:cNvSpPr/>
            <p:nvPr/>
          </p:nvSpPr>
          <p:spPr>
            <a:xfrm>
              <a:off x="5382861" y="3822692"/>
              <a:ext cx="11044" cy="11057"/>
            </a:xfrm>
            <a:custGeom>
              <a:avLst/>
              <a:gdLst/>
              <a:ahLst/>
              <a:cxnLst/>
              <a:rect l="l" t="t" r="r" b="b"/>
              <a:pathLst>
                <a:path w="893" h="894" extrusionOk="0">
                  <a:moveTo>
                    <a:pt x="446" y="0"/>
                  </a:moveTo>
                  <a:cubicBezTo>
                    <a:pt x="195" y="0"/>
                    <a:pt x="0" y="196"/>
                    <a:pt x="0" y="447"/>
                  </a:cubicBezTo>
                  <a:cubicBezTo>
                    <a:pt x="0" y="698"/>
                    <a:pt x="195" y="893"/>
                    <a:pt x="446" y="893"/>
                  </a:cubicBezTo>
                  <a:cubicBezTo>
                    <a:pt x="670" y="893"/>
                    <a:pt x="893" y="698"/>
                    <a:pt x="893" y="447"/>
                  </a:cubicBezTo>
                  <a:cubicBezTo>
                    <a:pt x="893" y="196"/>
                    <a:pt x="670" y="0"/>
                    <a:pt x="4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72"/>
            <p:cNvSpPr/>
            <p:nvPr/>
          </p:nvSpPr>
          <p:spPr>
            <a:xfrm>
              <a:off x="5377333" y="3776116"/>
              <a:ext cx="6221" cy="6567"/>
            </a:xfrm>
            <a:custGeom>
              <a:avLst/>
              <a:gdLst/>
              <a:ahLst/>
              <a:cxnLst/>
              <a:rect l="l" t="t" r="r" b="b"/>
              <a:pathLst>
                <a:path w="503" h="531" extrusionOk="0">
                  <a:moveTo>
                    <a:pt x="252" y="0"/>
                  </a:moveTo>
                  <a:cubicBezTo>
                    <a:pt x="112" y="0"/>
                    <a:pt x="1" y="140"/>
                    <a:pt x="1" y="279"/>
                  </a:cubicBezTo>
                  <a:cubicBezTo>
                    <a:pt x="1" y="419"/>
                    <a:pt x="112" y="530"/>
                    <a:pt x="252" y="530"/>
                  </a:cubicBezTo>
                  <a:cubicBezTo>
                    <a:pt x="391" y="530"/>
                    <a:pt x="503" y="419"/>
                    <a:pt x="503" y="279"/>
                  </a:cubicBezTo>
                  <a:cubicBezTo>
                    <a:pt x="503" y="140"/>
                    <a:pt x="391" y="0"/>
                    <a:pt x="252" y="0"/>
                  </a:cubicBezTo>
                  <a:close/>
                </a:path>
              </a:pathLst>
            </a:custGeom>
            <a:solidFill>
              <a:srgbClr val="B4C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72"/>
            <p:cNvSpPr/>
            <p:nvPr/>
          </p:nvSpPr>
          <p:spPr>
            <a:xfrm>
              <a:off x="5337658" y="3639814"/>
              <a:ext cx="81094" cy="91458"/>
            </a:xfrm>
            <a:custGeom>
              <a:avLst/>
              <a:gdLst/>
              <a:ahLst/>
              <a:cxnLst/>
              <a:rect l="l" t="t" r="r" b="b"/>
              <a:pathLst>
                <a:path w="6557" h="7395" extrusionOk="0">
                  <a:moveTo>
                    <a:pt x="1479" y="1"/>
                  </a:moveTo>
                  <a:cubicBezTo>
                    <a:pt x="586" y="1"/>
                    <a:pt x="0" y="698"/>
                    <a:pt x="112" y="1563"/>
                  </a:cubicBezTo>
                  <a:lnTo>
                    <a:pt x="754" y="5832"/>
                  </a:lnTo>
                  <a:cubicBezTo>
                    <a:pt x="893" y="6697"/>
                    <a:pt x="1702" y="7394"/>
                    <a:pt x="2595" y="7394"/>
                  </a:cubicBezTo>
                  <a:lnTo>
                    <a:pt x="4046" y="7394"/>
                  </a:lnTo>
                  <a:cubicBezTo>
                    <a:pt x="4911" y="7394"/>
                    <a:pt x="5720" y="6697"/>
                    <a:pt x="5859" y="5832"/>
                  </a:cubicBezTo>
                  <a:lnTo>
                    <a:pt x="6445" y="1591"/>
                  </a:lnTo>
                  <a:cubicBezTo>
                    <a:pt x="6557" y="698"/>
                    <a:pt x="5971" y="1"/>
                    <a:pt x="5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72"/>
            <p:cNvSpPr/>
            <p:nvPr/>
          </p:nvSpPr>
          <p:spPr>
            <a:xfrm>
              <a:off x="5296944" y="3665699"/>
              <a:ext cx="163214" cy="30028"/>
            </a:xfrm>
            <a:custGeom>
              <a:avLst/>
              <a:gdLst/>
              <a:ahLst/>
              <a:cxnLst/>
              <a:rect l="l" t="t" r="r" b="b"/>
              <a:pathLst>
                <a:path w="13197" h="2428" extrusionOk="0">
                  <a:moveTo>
                    <a:pt x="781" y="0"/>
                  </a:moveTo>
                  <a:cubicBezTo>
                    <a:pt x="335" y="0"/>
                    <a:pt x="0" y="335"/>
                    <a:pt x="0" y="782"/>
                  </a:cubicBezTo>
                  <a:lnTo>
                    <a:pt x="0" y="1646"/>
                  </a:lnTo>
                  <a:cubicBezTo>
                    <a:pt x="0" y="2065"/>
                    <a:pt x="335" y="2428"/>
                    <a:pt x="781" y="2428"/>
                  </a:cubicBezTo>
                  <a:lnTo>
                    <a:pt x="12387" y="2428"/>
                  </a:lnTo>
                  <a:cubicBezTo>
                    <a:pt x="12834" y="2428"/>
                    <a:pt x="13196" y="2065"/>
                    <a:pt x="13196" y="1646"/>
                  </a:cubicBezTo>
                  <a:lnTo>
                    <a:pt x="13196" y="782"/>
                  </a:lnTo>
                  <a:cubicBezTo>
                    <a:pt x="13196" y="335"/>
                    <a:pt x="12834" y="0"/>
                    <a:pt x="123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72"/>
            <p:cNvSpPr/>
            <p:nvPr/>
          </p:nvSpPr>
          <p:spPr>
            <a:xfrm>
              <a:off x="5357323" y="3710556"/>
              <a:ext cx="13122" cy="151823"/>
            </a:xfrm>
            <a:custGeom>
              <a:avLst/>
              <a:gdLst/>
              <a:ahLst/>
              <a:cxnLst/>
              <a:rect l="l" t="t" r="r" b="b"/>
              <a:pathLst>
                <a:path w="1061" h="12276" extrusionOk="0">
                  <a:moveTo>
                    <a:pt x="531" y="0"/>
                  </a:moveTo>
                  <a:cubicBezTo>
                    <a:pt x="224" y="0"/>
                    <a:pt x="1" y="2734"/>
                    <a:pt x="1" y="6138"/>
                  </a:cubicBezTo>
                  <a:cubicBezTo>
                    <a:pt x="1" y="9514"/>
                    <a:pt x="224" y="12276"/>
                    <a:pt x="531" y="12276"/>
                  </a:cubicBezTo>
                  <a:cubicBezTo>
                    <a:pt x="810" y="12276"/>
                    <a:pt x="1061" y="9514"/>
                    <a:pt x="1061" y="6138"/>
                  </a:cubicBezTo>
                  <a:cubicBezTo>
                    <a:pt x="1061" y="2734"/>
                    <a:pt x="810" y="0"/>
                    <a:pt x="5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72"/>
            <p:cNvSpPr/>
            <p:nvPr/>
          </p:nvSpPr>
          <p:spPr>
            <a:xfrm>
              <a:off x="5789666" y="3680194"/>
              <a:ext cx="117664" cy="465810"/>
            </a:xfrm>
            <a:custGeom>
              <a:avLst/>
              <a:gdLst/>
              <a:ahLst/>
              <a:cxnLst/>
              <a:rect l="l" t="t" r="r" b="b"/>
              <a:pathLst>
                <a:path w="9514" h="37664" extrusionOk="0">
                  <a:moveTo>
                    <a:pt x="28" y="0"/>
                  </a:moveTo>
                  <a:cubicBezTo>
                    <a:pt x="28" y="84"/>
                    <a:pt x="0" y="168"/>
                    <a:pt x="0" y="251"/>
                  </a:cubicBezTo>
                  <a:lnTo>
                    <a:pt x="0" y="32921"/>
                  </a:lnTo>
                  <a:cubicBezTo>
                    <a:pt x="0" y="35544"/>
                    <a:pt x="2148" y="37664"/>
                    <a:pt x="4771" y="37664"/>
                  </a:cubicBezTo>
                  <a:cubicBezTo>
                    <a:pt x="7393" y="37664"/>
                    <a:pt x="9514" y="35544"/>
                    <a:pt x="9514" y="32921"/>
                  </a:cubicBezTo>
                  <a:lnTo>
                    <a:pt x="9514" y="251"/>
                  </a:lnTo>
                  <a:cubicBezTo>
                    <a:pt x="9514" y="168"/>
                    <a:pt x="9486" y="84"/>
                    <a:pt x="94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72"/>
            <p:cNvSpPr/>
            <p:nvPr/>
          </p:nvSpPr>
          <p:spPr>
            <a:xfrm>
              <a:off x="5814153" y="3689160"/>
              <a:ext cx="68677" cy="432355"/>
            </a:xfrm>
            <a:custGeom>
              <a:avLst/>
              <a:gdLst/>
              <a:ahLst/>
              <a:cxnLst/>
              <a:rect l="l" t="t" r="r" b="b"/>
              <a:pathLst>
                <a:path w="5553" h="34959" extrusionOk="0">
                  <a:moveTo>
                    <a:pt x="57" y="1"/>
                  </a:moveTo>
                  <a:cubicBezTo>
                    <a:pt x="1" y="168"/>
                    <a:pt x="1" y="335"/>
                    <a:pt x="1" y="503"/>
                  </a:cubicBezTo>
                  <a:lnTo>
                    <a:pt x="1" y="32196"/>
                  </a:lnTo>
                  <a:cubicBezTo>
                    <a:pt x="1" y="33731"/>
                    <a:pt x="1256" y="34958"/>
                    <a:pt x="2791" y="34958"/>
                  </a:cubicBezTo>
                  <a:cubicBezTo>
                    <a:pt x="4325" y="34958"/>
                    <a:pt x="5553" y="33731"/>
                    <a:pt x="5553" y="32196"/>
                  </a:cubicBezTo>
                  <a:lnTo>
                    <a:pt x="5553" y="503"/>
                  </a:lnTo>
                  <a:cubicBezTo>
                    <a:pt x="5553" y="335"/>
                    <a:pt x="5553" y="168"/>
                    <a:pt x="5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72"/>
            <p:cNvSpPr/>
            <p:nvPr/>
          </p:nvSpPr>
          <p:spPr>
            <a:xfrm>
              <a:off x="5814153" y="3857544"/>
              <a:ext cx="68677" cy="263972"/>
            </a:xfrm>
            <a:custGeom>
              <a:avLst/>
              <a:gdLst/>
              <a:ahLst/>
              <a:cxnLst/>
              <a:rect l="l" t="t" r="r" b="b"/>
              <a:pathLst>
                <a:path w="5553" h="21344" extrusionOk="0">
                  <a:moveTo>
                    <a:pt x="1" y="0"/>
                  </a:moveTo>
                  <a:lnTo>
                    <a:pt x="1" y="18581"/>
                  </a:lnTo>
                  <a:cubicBezTo>
                    <a:pt x="1" y="20116"/>
                    <a:pt x="1256" y="21343"/>
                    <a:pt x="2791" y="21343"/>
                  </a:cubicBezTo>
                  <a:cubicBezTo>
                    <a:pt x="4325" y="21343"/>
                    <a:pt x="5553" y="20116"/>
                    <a:pt x="5553" y="18581"/>
                  </a:cubicBezTo>
                  <a:lnTo>
                    <a:pt x="5553" y="0"/>
                  </a:ln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72"/>
            <p:cNvSpPr/>
            <p:nvPr/>
          </p:nvSpPr>
          <p:spPr>
            <a:xfrm>
              <a:off x="5813819" y="3851681"/>
              <a:ext cx="69357" cy="11737"/>
            </a:xfrm>
            <a:custGeom>
              <a:avLst/>
              <a:gdLst/>
              <a:ahLst/>
              <a:cxnLst/>
              <a:rect l="l" t="t" r="r" b="b"/>
              <a:pathLst>
                <a:path w="5608" h="949" extrusionOk="0">
                  <a:moveTo>
                    <a:pt x="2818" y="0"/>
                  </a:moveTo>
                  <a:cubicBezTo>
                    <a:pt x="1255" y="0"/>
                    <a:pt x="0" y="223"/>
                    <a:pt x="0" y="474"/>
                  </a:cubicBezTo>
                  <a:cubicBezTo>
                    <a:pt x="0" y="725"/>
                    <a:pt x="1255" y="949"/>
                    <a:pt x="2818" y="949"/>
                  </a:cubicBezTo>
                  <a:cubicBezTo>
                    <a:pt x="4352" y="949"/>
                    <a:pt x="5608" y="725"/>
                    <a:pt x="5608" y="474"/>
                  </a:cubicBezTo>
                  <a:cubicBezTo>
                    <a:pt x="5608" y="223"/>
                    <a:pt x="4352" y="0"/>
                    <a:pt x="2818" y="0"/>
                  </a:cubicBezTo>
                  <a:close/>
                </a:path>
              </a:pathLst>
            </a:custGeom>
            <a:solidFill>
              <a:srgbClr val="9F7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72"/>
            <p:cNvSpPr/>
            <p:nvPr/>
          </p:nvSpPr>
          <p:spPr>
            <a:xfrm>
              <a:off x="5836242" y="3903773"/>
              <a:ext cx="18304" cy="18304"/>
            </a:xfrm>
            <a:custGeom>
              <a:avLst/>
              <a:gdLst/>
              <a:ahLst/>
              <a:cxnLst/>
              <a:rect l="l" t="t" r="r" b="b"/>
              <a:pathLst>
                <a:path w="1480" h="1480" extrusionOk="0">
                  <a:moveTo>
                    <a:pt x="726" y="1"/>
                  </a:moveTo>
                  <a:cubicBezTo>
                    <a:pt x="335" y="1"/>
                    <a:pt x="0" y="336"/>
                    <a:pt x="0" y="726"/>
                  </a:cubicBezTo>
                  <a:cubicBezTo>
                    <a:pt x="0" y="1145"/>
                    <a:pt x="335" y="1479"/>
                    <a:pt x="726" y="1479"/>
                  </a:cubicBezTo>
                  <a:cubicBezTo>
                    <a:pt x="1144" y="1479"/>
                    <a:pt x="1479" y="1145"/>
                    <a:pt x="1479" y="726"/>
                  </a:cubicBezTo>
                  <a:cubicBezTo>
                    <a:pt x="1479" y="336"/>
                    <a:pt x="1144" y="1"/>
                    <a:pt x="7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72"/>
            <p:cNvSpPr/>
            <p:nvPr/>
          </p:nvSpPr>
          <p:spPr>
            <a:xfrm>
              <a:off x="5852109" y="3783697"/>
              <a:ext cx="18304" cy="18304"/>
            </a:xfrm>
            <a:custGeom>
              <a:avLst/>
              <a:gdLst/>
              <a:ahLst/>
              <a:cxnLst/>
              <a:rect l="l" t="t" r="r" b="b"/>
              <a:pathLst>
                <a:path w="1480" h="1480" extrusionOk="0">
                  <a:moveTo>
                    <a:pt x="754" y="1"/>
                  </a:moveTo>
                  <a:cubicBezTo>
                    <a:pt x="336" y="1"/>
                    <a:pt x="1" y="336"/>
                    <a:pt x="1" y="726"/>
                  </a:cubicBezTo>
                  <a:cubicBezTo>
                    <a:pt x="1" y="1145"/>
                    <a:pt x="336" y="1480"/>
                    <a:pt x="754" y="1480"/>
                  </a:cubicBezTo>
                  <a:cubicBezTo>
                    <a:pt x="1145" y="1480"/>
                    <a:pt x="1479" y="1145"/>
                    <a:pt x="1479" y="726"/>
                  </a:cubicBezTo>
                  <a:cubicBezTo>
                    <a:pt x="1479" y="336"/>
                    <a:pt x="1145" y="1"/>
                    <a:pt x="754" y="1"/>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72"/>
            <p:cNvSpPr/>
            <p:nvPr/>
          </p:nvSpPr>
          <p:spPr>
            <a:xfrm>
              <a:off x="5841077" y="4072849"/>
              <a:ext cx="18292" cy="18292"/>
            </a:xfrm>
            <a:custGeom>
              <a:avLst/>
              <a:gdLst/>
              <a:ahLst/>
              <a:cxnLst/>
              <a:rect l="l" t="t" r="r" b="b"/>
              <a:pathLst>
                <a:path w="1479" h="1479" extrusionOk="0">
                  <a:moveTo>
                    <a:pt x="753" y="0"/>
                  </a:moveTo>
                  <a:cubicBezTo>
                    <a:pt x="335" y="0"/>
                    <a:pt x="0" y="335"/>
                    <a:pt x="0" y="754"/>
                  </a:cubicBezTo>
                  <a:cubicBezTo>
                    <a:pt x="0" y="1172"/>
                    <a:pt x="335" y="1479"/>
                    <a:pt x="753" y="1479"/>
                  </a:cubicBezTo>
                  <a:cubicBezTo>
                    <a:pt x="1144" y="1479"/>
                    <a:pt x="1479" y="1172"/>
                    <a:pt x="1479" y="754"/>
                  </a:cubicBezTo>
                  <a:cubicBezTo>
                    <a:pt x="1479" y="335"/>
                    <a:pt x="1144" y="0"/>
                    <a:pt x="7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72"/>
            <p:cNvSpPr/>
            <p:nvPr/>
          </p:nvSpPr>
          <p:spPr>
            <a:xfrm>
              <a:off x="5850390" y="3961060"/>
              <a:ext cx="12429" cy="12776"/>
            </a:xfrm>
            <a:custGeom>
              <a:avLst/>
              <a:gdLst/>
              <a:ahLst/>
              <a:cxnLst/>
              <a:rect l="l" t="t" r="r" b="b"/>
              <a:pathLst>
                <a:path w="1005" h="1033" extrusionOk="0">
                  <a:moveTo>
                    <a:pt x="503" y="0"/>
                  </a:moveTo>
                  <a:cubicBezTo>
                    <a:pt x="224" y="0"/>
                    <a:pt x="0" y="223"/>
                    <a:pt x="0" y="502"/>
                  </a:cubicBezTo>
                  <a:cubicBezTo>
                    <a:pt x="0" y="781"/>
                    <a:pt x="224" y="1032"/>
                    <a:pt x="503" y="1032"/>
                  </a:cubicBezTo>
                  <a:cubicBezTo>
                    <a:pt x="782" y="1032"/>
                    <a:pt x="1005" y="781"/>
                    <a:pt x="1005" y="502"/>
                  </a:cubicBezTo>
                  <a:cubicBezTo>
                    <a:pt x="1005" y="223"/>
                    <a:pt x="782" y="0"/>
                    <a:pt x="5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72"/>
            <p:cNvSpPr/>
            <p:nvPr/>
          </p:nvSpPr>
          <p:spPr>
            <a:xfrm>
              <a:off x="5862461" y="3947257"/>
              <a:ext cx="8645" cy="8633"/>
            </a:xfrm>
            <a:custGeom>
              <a:avLst/>
              <a:gdLst/>
              <a:ahLst/>
              <a:cxnLst/>
              <a:rect l="l" t="t" r="r" b="b"/>
              <a:pathLst>
                <a:path w="699" h="698" extrusionOk="0">
                  <a:moveTo>
                    <a:pt x="336" y="0"/>
                  </a:moveTo>
                  <a:cubicBezTo>
                    <a:pt x="168" y="0"/>
                    <a:pt x="1" y="167"/>
                    <a:pt x="1" y="363"/>
                  </a:cubicBezTo>
                  <a:cubicBezTo>
                    <a:pt x="1" y="558"/>
                    <a:pt x="168" y="698"/>
                    <a:pt x="336" y="698"/>
                  </a:cubicBezTo>
                  <a:cubicBezTo>
                    <a:pt x="531" y="698"/>
                    <a:pt x="698" y="558"/>
                    <a:pt x="698" y="363"/>
                  </a:cubicBezTo>
                  <a:cubicBezTo>
                    <a:pt x="698" y="167"/>
                    <a:pt x="531" y="0"/>
                    <a:pt x="3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72"/>
            <p:cNvSpPr/>
            <p:nvPr/>
          </p:nvSpPr>
          <p:spPr>
            <a:xfrm>
              <a:off x="5832098" y="3880312"/>
              <a:ext cx="6567" cy="6221"/>
            </a:xfrm>
            <a:custGeom>
              <a:avLst/>
              <a:gdLst/>
              <a:ahLst/>
              <a:cxnLst/>
              <a:rect l="l" t="t" r="r" b="b"/>
              <a:pathLst>
                <a:path w="531" h="503" extrusionOk="0">
                  <a:moveTo>
                    <a:pt x="252" y="1"/>
                  </a:moveTo>
                  <a:cubicBezTo>
                    <a:pt x="140" y="1"/>
                    <a:pt x="1" y="112"/>
                    <a:pt x="1" y="252"/>
                  </a:cubicBezTo>
                  <a:cubicBezTo>
                    <a:pt x="1" y="391"/>
                    <a:pt x="140" y="503"/>
                    <a:pt x="252" y="503"/>
                  </a:cubicBezTo>
                  <a:cubicBezTo>
                    <a:pt x="419" y="503"/>
                    <a:pt x="531" y="391"/>
                    <a:pt x="531" y="252"/>
                  </a:cubicBezTo>
                  <a:cubicBezTo>
                    <a:pt x="531" y="112"/>
                    <a:pt x="419" y="1"/>
                    <a:pt x="2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72"/>
            <p:cNvSpPr/>
            <p:nvPr/>
          </p:nvSpPr>
          <p:spPr>
            <a:xfrm>
              <a:off x="5852109" y="3822692"/>
              <a:ext cx="11057" cy="11057"/>
            </a:xfrm>
            <a:custGeom>
              <a:avLst/>
              <a:gdLst/>
              <a:ahLst/>
              <a:cxnLst/>
              <a:rect l="l" t="t" r="r" b="b"/>
              <a:pathLst>
                <a:path w="894" h="894" extrusionOk="0">
                  <a:moveTo>
                    <a:pt x="447" y="0"/>
                  </a:moveTo>
                  <a:cubicBezTo>
                    <a:pt x="196" y="0"/>
                    <a:pt x="1" y="196"/>
                    <a:pt x="1" y="447"/>
                  </a:cubicBezTo>
                  <a:cubicBezTo>
                    <a:pt x="1" y="698"/>
                    <a:pt x="196" y="893"/>
                    <a:pt x="447" y="893"/>
                  </a:cubicBezTo>
                  <a:cubicBezTo>
                    <a:pt x="698" y="893"/>
                    <a:pt x="894" y="698"/>
                    <a:pt x="894" y="447"/>
                  </a:cubicBezTo>
                  <a:cubicBezTo>
                    <a:pt x="894" y="196"/>
                    <a:pt x="698" y="0"/>
                    <a:pt x="447" y="0"/>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72"/>
            <p:cNvSpPr/>
            <p:nvPr/>
          </p:nvSpPr>
          <p:spPr>
            <a:xfrm>
              <a:off x="5866258" y="3750231"/>
              <a:ext cx="6221" cy="6221"/>
            </a:xfrm>
            <a:custGeom>
              <a:avLst/>
              <a:gdLst/>
              <a:ahLst/>
              <a:cxnLst/>
              <a:rect l="l" t="t" r="r" b="b"/>
              <a:pathLst>
                <a:path w="503" h="503" extrusionOk="0">
                  <a:moveTo>
                    <a:pt x="252" y="1"/>
                  </a:moveTo>
                  <a:cubicBezTo>
                    <a:pt x="112" y="1"/>
                    <a:pt x="1" y="112"/>
                    <a:pt x="1" y="252"/>
                  </a:cubicBezTo>
                  <a:cubicBezTo>
                    <a:pt x="1" y="391"/>
                    <a:pt x="112" y="503"/>
                    <a:pt x="252" y="503"/>
                  </a:cubicBezTo>
                  <a:cubicBezTo>
                    <a:pt x="391" y="503"/>
                    <a:pt x="503" y="391"/>
                    <a:pt x="503" y="252"/>
                  </a:cubicBezTo>
                  <a:cubicBezTo>
                    <a:pt x="503" y="112"/>
                    <a:pt x="391" y="1"/>
                    <a:pt x="252" y="1"/>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72"/>
            <p:cNvSpPr/>
            <p:nvPr/>
          </p:nvSpPr>
          <p:spPr>
            <a:xfrm>
              <a:off x="5766192" y="3665699"/>
              <a:ext cx="163226" cy="30028"/>
            </a:xfrm>
            <a:custGeom>
              <a:avLst/>
              <a:gdLst/>
              <a:ahLst/>
              <a:cxnLst/>
              <a:rect l="l" t="t" r="r" b="b"/>
              <a:pathLst>
                <a:path w="13198" h="2428" extrusionOk="0">
                  <a:moveTo>
                    <a:pt x="782" y="0"/>
                  </a:moveTo>
                  <a:cubicBezTo>
                    <a:pt x="364" y="0"/>
                    <a:pt x="1" y="335"/>
                    <a:pt x="1" y="782"/>
                  </a:cubicBezTo>
                  <a:lnTo>
                    <a:pt x="1" y="1646"/>
                  </a:lnTo>
                  <a:cubicBezTo>
                    <a:pt x="1" y="2065"/>
                    <a:pt x="364" y="2428"/>
                    <a:pt x="782" y="2428"/>
                  </a:cubicBezTo>
                  <a:lnTo>
                    <a:pt x="12416" y="2428"/>
                  </a:lnTo>
                  <a:cubicBezTo>
                    <a:pt x="12862" y="2428"/>
                    <a:pt x="13197" y="2065"/>
                    <a:pt x="13197" y="1646"/>
                  </a:cubicBezTo>
                  <a:lnTo>
                    <a:pt x="13197" y="782"/>
                  </a:lnTo>
                  <a:cubicBezTo>
                    <a:pt x="13197" y="335"/>
                    <a:pt x="12862" y="0"/>
                    <a:pt x="124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72"/>
            <p:cNvSpPr/>
            <p:nvPr/>
          </p:nvSpPr>
          <p:spPr>
            <a:xfrm>
              <a:off x="5826583" y="3710556"/>
              <a:ext cx="13122" cy="151823"/>
            </a:xfrm>
            <a:custGeom>
              <a:avLst/>
              <a:gdLst/>
              <a:ahLst/>
              <a:cxnLst/>
              <a:rect l="l" t="t" r="r" b="b"/>
              <a:pathLst>
                <a:path w="1061" h="12276" extrusionOk="0">
                  <a:moveTo>
                    <a:pt x="530" y="0"/>
                  </a:moveTo>
                  <a:cubicBezTo>
                    <a:pt x="251" y="0"/>
                    <a:pt x="0" y="2734"/>
                    <a:pt x="0" y="6138"/>
                  </a:cubicBezTo>
                  <a:cubicBezTo>
                    <a:pt x="0" y="9514"/>
                    <a:pt x="251" y="12276"/>
                    <a:pt x="530" y="12276"/>
                  </a:cubicBezTo>
                  <a:cubicBezTo>
                    <a:pt x="837" y="12276"/>
                    <a:pt x="1060" y="9514"/>
                    <a:pt x="1060" y="6138"/>
                  </a:cubicBezTo>
                  <a:cubicBezTo>
                    <a:pt x="1060" y="2734"/>
                    <a:pt x="837" y="0"/>
                    <a:pt x="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72"/>
            <p:cNvSpPr/>
            <p:nvPr/>
          </p:nvSpPr>
          <p:spPr>
            <a:xfrm>
              <a:off x="5553657" y="3680194"/>
              <a:ext cx="117318" cy="423723"/>
            </a:xfrm>
            <a:custGeom>
              <a:avLst/>
              <a:gdLst/>
              <a:ahLst/>
              <a:cxnLst/>
              <a:rect l="l" t="t" r="r" b="b"/>
              <a:pathLst>
                <a:path w="9486" h="34261" extrusionOk="0">
                  <a:moveTo>
                    <a:pt x="28" y="0"/>
                  </a:moveTo>
                  <a:cubicBezTo>
                    <a:pt x="28" y="84"/>
                    <a:pt x="0" y="168"/>
                    <a:pt x="0" y="251"/>
                  </a:cubicBezTo>
                  <a:lnTo>
                    <a:pt x="0" y="29517"/>
                  </a:lnTo>
                  <a:cubicBezTo>
                    <a:pt x="0" y="32140"/>
                    <a:pt x="2120" y="34260"/>
                    <a:pt x="4743" y="34260"/>
                  </a:cubicBezTo>
                  <a:cubicBezTo>
                    <a:pt x="7365" y="34260"/>
                    <a:pt x="9486" y="32140"/>
                    <a:pt x="9486" y="29517"/>
                  </a:cubicBezTo>
                  <a:lnTo>
                    <a:pt x="9486" y="251"/>
                  </a:lnTo>
                  <a:cubicBezTo>
                    <a:pt x="9486" y="168"/>
                    <a:pt x="9486" y="84"/>
                    <a:pt x="94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72"/>
            <p:cNvSpPr/>
            <p:nvPr/>
          </p:nvSpPr>
          <p:spPr>
            <a:xfrm>
              <a:off x="5577810" y="3661210"/>
              <a:ext cx="69011" cy="418553"/>
            </a:xfrm>
            <a:custGeom>
              <a:avLst/>
              <a:gdLst/>
              <a:ahLst/>
              <a:cxnLst/>
              <a:rect l="l" t="t" r="r" b="b"/>
              <a:pathLst>
                <a:path w="5580" h="33843" extrusionOk="0">
                  <a:moveTo>
                    <a:pt x="2790" y="1"/>
                  </a:moveTo>
                  <a:cubicBezTo>
                    <a:pt x="1256" y="1"/>
                    <a:pt x="0" y="1228"/>
                    <a:pt x="0" y="2763"/>
                  </a:cubicBezTo>
                  <a:lnTo>
                    <a:pt x="0" y="31052"/>
                  </a:lnTo>
                  <a:cubicBezTo>
                    <a:pt x="0" y="32587"/>
                    <a:pt x="1256" y="33842"/>
                    <a:pt x="2790" y="33842"/>
                  </a:cubicBezTo>
                  <a:cubicBezTo>
                    <a:pt x="4324" y="33842"/>
                    <a:pt x="5580" y="32587"/>
                    <a:pt x="5580" y="31052"/>
                  </a:cubicBezTo>
                  <a:lnTo>
                    <a:pt x="5580" y="2763"/>
                  </a:lnTo>
                  <a:cubicBezTo>
                    <a:pt x="5580" y="1228"/>
                    <a:pt x="4324" y="1"/>
                    <a:pt x="2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72"/>
            <p:cNvSpPr/>
            <p:nvPr/>
          </p:nvSpPr>
          <p:spPr>
            <a:xfrm>
              <a:off x="5577810" y="3857544"/>
              <a:ext cx="69011" cy="222219"/>
            </a:xfrm>
            <a:custGeom>
              <a:avLst/>
              <a:gdLst/>
              <a:ahLst/>
              <a:cxnLst/>
              <a:rect l="l" t="t" r="r" b="b"/>
              <a:pathLst>
                <a:path w="5580" h="17968" extrusionOk="0">
                  <a:moveTo>
                    <a:pt x="0" y="0"/>
                  </a:moveTo>
                  <a:lnTo>
                    <a:pt x="0" y="15177"/>
                  </a:lnTo>
                  <a:cubicBezTo>
                    <a:pt x="0" y="16712"/>
                    <a:pt x="1256" y="17967"/>
                    <a:pt x="2790" y="17967"/>
                  </a:cubicBezTo>
                  <a:cubicBezTo>
                    <a:pt x="4324" y="17967"/>
                    <a:pt x="5580" y="16712"/>
                    <a:pt x="5580" y="15177"/>
                  </a:cubicBezTo>
                  <a:lnTo>
                    <a:pt x="558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72"/>
            <p:cNvSpPr/>
            <p:nvPr/>
          </p:nvSpPr>
          <p:spPr>
            <a:xfrm>
              <a:off x="5577810" y="3851681"/>
              <a:ext cx="69357" cy="11737"/>
            </a:xfrm>
            <a:custGeom>
              <a:avLst/>
              <a:gdLst/>
              <a:ahLst/>
              <a:cxnLst/>
              <a:rect l="l" t="t" r="r" b="b"/>
              <a:pathLst>
                <a:path w="5608" h="949" extrusionOk="0">
                  <a:moveTo>
                    <a:pt x="2790" y="0"/>
                  </a:moveTo>
                  <a:cubicBezTo>
                    <a:pt x="1256" y="0"/>
                    <a:pt x="0" y="223"/>
                    <a:pt x="0" y="474"/>
                  </a:cubicBezTo>
                  <a:cubicBezTo>
                    <a:pt x="0" y="725"/>
                    <a:pt x="1256" y="949"/>
                    <a:pt x="2790" y="949"/>
                  </a:cubicBezTo>
                  <a:cubicBezTo>
                    <a:pt x="4352" y="949"/>
                    <a:pt x="5608" y="725"/>
                    <a:pt x="5608" y="474"/>
                  </a:cubicBezTo>
                  <a:cubicBezTo>
                    <a:pt x="5608" y="223"/>
                    <a:pt x="4352" y="0"/>
                    <a:pt x="2790" y="0"/>
                  </a:cubicBezTo>
                  <a:close/>
                </a:path>
              </a:pathLst>
            </a:custGeom>
            <a:solidFill>
              <a:srgbClr val="FF9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72"/>
            <p:cNvSpPr/>
            <p:nvPr/>
          </p:nvSpPr>
          <p:spPr>
            <a:xfrm>
              <a:off x="5590920" y="3911713"/>
              <a:ext cx="18292" cy="18304"/>
            </a:xfrm>
            <a:custGeom>
              <a:avLst/>
              <a:gdLst/>
              <a:ahLst/>
              <a:cxnLst/>
              <a:rect l="l" t="t" r="r" b="b"/>
              <a:pathLst>
                <a:path w="1479" h="1480" extrusionOk="0">
                  <a:moveTo>
                    <a:pt x="726" y="0"/>
                  </a:moveTo>
                  <a:cubicBezTo>
                    <a:pt x="335" y="0"/>
                    <a:pt x="0" y="335"/>
                    <a:pt x="0" y="754"/>
                  </a:cubicBezTo>
                  <a:cubicBezTo>
                    <a:pt x="0" y="1172"/>
                    <a:pt x="335" y="1479"/>
                    <a:pt x="726" y="1479"/>
                  </a:cubicBezTo>
                  <a:cubicBezTo>
                    <a:pt x="1144" y="1479"/>
                    <a:pt x="1479" y="1172"/>
                    <a:pt x="1479" y="754"/>
                  </a:cubicBezTo>
                  <a:cubicBezTo>
                    <a:pt x="1479" y="335"/>
                    <a:pt x="1144" y="0"/>
                    <a:pt x="7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72"/>
            <p:cNvSpPr/>
            <p:nvPr/>
          </p:nvSpPr>
          <p:spPr>
            <a:xfrm>
              <a:off x="5617832" y="3808544"/>
              <a:ext cx="18292" cy="18304"/>
            </a:xfrm>
            <a:custGeom>
              <a:avLst/>
              <a:gdLst/>
              <a:ahLst/>
              <a:cxnLst/>
              <a:rect l="l" t="t" r="r" b="b"/>
              <a:pathLst>
                <a:path w="1479" h="1480" extrusionOk="0">
                  <a:moveTo>
                    <a:pt x="754" y="1"/>
                  </a:moveTo>
                  <a:cubicBezTo>
                    <a:pt x="335" y="1"/>
                    <a:pt x="0" y="335"/>
                    <a:pt x="0" y="726"/>
                  </a:cubicBezTo>
                  <a:cubicBezTo>
                    <a:pt x="0" y="1144"/>
                    <a:pt x="335" y="1479"/>
                    <a:pt x="754" y="1479"/>
                  </a:cubicBezTo>
                  <a:cubicBezTo>
                    <a:pt x="1172" y="1479"/>
                    <a:pt x="1479" y="1144"/>
                    <a:pt x="1479" y="726"/>
                  </a:cubicBezTo>
                  <a:cubicBezTo>
                    <a:pt x="1479" y="335"/>
                    <a:pt x="1172" y="1"/>
                    <a:pt x="7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72"/>
            <p:cNvSpPr/>
            <p:nvPr/>
          </p:nvSpPr>
          <p:spPr>
            <a:xfrm>
              <a:off x="5613342" y="3960713"/>
              <a:ext cx="18304" cy="18292"/>
            </a:xfrm>
            <a:custGeom>
              <a:avLst/>
              <a:gdLst/>
              <a:ahLst/>
              <a:cxnLst/>
              <a:rect l="l" t="t" r="r" b="b"/>
              <a:pathLst>
                <a:path w="1480" h="1479" extrusionOk="0">
                  <a:moveTo>
                    <a:pt x="726" y="0"/>
                  </a:moveTo>
                  <a:cubicBezTo>
                    <a:pt x="335" y="0"/>
                    <a:pt x="1" y="335"/>
                    <a:pt x="1" y="753"/>
                  </a:cubicBezTo>
                  <a:cubicBezTo>
                    <a:pt x="1" y="1144"/>
                    <a:pt x="335" y="1479"/>
                    <a:pt x="726" y="1479"/>
                  </a:cubicBezTo>
                  <a:cubicBezTo>
                    <a:pt x="1145" y="1479"/>
                    <a:pt x="1479" y="1144"/>
                    <a:pt x="1479" y="753"/>
                  </a:cubicBezTo>
                  <a:cubicBezTo>
                    <a:pt x="1479" y="335"/>
                    <a:pt x="1145" y="0"/>
                    <a:pt x="7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72"/>
            <p:cNvSpPr/>
            <p:nvPr/>
          </p:nvSpPr>
          <p:spPr>
            <a:xfrm>
              <a:off x="5605068" y="4039383"/>
              <a:ext cx="8633" cy="8979"/>
            </a:xfrm>
            <a:custGeom>
              <a:avLst/>
              <a:gdLst/>
              <a:ahLst/>
              <a:cxnLst/>
              <a:rect l="l" t="t" r="r" b="b"/>
              <a:pathLst>
                <a:path w="698" h="726" extrusionOk="0">
                  <a:moveTo>
                    <a:pt x="335" y="0"/>
                  </a:moveTo>
                  <a:cubicBezTo>
                    <a:pt x="140" y="0"/>
                    <a:pt x="0" y="168"/>
                    <a:pt x="0" y="363"/>
                  </a:cubicBezTo>
                  <a:cubicBezTo>
                    <a:pt x="0" y="558"/>
                    <a:pt x="140" y="725"/>
                    <a:pt x="335" y="725"/>
                  </a:cubicBezTo>
                  <a:cubicBezTo>
                    <a:pt x="530" y="725"/>
                    <a:pt x="698" y="558"/>
                    <a:pt x="698" y="363"/>
                  </a:cubicBezTo>
                  <a:cubicBezTo>
                    <a:pt x="698" y="168"/>
                    <a:pt x="530" y="0"/>
                    <a:pt x="3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72"/>
            <p:cNvSpPr/>
            <p:nvPr/>
          </p:nvSpPr>
          <p:spPr>
            <a:xfrm>
              <a:off x="5608853" y="3981750"/>
              <a:ext cx="8991" cy="8645"/>
            </a:xfrm>
            <a:custGeom>
              <a:avLst/>
              <a:gdLst/>
              <a:ahLst/>
              <a:cxnLst/>
              <a:rect l="l" t="t" r="r" b="b"/>
              <a:pathLst>
                <a:path w="727" h="699" extrusionOk="0">
                  <a:moveTo>
                    <a:pt x="364" y="1"/>
                  </a:moveTo>
                  <a:cubicBezTo>
                    <a:pt x="168" y="1"/>
                    <a:pt x="1" y="168"/>
                    <a:pt x="1" y="364"/>
                  </a:cubicBezTo>
                  <a:cubicBezTo>
                    <a:pt x="1" y="559"/>
                    <a:pt x="168" y="698"/>
                    <a:pt x="364" y="698"/>
                  </a:cubicBezTo>
                  <a:cubicBezTo>
                    <a:pt x="559" y="698"/>
                    <a:pt x="726" y="559"/>
                    <a:pt x="726" y="364"/>
                  </a:cubicBezTo>
                  <a:cubicBezTo>
                    <a:pt x="726" y="168"/>
                    <a:pt x="559" y="1"/>
                    <a:pt x="3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72"/>
            <p:cNvSpPr/>
            <p:nvPr/>
          </p:nvSpPr>
          <p:spPr>
            <a:xfrm>
              <a:off x="5616100" y="3880312"/>
              <a:ext cx="6233" cy="6221"/>
            </a:xfrm>
            <a:custGeom>
              <a:avLst/>
              <a:gdLst/>
              <a:ahLst/>
              <a:cxnLst/>
              <a:rect l="l" t="t" r="r" b="b"/>
              <a:pathLst>
                <a:path w="504" h="503" extrusionOk="0">
                  <a:moveTo>
                    <a:pt x="252" y="1"/>
                  </a:moveTo>
                  <a:cubicBezTo>
                    <a:pt x="112" y="1"/>
                    <a:pt x="1" y="112"/>
                    <a:pt x="1" y="252"/>
                  </a:cubicBezTo>
                  <a:cubicBezTo>
                    <a:pt x="1" y="391"/>
                    <a:pt x="112" y="503"/>
                    <a:pt x="252" y="503"/>
                  </a:cubicBezTo>
                  <a:cubicBezTo>
                    <a:pt x="391" y="503"/>
                    <a:pt x="503" y="391"/>
                    <a:pt x="503" y="252"/>
                  </a:cubicBezTo>
                  <a:cubicBezTo>
                    <a:pt x="503" y="112"/>
                    <a:pt x="391" y="1"/>
                    <a:pt x="2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72"/>
            <p:cNvSpPr/>
            <p:nvPr/>
          </p:nvSpPr>
          <p:spPr>
            <a:xfrm>
              <a:off x="5620936" y="3752309"/>
              <a:ext cx="11057" cy="11044"/>
            </a:xfrm>
            <a:custGeom>
              <a:avLst/>
              <a:gdLst/>
              <a:ahLst/>
              <a:cxnLst/>
              <a:rect l="l" t="t" r="r" b="b"/>
              <a:pathLst>
                <a:path w="894" h="893" extrusionOk="0">
                  <a:moveTo>
                    <a:pt x="447" y="0"/>
                  </a:moveTo>
                  <a:cubicBezTo>
                    <a:pt x="196" y="0"/>
                    <a:pt x="0" y="195"/>
                    <a:pt x="0" y="446"/>
                  </a:cubicBezTo>
                  <a:cubicBezTo>
                    <a:pt x="0" y="698"/>
                    <a:pt x="196" y="893"/>
                    <a:pt x="447" y="893"/>
                  </a:cubicBezTo>
                  <a:cubicBezTo>
                    <a:pt x="698" y="893"/>
                    <a:pt x="893" y="698"/>
                    <a:pt x="893" y="446"/>
                  </a:cubicBezTo>
                  <a:cubicBezTo>
                    <a:pt x="893" y="195"/>
                    <a:pt x="698" y="0"/>
                    <a:pt x="4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72"/>
            <p:cNvSpPr/>
            <p:nvPr/>
          </p:nvSpPr>
          <p:spPr>
            <a:xfrm>
              <a:off x="5610584" y="3776116"/>
              <a:ext cx="6221" cy="6567"/>
            </a:xfrm>
            <a:custGeom>
              <a:avLst/>
              <a:gdLst/>
              <a:ahLst/>
              <a:cxnLst/>
              <a:rect l="l" t="t" r="r" b="b"/>
              <a:pathLst>
                <a:path w="503" h="531" extrusionOk="0">
                  <a:moveTo>
                    <a:pt x="252" y="0"/>
                  </a:moveTo>
                  <a:cubicBezTo>
                    <a:pt x="112" y="0"/>
                    <a:pt x="0" y="140"/>
                    <a:pt x="0" y="279"/>
                  </a:cubicBezTo>
                  <a:cubicBezTo>
                    <a:pt x="0" y="419"/>
                    <a:pt x="112" y="530"/>
                    <a:pt x="252" y="530"/>
                  </a:cubicBezTo>
                  <a:cubicBezTo>
                    <a:pt x="391" y="530"/>
                    <a:pt x="503" y="419"/>
                    <a:pt x="503" y="279"/>
                  </a:cubicBezTo>
                  <a:cubicBezTo>
                    <a:pt x="503" y="140"/>
                    <a:pt x="391" y="0"/>
                    <a:pt x="252" y="0"/>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72"/>
            <p:cNvSpPr/>
            <p:nvPr/>
          </p:nvSpPr>
          <p:spPr>
            <a:xfrm>
              <a:off x="5570909" y="3639814"/>
              <a:ext cx="81094" cy="91458"/>
            </a:xfrm>
            <a:custGeom>
              <a:avLst/>
              <a:gdLst/>
              <a:ahLst/>
              <a:cxnLst/>
              <a:rect l="l" t="t" r="r" b="b"/>
              <a:pathLst>
                <a:path w="6557" h="7395" extrusionOk="0">
                  <a:moveTo>
                    <a:pt x="1479" y="1"/>
                  </a:moveTo>
                  <a:cubicBezTo>
                    <a:pt x="586" y="1"/>
                    <a:pt x="0" y="698"/>
                    <a:pt x="112" y="1563"/>
                  </a:cubicBezTo>
                  <a:lnTo>
                    <a:pt x="753" y="5832"/>
                  </a:lnTo>
                  <a:cubicBezTo>
                    <a:pt x="893" y="6697"/>
                    <a:pt x="1702" y="7394"/>
                    <a:pt x="2595" y="7394"/>
                  </a:cubicBezTo>
                  <a:lnTo>
                    <a:pt x="4045" y="7394"/>
                  </a:lnTo>
                  <a:cubicBezTo>
                    <a:pt x="4910" y="7394"/>
                    <a:pt x="5719" y="6697"/>
                    <a:pt x="5859" y="5832"/>
                  </a:cubicBezTo>
                  <a:lnTo>
                    <a:pt x="6445" y="1591"/>
                  </a:lnTo>
                  <a:cubicBezTo>
                    <a:pt x="6556" y="698"/>
                    <a:pt x="5943" y="1"/>
                    <a:pt x="5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72"/>
            <p:cNvSpPr/>
            <p:nvPr/>
          </p:nvSpPr>
          <p:spPr>
            <a:xfrm>
              <a:off x="5529849" y="3665699"/>
              <a:ext cx="163560" cy="30028"/>
            </a:xfrm>
            <a:custGeom>
              <a:avLst/>
              <a:gdLst/>
              <a:ahLst/>
              <a:cxnLst/>
              <a:rect l="l" t="t" r="r" b="b"/>
              <a:pathLst>
                <a:path w="13225" h="2428" extrusionOk="0">
                  <a:moveTo>
                    <a:pt x="809" y="0"/>
                  </a:moveTo>
                  <a:cubicBezTo>
                    <a:pt x="363" y="0"/>
                    <a:pt x="0" y="335"/>
                    <a:pt x="0" y="782"/>
                  </a:cubicBezTo>
                  <a:lnTo>
                    <a:pt x="0" y="1646"/>
                  </a:lnTo>
                  <a:cubicBezTo>
                    <a:pt x="0" y="2065"/>
                    <a:pt x="363" y="2428"/>
                    <a:pt x="809" y="2428"/>
                  </a:cubicBezTo>
                  <a:lnTo>
                    <a:pt x="12415" y="2428"/>
                  </a:lnTo>
                  <a:cubicBezTo>
                    <a:pt x="12862" y="2428"/>
                    <a:pt x="13224" y="2065"/>
                    <a:pt x="13224" y="1646"/>
                  </a:cubicBezTo>
                  <a:lnTo>
                    <a:pt x="13224" y="782"/>
                  </a:lnTo>
                  <a:cubicBezTo>
                    <a:pt x="13224" y="335"/>
                    <a:pt x="12862" y="0"/>
                    <a:pt x="124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72"/>
            <p:cNvSpPr/>
            <p:nvPr/>
          </p:nvSpPr>
          <p:spPr>
            <a:xfrm>
              <a:off x="5590574" y="3710556"/>
              <a:ext cx="13122" cy="151823"/>
            </a:xfrm>
            <a:custGeom>
              <a:avLst/>
              <a:gdLst/>
              <a:ahLst/>
              <a:cxnLst/>
              <a:rect l="l" t="t" r="r" b="b"/>
              <a:pathLst>
                <a:path w="1061" h="12276" extrusionOk="0">
                  <a:moveTo>
                    <a:pt x="530" y="0"/>
                  </a:moveTo>
                  <a:cubicBezTo>
                    <a:pt x="224" y="0"/>
                    <a:pt x="0" y="2734"/>
                    <a:pt x="0" y="6138"/>
                  </a:cubicBezTo>
                  <a:cubicBezTo>
                    <a:pt x="0" y="9514"/>
                    <a:pt x="224" y="12276"/>
                    <a:pt x="530" y="12276"/>
                  </a:cubicBezTo>
                  <a:cubicBezTo>
                    <a:pt x="809" y="12276"/>
                    <a:pt x="1060" y="9514"/>
                    <a:pt x="1060" y="6138"/>
                  </a:cubicBezTo>
                  <a:cubicBezTo>
                    <a:pt x="1060" y="2734"/>
                    <a:pt x="809" y="0"/>
                    <a:pt x="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72"/>
            <p:cNvSpPr/>
            <p:nvPr/>
          </p:nvSpPr>
          <p:spPr>
            <a:xfrm>
              <a:off x="5471536" y="3770588"/>
              <a:ext cx="44177" cy="424069"/>
            </a:xfrm>
            <a:custGeom>
              <a:avLst/>
              <a:gdLst/>
              <a:ahLst/>
              <a:cxnLst/>
              <a:rect l="l" t="t" r="r" b="b"/>
              <a:pathLst>
                <a:path w="3572" h="34289" extrusionOk="0">
                  <a:moveTo>
                    <a:pt x="0" y="1"/>
                  </a:moveTo>
                  <a:lnTo>
                    <a:pt x="0" y="34289"/>
                  </a:lnTo>
                  <a:lnTo>
                    <a:pt x="3571" y="34289"/>
                  </a:lnTo>
                  <a:lnTo>
                    <a:pt x="357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72"/>
            <p:cNvSpPr/>
            <p:nvPr/>
          </p:nvSpPr>
          <p:spPr>
            <a:xfrm>
              <a:off x="5714100" y="3770588"/>
              <a:ext cx="44177" cy="424069"/>
            </a:xfrm>
            <a:custGeom>
              <a:avLst/>
              <a:gdLst/>
              <a:ahLst/>
              <a:cxnLst/>
              <a:rect l="l" t="t" r="r" b="b"/>
              <a:pathLst>
                <a:path w="3572" h="34289" extrusionOk="0">
                  <a:moveTo>
                    <a:pt x="0" y="1"/>
                  </a:moveTo>
                  <a:lnTo>
                    <a:pt x="0" y="34289"/>
                  </a:lnTo>
                  <a:lnTo>
                    <a:pt x="3571" y="34289"/>
                  </a:lnTo>
                  <a:lnTo>
                    <a:pt x="357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72"/>
            <p:cNvSpPr/>
            <p:nvPr/>
          </p:nvSpPr>
          <p:spPr>
            <a:xfrm>
              <a:off x="5956318" y="3754028"/>
              <a:ext cx="44177" cy="440629"/>
            </a:xfrm>
            <a:custGeom>
              <a:avLst/>
              <a:gdLst/>
              <a:ahLst/>
              <a:cxnLst/>
              <a:rect l="l" t="t" r="r" b="b"/>
              <a:pathLst>
                <a:path w="3572" h="35628" extrusionOk="0">
                  <a:moveTo>
                    <a:pt x="0" y="1"/>
                  </a:moveTo>
                  <a:lnTo>
                    <a:pt x="0" y="35628"/>
                  </a:lnTo>
                  <a:lnTo>
                    <a:pt x="3571" y="35628"/>
                  </a:lnTo>
                  <a:lnTo>
                    <a:pt x="357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72"/>
            <p:cNvSpPr/>
            <p:nvPr/>
          </p:nvSpPr>
          <p:spPr>
            <a:xfrm>
              <a:off x="5229307" y="3754028"/>
              <a:ext cx="44189" cy="440629"/>
            </a:xfrm>
            <a:custGeom>
              <a:avLst/>
              <a:gdLst/>
              <a:ahLst/>
              <a:cxnLst/>
              <a:rect l="l" t="t" r="r" b="b"/>
              <a:pathLst>
                <a:path w="3573" h="35628" extrusionOk="0">
                  <a:moveTo>
                    <a:pt x="1" y="1"/>
                  </a:moveTo>
                  <a:lnTo>
                    <a:pt x="1" y="35628"/>
                  </a:lnTo>
                  <a:lnTo>
                    <a:pt x="3572" y="35628"/>
                  </a:lnTo>
                  <a:lnTo>
                    <a:pt x="35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72"/>
            <p:cNvSpPr/>
            <p:nvPr/>
          </p:nvSpPr>
          <p:spPr>
            <a:xfrm>
              <a:off x="5260361" y="3767483"/>
              <a:ext cx="719430" cy="31760"/>
            </a:xfrm>
            <a:custGeom>
              <a:avLst/>
              <a:gdLst/>
              <a:ahLst/>
              <a:cxnLst/>
              <a:rect l="l" t="t" r="r" b="b"/>
              <a:pathLst>
                <a:path w="58171" h="2568" extrusionOk="0">
                  <a:moveTo>
                    <a:pt x="1" y="1"/>
                  </a:moveTo>
                  <a:lnTo>
                    <a:pt x="1" y="2567"/>
                  </a:lnTo>
                  <a:lnTo>
                    <a:pt x="58170" y="2567"/>
                  </a:lnTo>
                  <a:lnTo>
                    <a:pt x="5817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72"/>
            <p:cNvSpPr/>
            <p:nvPr/>
          </p:nvSpPr>
          <p:spPr>
            <a:xfrm>
              <a:off x="5930432" y="3729528"/>
              <a:ext cx="100770" cy="100770"/>
            </a:xfrm>
            <a:custGeom>
              <a:avLst/>
              <a:gdLst/>
              <a:ahLst/>
              <a:cxnLst/>
              <a:rect l="l" t="t" r="r" b="b"/>
              <a:pathLst>
                <a:path w="8148" h="8148" extrusionOk="0">
                  <a:moveTo>
                    <a:pt x="4074" y="1"/>
                  </a:moveTo>
                  <a:cubicBezTo>
                    <a:pt x="1814" y="1"/>
                    <a:pt x="1" y="1814"/>
                    <a:pt x="1" y="4074"/>
                  </a:cubicBezTo>
                  <a:cubicBezTo>
                    <a:pt x="1" y="6334"/>
                    <a:pt x="1814" y="8147"/>
                    <a:pt x="4074" y="8147"/>
                  </a:cubicBezTo>
                  <a:cubicBezTo>
                    <a:pt x="6334" y="8147"/>
                    <a:pt x="8147" y="6334"/>
                    <a:pt x="8147" y="4074"/>
                  </a:cubicBezTo>
                  <a:cubicBezTo>
                    <a:pt x="8147" y="1814"/>
                    <a:pt x="6334" y="1"/>
                    <a:pt x="4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72"/>
            <p:cNvSpPr/>
            <p:nvPr/>
          </p:nvSpPr>
          <p:spPr>
            <a:xfrm>
              <a:off x="5948378" y="3747473"/>
              <a:ext cx="64880" cy="64880"/>
            </a:xfrm>
            <a:custGeom>
              <a:avLst/>
              <a:gdLst/>
              <a:ahLst/>
              <a:cxnLst/>
              <a:rect l="l" t="t" r="r" b="b"/>
              <a:pathLst>
                <a:path w="5246" h="5246" extrusionOk="0">
                  <a:moveTo>
                    <a:pt x="2623" y="0"/>
                  </a:moveTo>
                  <a:cubicBezTo>
                    <a:pt x="1172" y="0"/>
                    <a:pt x="1" y="1172"/>
                    <a:pt x="1" y="2623"/>
                  </a:cubicBezTo>
                  <a:cubicBezTo>
                    <a:pt x="1" y="4074"/>
                    <a:pt x="1172" y="5246"/>
                    <a:pt x="2623" y="5246"/>
                  </a:cubicBezTo>
                  <a:cubicBezTo>
                    <a:pt x="4074" y="5246"/>
                    <a:pt x="5246" y="4074"/>
                    <a:pt x="5246" y="2623"/>
                  </a:cubicBezTo>
                  <a:cubicBezTo>
                    <a:pt x="5246" y="1172"/>
                    <a:pt x="4074" y="0"/>
                    <a:pt x="26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72"/>
            <p:cNvSpPr/>
            <p:nvPr/>
          </p:nvSpPr>
          <p:spPr>
            <a:xfrm>
              <a:off x="5201715" y="3729528"/>
              <a:ext cx="100758" cy="100770"/>
            </a:xfrm>
            <a:custGeom>
              <a:avLst/>
              <a:gdLst/>
              <a:ahLst/>
              <a:cxnLst/>
              <a:rect l="l" t="t" r="r" b="b"/>
              <a:pathLst>
                <a:path w="8147" h="8148" extrusionOk="0">
                  <a:moveTo>
                    <a:pt x="4073" y="1"/>
                  </a:moveTo>
                  <a:cubicBezTo>
                    <a:pt x="1813" y="1"/>
                    <a:pt x="0" y="1814"/>
                    <a:pt x="0" y="4074"/>
                  </a:cubicBezTo>
                  <a:cubicBezTo>
                    <a:pt x="0" y="6334"/>
                    <a:pt x="1813" y="8147"/>
                    <a:pt x="4073" y="8147"/>
                  </a:cubicBezTo>
                  <a:cubicBezTo>
                    <a:pt x="6333" y="8147"/>
                    <a:pt x="8147" y="6334"/>
                    <a:pt x="8147" y="4074"/>
                  </a:cubicBezTo>
                  <a:cubicBezTo>
                    <a:pt x="8147" y="1814"/>
                    <a:pt x="6333" y="1"/>
                    <a:pt x="4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72"/>
            <p:cNvSpPr/>
            <p:nvPr/>
          </p:nvSpPr>
          <p:spPr>
            <a:xfrm>
              <a:off x="5219648" y="3747473"/>
              <a:ext cx="64534" cy="64880"/>
            </a:xfrm>
            <a:custGeom>
              <a:avLst/>
              <a:gdLst/>
              <a:ahLst/>
              <a:cxnLst/>
              <a:rect l="l" t="t" r="r" b="b"/>
              <a:pathLst>
                <a:path w="5218" h="5246" extrusionOk="0">
                  <a:moveTo>
                    <a:pt x="2623" y="0"/>
                  </a:moveTo>
                  <a:cubicBezTo>
                    <a:pt x="1173" y="0"/>
                    <a:pt x="1" y="1172"/>
                    <a:pt x="1" y="2623"/>
                  </a:cubicBezTo>
                  <a:cubicBezTo>
                    <a:pt x="1" y="4074"/>
                    <a:pt x="1173" y="5246"/>
                    <a:pt x="2623" y="5246"/>
                  </a:cubicBezTo>
                  <a:cubicBezTo>
                    <a:pt x="4074" y="5246"/>
                    <a:pt x="5218" y="4074"/>
                    <a:pt x="5218" y="2623"/>
                  </a:cubicBezTo>
                  <a:cubicBezTo>
                    <a:pt x="5218" y="1172"/>
                    <a:pt x="4074" y="0"/>
                    <a:pt x="26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72"/>
            <p:cNvSpPr/>
            <p:nvPr/>
          </p:nvSpPr>
          <p:spPr>
            <a:xfrm>
              <a:off x="5260361" y="4178431"/>
              <a:ext cx="719430" cy="31760"/>
            </a:xfrm>
            <a:custGeom>
              <a:avLst/>
              <a:gdLst/>
              <a:ahLst/>
              <a:cxnLst/>
              <a:rect l="l" t="t" r="r" b="b"/>
              <a:pathLst>
                <a:path w="58171" h="2568" extrusionOk="0">
                  <a:moveTo>
                    <a:pt x="1" y="0"/>
                  </a:moveTo>
                  <a:lnTo>
                    <a:pt x="1" y="2567"/>
                  </a:lnTo>
                  <a:lnTo>
                    <a:pt x="58170" y="2567"/>
                  </a:lnTo>
                  <a:lnTo>
                    <a:pt x="581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72"/>
            <p:cNvSpPr/>
            <p:nvPr/>
          </p:nvSpPr>
          <p:spPr>
            <a:xfrm>
              <a:off x="5930432" y="4140475"/>
              <a:ext cx="100770" cy="101104"/>
            </a:xfrm>
            <a:custGeom>
              <a:avLst/>
              <a:gdLst/>
              <a:ahLst/>
              <a:cxnLst/>
              <a:rect l="l" t="t" r="r" b="b"/>
              <a:pathLst>
                <a:path w="8148" h="8175" extrusionOk="0">
                  <a:moveTo>
                    <a:pt x="4074" y="1"/>
                  </a:moveTo>
                  <a:cubicBezTo>
                    <a:pt x="1814" y="1"/>
                    <a:pt x="1" y="1842"/>
                    <a:pt x="1" y="4102"/>
                  </a:cubicBezTo>
                  <a:cubicBezTo>
                    <a:pt x="1" y="6334"/>
                    <a:pt x="1814" y="8175"/>
                    <a:pt x="4074" y="8175"/>
                  </a:cubicBezTo>
                  <a:cubicBezTo>
                    <a:pt x="6334" y="8175"/>
                    <a:pt x="8147" y="6334"/>
                    <a:pt x="8147" y="4102"/>
                  </a:cubicBezTo>
                  <a:cubicBezTo>
                    <a:pt x="8147" y="1842"/>
                    <a:pt x="6334" y="1"/>
                    <a:pt x="4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72"/>
            <p:cNvSpPr/>
            <p:nvPr/>
          </p:nvSpPr>
          <p:spPr>
            <a:xfrm>
              <a:off x="5948378" y="4158766"/>
              <a:ext cx="64880" cy="64534"/>
            </a:xfrm>
            <a:custGeom>
              <a:avLst/>
              <a:gdLst/>
              <a:ahLst/>
              <a:cxnLst/>
              <a:rect l="l" t="t" r="r" b="b"/>
              <a:pathLst>
                <a:path w="5246" h="5218" extrusionOk="0">
                  <a:moveTo>
                    <a:pt x="2623" y="0"/>
                  </a:moveTo>
                  <a:cubicBezTo>
                    <a:pt x="1172" y="0"/>
                    <a:pt x="1" y="1172"/>
                    <a:pt x="1" y="2623"/>
                  </a:cubicBezTo>
                  <a:cubicBezTo>
                    <a:pt x="1" y="4046"/>
                    <a:pt x="1172" y="5217"/>
                    <a:pt x="2623" y="5217"/>
                  </a:cubicBezTo>
                  <a:cubicBezTo>
                    <a:pt x="4074" y="5217"/>
                    <a:pt x="5246" y="4046"/>
                    <a:pt x="5246" y="2623"/>
                  </a:cubicBezTo>
                  <a:cubicBezTo>
                    <a:pt x="5246" y="1172"/>
                    <a:pt x="4074" y="0"/>
                    <a:pt x="26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72"/>
            <p:cNvSpPr/>
            <p:nvPr/>
          </p:nvSpPr>
          <p:spPr>
            <a:xfrm>
              <a:off x="5201715" y="4140475"/>
              <a:ext cx="100758" cy="101104"/>
            </a:xfrm>
            <a:custGeom>
              <a:avLst/>
              <a:gdLst/>
              <a:ahLst/>
              <a:cxnLst/>
              <a:rect l="l" t="t" r="r" b="b"/>
              <a:pathLst>
                <a:path w="8147" h="8175" extrusionOk="0">
                  <a:moveTo>
                    <a:pt x="4073" y="1"/>
                  </a:moveTo>
                  <a:cubicBezTo>
                    <a:pt x="1813" y="1"/>
                    <a:pt x="0" y="1842"/>
                    <a:pt x="0" y="4102"/>
                  </a:cubicBezTo>
                  <a:cubicBezTo>
                    <a:pt x="0" y="6334"/>
                    <a:pt x="1813" y="8175"/>
                    <a:pt x="4073" y="8175"/>
                  </a:cubicBezTo>
                  <a:cubicBezTo>
                    <a:pt x="6333" y="8175"/>
                    <a:pt x="8147" y="6334"/>
                    <a:pt x="8147" y="4102"/>
                  </a:cubicBezTo>
                  <a:cubicBezTo>
                    <a:pt x="8147" y="1842"/>
                    <a:pt x="6333" y="1"/>
                    <a:pt x="4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72"/>
            <p:cNvSpPr/>
            <p:nvPr/>
          </p:nvSpPr>
          <p:spPr>
            <a:xfrm>
              <a:off x="5219648" y="4158766"/>
              <a:ext cx="64534" cy="64534"/>
            </a:xfrm>
            <a:custGeom>
              <a:avLst/>
              <a:gdLst/>
              <a:ahLst/>
              <a:cxnLst/>
              <a:rect l="l" t="t" r="r" b="b"/>
              <a:pathLst>
                <a:path w="5218" h="5218" extrusionOk="0">
                  <a:moveTo>
                    <a:pt x="2623" y="0"/>
                  </a:moveTo>
                  <a:cubicBezTo>
                    <a:pt x="1173" y="0"/>
                    <a:pt x="1" y="1172"/>
                    <a:pt x="1" y="2623"/>
                  </a:cubicBezTo>
                  <a:cubicBezTo>
                    <a:pt x="1" y="4046"/>
                    <a:pt x="1173" y="5217"/>
                    <a:pt x="2623" y="5217"/>
                  </a:cubicBezTo>
                  <a:cubicBezTo>
                    <a:pt x="4074" y="5217"/>
                    <a:pt x="5218" y="4046"/>
                    <a:pt x="5218" y="2623"/>
                  </a:cubicBezTo>
                  <a:cubicBezTo>
                    <a:pt x="5218" y="1172"/>
                    <a:pt x="4074" y="0"/>
                    <a:pt x="26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72"/>
            <p:cNvSpPr/>
            <p:nvPr/>
          </p:nvSpPr>
          <p:spPr>
            <a:xfrm>
              <a:off x="5834510" y="3544238"/>
              <a:ext cx="49359" cy="49359"/>
            </a:xfrm>
            <a:custGeom>
              <a:avLst/>
              <a:gdLst/>
              <a:ahLst/>
              <a:cxnLst/>
              <a:rect l="l" t="t" r="r" b="b"/>
              <a:pathLst>
                <a:path w="3991" h="3991" extrusionOk="0">
                  <a:moveTo>
                    <a:pt x="2010" y="1"/>
                  </a:moveTo>
                  <a:cubicBezTo>
                    <a:pt x="894" y="1"/>
                    <a:pt x="1" y="894"/>
                    <a:pt x="1" y="1982"/>
                  </a:cubicBezTo>
                  <a:cubicBezTo>
                    <a:pt x="1" y="3098"/>
                    <a:pt x="894" y="3990"/>
                    <a:pt x="2010" y="3990"/>
                  </a:cubicBezTo>
                  <a:cubicBezTo>
                    <a:pt x="3098" y="3990"/>
                    <a:pt x="3991" y="3098"/>
                    <a:pt x="3991" y="1982"/>
                  </a:cubicBezTo>
                  <a:cubicBezTo>
                    <a:pt x="3991" y="894"/>
                    <a:pt x="3098" y="1"/>
                    <a:pt x="2010" y="1"/>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72"/>
            <p:cNvSpPr/>
            <p:nvPr/>
          </p:nvSpPr>
          <p:spPr>
            <a:xfrm>
              <a:off x="5852802" y="3410372"/>
              <a:ext cx="30721" cy="30375"/>
            </a:xfrm>
            <a:custGeom>
              <a:avLst/>
              <a:gdLst/>
              <a:ahLst/>
              <a:cxnLst/>
              <a:rect l="l" t="t" r="r" b="b"/>
              <a:pathLst>
                <a:path w="2484" h="2456" extrusionOk="0">
                  <a:moveTo>
                    <a:pt x="1228" y="0"/>
                  </a:moveTo>
                  <a:cubicBezTo>
                    <a:pt x="559" y="0"/>
                    <a:pt x="1" y="558"/>
                    <a:pt x="1" y="1228"/>
                  </a:cubicBezTo>
                  <a:cubicBezTo>
                    <a:pt x="1" y="1897"/>
                    <a:pt x="559" y="2455"/>
                    <a:pt x="1228" y="2455"/>
                  </a:cubicBezTo>
                  <a:cubicBezTo>
                    <a:pt x="1926" y="2455"/>
                    <a:pt x="2484" y="1897"/>
                    <a:pt x="2484" y="1228"/>
                  </a:cubicBezTo>
                  <a:cubicBezTo>
                    <a:pt x="2484" y="558"/>
                    <a:pt x="1926" y="0"/>
                    <a:pt x="1228" y="0"/>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72"/>
            <p:cNvSpPr/>
            <p:nvPr/>
          </p:nvSpPr>
          <p:spPr>
            <a:xfrm>
              <a:off x="5860742" y="3491799"/>
              <a:ext cx="20023" cy="20023"/>
            </a:xfrm>
            <a:custGeom>
              <a:avLst/>
              <a:gdLst/>
              <a:ahLst/>
              <a:cxnLst/>
              <a:rect l="l" t="t" r="r" b="b"/>
              <a:pathLst>
                <a:path w="1619" h="1619" extrusionOk="0">
                  <a:moveTo>
                    <a:pt x="809" y="0"/>
                  </a:moveTo>
                  <a:cubicBezTo>
                    <a:pt x="363" y="0"/>
                    <a:pt x="0" y="363"/>
                    <a:pt x="0" y="809"/>
                  </a:cubicBezTo>
                  <a:cubicBezTo>
                    <a:pt x="0" y="1256"/>
                    <a:pt x="363" y="1618"/>
                    <a:pt x="809" y="1618"/>
                  </a:cubicBezTo>
                  <a:cubicBezTo>
                    <a:pt x="1256" y="1618"/>
                    <a:pt x="1618" y="1256"/>
                    <a:pt x="1618" y="809"/>
                  </a:cubicBezTo>
                  <a:cubicBezTo>
                    <a:pt x="1618" y="363"/>
                    <a:pt x="1256" y="0"/>
                    <a:pt x="809" y="0"/>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72"/>
            <p:cNvSpPr/>
            <p:nvPr/>
          </p:nvSpPr>
          <p:spPr>
            <a:xfrm>
              <a:off x="5770335" y="3461091"/>
              <a:ext cx="70754" cy="71088"/>
            </a:xfrm>
            <a:custGeom>
              <a:avLst/>
              <a:gdLst/>
              <a:ahLst/>
              <a:cxnLst/>
              <a:rect l="l" t="t" r="r" b="b"/>
              <a:pathLst>
                <a:path w="5721" h="5748" extrusionOk="0">
                  <a:moveTo>
                    <a:pt x="2874" y="0"/>
                  </a:moveTo>
                  <a:cubicBezTo>
                    <a:pt x="1284" y="0"/>
                    <a:pt x="1" y="1284"/>
                    <a:pt x="1" y="2874"/>
                  </a:cubicBezTo>
                  <a:cubicBezTo>
                    <a:pt x="1" y="4464"/>
                    <a:pt x="1284" y="5747"/>
                    <a:pt x="2874" y="5747"/>
                  </a:cubicBezTo>
                  <a:cubicBezTo>
                    <a:pt x="4437" y="5747"/>
                    <a:pt x="5720" y="4464"/>
                    <a:pt x="5720" y="2874"/>
                  </a:cubicBezTo>
                  <a:cubicBezTo>
                    <a:pt x="5720" y="1284"/>
                    <a:pt x="4437" y="0"/>
                    <a:pt x="2874" y="0"/>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72"/>
            <p:cNvSpPr/>
            <p:nvPr/>
          </p:nvSpPr>
          <p:spPr>
            <a:xfrm>
              <a:off x="5837280" y="3621881"/>
              <a:ext cx="18292" cy="18292"/>
            </a:xfrm>
            <a:custGeom>
              <a:avLst/>
              <a:gdLst/>
              <a:ahLst/>
              <a:cxnLst/>
              <a:rect l="l" t="t" r="r" b="b"/>
              <a:pathLst>
                <a:path w="1479" h="1479" extrusionOk="0">
                  <a:moveTo>
                    <a:pt x="726" y="0"/>
                  </a:moveTo>
                  <a:cubicBezTo>
                    <a:pt x="335" y="0"/>
                    <a:pt x="0" y="307"/>
                    <a:pt x="0" y="726"/>
                  </a:cubicBezTo>
                  <a:cubicBezTo>
                    <a:pt x="0" y="1144"/>
                    <a:pt x="335" y="1479"/>
                    <a:pt x="726" y="1479"/>
                  </a:cubicBezTo>
                  <a:cubicBezTo>
                    <a:pt x="1144" y="1479"/>
                    <a:pt x="1479" y="1144"/>
                    <a:pt x="1479" y="726"/>
                  </a:cubicBezTo>
                  <a:cubicBezTo>
                    <a:pt x="1479" y="307"/>
                    <a:pt x="1144" y="0"/>
                    <a:pt x="726" y="0"/>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72"/>
            <p:cNvSpPr/>
            <p:nvPr/>
          </p:nvSpPr>
          <p:spPr>
            <a:xfrm>
              <a:off x="5829687" y="3358268"/>
              <a:ext cx="31413" cy="31067"/>
            </a:xfrm>
            <a:custGeom>
              <a:avLst/>
              <a:gdLst/>
              <a:ahLst/>
              <a:cxnLst/>
              <a:rect l="l" t="t" r="r" b="b"/>
              <a:pathLst>
                <a:path w="2540" h="2512" extrusionOk="0">
                  <a:moveTo>
                    <a:pt x="1284" y="0"/>
                  </a:moveTo>
                  <a:cubicBezTo>
                    <a:pt x="586" y="0"/>
                    <a:pt x="0" y="558"/>
                    <a:pt x="0" y="1256"/>
                  </a:cubicBezTo>
                  <a:cubicBezTo>
                    <a:pt x="0" y="1953"/>
                    <a:pt x="586" y="2511"/>
                    <a:pt x="1284" y="2511"/>
                  </a:cubicBezTo>
                  <a:cubicBezTo>
                    <a:pt x="1981" y="2511"/>
                    <a:pt x="2539" y="1953"/>
                    <a:pt x="2539" y="1256"/>
                  </a:cubicBezTo>
                  <a:cubicBezTo>
                    <a:pt x="2539" y="558"/>
                    <a:pt x="1981" y="0"/>
                    <a:pt x="1284" y="0"/>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72"/>
            <p:cNvSpPr/>
            <p:nvPr/>
          </p:nvSpPr>
          <p:spPr>
            <a:xfrm>
              <a:off x="5856945" y="3331010"/>
              <a:ext cx="17265" cy="17611"/>
            </a:xfrm>
            <a:custGeom>
              <a:avLst/>
              <a:gdLst/>
              <a:ahLst/>
              <a:cxnLst/>
              <a:rect l="l" t="t" r="r" b="b"/>
              <a:pathLst>
                <a:path w="1396" h="1424" extrusionOk="0">
                  <a:moveTo>
                    <a:pt x="698" y="0"/>
                  </a:moveTo>
                  <a:cubicBezTo>
                    <a:pt x="307" y="0"/>
                    <a:pt x="0" y="335"/>
                    <a:pt x="0" y="726"/>
                  </a:cubicBezTo>
                  <a:cubicBezTo>
                    <a:pt x="0" y="1116"/>
                    <a:pt x="307" y="1423"/>
                    <a:pt x="698" y="1423"/>
                  </a:cubicBezTo>
                  <a:cubicBezTo>
                    <a:pt x="1088" y="1423"/>
                    <a:pt x="1395" y="1116"/>
                    <a:pt x="1395" y="726"/>
                  </a:cubicBezTo>
                  <a:cubicBezTo>
                    <a:pt x="1395" y="335"/>
                    <a:pt x="1088" y="0"/>
                    <a:pt x="698" y="0"/>
                  </a:cubicBezTo>
                  <a:close/>
                </a:path>
              </a:pathLst>
            </a:custGeom>
            <a:solidFill>
              <a:srgbClr val="8C67AD">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72"/>
            <p:cNvSpPr/>
            <p:nvPr/>
          </p:nvSpPr>
          <p:spPr>
            <a:xfrm>
              <a:off x="5481888" y="3278905"/>
              <a:ext cx="23474" cy="506189"/>
            </a:xfrm>
            <a:custGeom>
              <a:avLst/>
              <a:gdLst/>
              <a:ahLst/>
              <a:cxnLst/>
              <a:rect l="l" t="t" r="r" b="b"/>
              <a:pathLst>
                <a:path w="1898" h="40929" extrusionOk="0">
                  <a:moveTo>
                    <a:pt x="0" y="1"/>
                  </a:moveTo>
                  <a:lnTo>
                    <a:pt x="0" y="40928"/>
                  </a:lnTo>
                  <a:lnTo>
                    <a:pt x="1897" y="40928"/>
                  </a:lnTo>
                  <a:lnTo>
                    <a:pt x="18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72"/>
            <p:cNvSpPr/>
            <p:nvPr/>
          </p:nvSpPr>
          <p:spPr>
            <a:xfrm>
              <a:off x="5454964" y="3230252"/>
              <a:ext cx="77309" cy="77656"/>
            </a:xfrm>
            <a:custGeom>
              <a:avLst/>
              <a:gdLst/>
              <a:ahLst/>
              <a:cxnLst/>
              <a:rect l="l" t="t" r="r" b="b"/>
              <a:pathLst>
                <a:path w="6251" h="6279" extrusionOk="0">
                  <a:moveTo>
                    <a:pt x="3126" y="1"/>
                  </a:moveTo>
                  <a:cubicBezTo>
                    <a:pt x="1396" y="1"/>
                    <a:pt x="1" y="1396"/>
                    <a:pt x="1" y="3125"/>
                  </a:cubicBezTo>
                  <a:cubicBezTo>
                    <a:pt x="1" y="4855"/>
                    <a:pt x="1396" y="6278"/>
                    <a:pt x="3126" y="6278"/>
                  </a:cubicBezTo>
                  <a:cubicBezTo>
                    <a:pt x="4855" y="6278"/>
                    <a:pt x="6250" y="4855"/>
                    <a:pt x="6250" y="3125"/>
                  </a:cubicBezTo>
                  <a:cubicBezTo>
                    <a:pt x="6250" y="1396"/>
                    <a:pt x="4855" y="1"/>
                    <a:pt x="31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72"/>
            <p:cNvSpPr/>
            <p:nvPr/>
          </p:nvSpPr>
          <p:spPr>
            <a:xfrm>
              <a:off x="5468766" y="3244054"/>
              <a:ext cx="49705" cy="49705"/>
            </a:xfrm>
            <a:custGeom>
              <a:avLst/>
              <a:gdLst/>
              <a:ahLst/>
              <a:cxnLst/>
              <a:rect l="l" t="t" r="r" b="b"/>
              <a:pathLst>
                <a:path w="4019" h="4019" extrusionOk="0">
                  <a:moveTo>
                    <a:pt x="2010" y="1"/>
                  </a:moveTo>
                  <a:cubicBezTo>
                    <a:pt x="894" y="1"/>
                    <a:pt x="1" y="921"/>
                    <a:pt x="1" y="2009"/>
                  </a:cubicBezTo>
                  <a:cubicBezTo>
                    <a:pt x="1" y="3125"/>
                    <a:pt x="894" y="4018"/>
                    <a:pt x="2010" y="4018"/>
                  </a:cubicBezTo>
                  <a:cubicBezTo>
                    <a:pt x="3126" y="4018"/>
                    <a:pt x="4018" y="3125"/>
                    <a:pt x="4018" y="2009"/>
                  </a:cubicBezTo>
                  <a:cubicBezTo>
                    <a:pt x="4018" y="921"/>
                    <a:pt x="3126" y="1"/>
                    <a:pt x="20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72"/>
            <p:cNvSpPr/>
            <p:nvPr/>
          </p:nvSpPr>
          <p:spPr>
            <a:xfrm>
              <a:off x="5454964" y="3749192"/>
              <a:ext cx="77309" cy="77309"/>
            </a:xfrm>
            <a:custGeom>
              <a:avLst/>
              <a:gdLst/>
              <a:ahLst/>
              <a:cxnLst/>
              <a:rect l="l" t="t" r="r" b="b"/>
              <a:pathLst>
                <a:path w="6251" h="6251" extrusionOk="0">
                  <a:moveTo>
                    <a:pt x="3126" y="1"/>
                  </a:moveTo>
                  <a:cubicBezTo>
                    <a:pt x="1396" y="1"/>
                    <a:pt x="1" y="1396"/>
                    <a:pt x="1" y="3126"/>
                  </a:cubicBezTo>
                  <a:cubicBezTo>
                    <a:pt x="1" y="4855"/>
                    <a:pt x="1396" y="6250"/>
                    <a:pt x="3126" y="6250"/>
                  </a:cubicBezTo>
                  <a:cubicBezTo>
                    <a:pt x="4855" y="6250"/>
                    <a:pt x="6250" y="4855"/>
                    <a:pt x="6250" y="3126"/>
                  </a:cubicBezTo>
                  <a:cubicBezTo>
                    <a:pt x="6250" y="1396"/>
                    <a:pt x="4855" y="1"/>
                    <a:pt x="31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72"/>
            <p:cNvSpPr/>
            <p:nvPr/>
          </p:nvSpPr>
          <p:spPr>
            <a:xfrm>
              <a:off x="5468766" y="3762994"/>
              <a:ext cx="49705" cy="49705"/>
            </a:xfrm>
            <a:custGeom>
              <a:avLst/>
              <a:gdLst/>
              <a:ahLst/>
              <a:cxnLst/>
              <a:rect l="l" t="t" r="r" b="b"/>
              <a:pathLst>
                <a:path w="4019" h="4019" extrusionOk="0">
                  <a:moveTo>
                    <a:pt x="2010" y="1"/>
                  </a:moveTo>
                  <a:cubicBezTo>
                    <a:pt x="894" y="1"/>
                    <a:pt x="1" y="894"/>
                    <a:pt x="1" y="2010"/>
                  </a:cubicBezTo>
                  <a:cubicBezTo>
                    <a:pt x="1" y="3126"/>
                    <a:pt x="894" y="4018"/>
                    <a:pt x="2010" y="4018"/>
                  </a:cubicBezTo>
                  <a:cubicBezTo>
                    <a:pt x="3126" y="4018"/>
                    <a:pt x="4018" y="3126"/>
                    <a:pt x="4018" y="2010"/>
                  </a:cubicBezTo>
                  <a:cubicBezTo>
                    <a:pt x="4018" y="894"/>
                    <a:pt x="3126" y="1"/>
                    <a:pt x="20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72"/>
            <p:cNvSpPr/>
            <p:nvPr/>
          </p:nvSpPr>
          <p:spPr>
            <a:xfrm>
              <a:off x="5431849" y="3314796"/>
              <a:ext cx="124232" cy="326415"/>
            </a:xfrm>
            <a:custGeom>
              <a:avLst/>
              <a:gdLst/>
              <a:ahLst/>
              <a:cxnLst/>
              <a:rect l="l" t="t" r="r" b="b"/>
              <a:pathLst>
                <a:path w="10045" h="26393" extrusionOk="0">
                  <a:moveTo>
                    <a:pt x="1089" y="0"/>
                  </a:moveTo>
                  <a:cubicBezTo>
                    <a:pt x="475" y="0"/>
                    <a:pt x="1" y="474"/>
                    <a:pt x="1" y="1032"/>
                  </a:cubicBezTo>
                  <a:lnTo>
                    <a:pt x="1" y="25360"/>
                  </a:lnTo>
                  <a:cubicBezTo>
                    <a:pt x="1" y="25946"/>
                    <a:pt x="475" y="26393"/>
                    <a:pt x="1089" y="26393"/>
                  </a:cubicBezTo>
                  <a:lnTo>
                    <a:pt x="8956" y="26393"/>
                  </a:lnTo>
                  <a:cubicBezTo>
                    <a:pt x="9542" y="26393"/>
                    <a:pt x="10044" y="25946"/>
                    <a:pt x="10044" y="25360"/>
                  </a:cubicBezTo>
                  <a:lnTo>
                    <a:pt x="10044" y="1032"/>
                  </a:lnTo>
                  <a:cubicBezTo>
                    <a:pt x="10044" y="474"/>
                    <a:pt x="9542" y="0"/>
                    <a:pt x="89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72"/>
            <p:cNvSpPr/>
            <p:nvPr/>
          </p:nvSpPr>
          <p:spPr>
            <a:xfrm>
              <a:off x="5437031" y="3319965"/>
              <a:ext cx="113868" cy="311241"/>
            </a:xfrm>
            <a:custGeom>
              <a:avLst/>
              <a:gdLst/>
              <a:ahLst/>
              <a:cxnLst/>
              <a:rect l="l" t="t" r="r" b="b"/>
              <a:pathLst>
                <a:path w="9207" h="25166" extrusionOk="0">
                  <a:moveTo>
                    <a:pt x="977" y="1"/>
                  </a:moveTo>
                  <a:cubicBezTo>
                    <a:pt x="447" y="1"/>
                    <a:pt x="0" y="447"/>
                    <a:pt x="0" y="977"/>
                  </a:cubicBezTo>
                  <a:lnTo>
                    <a:pt x="0" y="24189"/>
                  </a:lnTo>
                  <a:cubicBezTo>
                    <a:pt x="0" y="24719"/>
                    <a:pt x="447" y="25165"/>
                    <a:pt x="977" y="25165"/>
                  </a:cubicBezTo>
                  <a:lnTo>
                    <a:pt x="8203" y="25165"/>
                  </a:lnTo>
                  <a:cubicBezTo>
                    <a:pt x="8761" y="25165"/>
                    <a:pt x="9207" y="24719"/>
                    <a:pt x="9207" y="24189"/>
                  </a:cubicBezTo>
                  <a:lnTo>
                    <a:pt x="9207" y="977"/>
                  </a:lnTo>
                  <a:cubicBezTo>
                    <a:pt x="9207" y="447"/>
                    <a:pt x="8761" y="1"/>
                    <a:pt x="82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72"/>
            <p:cNvSpPr/>
            <p:nvPr/>
          </p:nvSpPr>
          <p:spPr>
            <a:xfrm>
              <a:off x="5486711" y="3336179"/>
              <a:ext cx="14161" cy="266384"/>
            </a:xfrm>
            <a:custGeom>
              <a:avLst/>
              <a:gdLst/>
              <a:ahLst/>
              <a:cxnLst/>
              <a:rect l="l" t="t" r="r" b="b"/>
              <a:pathLst>
                <a:path w="1145" h="21539" extrusionOk="0">
                  <a:moveTo>
                    <a:pt x="587" y="1"/>
                  </a:moveTo>
                  <a:cubicBezTo>
                    <a:pt x="252" y="1"/>
                    <a:pt x="1" y="280"/>
                    <a:pt x="1" y="587"/>
                  </a:cubicBezTo>
                  <a:lnTo>
                    <a:pt x="1" y="20981"/>
                  </a:lnTo>
                  <a:cubicBezTo>
                    <a:pt x="1" y="21288"/>
                    <a:pt x="252" y="21539"/>
                    <a:pt x="587" y="21539"/>
                  </a:cubicBezTo>
                  <a:cubicBezTo>
                    <a:pt x="893" y="21539"/>
                    <a:pt x="1145" y="21288"/>
                    <a:pt x="1145" y="20981"/>
                  </a:cubicBezTo>
                  <a:lnTo>
                    <a:pt x="1145" y="587"/>
                  </a:lnTo>
                  <a:cubicBezTo>
                    <a:pt x="1145" y="280"/>
                    <a:pt x="893" y="1"/>
                    <a:pt x="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72"/>
            <p:cNvSpPr/>
            <p:nvPr/>
          </p:nvSpPr>
          <p:spPr>
            <a:xfrm>
              <a:off x="5486711" y="3392773"/>
              <a:ext cx="14161" cy="209790"/>
            </a:xfrm>
            <a:custGeom>
              <a:avLst/>
              <a:gdLst/>
              <a:ahLst/>
              <a:cxnLst/>
              <a:rect l="l" t="t" r="r" b="b"/>
              <a:pathLst>
                <a:path w="1145" h="16963" extrusionOk="0">
                  <a:moveTo>
                    <a:pt x="1" y="0"/>
                  </a:moveTo>
                  <a:lnTo>
                    <a:pt x="1" y="16405"/>
                  </a:lnTo>
                  <a:cubicBezTo>
                    <a:pt x="1" y="16712"/>
                    <a:pt x="252" y="16963"/>
                    <a:pt x="587" y="16963"/>
                  </a:cubicBezTo>
                  <a:cubicBezTo>
                    <a:pt x="893" y="16963"/>
                    <a:pt x="1145" y="16712"/>
                    <a:pt x="1145" y="16405"/>
                  </a:cubicBezTo>
                  <a:lnTo>
                    <a:pt x="11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72"/>
            <p:cNvSpPr/>
            <p:nvPr/>
          </p:nvSpPr>
          <p:spPr>
            <a:xfrm>
              <a:off x="5443586" y="3339976"/>
              <a:ext cx="30028" cy="5875"/>
            </a:xfrm>
            <a:custGeom>
              <a:avLst/>
              <a:gdLst/>
              <a:ahLst/>
              <a:cxnLst/>
              <a:rect l="l" t="t" r="r" b="b"/>
              <a:pathLst>
                <a:path w="2428" h="475" extrusionOk="0">
                  <a:moveTo>
                    <a:pt x="0" y="1"/>
                  </a:moveTo>
                  <a:lnTo>
                    <a:pt x="0" y="475"/>
                  </a:lnTo>
                  <a:lnTo>
                    <a:pt x="2428" y="475"/>
                  </a:lnTo>
                  <a:lnTo>
                    <a:pt x="24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72"/>
            <p:cNvSpPr/>
            <p:nvPr/>
          </p:nvSpPr>
          <p:spPr>
            <a:xfrm>
              <a:off x="5443586" y="3356190"/>
              <a:ext cx="24859" cy="5887"/>
            </a:xfrm>
            <a:custGeom>
              <a:avLst/>
              <a:gdLst/>
              <a:ahLst/>
              <a:cxnLst/>
              <a:rect l="l" t="t" r="r" b="b"/>
              <a:pathLst>
                <a:path w="2010" h="476" extrusionOk="0">
                  <a:moveTo>
                    <a:pt x="0" y="1"/>
                  </a:moveTo>
                  <a:lnTo>
                    <a:pt x="0" y="475"/>
                  </a:lnTo>
                  <a:lnTo>
                    <a:pt x="2009" y="475"/>
                  </a:lnTo>
                  <a:lnTo>
                    <a:pt x="2009" y="1"/>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72"/>
            <p:cNvSpPr/>
            <p:nvPr/>
          </p:nvSpPr>
          <p:spPr>
            <a:xfrm>
              <a:off x="5443586" y="3372416"/>
              <a:ext cx="24859" cy="5528"/>
            </a:xfrm>
            <a:custGeom>
              <a:avLst/>
              <a:gdLst/>
              <a:ahLst/>
              <a:cxnLst/>
              <a:rect l="l" t="t" r="r" b="b"/>
              <a:pathLst>
                <a:path w="2010" h="447" extrusionOk="0">
                  <a:moveTo>
                    <a:pt x="0" y="0"/>
                  </a:moveTo>
                  <a:lnTo>
                    <a:pt x="0" y="447"/>
                  </a:lnTo>
                  <a:lnTo>
                    <a:pt x="2009" y="447"/>
                  </a:lnTo>
                  <a:lnTo>
                    <a:pt x="2009"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72"/>
            <p:cNvSpPr/>
            <p:nvPr/>
          </p:nvSpPr>
          <p:spPr>
            <a:xfrm>
              <a:off x="5443586" y="3388284"/>
              <a:ext cx="24859" cy="5875"/>
            </a:xfrm>
            <a:custGeom>
              <a:avLst/>
              <a:gdLst/>
              <a:ahLst/>
              <a:cxnLst/>
              <a:rect l="l" t="t" r="r" b="b"/>
              <a:pathLst>
                <a:path w="2010" h="475" extrusionOk="0">
                  <a:moveTo>
                    <a:pt x="0" y="1"/>
                  </a:moveTo>
                  <a:lnTo>
                    <a:pt x="0" y="475"/>
                  </a:lnTo>
                  <a:lnTo>
                    <a:pt x="2009" y="475"/>
                  </a:lnTo>
                  <a:lnTo>
                    <a:pt x="2009" y="1"/>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72"/>
            <p:cNvSpPr/>
            <p:nvPr/>
          </p:nvSpPr>
          <p:spPr>
            <a:xfrm>
              <a:off x="5443586" y="3404497"/>
              <a:ext cx="30028" cy="5887"/>
            </a:xfrm>
            <a:custGeom>
              <a:avLst/>
              <a:gdLst/>
              <a:ahLst/>
              <a:cxnLst/>
              <a:rect l="l" t="t" r="r" b="b"/>
              <a:pathLst>
                <a:path w="2428" h="476" extrusionOk="0">
                  <a:moveTo>
                    <a:pt x="0" y="1"/>
                  </a:moveTo>
                  <a:lnTo>
                    <a:pt x="0" y="475"/>
                  </a:lnTo>
                  <a:lnTo>
                    <a:pt x="2428" y="475"/>
                  </a:lnTo>
                  <a:lnTo>
                    <a:pt x="24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72"/>
            <p:cNvSpPr/>
            <p:nvPr/>
          </p:nvSpPr>
          <p:spPr>
            <a:xfrm>
              <a:off x="5443586" y="3420723"/>
              <a:ext cx="24859" cy="5528"/>
            </a:xfrm>
            <a:custGeom>
              <a:avLst/>
              <a:gdLst/>
              <a:ahLst/>
              <a:cxnLst/>
              <a:rect l="l" t="t" r="r" b="b"/>
              <a:pathLst>
                <a:path w="2010" h="447" extrusionOk="0">
                  <a:moveTo>
                    <a:pt x="0" y="0"/>
                  </a:moveTo>
                  <a:lnTo>
                    <a:pt x="0" y="446"/>
                  </a:lnTo>
                  <a:lnTo>
                    <a:pt x="2009" y="446"/>
                  </a:lnTo>
                  <a:lnTo>
                    <a:pt x="2009"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72"/>
            <p:cNvSpPr/>
            <p:nvPr/>
          </p:nvSpPr>
          <p:spPr>
            <a:xfrm>
              <a:off x="5443586" y="3436591"/>
              <a:ext cx="24859" cy="5875"/>
            </a:xfrm>
            <a:custGeom>
              <a:avLst/>
              <a:gdLst/>
              <a:ahLst/>
              <a:cxnLst/>
              <a:rect l="l" t="t" r="r" b="b"/>
              <a:pathLst>
                <a:path w="2010" h="475" extrusionOk="0">
                  <a:moveTo>
                    <a:pt x="0" y="0"/>
                  </a:moveTo>
                  <a:lnTo>
                    <a:pt x="0" y="475"/>
                  </a:lnTo>
                  <a:lnTo>
                    <a:pt x="2009" y="475"/>
                  </a:lnTo>
                  <a:lnTo>
                    <a:pt x="2009"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72"/>
            <p:cNvSpPr/>
            <p:nvPr/>
          </p:nvSpPr>
          <p:spPr>
            <a:xfrm>
              <a:off x="5443586" y="3452805"/>
              <a:ext cx="24859" cy="5875"/>
            </a:xfrm>
            <a:custGeom>
              <a:avLst/>
              <a:gdLst/>
              <a:ahLst/>
              <a:cxnLst/>
              <a:rect l="l" t="t" r="r" b="b"/>
              <a:pathLst>
                <a:path w="2010" h="475" extrusionOk="0">
                  <a:moveTo>
                    <a:pt x="0" y="1"/>
                  </a:moveTo>
                  <a:lnTo>
                    <a:pt x="0" y="475"/>
                  </a:lnTo>
                  <a:lnTo>
                    <a:pt x="2009" y="475"/>
                  </a:lnTo>
                  <a:lnTo>
                    <a:pt x="2009" y="1"/>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72"/>
            <p:cNvSpPr/>
            <p:nvPr/>
          </p:nvSpPr>
          <p:spPr>
            <a:xfrm>
              <a:off x="5443586" y="3468685"/>
              <a:ext cx="24859" cy="5875"/>
            </a:xfrm>
            <a:custGeom>
              <a:avLst/>
              <a:gdLst/>
              <a:ahLst/>
              <a:cxnLst/>
              <a:rect l="l" t="t" r="r" b="b"/>
              <a:pathLst>
                <a:path w="2010" h="475" extrusionOk="0">
                  <a:moveTo>
                    <a:pt x="0" y="0"/>
                  </a:moveTo>
                  <a:lnTo>
                    <a:pt x="0" y="474"/>
                  </a:lnTo>
                  <a:lnTo>
                    <a:pt x="2009" y="474"/>
                  </a:lnTo>
                  <a:lnTo>
                    <a:pt x="2009"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72"/>
            <p:cNvSpPr/>
            <p:nvPr/>
          </p:nvSpPr>
          <p:spPr>
            <a:xfrm>
              <a:off x="5443586" y="3484898"/>
              <a:ext cx="30028" cy="5875"/>
            </a:xfrm>
            <a:custGeom>
              <a:avLst/>
              <a:gdLst/>
              <a:ahLst/>
              <a:cxnLst/>
              <a:rect l="l" t="t" r="r" b="b"/>
              <a:pathLst>
                <a:path w="2428" h="475" extrusionOk="0">
                  <a:moveTo>
                    <a:pt x="0" y="0"/>
                  </a:moveTo>
                  <a:lnTo>
                    <a:pt x="0" y="475"/>
                  </a:lnTo>
                  <a:lnTo>
                    <a:pt x="2428" y="475"/>
                  </a:lnTo>
                  <a:lnTo>
                    <a:pt x="24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72"/>
            <p:cNvSpPr/>
            <p:nvPr/>
          </p:nvSpPr>
          <p:spPr>
            <a:xfrm>
              <a:off x="5443586" y="3501112"/>
              <a:ext cx="24859" cy="5875"/>
            </a:xfrm>
            <a:custGeom>
              <a:avLst/>
              <a:gdLst/>
              <a:ahLst/>
              <a:cxnLst/>
              <a:rect l="l" t="t" r="r" b="b"/>
              <a:pathLst>
                <a:path w="2010" h="475" extrusionOk="0">
                  <a:moveTo>
                    <a:pt x="0" y="1"/>
                  </a:moveTo>
                  <a:lnTo>
                    <a:pt x="0" y="475"/>
                  </a:lnTo>
                  <a:lnTo>
                    <a:pt x="2009" y="475"/>
                  </a:lnTo>
                  <a:lnTo>
                    <a:pt x="2009" y="1"/>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72"/>
            <p:cNvSpPr/>
            <p:nvPr/>
          </p:nvSpPr>
          <p:spPr>
            <a:xfrm>
              <a:off x="5443586" y="3516980"/>
              <a:ext cx="24859" cy="5887"/>
            </a:xfrm>
            <a:custGeom>
              <a:avLst/>
              <a:gdLst/>
              <a:ahLst/>
              <a:cxnLst/>
              <a:rect l="l" t="t" r="r" b="b"/>
              <a:pathLst>
                <a:path w="2010" h="476" extrusionOk="0">
                  <a:moveTo>
                    <a:pt x="0" y="1"/>
                  </a:moveTo>
                  <a:lnTo>
                    <a:pt x="0" y="475"/>
                  </a:lnTo>
                  <a:lnTo>
                    <a:pt x="2009" y="475"/>
                  </a:lnTo>
                  <a:lnTo>
                    <a:pt x="2009" y="1"/>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72"/>
            <p:cNvSpPr/>
            <p:nvPr/>
          </p:nvSpPr>
          <p:spPr>
            <a:xfrm>
              <a:off x="5443586" y="3533206"/>
              <a:ext cx="24859" cy="5875"/>
            </a:xfrm>
            <a:custGeom>
              <a:avLst/>
              <a:gdLst/>
              <a:ahLst/>
              <a:cxnLst/>
              <a:rect l="l" t="t" r="r" b="b"/>
              <a:pathLst>
                <a:path w="2010" h="475" extrusionOk="0">
                  <a:moveTo>
                    <a:pt x="0" y="0"/>
                  </a:moveTo>
                  <a:lnTo>
                    <a:pt x="0" y="474"/>
                  </a:lnTo>
                  <a:lnTo>
                    <a:pt x="2009" y="474"/>
                  </a:lnTo>
                  <a:lnTo>
                    <a:pt x="2009"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72"/>
            <p:cNvSpPr/>
            <p:nvPr/>
          </p:nvSpPr>
          <p:spPr>
            <a:xfrm>
              <a:off x="5443586" y="3549420"/>
              <a:ext cx="24859" cy="5528"/>
            </a:xfrm>
            <a:custGeom>
              <a:avLst/>
              <a:gdLst/>
              <a:ahLst/>
              <a:cxnLst/>
              <a:rect l="l" t="t" r="r" b="b"/>
              <a:pathLst>
                <a:path w="2010" h="447" extrusionOk="0">
                  <a:moveTo>
                    <a:pt x="0" y="0"/>
                  </a:moveTo>
                  <a:lnTo>
                    <a:pt x="0" y="447"/>
                  </a:lnTo>
                  <a:lnTo>
                    <a:pt x="2009" y="447"/>
                  </a:lnTo>
                  <a:lnTo>
                    <a:pt x="2009"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72"/>
            <p:cNvSpPr/>
            <p:nvPr/>
          </p:nvSpPr>
          <p:spPr>
            <a:xfrm>
              <a:off x="5489123" y="3346877"/>
              <a:ext cx="3809" cy="255686"/>
            </a:xfrm>
            <a:custGeom>
              <a:avLst/>
              <a:gdLst/>
              <a:ahLst/>
              <a:cxnLst/>
              <a:rect l="l" t="t" r="r" b="b"/>
              <a:pathLst>
                <a:path w="308" h="20674" extrusionOk="0">
                  <a:moveTo>
                    <a:pt x="168" y="1"/>
                  </a:moveTo>
                  <a:cubicBezTo>
                    <a:pt x="85" y="1"/>
                    <a:pt x="1" y="252"/>
                    <a:pt x="1" y="559"/>
                  </a:cubicBezTo>
                  <a:lnTo>
                    <a:pt x="1" y="20144"/>
                  </a:lnTo>
                  <a:cubicBezTo>
                    <a:pt x="1" y="20451"/>
                    <a:pt x="85" y="20674"/>
                    <a:pt x="168" y="20674"/>
                  </a:cubicBezTo>
                  <a:cubicBezTo>
                    <a:pt x="252" y="20674"/>
                    <a:pt x="308" y="20451"/>
                    <a:pt x="308" y="20144"/>
                  </a:cubicBezTo>
                  <a:lnTo>
                    <a:pt x="308" y="559"/>
                  </a:lnTo>
                  <a:cubicBezTo>
                    <a:pt x="308" y="252"/>
                    <a:pt x="252" y="1"/>
                    <a:pt x="1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72"/>
            <p:cNvSpPr/>
            <p:nvPr/>
          </p:nvSpPr>
          <p:spPr>
            <a:xfrm>
              <a:off x="5443586" y="3565287"/>
              <a:ext cx="30028" cy="5887"/>
            </a:xfrm>
            <a:custGeom>
              <a:avLst/>
              <a:gdLst/>
              <a:ahLst/>
              <a:cxnLst/>
              <a:rect l="l" t="t" r="r" b="b"/>
              <a:pathLst>
                <a:path w="2428" h="476" extrusionOk="0">
                  <a:moveTo>
                    <a:pt x="0" y="1"/>
                  </a:moveTo>
                  <a:lnTo>
                    <a:pt x="0" y="475"/>
                  </a:lnTo>
                  <a:lnTo>
                    <a:pt x="2428" y="475"/>
                  </a:lnTo>
                  <a:lnTo>
                    <a:pt x="24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72"/>
            <p:cNvSpPr/>
            <p:nvPr/>
          </p:nvSpPr>
          <p:spPr>
            <a:xfrm>
              <a:off x="5470498" y="3574266"/>
              <a:ext cx="46935" cy="46588"/>
            </a:xfrm>
            <a:custGeom>
              <a:avLst/>
              <a:gdLst/>
              <a:ahLst/>
              <a:cxnLst/>
              <a:rect l="l" t="t" r="r" b="b"/>
              <a:pathLst>
                <a:path w="3795" h="3767" extrusionOk="0">
                  <a:moveTo>
                    <a:pt x="1898" y="0"/>
                  </a:moveTo>
                  <a:cubicBezTo>
                    <a:pt x="837" y="0"/>
                    <a:pt x="0" y="837"/>
                    <a:pt x="0" y="1897"/>
                  </a:cubicBezTo>
                  <a:cubicBezTo>
                    <a:pt x="0" y="2930"/>
                    <a:pt x="837" y="3767"/>
                    <a:pt x="1898" y="3767"/>
                  </a:cubicBezTo>
                  <a:cubicBezTo>
                    <a:pt x="2930" y="3767"/>
                    <a:pt x="3795" y="2930"/>
                    <a:pt x="3795" y="1897"/>
                  </a:cubicBezTo>
                  <a:cubicBezTo>
                    <a:pt x="3795" y="837"/>
                    <a:pt x="2930" y="0"/>
                    <a:pt x="18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72"/>
            <p:cNvSpPr/>
            <p:nvPr/>
          </p:nvSpPr>
          <p:spPr>
            <a:xfrm>
              <a:off x="5476706" y="3581167"/>
              <a:ext cx="23474" cy="23474"/>
            </a:xfrm>
            <a:custGeom>
              <a:avLst/>
              <a:gdLst/>
              <a:ahLst/>
              <a:cxnLst/>
              <a:rect l="l" t="t" r="r" b="b"/>
              <a:pathLst>
                <a:path w="1898" h="1898" extrusionOk="0">
                  <a:moveTo>
                    <a:pt x="949" y="0"/>
                  </a:moveTo>
                  <a:cubicBezTo>
                    <a:pt x="419" y="0"/>
                    <a:pt x="1" y="419"/>
                    <a:pt x="1" y="949"/>
                  </a:cubicBezTo>
                  <a:cubicBezTo>
                    <a:pt x="1" y="1479"/>
                    <a:pt x="419" y="1897"/>
                    <a:pt x="949" y="1897"/>
                  </a:cubicBezTo>
                  <a:cubicBezTo>
                    <a:pt x="1479" y="1897"/>
                    <a:pt x="1898" y="1479"/>
                    <a:pt x="1898" y="949"/>
                  </a:cubicBezTo>
                  <a:cubicBezTo>
                    <a:pt x="1898" y="419"/>
                    <a:pt x="1479" y="0"/>
                    <a:pt x="9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2" name="Google Shape;1882;p72"/>
          <p:cNvGrpSpPr/>
          <p:nvPr/>
        </p:nvGrpSpPr>
        <p:grpSpPr>
          <a:xfrm>
            <a:off x="2802362" y="2809232"/>
            <a:ext cx="1460253" cy="1341334"/>
            <a:chOff x="3027848" y="3358965"/>
            <a:chExt cx="970267" cy="891252"/>
          </a:xfrm>
        </p:grpSpPr>
        <p:grpSp>
          <p:nvGrpSpPr>
            <p:cNvPr id="1883" name="Google Shape;1883;p72"/>
            <p:cNvGrpSpPr/>
            <p:nvPr/>
          </p:nvGrpSpPr>
          <p:grpSpPr>
            <a:xfrm>
              <a:off x="3027848" y="3442817"/>
              <a:ext cx="950949" cy="735978"/>
              <a:chOff x="3027848" y="3442817"/>
              <a:chExt cx="950949" cy="735978"/>
            </a:xfrm>
          </p:grpSpPr>
          <p:sp>
            <p:nvSpPr>
              <p:cNvPr id="1884" name="Google Shape;1884;p72"/>
              <p:cNvSpPr/>
              <p:nvPr/>
            </p:nvSpPr>
            <p:spPr>
              <a:xfrm>
                <a:off x="3375993" y="3681237"/>
                <a:ext cx="170808" cy="197373"/>
              </a:xfrm>
              <a:custGeom>
                <a:avLst/>
                <a:gdLst/>
                <a:ahLst/>
                <a:cxnLst/>
                <a:rect l="l" t="t" r="r" b="b"/>
                <a:pathLst>
                  <a:path w="13811" h="15959" extrusionOk="0">
                    <a:moveTo>
                      <a:pt x="6892" y="614"/>
                    </a:moveTo>
                    <a:lnTo>
                      <a:pt x="13281" y="4297"/>
                    </a:lnTo>
                    <a:lnTo>
                      <a:pt x="13281" y="11662"/>
                    </a:lnTo>
                    <a:lnTo>
                      <a:pt x="6892" y="15345"/>
                    </a:lnTo>
                    <a:lnTo>
                      <a:pt x="531" y="11662"/>
                    </a:lnTo>
                    <a:lnTo>
                      <a:pt x="531" y="4297"/>
                    </a:lnTo>
                    <a:lnTo>
                      <a:pt x="6892" y="614"/>
                    </a:lnTo>
                    <a:close/>
                    <a:moveTo>
                      <a:pt x="6892" y="0"/>
                    </a:moveTo>
                    <a:lnTo>
                      <a:pt x="1" y="3990"/>
                    </a:lnTo>
                    <a:lnTo>
                      <a:pt x="1" y="11969"/>
                    </a:lnTo>
                    <a:lnTo>
                      <a:pt x="6892" y="15959"/>
                    </a:lnTo>
                    <a:lnTo>
                      <a:pt x="13811" y="11969"/>
                    </a:lnTo>
                    <a:lnTo>
                      <a:pt x="13811" y="3990"/>
                    </a:lnTo>
                    <a:lnTo>
                      <a:pt x="6892"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72"/>
              <p:cNvSpPr/>
              <p:nvPr/>
            </p:nvSpPr>
            <p:spPr>
              <a:xfrm>
                <a:off x="3292154" y="3837884"/>
                <a:ext cx="163906" cy="189792"/>
              </a:xfrm>
              <a:custGeom>
                <a:avLst/>
                <a:gdLst/>
                <a:ahLst/>
                <a:cxnLst/>
                <a:rect l="l" t="t" r="r" b="b"/>
                <a:pathLst>
                  <a:path w="13253" h="15346" extrusionOk="0">
                    <a:moveTo>
                      <a:pt x="6640" y="1"/>
                    </a:moveTo>
                    <a:lnTo>
                      <a:pt x="0" y="3851"/>
                    </a:lnTo>
                    <a:lnTo>
                      <a:pt x="0" y="11495"/>
                    </a:lnTo>
                    <a:lnTo>
                      <a:pt x="6640" y="15345"/>
                    </a:lnTo>
                    <a:lnTo>
                      <a:pt x="13252" y="11495"/>
                    </a:lnTo>
                    <a:lnTo>
                      <a:pt x="13252" y="3851"/>
                    </a:lnTo>
                    <a:lnTo>
                      <a:pt x="664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72"/>
              <p:cNvSpPr/>
              <p:nvPr/>
            </p:nvSpPr>
            <p:spPr>
              <a:xfrm>
                <a:off x="3117562" y="3532172"/>
                <a:ext cx="164253" cy="189445"/>
              </a:xfrm>
              <a:custGeom>
                <a:avLst/>
                <a:gdLst/>
                <a:ahLst/>
                <a:cxnLst/>
                <a:rect l="l" t="t" r="r" b="b"/>
                <a:pathLst>
                  <a:path w="13281" h="15318" extrusionOk="0">
                    <a:moveTo>
                      <a:pt x="6640" y="1"/>
                    </a:moveTo>
                    <a:lnTo>
                      <a:pt x="0" y="3823"/>
                    </a:lnTo>
                    <a:lnTo>
                      <a:pt x="0" y="11495"/>
                    </a:lnTo>
                    <a:lnTo>
                      <a:pt x="6640" y="15318"/>
                    </a:lnTo>
                    <a:lnTo>
                      <a:pt x="13280" y="11495"/>
                    </a:lnTo>
                    <a:lnTo>
                      <a:pt x="13280" y="3823"/>
                    </a:lnTo>
                    <a:lnTo>
                      <a:pt x="664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72"/>
              <p:cNvSpPr/>
              <p:nvPr/>
            </p:nvSpPr>
            <p:spPr>
              <a:xfrm>
                <a:off x="3553689" y="3685034"/>
                <a:ext cx="164253" cy="189779"/>
              </a:xfrm>
              <a:custGeom>
                <a:avLst/>
                <a:gdLst/>
                <a:ahLst/>
                <a:cxnLst/>
                <a:rect l="l" t="t" r="r" b="b"/>
                <a:pathLst>
                  <a:path w="13281" h="15345" extrusionOk="0">
                    <a:moveTo>
                      <a:pt x="6641" y="0"/>
                    </a:moveTo>
                    <a:lnTo>
                      <a:pt x="1" y="3850"/>
                    </a:lnTo>
                    <a:lnTo>
                      <a:pt x="1" y="11495"/>
                    </a:lnTo>
                    <a:lnTo>
                      <a:pt x="6641" y="15345"/>
                    </a:lnTo>
                    <a:lnTo>
                      <a:pt x="13281" y="11495"/>
                    </a:lnTo>
                    <a:lnTo>
                      <a:pt x="13281" y="3850"/>
                    </a:lnTo>
                    <a:lnTo>
                      <a:pt x="6641"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72"/>
              <p:cNvSpPr/>
              <p:nvPr/>
            </p:nvSpPr>
            <p:spPr>
              <a:xfrm>
                <a:off x="3466400" y="3532172"/>
                <a:ext cx="164253" cy="189445"/>
              </a:xfrm>
              <a:custGeom>
                <a:avLst/>
                <a:gdLst/>
                <a:ahLst/>
                <a:cxnLst/>
                <a:rect l="l" t="t" r="r" b="b"/>
                <a:pathLst>
                  <a:path w="13281" h="15318" extrusionOk="0">
                    <a:moveTo>
                      <a:pt x="6640" y="1"/>
                    </a:moveTo>
                    <a:lnTo>
                      <a:pt x="0" y="3823"/>
                    </a:lnTo>
                    <a:lnTo>
                      <a:pt x="0" y="11495"/>
                    </a:lnTo>
                    <a:lnTo>
                      <a:pt x="6640" y="15318"/>
                    </a:lnTo>
                    <a:lnTo>
                      <a:pt x="13280" y="11495"/>
                    </a:lnTo>
                    <a:lnTo>
                      <a:pt x="13280" y="3823"/>
                    </a:lnTo>
                    <a:lnTo>
                      <a:pt x="6640"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72"/>
              <p:cNvSpPr/>
              <p:nvPr/>
            </p:nvSpPr>
            <p:spPr>
              <a:xfrm>
                <a:off x="3114458" y="3834087"/>
                <a:ext cx="170808" cy="197373"/>
              </a:xfrm>
              <a:custGeom>
                <a:avLst/>
                <a:gdLst/>
                <a:ahLst/>
                <a:cxnLst/>
                <a:rect l="l" t="t" r="r" b="b"/>
                <a:pathLst>
                  <a:path w="13811" h="15959" extrusionOk="0">
                    <a:moveTo>
                      <a:pt x="6891" y="642"/>
                    </a:moveTo>
                    <a:lnTo>
                      <a:pt x="13252" y="4297"/>
                    </a:lnTo>
                    <a:lnTo>
                      <a:pt x="13252" y="11662"/>
                    </a:lnTo>
                    <a:lnTo>
                      <a:pt x="6891" y="15345"/>
                    </a:lnTo>
                    <a:lnTo>
                      <a:pt x="530" y="11662"/>
                    </a:lnTo>
                    <a:lnTo>
                      <a:pt x="530" y="4297"/>
                    </a:lnTo>
                    <a:lnTo>
                      <a:pt x="6891" y="642"/>
                    </a:lnTo>
                    <a:close/>
                    <a:moveTo>
                      <a:pt x="6891" y="1"/>
                    </a:moveTo>
                    <a:lnTo>
                      <a:pt x="0" y="3990"/>
                    </a:lnTo>
                    <a:lnTo>
                      <a:pt x="0" y="11969"/>
                    </a:lnTo>
                    <a:lnTo>
                      <a:pt x="6891" y="15959"/>
                    </a:lnTo>
                    <a:lnTo>
                      <a:pt x="13810" y="11969"/>
                    </a:lnTo>
                    <a:lnTo>
                      <a:pt x="13810" y="3990"/>
                    </a:lnTo>
                    <a:lnTo>
                      <a:pt x="6891"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72"/>
              <p:cNvSpPr/>
              <p:nvPr/>
            </p:nvSpPr>
            <p:spPr>
              <a:xfrm>
                <a:off x="3027848" y="3989015"/>
                <a:ext cx="164253" cy="189779"/>
              </a:xfrm>
              <a:custGeom>
                <a:avLst/>
                <a:gdLst/>
                <a:ahLst/>
                <a:cxnLst/>
                <a:rect l="l" t="t" r="r" b="b"/>
                <a:pathLst>
                  <a:path w="13281" h="15345" extrusionOk="0">
                    <a:moveTo>
                      <a:pt x="6641" y="0"/>
                    </a:moveTo>
                    <a:lnTo>
                      <a:pt x="1" y="3850"/>
                    </a:lnTo>
                    <a:lnTo>
                      <a:pt x="1" y="11495"/>
                    </a:lnTo>
                    <a:lnTo>
                      <a:pt x="6641" y="15345"/>
                    </a:lnTo>
                    <a:lnTo>
                      <a:pt x="13281" y="11495"/>
                    </a:lnTo>
                    <a:lnTo>
                      <a:pt x="13281" y="3850"/>
                    </a:lnTo>
                    <a:lnTo>
                      <a:pt x="6641"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72"/>
              <p:cNvSpPr/>
              <p:nvPr/>
            </p:nvSpPr>
            <p:spPr>
              <a:xfrm>
                <a:off x="3205198" y="3989015"/>
                <a:ext cx="164253" cy="189779"/>
              </a:xfrm>
              <a:custGeom>
                <a:avLst/>
                <a:gdLst/>
                <a:ahLst/>
                <a:cxnLst/>
                <a:rect l="l" t="t" r="r" b="b"/>
                <a:pathLst>
                  <a:path w="13281" h="15345" extrusionOk="0">
                    <a:moveTo>
                      <a:pt x="6641" y="0"/>
                    </a:moveTo>
                    <a:lnTo>
                      <a:pt x="1" y="3850"/>
                    </a:lnTo>
                    <a:lnTo>
                      <a:pt x="1" y="11495"/>
                    </a:lnTo>
                    <a:lnTo>
                      <a:pt x="6641" y="15345"/>
                    </a:lnTo>
                    <a:lnTo>
                      <a:pt x="13281" y="11495"/>
                    </a:lnTo>
                    <a:lnTo>
                      <a:pt x="13281" y="3850"/>
                    </a:lnTo>
                    <a:lnTo>
                      <a:pt x="6641"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72"/>
              <p:cNvSpPr/>
              <p:nvPr/>
            </p:nvSpPr>
            <p:spPr>
              <a:xfrm>
                <a:off x="3204852" y="3685034"/>
                <a:ext cx="164253" cy="189779"/>
              </a:xfrm>
              <a:custGeom>
                <a:avLst/>
                <a:gdLst/>
                <a:ahLst/>
                <a:cxnLst/>
                <a:rect l="l" t="t" r="r" b="b"/>
                <a:pathLst>
                  <a:path w="13281" h="15345" extrusionOk="0">
                    <a:moveTo>
                      <a:pt x="6641" y="0"/>
                    </a:moveTo>
                    <a:lnTo>
                      <a:pt x="1" y="3850"/>
                    </a:lnTo>
                    <a:lnTo>
                      <a:pt x="1" y="11495"/>
                    </a:lnTo>
                    <a:lnTo>
                      <a:pt x="6641" y="15345"/>
                    </a:lnTo>
                    <a:lnTo>
                      <a:pt x="13281" y="11495"/>
                    </a:lnTo>
                    <a:lnTo>
                      <a:pt x="13281" y="3850"/>
                    </a:lnTo>
                    <a:lnTo>
                      <a:pt x="6641"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72"/>
              <p:cNvSpPr/>
              <p:nvPr/>
            </p:nvSpPr>
            <p:spPr>
              <a:xfrm>
                <a:off x="3841456" y="3562547"/>
                <a:ext cx="137341" cy="158724"/>
              </a:xfrm>
              <a:custGeom>
                <a:avLst/>
                <a:gdLst/>
                <a:ahLst/>
                <a:cxnLst/>
                <a:rect l="l" t="t" r="r" b="b"/>
                <a:pathLst>
                  <a:path w="11105" h="12834" extrusionOk="0">
                    <a:moveTo>
                      <a:pt x="5553" y="1116"/>
                    </a:moveTo>
                    <a:lnTo>
                      <a:pt x="10128" y="3766"/>
                    </a:lnTo>
                    <a:lnTo>
                      <a:pt x="10128" y="9067"/>
                    </a:lnTo>
                    <a:lnTo>
                      <a:pt x="5553" y="11690"/>
                    </a:lnTo>
                    <a:lnTo>
                      <a:pt x="977" y="9067"/>
                    </a:lnTo>
                    <a:lnTo>
                      <a:pt x="977" y="3766"/>
                    </a:lnTo>
                    <a:lnTo>
                      <a:pt x="5553" y="1116"/>
                    </a:lnTo>
                    <a:close/>
                    <a:moveTo>
                      <a:pt x="5553" y="0"/>
                    </a:moveTo>
                    <a:lnTo>
                      <a:pt x="1" y="3208"/>
                    </a:lnTo>
                    <a:lnTo>
                      <a:pt x="1" y="9625"/>
                    </a:lnTo>
                    <a:lnTo>
                      <a:pt x="5553" y="12834"/>
                    </a:lnTo>
                    <a:lnTo>
                      <a:pt x="11104" y="9625"/>
                    </a:lnTo>
                    <a:lnTo>
                      <a:pt x="11104" y="3208"/>
                    </a:lnTo>
                    <a:lnTo>
                      <a:pt x="5553"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72"/>
              <p:cNvSpPr/>
              <p:nvPr/>
            </p:nvSpPr>
            <p:spPr>
              <a:xfrm>
                <a:off x="3772446" y="3686407"/>
                <a:ext cx="132171" cy="152528"/>
              </a:xfrm>
              <a:custGeom>
                <a:avLst/>
                <a:gdLst/>
                <a:ahLst/>
                <a:cxnLst/>
                <a:rect l="l" t="t" r="r" b="b"/>
                <a:pathLst>
                  <a:path w="10687" h="12333" extrusionOk="0">
                    <a:moveTo>
                      <a:pt x="5357" y="1"/>
                    </a:moveTo>
                    <a:lnTo>
                      <a:pt x="1" y="3070"/>
                    </a:lnTo>
                    <a:lnTo>
                      <a:pt x="1" y="9235"/>
                    </a:lnTo>
                    <a:lnTo>
                      <a:pt x="5357" y="12332"/>
                    </a:lnTo>
                    <a:lnTo>
                      <a:pt x="10686" y="9235"/>
                    </a:lnTo>
                    <a:lnTo>
                      <a:pt x="10686" y="3070"/>
                    </a:lnTo>
                    <a:lnTo>
                      <a:pt x="5357" y="1"/>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72"/>
              <p:cNvSpPr/>
              <p:nvPr/>
            </p:nvSpPr>
            <p:spPr>
              <a:xfrm>
                <a:off x="3773485" y="3442817"/>
                <a:ext cx="132159" cy="152170"/>
              </a:xfrm>
              <a:custGeom>
                <a:avLst/>
                <a:gdLst/>
                <a:ahLst/>
                <a:cxnLst/>
                <a:rect l="l" t="t" r="r" b="b"/>
                <a:pathLst>
                  <a:path w="10686" h="12304" extrusionOk="0">
                    <a:moveTo>
                      <a:pt x="5329" y="0"/>
                    </a:moveTo>
                    <a:lnTo>
                      <a:pt x="0" y="3069"/>
                    </a:lnTo>
                    <a:lnTo>
                      <a:pt x="0" y="9235"/>
                    </a:lnTo>
                    <a:lnTo>
                      <a:pt x="5329" y="12304"/>
                    </a:lnTo>
                    <a:lnTo>
                      <a:pt x="10686" y="9235"/>
                    </a:lnTo>
                    <a:lnTo>
                      <a:pt x="10686" y="3069"/>
                    </a:lnTo>
                    <a:lnTo>
                      <a:pt x="5329"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72"/>
              <p:cNvSpPr/>
              <p:nvPr/>
            </p:nvSpPr>
            <p:spPr>
              <a:xfrm>
                <a:off x="3703781" y="3565651"/>
                <a:ext cx="132171" cy="152516"/>
              </a:xfrm>
              <a:custGeom>
                <a:avLst/>
                <a:gdLst/>
                <a:ahLst/>
                <a:cxnLst/>
                <a:rect l="l" t="t" r="r" b="b"/>
                <a:pathLst>
                  <a:path w="10687" h="12332" extrusionOk="0">
                    <a:moveTo>
                      <a:pt x="5357" y="0"/>
                    </a:moveTo>
                    <a:lnTo>
                      <a:pt x="1" y="3069"/>
                    </a:lnTo>
                    <a:lnTo>
                      <a:pt x="1" y="9235"/>
                    </a:lnTo>
                    <a:lnTo>
                      <a:pt x="5357" y="12332"/>
                    </a:lnTo>
                    <a:lnTo>
                      <a:pt x="10686" y="9235"/>
                    </a:lnTo>
                    <a:lnTo>
                      <a:pt x="10686" y="3069"/>
                    </a:lnTo>
                    <a:lnTo>
                      <a:pt x="5357" y="0"/>
                    </a:ln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7" name="Google Shape;1897;p72"/>
            <p:cNvSpPr/>
            <p:nvPr/>
          </p:nvSpPr>
          <p:spPr>
            <a:xfrm>
              <a:off x="3525405" y="3411416"/>
              <a:ext cx="231878" cy="620391"/>
            </a:xfrm>
            <a:custGeom>
              <a:avLst/>
              <a:gdLst/>
              <a:ahLst/>
              <a:cxnLst/>
              <a:rect l="l" t="t" r="r" b="b"/>
              <a:pathLst>
                <a:path w="18749" h="50163" extrusionOk="0">
                  <a:moveTo>
                    <a:pt x="9569" y="0"/>
                  </a:moveTo>
                  <a:cubicBezTo>
                    <a:pt x="4994" y="0"/>
                    <a:pt x="335" y="4269"/>
                    <a:pt x="0" y="9737"/>
                  </a:cubicBezTo>
                  <a:lnTo>
                    <a:pt x="1590" y="9877"/>
                  </a:lnTo>
                  <a:cubicBezTo>
                    <a:pt x="1869" y="5357"/>
                    <a:pt x="5831" y="1842"/>
                    <a:pt x="9569" y="1842"/>
                  </a:cubicBezTo>
                  <a:cubicBezTo>
                    <a:pt x="13475" y="1842"/>
                    <a:pt x="17158" y="5469"/>
                    <a:pt x="17158" y="9793"/>
                  </a:cubicBezTo>
                  <a:cubicBezTo>
                    <a:pt x="17158" y="22822"/>
                    <a:pt x="17130" y="50163"/>
                    <a:pt x="17130" y="50163"/>
                  </a:cubicBezTo>
                  <a:lnTo>
                    <a:pt x="18720" y="50163"/>
                  </a:lnTo>
                  <a:cubicBezTo>
                    <a:pt x="18720" y="50163"/>
                    <a:pt x="18748" y="22822"/>
                    <a:pt x="18748" y="9793"/>
                  </a:cubicBezTo>
                  <a:cubicBezTo>
                    <a:pt x="18748" y="4492"/>
                    <a:pt x="14340" y="0"/>
                    <a:pt x="95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72"/>
            <p:cNvSpPr/>
            <p:nvPr/>
          </p:nvSpPr>
          <p:spPr>
            <a:xfrm>
              <a:off x="3435691" y="4028690"/>
              <a:ext cx="191164" cy="142523"/>
            </a:xfrm>
            <a:custGeom>
              <a:avLst/>
              <a:gdLst/>
              <a:ahLst/>
              <a:cxnLst/>
              <a:rect l="l" t="t" r="r" b="b"/>
              <a:pathLst>
                <a:path w="15457" h="11524" extrusionOk="0">
                  <a:moveTo>
                    <a:pt x="7728" y="1"/>
                  </a:moveTo>
                  <a:lnTo>
                    <a:pt x="0" y="4409"/>
                  </a:lnTo>
                  <a:lnTo>
                    <a:pt x="2958" y="11523"/>
                  </a:lnTo>
                  <a:lnTo>
                    <a:pt x="12499" y="11523"/>
                  </a:lnTo>
                  <a:lnTo>
                    <a:pt x="15456" y="4409"/>
                  </a:lnTo>
                  <a:lnTo>
                    <a:pt x="77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72"/>
            <p:cNvSpPr/>
            <p:nvPr/>
          </p:nvSpPr>
          <p:spPr>
            <a:xfrm>
              <a:off x="3452251" y="4043877"/>
              <a:ext cx="158044" cy="114214"/>
            </a:xfrm>
            <a:custGeom>
              <a:avLst/>
              <a:gdLst/>
              <a:ahLst/>
              <a:cxnLst/>
              <a:rect l="l" t="t" r="r" b="b"/>
              <a:pathLst>
                <a:path w="12779" h="9235" extrusionOk="0">
                  <a:moveTo>
                    <a:pt x="6389" y="0"/>
                  </a:moveTo>
                  <a:lnTo>
                    <a:pt x="0" y="3627"/>
                  </a:lnTo>
                  <a:lnTo>
                    <a:pt x="2316" y="9235"/>
                  </a:lnTo>
                  <a:lnTo>
                    <a:pt x="10463" y="9235"/>
                  </a:lnTo>
                  <a:lnTo>
                    <a:pt x="12778" y="3627"/>
                  </a:lnTo>
                  <a:lnTo>
                    <a:pt x="63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72"/>
            <p:cNvSpPr/>
            <p:nvPr/>
          </p:nvSpPr>
          <p:spPr>
            <a:xfrm>
              <a:off x="3435691" y="3952976"/>
              <a:ext cx="28297" cy="140656"/>
            </a:xfrm>
            <a:custGeom>
              <a:avLst/>
              <a:gdLst/>
              <a:ahLst/>
              <a:cxnLst/>
              <a:rect l="l" t="t" r="r" b="b"/>
              <a:pathLst>
                <a:path w="2288" h="11373" extrusionOk="0">
                  <a:moveTo>
                    <a:pt x="2002" y="0"/>
                  </a:moveTo>
                  <a:cubicBezTo>
                    <a:pt x="1886" y="0"/>
                    <a:pt x="1782" y="126"/>
                    <a:pt x="1758" y="292"/>
                  </a:cubicBezTo>
                  <a:lnTo>
                    <a:pt x="28" y="10949"/>
                  </a:lnTo>
                  <a:cubicBezTo>
                    <a:pt x="0" y="11145"/>
                    <a:pt x="84" y="11340"/>
                    <a:pt x="223" y="11368"/>
                  </a:cubicBezTo>
                  <a:cubicBezTo>
                    <a:pt x="238" y="11371"/>
                    <a:pt x="252" y="11372"/>
                    <a:pt x="266" y="11372"/>
                  </a:cubicBezTo>
                  <a:cubicBezTo>
                    <a:pt x="390" y="11372"/>
                    <a:pt x="505" y="11264"/>
                    <a:pt x="530" y="11089"/>
                  </a:cubicBezTo>
                  <a:lnTo>
                    <a:pt x="2260" y="403"/>
                  </a:lnTo>
                  <a:cubicBezTo>
                    <a:pt x="2288" y="208"/>
                    <a:pt x="2204" y="41"/>
                    <a:pt x="2065" y="13"/>
                  </a:cubicBezTo>
                  <a:cubicBezTo>
                    <a:pt x="2044" y="4"/>
                    <a:pt x="2023" y="0"/>
                    <a:pt x="20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72"/>
            <p:cNvSpPr/>
            <p:nvPr/>
          </p:nvSpPr>
          <p:spPr>
            <a:xfrm>
              <a:off x="3459152" y="3951010"/>
              <a:ext cx="43138" cy="10067"/>
            </a:xfrm>
            <a:custGeom>
              <a:avLst/>
              <a:gdLst/>
              <a:ahLst/>
              <a:cxnLst/>
              <a:rect l="l" t="t" r="r" b="b"/>
              <a:pathLst>
                <a:path w="3488" h="814" extrusionOk="0">
                  <a:moveTo>
                    <a:pt x="3147" y="1"/>
                  </a:moveTo>
                  <a:cubicBezTo>
                    <a:pt x="3131" y="1"/>
                    <a:pt x="3114" y="2"/>
                    <a:pt x="3097" y="4"/>
                  </a:cubicBezTo>
                  <a:lnTo>
                    <a:pt x="56" y="172"/>
                  </a:lnTo>
                  <a:cubicBezTo>
                    <a:pt x="56" y="283"/>
                    <a:pt x="28" y="367"/>
                    <a:pt x="0" y="479"/>
                  </a:cubicBezTo>
                  <a:cubicBezTo>
                    <a:pt x="0" y="590"/>
                    <a:pt x="28" y="702"/>
                    <a:pt x="28" y="814"/>
                  </a:cubicBezTo>
                  <a:lnTo>
                    <a:pt x="3125" y="646"/>
                  </a:lnTo>
                  <a:cubicBezTo>
                    <a:pt x="3320" y="618"/>
                    <a:pt x="3488" y="479"/>
                    <a:pt x="3488" y="283"/>
                  </a:cubicBezTo>
                  <a:cubicBezTo>
                    <a:pt x="3462" y="131"/>
                    <a:pt x="3320" y="1"/>
                    <a:pt x="3147" y="1"/>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72"/>
            <p:cNvSpPr/>
            <p:nvPr/>
          </p:nvSpPr>
          <p:spPr>
            <a:xfrm>
              <a:off x="3599932" y="3952976"/>
              <a:ext cx="28643" cy="140656"/>
            </a:xfrm>
            <a:custGeom>
              <a:avLst/>
              <a:gdLst/>
              <a:ahLst/>
              <a:cxnLst/>
              <a:rect l="l" t="t" r="r" b="b"/>
              <a:pathLst>
                <a:path w="2316" h="11373" extrusionOk="0">
                  <a:moveTo>
                    <a:pt x="314" y="0"/>
                  </a:moveTo>
                  <a:cubicBezTo>
                    <a:pt x="293" y="0"/>
                    <a:pt x="272" y="4"/>
                    <a:pt x="251" y="13"/>
                  </a:cubicBezTo>
                  <a:cubicBezTo>
                    <a:pt x="112" y="41"/>
                    <a:pt x="0" y="208"/>
                    <a:pt x="56" y="403"/>
                  </a:cubicBezTo>
                  <a:lnTo>
                    <a:pt x="1786" y="11089"/>
                  </a:lnTo>
                  <a:cubicBezTo>
                    <a:pt x="1811" y="11264"/>
                    <a:pt x="1926" y="11372"/>
                    <a:pt x="2050" y="11372"/>
                  </a:cubicBezTo>
                  <a:cubicBezTo>
                    <a:pt x="2064" y="11372"/>
                    <a:pt x="2078" y="11371"/>
                    <a:pt x="2093" y="11368"/>
                  </a:cubicBezTo>
                  <a:cubicBezTo>
                    <a:pt x="2232" y="11340"/>
                    <a:pt x="2316" y="11145"/>
                    <a:pt x="2288" y="10949"/>
                  </a:cubicBezTo>
                  <a:lnTo>
                    <a:pt x="558" y="292"/>
                  </a:lnTo>
                  <a:cubicBezTo>
                    <a:pt x="535" y="126"/>
                    <a:pt x="430"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72"/>
            <p:cNvSpPr/>
            <p:nvPr/>
          </p:nvSpPr>
          <p:spPr>
            <a:xfrm>
              <a:off x="3561976" y="3951010"/>
              <a:ext cx="43138" cy="10067"/>
            </a:xfrm>
            <a:custGeom>
              <a:avLst/>
              <a:gdLst/>
              <a:ahLst/>
              <a:cxnLst/>
              <a:rect l="l" t="t" r="r" b="b"/>
              <a:pathLst>
                <a:path w="3488" h="814" extrusionOk="0">
                  <a:moveTo>
                    <a:pt x="334" y="1"/>
                  </a:moveTo>
                  <a:cubicBezTo>
                    <a:pt x="140" y="1"/>
                    <a:pt x="0" y="131"/>
                    <a:pt x="0" y="283"/>
                  </a:cubicBezTo>
                  <a:cubicBezTo>
                    <a:pt x="0" y="479"/>
                    <a:pt x="168" y="618"/>
                    <a:pt x="363" y="646"/>
                  </a:cubicBezTo>
                  <a:lnTo>
                    <a:pt x="3432" y="814"/>
                  </a:lnTo>
                  <a:cubicBezTo>
                    <a:pt x="3460" y="702"/>
                    <a:pt x="3460" y="590"/>
                    <a:pt x="3488" y="479"/>
                  </a:cubicBezTo>
                  <a:cubicBezTo>
                    <a:pt x="3460" y="367"/>
                    <a:pt x="3432" y="283"/>
                    <a:pt x="3432" y="172"/>
                  </a:cubicBezTo>
                  <a:lnTo>
                    <a:pt x="391" y="4"/>
                  </a:lnTo>
                  <a:cubicBezTo>
                    <a:pt x="372" y="2"/>
                    <a:pt x="353" y="1"/>
                    <a:pt x="334" y="1"/>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72"/>
            <p:cNvSpPr/>
            <p:nvPr/>
          </p:nvSpPr>
          <p:spPr>
            <a:xfrm>
              <a:off x="3460191" y="4107706"/>
              <a:ext cx="142164" cy="50385"/>
            </a:xfrm>
            <a:custGeom>
              <a:avLst/>
              <a:gdLst/>
              <a:ahLst/>
              <a:cxnLst/>
              <a:rect l="l" t="t" r="r" b="b"/>
              <a:pathLst>
                <a:path w="11495" h="4074" extrusionOk="0">
                  <a:moveTo>
                    <a:pt x="0" y="1"/>
                  </a:moveTo>
                  <a:lnTo>
                    <a:pt x="1674" y="4074"/>
                  </a:lnTo>
                  <a:lnTo>
                    <a:pt x="9821" y="4074"/>
                  </a:lnTo>
                  <a:lnTo>
                    <a:pt x="114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72"/>
            <p:cNvSpPr/>
            <p:nvPr/>
          </p:nvSpPr>
          <p:spPr>
            <a:xfrm>
              <a:off x="3528856" y="4046635"/>
              <a:ext cx="3797" cy="108005"/>
            </a:xfrm>
            <a:custGeom>
              <a:avLst/>
              <a:gdLst/>
              <a:ahLst/>
              <a:cxnLst/>
              <a:rect l="l" t="t" r="r" b="b"/>
              <a:pathLst>
                <a:path w="307" h="8733" extrusionOk="0">
                  <a:moveTo>
                    <a:pt x="0" y="1"/>
                  </a:moveTo>
                  <a:lnTo>
                    <a:pt x="0" y="8733"/>
                  </a:lnTo>
                  <a:lnTo>
                    <a:pt x="307" y="8733"/>
                  </a:lnTo>
                  <a:lnTo>
                    <a:pt x="307" y="1"/>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72"/>
            <p:cNvSpPr/>
            <p:nvPr/>
          </p:nvSpPr>
          <p:spPr>
            <a:xfrm>
              <a:off x="3528856" y="4107706"/>
              <a:ext cx="3797" cy="46935"/>
            </a:xfrm>
            <a:custGeom>
              <a:avLst/>
              <a:gdLst/>
              <a:ahLst/>
              <a:cxnLst/>
              <a:rect l="l" t="t" r="r" b="b"/>
              <a:pathLst>
                <a:path w="307" h="3795" extrusionOk="0">
                  <a:moveTo>
                    <a:pt x="0" y="1"/>
                  </a:moveTo>
                  <a:lnTo>
                    <a:pt x="0" y="3795"/>
                  </a:lnTo>
                  <a:lnTo>
                    <a:pt x="307" y="3795"/>
                  </a:lnTo>
                  <a:lnTo>
                    <a:pt x="307" y="1"/>
                  </a:lnTo>
                  <a:close/>
                </a:path>
              </a:pathLst>
            </a:custGeom>
            <a:solidFill>
              <a:srgbClr val="FF9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72"/>
            <p:cNvSpPr/>
            <p:nvPr/>
          </p:nvSpPr>
          <p:spPr>
            <a:xfrm>
              <a:off x="3460191" y="4104602"/>
              <a:ext cx="142164" cy="6221"/>
            </a:xfrm>
            <a:custGeom>
              <a:avLst/>
              <a:gdLst/>
              <a:ahLst/>
              <a:cxnLst/>
              <a:rect l="l" t="t" r="r" b="b"/>
              <a:pathLst>
                <a:path w="11495" h="503" extrusionOk="0">
                  <a:moveTo>
                    <a:pt x="5747" y="1"/>
                  </a:moveTo>
                  <a:cubicBezTo>
                    <a:pt x="2567" y="1"/>
                    <a:pt x="0" y="112"/>
                    <a:pt x="0" y="252"/>
                  </a:cubicBezTo>
                  <a:cubicBezTo>
                    <a:pt x="0" y="391"/>
                    <a:pt x="2567" y="503"/>
                    <a:pt x="5747" y="503"/>
                  </a:cubicBezTo>
                  <a:cubicBezTo>
                    <a:pt x="8900" y="503"/>
                    <a:pt x="11495" y="391"/>
                    <a:pt x="11495" y="252"/>
                  </a:cubicBezTo>
                  <a:cubicBezTo>
                    <a:pt x="11495" y="112"/>
                    <a:pt x="8900" y="1"/>
                    <a:pt x="5747" y="1"/>
                  </a:cubicBezTo>
                  <a:close/>
                </a:path>
              </a:pathLst>
            </a:custGeom>
            <a:solidFill>
              <a:srgbClr val="00A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72"/>
            <p:cNvSpPr/>
            <p:nvPr/>
          </p:nvSpPr>
          <p:spPr>
            <a:xfrm>
              <a:off x="3423954" y="4078036"/>
              <a:ext cx="214972" cy="18984"/>
            </a:xfrm>
            <a:custGeom>
              <a:avLst/>
              <a:gdLst/>
              <a:ahLst/>
              <a:cxnLst/>
              <a:rect l="l" t="t" r="r" b="b"/>
              <a:pathLst>
                <a:path w="17382" h="1535" extrusionOk="0">
                  <a:moveTo>
                    <a:pt x="977" y="0"/>
                  </a:moveTo>
                  <a:cubicBezTo>
                    <a:pt x="419" y="0"/>
                    <a:pt x="1" y="335"/>
                    <a:pt x="1" y="754"/>
                  </a:cubicBezTo>
                  <a:cubicBezTo>
                    <a:pt x="1" y="1172"/>
                    <a:pt x="419" y="1535"/>
                    <a:pt x="977" y="1535"/>
                  </a:cubicBezTo>
                  <a:lnTo>
                    <a:pt x="16377" y="1535"/>
                  </a:lnTo>
                  <a:cubicBezTo>
                    <a:pt x="16935" y="1535"/>
                    <a:pt x="17382" y="1172"/>
                    <a:pt x="17382" y="754"/>
                  </a:cubicBezTo>
                  <a:cubicBezTo>
                    <a:pt x="17382" y="335"/>
                    <a:pt x="16935" y="0"/>
                    <a:pt x="163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72"/>
            <p:cNvSpPr/>
            <p:nvPr/>
          </p:nvSpPr>
          <p:spPr>
            <a:xfrm>
              <a:off x="3492272" y="4011091"/>
              <a:ext cx="80067" cy="13134"/>
            </a:xfrm>
            <a:custGeom>
              <a:avLst/>
              <a:gdLst/>
              <a:ahLst/>
              <a:cxnLst/>
              <a:rect l="l" t="t" r="r" b="b"/>
              <a:pathLst>
                <a:path w="6474" h="1062" extrusionOk="0">
                  <a:moveTo>
                    <a:pt x="475" y="1"/>
                  </a:moveTo>
                  <a:cubicBezTo>
                    <a:pt x="196" y="1"/>
                    <a:pt x="1" y="224"/>
                    <a:pt x="1" y="531"/>
                  </a:cubicBezTo>
                  <a:cubicBezTo>
                    <a:pt x="1" y="810"/>
                    <a:pt x="196" y="1061"/>
                    <a:pt x="475" y="1061"/>
                  </a:cubicBezTo>
                  <a:lnTo>
                    <a:pt x="5999" y="1061"/>
                  </a:lnTo>
                  <a:cubicBezTo>
                    <a:pt x="6250" y="1061"/>
                    <a:pt x="6473" y="810"/>
                    <a:pt x="6473" y="531"/>
                  </a:cubicBezTo>
                  <a:cubicBezTo>
                    <a:pt x="6473" y="224"/>
                    <a:pt x="6250" y="1"/>
                    <a:pt x="599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72"/>
            <p:cNvSpPr/>
            <p:nvPr/>
          </p:nvSpPr>
          <p:spPr>
            <a:xfrm>
              <a:off x="3492272" y="4023520"/>
              <a:ext cx="80067" cy="13122"/>
            </a:xfrm>
            <a:custGeom>
              <a:avLst/>
              <a:gdLst/>
              <a:ahLst/>
              <a:cxnLst/>
              <a:rect l="l" t="t" r="r" b="b"/>
              <a:pathLst>
                <a:path w="6474" h="1061" extrusionOk="0">
                  <a:moveTo>
                    <a:pt x="475" y="0"/>
                  </a:moveTo>
                  <a:cubicBezTo>
                    <a:pt x="196" y="0"/>
                    <a:pt x="1" y="251"/>
                    <a:pt x="1" y="530"/>
                  </a:cubicBezTo>
                  <a:cubicBezTo>
                    <a:pt x="1" y="837"/>
                    <a:pt x="196" y="1060"/>
                    <a:pt x="475" y="1060"/>
                  </a:cubicBezTo>
                  <a:lnTo>
                    <a:pt x="5999" y="1060"/>
                  </a:lnTo>
                  <a:cubicBezTo>
                    <a:pt x="6250" y="1060"/>
                    <a:pt x="6473" y="837"/>
                    <a:pt x="6473" y="530"/>
                  </a:cubicBezTo>
                  <a:cubicBezTo>
                    <a:pt x="6473" y="251"/>
                    <a:pt x="6250" y="0"/>
                    <a:pt x="5999" y="0"/>
                  </a:cubicBez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72"/>
            <p:cNvSpPr/>
            <p:nvPr/>
          </p:nvSpPr>
          <p:spPr>
            <a:xfrm>
              <a:off x="3492272" y="4036630"/>
              <a:ext cx="80067" cy="13122"/>
            </a:xfrm>
            <a:custGeom>
              <a:avLst/>
              <a:gdLst/>
              <a:ahLst/>
              <a:cxnLst/>
              <a:rect l="l" t="t" r="r" b="b"/>
              <a:pathLst>
                <a:path w="6474" h="1061" extrusionOk="0">
                  <a:moveTo>
                    <a:pt x="475" y="0"/>
                  </a:moveTo>
                  <a:cubicBezTo>
                    <a:pt x="196" y="0"/>
                    <a:pt x="1" y="224"/>
                    <a:pt x="1" y="531"/>
                  </a:cubicBezTo>
                  <a:cubicBezTo>
                    <a:pt x="1" y="810"/>
                    <a:pt x="196" y="1061"/>
                    <a:pt x="475" y="1061"/>
                  </a:cubicBezTo>
                  <a:lnTo>
                    <a:pt x="5999" y="1061"/>
                  </a:lnTo>
                  <a:cubicBezTo>
                    <a:pt x="6250" y="1061"/>
                    <a:pt x="6473" y="810"/>
                    <a:pt x="6473" y="531"/>
                  </a:cubicBezTo>
                  <a:cubicBezTo>
                    <a:pt x="6473" y="224"/>
                    <a:pt x="6250" y="0"/>
                    <a:pt x="59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72"/>
            <p:cNvSpPr/>
            <p:nvPr/>
          </p:nvSpPr>
          <p:spPr>
            <a:xfrm>
              <a:off x="3498827" y="3908960"/>
              <a:ext cx="75924" cy="96083"/>
            </a:xfrm>
            <a:custGeom>
              <a:avLst/>
              <a:gdLst/>
              <a:ahLst/>
              <a:cxnLst/>
              <a:rect l="l" t="t" r="r" b="b"/>
              <a:pathLst>
                <a:path w="6139" h="7769" extrusionOk="0">
                  <a:moveTo>
                    <a:pt x="1926" y="1"/>
                  </a:moveTo>
                  <a:lnTo>
                    <a:pt x="1926" y="1"/>
                  </a:lnTo>
                  <a:cubicBezTo>
                    <a:pt x="3516" y="1535"/>
                    <a:pt x="1619" y="2623"/>
                    <a:pt x="1731" y="4632"/>
                  </a:cubicBezTo>
                  <a:cubicBezTo>
                    <a:pt x="1312" y="4130"/>
                    <a:pt x="1256" y="3349"/>
                    <a:pt x="1368" y="2763"/>
                  </a:cubicBezTo>
                  <a:lnTo>
                    <a:pt x="1368" y="2763"/>
                  </a:lnTo>
                  <a:cubicBezTo>
                    <a:pt x="196" y="5134"/>
                    <a:pt x="1" y="6334"/>
                    <a:pt x="894" y="7282"/>
                  </a:cubicBezTo>
                  <a:cubicBezTo>
                    <a:pt x="1192" y="7614"/>
                    <a:pt x="1846" y="7769"/>
                    <a:pt x="2445" y="7769"/>
                  </a:cubicBezTo>
                  <a:cubicBezTo>
                    <a:pt x="2852" y="7769"/>
                    <a:pt x="3234" y="7697"/>
                    <a:pt x="3460" y="7561"/>
                  </a:cubicBezTo>
                  <a:cubicBezTo>
                    <a:pt x="6139" y="5943"/>
                    <a:pt x="4409" y="1368"/>
                    <a:pt x="1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72"/>
            <p:cNvSpPr/>
            <p:nvPr/>
          </p:nvSpPr>
          <p:spPr>
            <a:xfrm>
              <a:off x="3506075" y="3937950"/>
              <a:ext cx="63161" cy="63148"/>
            </a:xfrm>
            <a:custGeom>
              <a:avLst/>
              <a:gdLst/>
              <a:ahLst/>
              <a:cxnLst/>
              <a:rect l="l" t="t" r="r" b="b"/>
              <a:pathLst>
                <a:path w="5107" h="5106" extrusionOk="0">
                  <a:moveTo>
                    <a:pt x="2512" y="0"/>
                  </a:moveTo>
                  <a:lnTo>
                    <a:pt x="2512" y="0"/>
                  </a:lnTo>
                  <a:cubicBezTo>
                    <a:pt x="3125" y="1758"/>
                    <a:pt x="1033" y="2288"/>
                    <a:pt x="1396" y="4046"/>
                  </a:cubicBezTo>
                  <a:cubicBezTo>
                    <a:pt x="1033" y="3850"/>
                    <a:pt x="587" y="3376"/>
                    <a:pt x="587" y="2790"/>
                  </a:cubicBezTo>
                  <a:lnTo>
                    <a:pt x="587" y="2790"/>
                  </a:lnTo>
                  <a:cubicBezTo>
                    <a:pt x="1" y="4046"/>
                    <a:pt x="893" y="5106"/>
                    <a:pt x="1982" y="5106"/>
                  </a:cubicBezTo>
                  <a:cubicBezTo>
                    <a:pt x="2791" y="5106"/>
                    <a:pt x="5106" y="3264"/>
                    <a:pt x="2512" y="0"/>
                  </a:cubicBezTo>
                  <a:close/>
                </a:path>
              </a:pathLst>
            </a:custGeom>
            <a:solidFill>
              <a:srgbClr val="FF9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72"/>
            <p:cNvSpPr/>
            <p:nvPr/>
          </p:nvSpPr>
          <p:spPr>
            <a:xfrm>
              <a:off x="3421543" y="3560469"/>
              <a:ext cx="224285" cy="329186"/>
            </a:xfrm>
            <a:custGeom>
              <a:avLst/>
              <a:gdLst/>
              <a:ahLst/>
              <a:cxnLst/>
              <a:rect l="l" t="t" r="r" b="b"/>
              <a:pathLst>
                <a:path w="18135" h="26617" extrusionOk="0">
                  <a:moveTo>
                    <a:pt x="5803" y="1"/>
                  </a:moveTo>
                  <a:lnTo>
                    <a:pt x="5803" y="10714"/>
                  </a:lnTo>
                  <a:cubicBezTo>
                    <a:pt x="2428" y="12025"/>
                    <a:pt x="0" y="15317"/>
                    <a:pt x="0" y="19167"/>
                  </a:cubicBezTo>
                  <a:cubicBezTo>
                    <a:pt x="0" y="22264"/>
                    <a:pt x="1535" y="24970"/>
                    <a:pt x="3878" y="26616"/>
                  </a:cubicBezTo>
                  <a:lnTo>
                    <a:pt x="14229" y="26616"/>
                  </a:lnTo>
                  <a:cubicBezTo>
                    <a:pt x="16572" y="24970"/>
                    <a:pt x="18135" y="22264"/>
                    <a:pt x="18135" y="19167"/>
                  </a:cubicBezTo>
                  <a:cubicBezTo>
                    <a:pt x="18135" y="15317"/>
                    <a:pt x="15708" y="12025"/>
                    <a:pt x="12304" y="10714"/>
                  </a:cubicBezTo>
                  <a:lnTo>
                    <a:pt x="123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72"/>
            <p:cNvSpPr/>
            <p:nvPr/>
          </p:nvSpPr>
          <p:spPr>
            <a:xfrm>
              <a:off x="3440168" y="3575656"/>
              <a:ext cx="187034" cy="297092"/>
            </a:xfrm>
            <a:custGeom>
              <a:avLst/>
              <a:gdLst/>
              <a:ahLst/>
              <a:cxnLst/>
              <a:rect l="l" t="t" r="r" b="b"/>
              <a:pathLst>
                <a:path w="15123" h="24022" extrusionOk="0">
                  <a:moveTo>
                    <a:pt x="5609" y="0"/>
                  </a:moveTo>
                  <a:lnTo>
                    <a:pt x="5609" y="10518"/>
                  </a:lnTo>
                  <a:cubicBezTo>
                    <a:pt x="2372" y="11383"/>
                    <a:pt x="1" y="14312"/>
                    <a:pt x="1" y="17800"/>
                  </a:cubicBezTo>
                  <a:cubicBezTo>
                    <a:pt x="1" y="20394"/>
                    <a:pt x="1284" y="22654"/>
                    <a:pt x="3237" y="24021"/>
                  </a:cubicBezTo>
                  <a:lnTo>
                    <a:pt x="11886" y="24021"/>
                  </a:lnTo>
                  <a:cubicBezTo>
                    <a:pt x="13839" y="22654"/>
                    <a:pt x="15122" y="20394"/>
                    <a:pt x="15122" y="17800"/>
                  </a:cubicBezTo>
                  <a:cubicBezTo>
                    <a:pt x="15122" y="14312"/>
                    <a:pt x="12751" y="11383"/>
                    <a:pt x="9515" y="10518"/>
                  </a:cubicBezTo>
                  <a:lnTo>
                    <a:pt x="951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72"/>
            <p:cNvSpPr/>
            <p:nvPr/>
          </p:nvSpPr>
          <p:spPr>
            <a:xfrm>
              <a:off x="3502278" y="3525964"/>
              <a:ext cx="62122" cy="69716"/>
            </a:xfrm>
            <a:custGeom>
              <a:avLst/>
              <a:gdLst/>
              <a:ahLst/>
              <a:cxnLst/>
              <a:rect l="l" t="t" r="r" b="b"/>
              <a:pathLst>
                <a:path w="5023" h="5637" extrusionOk="0">
                  <a:moveTo>
                    <a:pt x="1145" y="1"/>
                  </a:moveTo>
                  <a:cubicBezTo>
                    <a:pt x="475" y="1"/>
                    <a:pt x="1" y="531"/>
                    <a:pt x="112" y="1200"/>
                  </a:cubicBezTo>
                  <a:lnTo>
                    <a:pt x="615" y="4437"/>
                  </a:lnTo>
                  <a:cubicBezTo>
                    <a:pt x="698" y="5106"/>
                    <a:pt x="1312" y="5636"/>
                    <a:pt x="1982" y="5636"/>
                  </a:cubicBezTo>
                  <a:lnTo>
                    <a:pt x="3098" y="5636"/>
                  </a:lnTo>
                  <a:cubicBezTo>
                    <a:pt x="3767" y="5636"/>
                    <a:pt x="4381" y="5106"/>
                    <a:pt x="4493" y="4437"/>
                  </a:cubicBezTo>
                  <a:lnTo>
                    <a:pt x="4939" y="1200"/>
                  </a:lnTo>
                  <a:cubicBezTo>
                    <a:pt x="5023" y="531"/>
                    <a:pt x="4576" y="1"/>
                    <a:pt x="39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72"/>
            <p:cNvSpPr/>
            <p:nvPr/>
          </p:nvSpPr>
          <p:spPr>
            <a:xfrm>
              <a:off x="3471223" y="3545640"/>
              <a:ext cx="124924" cy="23127"/>
            </a:xfrm>
            <a:custGeom>
              <a:avLst/>
              <a:gdLst/>
              <a:ahLst/>
              <a:cxnLst/>
              <a:rect l="l" t="t" r="r" b="b"/>
              <a:pathLst>
                <a:path w="10101" h="1870" extrusionOk="0">
                  <a:moveTo>
                    <a:pt x="615" y="0"/>
                  </a:moveTo>
                  <a:cubicBezTo>
                    <a:pt x="280" y="0"/>
                    <a:pt x="1" y="279"/>
                    <a:pt x="1" y="614"/>
                  </a:cubicBezTo>
                  <a:lnTo>
                    <a:pt x="1" y="1256"/>
                  </a:lnTo>
                  <a:cubicBezTo>
                    <a:pt x="1" y="1590"/>
                    <a:pt x="280" y="1869"/>
                    <a:pt x="615" y="1869"/>
                  </a:cubicBezTo>
                  <a:lnTo>
                    <a:pt x="9487" y="1869"/>
                  </a:lnTo>
                  <a:cubicBezTo>
                    <a:pt x="9821" y="1869"/>
                    <a:pt x="10100" y="1590"/>
                    <a:pt x="10100" y="1256"/>
                  </a:cubicBezTo>
                  <a:lnTo>
                    <a:pt x="10100" y="614"/>
                  </a:lnTo>
                  <a:cubicBezTo>
                    <a:pt x="10100" y="279"/>
                    <a:pt x="9821" y="0"/>
                    <a:pt x="94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72"/>
            <p:cNvSpPr/>
            <p:nvPr/>
          </p:nvSpPr>
          <p:spPr>
            <a:xfrm>
              <a:off x="3517465" y="3579799"/>
              <a:ext cx="10018" cy="115945"/>
            </a:xfrm>
            <a:custGeom>
              <a:avLst/>
              <a:gdLst/>
              <a:ahLst/>
              <a:cxnLst/>
              <a:rect l="l" t="t" r="r" b="b"/>
              <a:pathLst>
                <a:path w="810" h="9375" extrusionOk="0">
                  <a:moveTo>
                    <a:pt x="391" y="0"/>
                  </a:moveTo>
                  <a:cubicBezTo>
                    <a:pt x="168" y="0"/>
                    <a:pt x="0" y="2092"/>
                    <a:pt x="0" y="4687"/>
                  </a:cubicBezTo>
                  <a:cubicBezTo>
                    <a:pt x="0" y="7282"/>
                    <a:pt x="168" y="9374"/>
                    <a:pt x="391" y="9374"/>
                  </a:cubicBezTo>
                  <a:cubicBezTo>
                    <a:pt x="614" y="9374"/>
                    <a:pt x="809" y="7282"/>
                    <a:pt x="809" y="4687"/>
                  </a:cubicBezTo>
                  <a:cubicBezTo>
                    <a:pt x="809" y="2092"/>
                    <a:pt x="614" y="0"/>
                    <a:pt x="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72"/>
            <p:cNvSpPr/>
            <p:nvPr/>
          </p:nvSpPr>
          <p:spPr>
            <a:xfrm>
              <a:off x="3440168" y="3762319"/>
              <a:ext cx="187034" cy="110429"/>
            </a:xfrm>
            <a:custGeom>
              <a:avLst/>
              <a:gdLst/>
              <a:ahLst/>
              <a:cxnLst/>
              <a:rect l="l" t="t" r="r" b="b"/>
              <a:pathLst>
                <a:path w="15123" h="8929" extrusionOk="0">
                  <a:moveTo>
                    <a:pt x="503" y="1"/>
                  </a:moveTo>
                  <a:cubicBezTo>
                    <a:pt x="168" y="838"/>
                    <a:pt x="1" y="1758"/>
                    <a:pt x="1" y="2707"/>
                  </a:cubicBezTo>
                  <a:cubicBezTo>
                    <a:pt x="1" y="5301"/>
                    <a:pt x="1284" y="7561"/>
                    <a:pt x="3237" y="8928"/>
                  </a:cubicBezTo>
                  <a:lnTo>
                    <a:pt x="11886" y="8928"/>
                  </a:lnTo>
                  <a:cubicBezTo>
                    <a:pt x="13839" y="7561"/>
                    <a:pt x="15122" y="5301"/>
                    <a:pt x="15122" y="2707"/>
                  </a:cubicBezTo>
                  <a:cubicBezTo>
                    <a:pt x="15122" y="1758"/>
                    <a:pt x="14927" y="838"/>
                    <a:pt x="146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72"/>
            <p:cNvSpPr/>
            <p:nvPr/>
          </p:nvSpPr>
          <p:spPr>
            <a:xfrm>
              <a:off x="3446043" y="3758176"/>
              <a:ext cx="174951" cy="8645"/>
            </a:xfrm>
            <a:custGeom>
              <a:avLst/>
              <a:gdLst/>
              <a:ahLst/>
              <a:cxnLst/>
              <a:rect l="l" t="t" r="r" b="b"/>
              <a:pathLst>
                <a:path w="14146" h="699" extrusionOk="0">
                  <a:moveTo>
                    <a:pt x="7087" y="1"/>
                  </a:moveTo>
                  <a:cubicBezTo>
                    <a:pt x="3181" y="1"/>
                    <a:pt x="0" y="168"/>
                    <a:pt x="0" y="364"/>
                  </a:cubicBezTo>
                  <a:cubicBezTo>
                    <a:pt x="0" y="559"/>
                    <a:pt x="3181" y="698"/>
                    <a:pt x="7087" y="698"/>
                  </a:cubicBezTo>
                  <a:cubicBezTo>
                    <a:pt x="10992" y="698"/>
                    <a:pt x="14145" y="559"/>
                    <a:pt x="14145" y="364"/>
                  </a:cubicBezTo>
                  <a:cubicBezTo>
                    <a:pt x="14145" y="168"/>
                    <a:pt x="10992" y="1"/>
                    <a:pt x="7087" y="1"/>
                  </a:cubicBezTo>
                  <a:close/>
                </a:path>
              </a:pathLst>
            </a:custGeom>
            <a:solidFill>
              <a:srgbClr val="FF9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72"/>
            <p:cNvSpPr/>
            <p:nvPr/>
          </p:nvSpPr>
          <p:spPr>
            <a:xfrm>
              <a:off x="3519877" y="3778879"/>
              <a:ext cx="11057" cy="11403"/>
            </a:xfrm>
            <a:custGeom>
              <a:avLst/>
              <a:gdLst/>
              <a:ahLst/>
              <a:cxnLst/>
              <a:rect l="l" t="t" r="r" b="b"/>
              <a:pathLst>
                <a:path w="894" h="922" extrusionOk="0">
                  <a:moveTo>
                    <a:pt x="447" y="1"/>
                  </a:moveTo>
                  <a:cubicBezTo>
                    <a:pt x="196" y="1"/>
                    <a:pt x="1" y="196"/>
                    <a:pt x="1" y="447"/>
                  </a:cubicBezTo>
                  <a:cubicBezTo>
                    <a:pt x="1" y="726"/>
                    <a:pt x="196" y="921"/>
                    <a:pt x="447" y="921"/>
                  </a:cubicBezTo>
                  <a:cubicBezTo>
                    <a:pt x="698" y="921"/>
                    <a:pt x="893" y="726"/>
                    <a:pt x="893" y="447"/>
                  </a:cubicBezTo>
                  <a:cubicBezTo>
                    <a:pt x="893" y="196"/>
                    <a:pt x="698" y="1"/>
                    <a:pt x="4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72"/>
            <p:cNvSpPr/>
            <p:nvPr/>
          </p:nvSpPr>
          <p:spPr>
            <a:xfrm>
              <a:off x="3541272" y="3734368"/>
              <a:ext cx="15534" cy="15892"/>
            </a:xfrm>
            <a:custGeom>
              <a:avLst/>
              <a:gdLst/>
              <a:ahLst/>
              <a:cxnLst/>
              <a:rect l="l" t="t" r="r" b="b"/>
              <a:pathLst>
                <a:path w="1256" h="1285" extrusionOk="0">
                  <a:moveTo>
                    <a:pt x="642" y="1"/>
                  </a:moveTo>
                  <a:cubicBezTo>
                    <a:pt x="279" y="1"/>
                    <a:pt x="0" y="308"/>
                    <a:pt x="0" y="643"/>
                  </a:cubicBezTo>
                  <a:cubicBezTo>
                    <a:pt x="0" y="977"/>
                    <a:pt x="279" y="1284"/>
                    <a:pt x="642" y="1284"/>
                  </a:cubicBezTo>
                  <a:cubicBezTo>
                    <a:pt x="977" y="1284"/>
                    <a:pt x="1256" y="977"/>
                    <a:pt x="1256" y="643"/>
                  </a:cubicBezTo>
                  <a:cubicBezTo>
                    <a:pt x="1256" y="308"/>
                    <a:pt x="977" y="1"/>
                    <a:pt x="642" y="1"/>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72"/>
            <p:cNvSpPr/>
            <p:nvPr/>
          </p:nvSpPr>
          <p:spPr>
            <a:xfrm>
              <a:off x="3551278" y="3806829"/>
              <a:ext cx="11403" cy="11403"/>
            </a:xfrm>
            <a:custGeom>
              <a:avLst/>
              <a:gdLst/>
              <a:ahLst/>
              <a:cxnLst/>
              <a:rect l="l" t="t" r="r" b="b"/>
              <a:pathLst>
                <a:path w="922" h="922" extrusionOk="0">
                  <a:moveTo>
                    <a:pt x="475" y="1"/>
                  </a:moveTo>
                  <a:cubicBezTo>
                    <a:pt x="224" y="1"/>
                    <a:pt x="0" y="196"/>
                    <a:pt x="0" y="447"/>
                  </a:cubicBezTo>
                  <a:cubicBezTo>
                    <a:pt x="0" y="698"/>
                    <a:pt x="224" y="921"/>
                    <a:pt x="475" y="921"/>
                  </a:cubicBezTo>
                  <a:cubicBezTo>
                    <a:pt x="726" y="921"/>
                    <a:pt x="921" y="698"/>
                    <a:pt x="921" y="447"/>
                  </a:cubicBezTo>
                  <a:cubicBezTo>
                    <a:pt x="921" y="196"/>
                    <a:pt x="726" y="1"/>
                    <a:pt x="4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72"/>
            <p:cNvSpPr/>
            <p:nvPr/>
          </p:nvSpPr>
          <p:spPr>
            <a:xfrm>
              <a:off x="3525059" y="3850647"/>
              <a:ext cx="9671" cy="9671"/>
            </a:xfrm>
            <a:custGeom>
              <a:avLst/>
              <a:gdLst/>
              <a:ahLst/>
              <a:cxnLst/>
              <a:rect l="l" t="t" r="r" b="b"/>
              <a:pathLst>
                <a:path w="782" h="782" extrusionOk="0">
                  <a:moveTo>
                    <a:pt x="391" y="1"/>
                  </a:moveTo>
                  <a:cubicBezTo>
                    <a:pt x="168" y="1"/>
                    <a:pt x="0" y="196"/>
                    <a:pt x="0" y="391"/>
                  </a:cubicBezTo>
                  <a:cubicBezTo>
                    <a:pt x="0" y="615"/>
                    <a:pt x="168" y="782"/>
                    <a:pt x="391" y="782"/>
                  </a:cubicBezTo>
                  <a:cubicBezTo>
                    <a:pt x="586" y="782"/>
                    <a:pt x="781" y="615"/>
                    <a:pt x="781" y="391"/>
                  </a:cubicBezTo>
                  <a:cubicBezTo>
                    <a:pt x="781" y="196"/>
                    <a:pt x="586" y="1"/>
                    <a:pt x="3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72"/>
            <p:cNvSpPr/>
            <p:nvPr/>
          </p:nvSpPr>
          <p:spPr>
            <a:xfrm>
              <a:off x="3545762" y="3821324"/>
              <a:ext cx="5182" cy="5182"/>
            </a:xfrm>
            <a:custGeom>
              <a:avLst/>
              <a:gdLst/>
              <a:ahLst/>
              <a:cxnLst/>
              <a:rect l="l" t="t" r="r" b="b"/>
              <a:pathLst>
                <a:path w="419" h="419" extrusionOk="0">
                  <a:moveTo>
                    <a:pt x="195" y="0"/>
                  </a:moveTo>
                  <a:cubicBezTo>
                    <a:pt x="84" y="0"/>
                    <a:pt x="0" y="112"/>
                    <a:pt x="0" y="224"/>
                  </a:cubicBezTo>
                  <a:cubicBezTo>
                    <a:pt x="0" y="335"/>
                    <a:pt x="84" y="419"/>
                    <a:pt x="195" y="419"/>
                  </a:cubicBezTo>
                  <a:cubicBezTo>
                    <a:pt x="335" y="419"/>
                    <a:pt x="419" y="335"/>
                    <a:pt x="419" y="224"/>
                  </a:cubicBezTo>
                  <a:cubicBezTo>
                    <a:pt x="419" y="112"/>
                    <a:pt x="335" y="0"/>
                    <a:pt x="1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72"/>
            <p:cNvSpPr/>
            <p:nvPr/>
          </p:nvSpPr>
          <p:spPr>
            <a:xfrm>
              <a:off x="3544377" y="3780610"/>
              <a:ext cx="4155" cy="4155"/>
            </a:xfrm>
            <a:custGeom>
              <a:avLst/>
              <a:gdLst/>
              <a:ahLst/>
              <a:cxnLst/>
              <a:rect l="l" t="t" r="r" b="b"/>
              <a:pathLst>
                <a:path w="336" h="336" extrusionOk="0">
                  <a:moveTo>
                    <a:pt x="168" y="0"/>
                  </a:moveTo>
                  <a:cubicBezTo>
                    <a:pt x="84" y="0"/>
                    <a:pt x="0" y="84"/>
                    <a:pt x="0" y="168"/>
                  </a:cubicBezTo>
                  <a:cubicBezTo>
                    <a:pt x="0" y="251"/>
                    <a:pt x="84" y="335"/>
                    <a:pt x="168" y="335"/>
                  </a:cubicBezTo>
                  <a:cubicBezTo>
                    <a:pt x="252" y="335"/>
                    <a:pt x="335" y="251"/>
                    <a:pt x="335" y="168"/>
                  </a:cubicBezTo>
                  <a:cubicBezTo>
                    <a:pt x="335" y="84"/>
                    <a:pt x="252" y="0"/>
                    <a:pt x="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72"/>
            <p:cNvSpPr/>
            <p:nvPr/>
          </p:nvSpPr>
          <p:spPr>
            <a:xfrm>
              <a:off x="3517465" y="3840988"/>
              <a:ext cx="3809" cy="4155"/>
            </a:xfrm>
            <a:custGeom>
              <a:avLst/>
              <a:gdLst/>
              <a:ahLst/>
              <a:cxnLst/>
              <a:rect l="l" t="t" r="r" b="b"/>
              <a:pathLst>
                <a:path w="308" h="336" extrusionOk="0">
                  <a:moveTo>
                    <a:pt x="140" y="1"/>
                  </a:moveTo>
                  <a:cubicBezTo>
                    <a:pt x="56" y="1"/>
                    <a:pt x="0" y="84"/>
                    <a:pt x="0" y="168"/>
                  </a:cubicBezTo>
                  <a:cubicBezTo>
                    <a:pt x="0" y="252"/>
                    <a:pt x="56" y="335"/>
                    <a:pt x="140" y="335"/>
                  </a:cubicBezTo>
                  <a:cubicBezTo>
                    <a:pt x="224" y="335"/>
                    <a:pt x="307" y="252"/>
                    <a:pt x="307" y="168"/>
                  </a:cubicBezTo>
                  <a:cubicBezTo>
                    <a:pt x="307" y="84"/>
                    <a:pt x="224" y="1"/>
                    <a:pt x="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72"/>
            <p:cNvSpPr/>
            <p:nvPr/>
          </p:nvSpPr>
          <p:spPr>
            <a:xfrm>
              <a:off x="3538168" y="3705045"/>
              <a:ext cx="8633" cy="8633"/>
            </a:xfrm>
            <a:custGeom>
              <a:avLst/>
              <a:gdLst/>
              <a:ahLst/>
              <a:cxnLst/>
              <a:rect l="l" t="t" r="r" b="b"/>
              <a:pathLst>
                <a:path w="698" h="698" extrusionOk="0">
                  <a:moveTo>
                    <a:pt x="363" y="0"/>
                  </a:moveTo>
                  <a:cubicBezTo>
                    <a:pt x="168" y="0"/>
                    <a:pt x="0" y="140"/>
                    <a:pt x="0" y="335"/>
                  </a:cubicBezTo>
                  <a:cubicBezTo>
                    <a:pt x="0" y="531"/>
                    <a:pt x="168" y="698"/>
                    <a:pt x="363" y="698"/>
                  </a:cubicBezTo>
                  <a:cubicBezTo>
                    <a:pt x="530" y="698"/>
                    <a:pt x="698" y="531"/>
                    <a:pt x="698" y="335"/>
                  </a:cubicBezTo>
                  <a:cubicBezTo>
                    <a:pt x="698" y="140"/>
                    <a:pt x="530" y="0"/>
                    <a:pt x="363" y="0"/>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72"/>
            <p:cNvSpPr/>
            <p:nvPr/>
          </p:nvSpPr>
          <p:spPr>
            <a:xfrm>
              <a:off x="3525405" y="3725402"/>
              <a:ext cx="5528" cy="5182"/>
            </a:xfrm>
            <a:custGeom>
              <a:avLst/>
              <a:gdLst/>
              <a:ahLst/>
              <a:cxnLst/>
              <a:rect l="l" t="t" r="r" b="b"/>
              <a:pathLst>
                <a:path w="447" h="419" extrusionOk="0">
                  <a:moveTo>
                    <a:pt x="223" y="0"/>
                  </a:moveTo>
                  <a:cubicBezTo>
                    <a:pt x="112" y="0"/>
                    <a:pt x="0" y="84"/>
                    <a:pt x="0" y="196"/>
                  </a:cubicBezTo>
                  <a:cubicBezTo>
                    <a:pt x="0" y="335"/>
                    <a:pt x="112" y="419"/>
                    <a:pt x="223" y="419"/>
                  </a:cubicBezTo>
                  <a:cubicBezTo>
                    <a:pt x="335" y="419"/>
                    <a:pt x="446" y="335"/>
                    <a:pt x="446" y="196"/>
                  </a:cubicBezTo>
                  <a:cubicBezTo>
                    <a:pt x="446" y="84"/>
                    <a:pt x="335" y="0"/>
                    <a:pt x="223" y="0"/>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72"/>
            <p:cNvSpPr/>
            <p:nvPr/>
          </p:nvSpPr>
          <p:spPr>
            <a:xfrm>
              <a:off x="3297670" y="3397614"/>
              <a:ext cx="30721" cy="783951"/>
            </a:xfrm>
            <a:custGeom>
              <a:avLst/>
              <a:gdLst/>
              <a:ahLst/>
              <a:cxnLst/>
              <a:rect l="l" t="t" r="r" b="b"/>
              <a:pathLst>
                <a:path w="2484" h="63388" extrusionOk="0">
                  <a:moveTo>
                    <a:pt x="1" y="0"/>
                  </a:moveTo>
                  <a:lnTo>
                    <a:pt x="1" y="63387"/>
                  </a:lnTo>
                  <a:lnTo>
                    <a:pt x="2484" y="63387"/>
                  </a:lnTo>
                  <a:lnTo>
                    <a:pt x="24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72"/>
            <p:cNvSpPr/>
            <p:nvPr/>
          </p:nvSpPr>
          <p:spPr>
            <a:xfrm>
              <a:off x="3130671" y="4168777"/>
              <a:ext cx="867444" cy="40380"/>
            </a:xfrm>
            <a:custGeom>
              <a:avLst/>
              <a:gdLst/>
              <a:ahLst/>
              <a:cxnLst/>
              <a:rect l="l" t="t" r="r" b="b"/>
              <a:pathLst>
                <a:path w="70139" h="3265" extrusionOk="0">
                  <a:moveTo>
                    <a:pt x="1089" y="1"/>
                  </a:moveTo>
                  <a:cubicBezTo>
                    <a:pt x="503" y="1"/>
                    <a:pt x="0" y="670"/>
                    <a:pt x="0" y="1479"/>
                  </a:cubicBezTo>
                  <a:lnTo>
                    <a:pt x="0" y="1758"/>
                  </a:lnTo>
                  <a:cubicBezTo>
                    <a:pt x="0" y="2595"/>
                    <a:pt x="503" y="3265"/>
                    <a:pt x="1089" y="3265"/>
                  </a:cubicBezTo>
                  <a:lnTo>
                    <a:pt x="69051" y="3265"/>
                  </a:lnTo>
                  <a:cubicBezTo>
                    <a:pt x="69664" y="3265"/>
                    <a:pt x="70139" y="2595"/>
                    <a:pt x="70139" y="1758"/>
                  </a:cubicBezTo>
                  <a:lnTo>
                    <a:pt x="70139" y="1479"/>
                  </a:lnTo>
                  <a:cubicBezTo>
                    <a:pt x="70139" y="670"/>
                    <a:pt x="69664" y="1"/>
                    <a:pt x="690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72"/>
            <p:cNvSpPr/>
            <p:nvPr/>
          </p:nvSpPr>
          <p:spPr>
            <a:xfrm>
              <a:off x="3261445" y="3358965"/>
              <a:ext cx="102836" cy="103182"/>
            </a:xfrm>
            <a:custGeom>
              <a:avLst/>
              <a:gdLst/>
              <a:ahLst/>
              <a:cxnLst/>
              <a:rect l="l" t="t" r="r" b="b"/>
              <a:pathLst>
                <a:path w="8315" h="8343" extrusionOk="0">
                  <a:moveTo>
                    <a:pt x="4157" y="1"/>
                  </a:moveTo>
                  <a:cubicBezTo>
                    <a:pt x="1869" y="1"/>
                    <a:pt x="0" y="1870"/>
                    <a:pt x="0" y="4158"/>
                  </a:cubicBezTo>
                  <a:cubicBezTo>
                    <a:pt x="0" y="6473"/>
                    <a:pt x="1869" y="8342"/>
                    <a:pt x="4157" y="8342"/>
                  </a:cubicBezTo>
                  <a:cubicBezTo>
                    <a:pt x="6473" y="8342"/>
                    <a:pt x="8314" y="6473"/>
                    <a:pt x="8314" y="4158"/>
                  </a:cubicBezTo>
                  <a:cubicBezTo>
                    <a:pt x="8314" y="1870"/>
                    <a:pt x="6473" y="1"/>
                    <a:pt x="41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72"/>
            <p:cNvSpPr/>
            <p:nvPr/>
          </p:nvSpPr>
          <p:spPr>
            <a:xfrm>
              <a:off x="3280071" y="3377603"/>
              <a:ext cx="65919" cy="65906"/>
            </a:xfrm>
            <a:custGeom>
              <a:avLst/>
              <a:gdLst/>
              <a:ahLst/>
              <a:cxnLst/>
              <a:rect l="l" t="t" r="r" b="b"/>
              <a:pathLst>
                <a:path w="5330" h="5329" extrusionOk="0">
                  <a:moveTo>
                    <a:pt x="2651" y="0"/>
                  </a:moveTo>
                  <a:cubicBezTo>
                    <a:pt x="1173" y="0"/>
                    <a:pt x="1" y="1200"/>
                    <a:pt x="1" y="2651"/>
                  </a:cubicBezTo>
                  <a:cubicBezTo>
                    <a:pt x="1" y="4129"/>
                    <a:pt x="1173" y="5329"/>
                    <a:pt x="2651" y="5329"/>
                  </a:cubicBezTo>
                  <a:cubicBezTo>
                    <a:pt x="4130" y="5329"/>
                    <a:pt x="5330" y="4129"/>
                    <a:pt x="5330" y="2651"/>
                  </a:cubicBezTo>
                  <a:cubicBezTo>
                    <a:pt x="5330" y="1200"/>
                    <a:pt x="4130" y="0"/>
                    <a:pt x="26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72"/>
            <p:cNvSpPr/>
            <p:nvPr/>
          </p:nvSpPr>
          <p:spPr>
            <a:xfrm>
              <a:off x="3154479" y="3619820"/>
              <a:ext cx="374389" cy="31067"/>
            </a:xfrm>
            <a:custGeom>
              <a:avLst/>
              <a:gdLst/>
              <a:ahLst/>
              <a:cxnLst/>
              <a:rect l="l" t="t" r="r" b="b"/>
              <a:pathLst>
                <a:path w="30272" h="2512" extrusionOk="0">
                  <a:moveTo>
                    <a:pt x="1" y="0"/>
                  </a:moveTo>
                  <a:lnTo>
                    <a:pt x="1" y="2511"/>
                  </a:lnTo>
                  <a:lnTo>
                    <a:pt x="30271" y="2511"/>
                  </a:lnTo>
                  <a:lnTo>
                    <a:pt x="302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72"/>
            <p:cNvSpPr/>
            <p:nvPr/>
          </p:nvSpPr>
          <p:spPr>
            <a:xfrm>
              <a:off x="3421889" y="3602568"/>
              <a:ext cx="219115" cy="68677"/>
            </a:xfrm>
            <a:custGeom>
              <a:avLst/>
              <a:gdLst/>
              <a:ahLst/>
              <a:cxnLst/>
              <a:rect l="l" t="t" r="r" b="b"/>
              <a:pathLst>
                <a:path w="17717" h="5553" extrusionOk="0">
                  <a:moveTo>
                    <a:pt x="1758" y="0"/>
                  </a:moveTo>
                  <a:cubicBezTo>
                    <a:pt x="781" y="0"/>
                    <a:pt x="0" y="530"/>
                    <a:pt x="0" y="1144"/>
                  </a:cubicBezTo>
                  <a:lnTo>
                    <a:pt x="0" y="4408"/>
                  </a:lnTo>
                  <a:cubicBezTo>
                    <a:pt x="0" y="5022"/>
                    <a:pt x="781" y="5552"/>
                    <a:pt x="1758" y="5552"/>
                  </a:cubicBezTo>
                  <a:lnTo>
                    <a:pt x="15986" y="5552"/>
                  </a:lnTo>
                  <a:cubicBezTo>
                    <a:pt x="16935" y="5552"/>
                    <a:pt x="17716" y="5022"/>
                    <a:pt x="17716" y="4408"/>
                  </a:cubicBezTo>
                  <a:lnTo>
                    <a:pt x="17716" y="1144"/>
                  </a:lnTo>
                  <a:cubicBezTo>
                    <a:pt x="17716" y="530"/>
                    <a:pt x="16935" y="0"/>
                    <a:pt x="159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72"/>
            <p:cNvSpPr/>
            <p:nvPr/>
          </p:nvSpPr>
          <p:spPr>
            <a:xfrm>
              <a:off x="3277659" y="3598078"/>
              <a:ext cx="70742" cy="70408"/>
            </a:xfrm>
            <a:custGeom>
              <a:avLst/>
              <a:gdLst/>
              <a:ahLst/>
              <a:cxnLst/>
              <a:rect l="l" t="t" r="r" b="b"/>
              <a:pathLst>
                <a:path w="5720" h="5693" extrusionOk="0">
                  <a:moveTo>
                    <a:pt x="2846" y="1"/>
                  </a:moveTo>
                  <a:cubicBezTo>
                    <a:pt x="1284" y="1"/>
                    <a:pt x="0" y="1284"/>
                    <a:pt x="0" y="2846"/>
                  </a:cubicBezTo>
                  <a:cubicBezTo>
                    <a:pt x="0" y="4437"/>
                    <a:pt x="1284" y="5692"/>
                    <a:pt x="2846" y="5692"/>
                  </a:cubicBezTo>
                  <a:cubicBezTo>
                    <a:pt x="4436" y="5692"/>
                    <a:pt x="5720" y="4437"/>
                    <a:pt x="5720" y="2846"/>
                  </a:cubicBezTo>
                  <a:cubicBezTo>
                    <a:pt x="5720" y="1284"/>
                    <a:pt x="4436" y="1"/>
                    <a:pt x="2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72"/>
            <p:cNvSpPr/>
            <p:nvPr/>
          </p:nvSpPr>
          <p:spPr>
            <a:xfrm>
              <a:off x="3290422" y="3610842"/>
              <a:ext cx="45216" cy="45216"/>
            </a:xfrm>
            <a:custGeom>
              <a:avLst/>
              <a:gdLst/>
              <a:ahLst/>
              <a:cxnLst/>
              <a:rect l="l" t="t" r="r" b="b"/>
              <a:pathLst>
                <a:path w="3656" h="3656" extrusionOk="0">
                  <a:moveTo>
                    <a:pt x="1814" y="1"/>
                  </a:moveTo>
                  <a:cubicBezTo>
                    <a:pt x="810" y="1"/>
                    <a:pt x="1" y="810"/>
                    <a:pt x="1" y="1814"/>
                  </a:cubicBezTo>
                  <a:cubicBezTo>
                    <a:pt x="1" y="2819"/>
                    <a:pt x="810" y="3656"/>
                    <a:pt x="1814" y="3656"/>
                  </a:cubicBezTo>
                  <a:cubicBezTo>
                    <a:pt x="2819" y="3656"/>
                    <a:pt x="3656" y="2819"/>
                    <a:pt x="3656" y="1814"/>
                  </a:cubicBezTo>
                  <a:cubicBezTo>
                    <a:pt x="3656" y="810"/>
                    <a:pt x="2819" y="1"/>
                    <a:pt x="18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72"/>
            <p:cNvSpPr/>
            <p:nvPr/>
          </p:nvSpPr>
          <p:spPr>
            <a:xfrm>
              <a:off x="3814198" y="3985911"/>
              <a:ext cx="127682" cy="185302"/>
            </a:xfrm>
            <a:custGeom>
              <a:avLst/>
              <a:gdLst/>
              <a:ahLst/>
              <a:cxnLst/>
              <a:rect l="l" t="t" r="r" b="b"/>
              <a:pathLst>
                <a:path w="10324" h="14983" extrusionOk="0">
                  <a:moveTo>
                    <a:pt x="1981" y="0"/>
                  </a:moveTo>
                  <a:cubicBezTo>
                    <a:pt x="893" y="0"/>
                    <a:pt x="1" y="921"/>
                    <a:pt x="1" y="2037"/>
                  </a:cubicBezTo>
                  <a:lnTo>
                    <a:pt x="1" y="12973"/>
                  </a:lnTo>
                  <a:cubicBezTo>
                    <a:pt x="1" y="14089"/>
                    <a:pt x="893" y="14982"/>
                    <a:pt x="1981" y="14982"/>
                  </a:cubicBezTo>
                  <a:lnTo>
                    <a:pt x="8314" y="14982"/>
                  </a:lnTo>
                  <a:cubicBezTo>
                    <a:pt x="9430" y="14982"/>
                    <a:pt x="10323" y="14089"/>
                    <a:pt x="10323" y="12973"/>
                  </a:cubicBezTo>
                  <a:lnTo>
                    <a:pt x="10323" y="2037"/>
                  </a:lnTo>
                  <a:cubicBezTo>
                    <a:pt x="10323" y="921"/>
                    <a:pt x="9430" y="0"/>
                    <a:pt x="8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72"/>
            <p:cNvSpPr/>
            <p:nvPr/>
          </p:nvSpPr>
          <p:spPr>
            <a:xfrm>
              <a:off x="3837660" y="4025239"/>
              <a:ext cx="80413" cy="117677"/>
            </a:xfrm>
            <a:custGeom>
              <a:avLst/>
              <a:gdLst/>
              <a:ahLst/>
              <a:cxnLst/>
              <a:rect l="l" t="t" r="r" b="b"/>
              <a:pathLst>
                <a:path w="6502" h="9515" extrusionOk="0">
                  <a:moveTo>
                    <a:pt x="1" y="1"/>
                  </a:moveTo>
                  <a:lnTo>
                    <a:pt x="1" y="9514"/>
                  </a:lnTo>
                  <a:lnTo>
                    <a:pt x="6501" y="9514"/>
                  </a:lnTo>
                  <a:lnTo>
                    <a:pt x="65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72"/>
            <p:cNvSpPr/>
            <p:nvPr/>
          </p:nvSpPr>
          <p:spPr>
            <a:xfrm>
              <a:off x="3850769" y="4034899"/>
              <a:ext cx="54194" cy="5194"/>
            </a:xfrm>
            <a:custGeom>
              <a:avLst/>
              <a:gdLst/>
              <a:ahLst/>
              <a:cxnLst/>
              <a:rect l="l" t="t" r="r" b="b"/>
              <a:pathLst>
                <a:path w="4382" h="420" extrusionOk="0">
                  <a:moveTo>
                    <a:pt x="224" y="1"/>
                  </a:moveTo>
                  <a:cubicBezTo>
                    <a:pt x="112" y="1"/>
                    <a:pt x="1" y="85"/>
                    <a:pt x="1" y="224"/>
                  </a:cubicBezTo>
                  <a:cubicBezTo>
                    <a:pt x="1" y="336"/>
                    <a:pt x="112" y="419"/>
                    <a:pt x="224" y="419"/>
                  </a:cubicBezTo>
                  <a:lnTo>
                    <a:pt x="4186" y="419"/>
                  </a:lnTo>
                  <a:cubicBezTo>
                    <a:pt x="4297" y="419"/>
                    <a:pt x="4381" y="336"/>
                    <a:pt x="4381" y="224"/>
                  </a:cubicBezTo>
                  <a:cubicBezTo>
                    <a:pt x="4381" y="85"/>
                    <a:pt x="4297" y="1"/>
                    <a:pt x="4186" y="1"/>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72"/>
            <p:cNvSpPr/>
            <p:nvPr/>
          </p:nvSpPr>
          <p:spPr>
            <a:xfrm>
              <a:off x="3850769" y="4050086"/>
              <a:ext cx="54194" cy="5182"/>
            </a:xfrm>
            <a:custGeom>
              <a:avLst/>
              <a:gdLst/>
              <a:ahLst/>
              <a:cxnLst/>
              <a:rect l="l" t="t" r="r" b="b"/>
              <a:pathLst>
                <a:path w="4382" h="419" extrusionOk="0">
                  <a:moveTo>
                    <a:pt x="224" y="1"/>
                  </a:moveTo>
                  <a:cubicBezTo>
                    <a:pt x="112" y="1"/>
                    <a:pt x="1" y="84"/>
                    <a:pt x="1" y="196"/>
                  </a:cubicBezTo>
                  <a:cubicBezTo>
                    <a:pt x="1" y="307"/>
                    <a:pt x="112" y="419"/>
                    <a:pt x="224" y="419"/>
                  </a:cubicBezTo>
                  <a:lnTo>
                    <a:pt x="4186" y="419"/>
                  </a:lnTo>
                  <a:cubicBezTo>
                    <a:pt x="4297" y="419"/>
                    <a:pt x="4381" y="307"/>
                    <a:pt x="4381" y="196"/>
                  </a:cubicBezTo>
                  <a:cubicBezTo>
                    <a:pt x="4381" y="84"/>
                    <a:pt x="4297" y="1"/>
                    <a:pt x="4186" y="1"/>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72"/>
            <p:cNvSpPr/>
            <p:nvPr/>
          </p:nvSpPr>
          <p:spPr>
            <a:xfrm>
              <a:off x="3850769" y="4064927"/>
              <a:ext cx="54194" cy="5182"/>
            </a:xfrm>
            <a:custGeom>
              <a:avLst/>
              <a:gdLst/>
              <a:ahLst/>
              <a:cxnLst/>
              <a:rect l="l" t="t" r="r" b="b"/>
              <a:pathLst>
                <a:path w="4382" h="419" extrusionOk="0">
                  <a:moveTo>
                    <a:pt x="224" y="0"/>
                  </a:moveTo>
                  <a:cubicBezTo>
                    <a:pt x="112" y="0"/>
                    <a:pt x="1" y="112"/>
                    <a:pt x="1" y="223"/>
                  </a:cubicBezTo>
                  <a:cubicBezTo>
                    <a:pt x="1" y="335"/>
                    <a:pt x="112" y="419"/>
                    <a:pt x="224" y="419"/>
                  </a:cubicBezTo>
                  <a:lnTo>
                    <a:pt x="4186" y="419"/>
                  </a:lnTo>
                  <a:cubicBezTo>
                    <a:pt x="4297" y="419"/>
                    <a:pt x="4381" y="335"/>
                    <a:pt x="4381" y="223"/>
                  </a:cubicBezTo>
                  <a:cubicBezTo>
                    <a:pt x="4381" y="112"/>
                    <a:pt x="4297" y="0"/>
                    <a:pt x="4186" y="0"/>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72"/>
            <p:cNvSpPr/>
            <p:nvPr/>
          </p:nvSpPr>
          <p:spPr>
            <a:xfrm>
              <a:off x="3850769" y="4080102"/>
              <a:ext cx="54194" cy="5194"/>
            </a:xfrm>
            <a:custGeom>
              <a:avLst/>
              <a:gdLst/>
              <a:ahLst/>
              <a:cxnLst/>
              <a:rect l="l" t="t" r="r" b="b"/>
              <a:pathLst>
                <a:path w="4382" h="420" extrusionOk="0">
                  <a:moveTo>
                    <a:pt x="224" y="1"/>
                  </a:moveTo>
                  <a:cubicBezTo>
                    <a:pt x="112" y="1"/>
                    <a:pt x="1" y="112"/>
                    <a:pt x="1" y="224"/>
                  </a:cubicBezTo>
                  <a:cubicBezTo>
                    <a:pt x="1" y="336"/>
                    <a:pt x="112" y="419"/>
                    <a:pt x="224" y="419"/>
                  </a:cubicBezTo>
                  <a:lnTo>
                    <a:pt x="4186" y="419"/>
                  </a:lnTo>
                  <a:cubicBezTo>
                    <a:pt x="4297" y="419"/>
                    <a:pt x="4381" y="336"/>
                    <a:pt x="4381" y="224"/>
                  </a:cubicBezTo>
                  <a:cubicBezTo>
                    <a:pt x="4381" y="112"/>
                    <a:pt x="4297" y="1"/>
                    <a:pt x="4186" y="1"/>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72"/>
            <p:cNvSpPr/>
            <p:nvPr/>
          </p:nvSpPr>
          <p:spPr>
            <a:xfrm>
              <a:off x="3850769" y="4110118"/>
              <a:ext cx="54194" cy="5194"/>
            </a:xfrm>
            <a:custGeom>
              <a:avLst/>
              <a:gdLst/>
              <a:ahLst/>
              <a:cxnLst/>
              <a:rect l="l" t="t" r="r" b="b"/>
              <a:pathLst>
                <a:path w="4382" h="420" extrusionOk="0">
                  <a:moveTo>
                    <a:pt x="224" y="1"/>
                  </a:moveTo>
                  <a:cubicBezTo>
                    <a:pt x="112" y="1"/>
                    <a:pt x="1" y="85"/>
                    <a:pt x="1" y="196"/>
                  </a:cubicBezTo>
                  <a:cubicBezTo>
                    <a:pt x="1" y="308"/>
                    <a:pt x="112" y="419"/>
                    <a:pt x="224" y="419"/>
                  </a:cubicBezTo>
                  <a:lnTo>
                    <a:pt x="4186" y="419"/>
                  </a:lnTo>
                  <a:cubicBezTo>
                    <a:pt x="4297" y="419"/>
                    <a:pt x="4381" y="308"/>
                    <a:pt x="4381" y="196"/>
                  </a:cubicBezTo>
                  <a:cubicBezTo>
                    <a:pt x="4381" y="85"/>
                    <a:pt x="4297" y="1"/>
                    <a:pt x="4186" y="1"/>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72"/>
            <p:cNvSpPr/>
            <p:nvPr/>
          </p:nvSpPr>
          <p:spPr>
            <a:xfrm>
              <a:off x="3850769" y="4124959"/>
              <a:ext cx="54194" cy="5194"/>
            </a:xfrm>
            <a:custGeom>
              <a:avLst/>
              <a:gdLst/>
              <a:ahLst/>
              <a:cxnLst/>
              <a:rect l="l" t="t" r="r" b="b"/>
              <a:pathLst>
                <a:path w="4382" h="420" extrusionOk="0">
                  <a:moveTo>
                    <a:pt x="224" y="1"/>
                  </a:moveTo>
                  <a:cubicBezTo>
                    <a:pt x="112" y="1"/>
                    <a:pt x="1" y="112"/>
                    <a:pt x="1" y="224"/>
                  </a:cubicBezTo>
                  <a:cubicBezTo>
                    <a:pt x="1" y="335"/>
                    <a:pt x="112" y="419"/>
                    <a:pt x="224" y="419"/>
                  </a:cubicBezTo>
                  <a:lnTo>
                    <a:pt x="4186" y="419"/>
                  </a:lnTo>
                  <a:cubicBezTo>
                    <a:pt x="4297" y="419"/>
                    <a:pt x="4381" y="335"/>
                    <a:pt x="4381" y="224"/>
                  </a:cubicBezTo>
                  <a:cubicBezTo>
                    <a:pt x="4381" y="112"/>
                    <a:pt x="4297" y="1"/>
                    <a:pt x="4186" y="1"/>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72"/>
            <p:cNvSpPr/>
            <p:nvPr/>
          </p:nvSpPr>
          <p:spPr>
            <a:xfrm>
              <a:off x="3844561" y="3967273"/>
              <a:ext cx="66958" cy="29694"/>
            </a:xfrm>
            <a:custGeom>
              <a:avLst/>
              <a:gdLst/>
              <a:ahLst/>
              <a:cxnLst/>
              <a:rect l="l" t="t" r="r" b="b"/>
              <a:pathLst>
                <a:path w="5414" h="2401" extrusionOk="0">
                  <a:moveTo>
                    <a:pt x="1" y="1"/>
                  </a:moveTo>
                  <a:lnTo>
                    <a:pt x="1" y="2400"/>
                  </a:lnTo>
                  <a:lnTo>
                    <a:pt x="5413" y="2400"/>
                  </a:lnTo>
                  <a:lnTo>
                    <a:pt x="541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72"/>
            <p:cNvSpPr/>
            <p:nvPr/>
          </p:nvSpPr>
          <p:spPr>
            <a:xfrm>
              <a:off x="3830412" y="3940708"/>
              <a:ext cx="95242" cy="29682"/>
            </a:xfrm>
            <a:custGeom>
              <a:avLst/>
              <a:gdLst/>
              <a:ahLst/>
              <a:cxnLst/>
              <a:rect l="l" t="t" r="r" b="b"/>
              <a:pathLst>
                <a:path w="7701" h="2400" extrusionOk="0">
                  <a:moveTo>
                    <a:pt x="1" y="0"/>
                  </a:moveTo>
                  <a:lnTo>
                    <a:pt x="1" y="2400"/>
                  </a:lnTo>
                  <a:lnTo>
                    <a:pt x="7701" y="2400"/>
                  </a:lnTo>
                  <a:lnTo>
                    <a:pt x="77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72"/>
            <p:cNvSpPr/>
            <p:nvPr/>
          </p:nvSpPr>
          <p:spPr>
            <a:xfrm>
              <a:off x="3863545" y="3940708"/>
              <a:ext cx="4143" cy="29682"/>
            </a:xfrm>
            <a:custGeom>
              <a:avLst/>
              <a:gdLst/>
              <a:ahLst/>
              <a:cxnLst/>
              <a:rect l="l" t="t" r="r" b="b"/>
              <a:pathLst>
                <a:path w="335" h="2400" extrusionOk="0">
                  <a:moveTo>
                    <a:pt x="0" y="0"/>
                  </a:moveTo>
                  <a:lnTo>
                    <a:pt x="0" y="2400"/>
                  </a:lnTo>
                  <a:lnTo>
                    <a:pt x="335" y="2400"/>
                  </a:lnTo>
                  <a:lnTo>
                    <a:pt x="335"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72"/>
            <p:cNvSpPr/>
            <p:nvPr/>
          </p:nvSpPr>
          <p:spPr>
            <a:xfrm>
              <a:off x="3838352" y="3940708"/>
              <a:ext cx="4155" cy="29682"/>
            </a:xfrm>
            <a:custGeom>
              <a:avLst/>
              <a:gdLst/>
              <a:ahLst/>
              <a:cxnLst/>
              <a:rect l="l" t="t" r="r" b="b"/>
              <a:pathLst>
                <a:path w="336" h="2400" extrusionOk="0">
                  <a:moveTo>
                    <a:pt x="0" y="0"/>
                  </a:moveTo>
                  <a:lnTo>
                    <a:pt x="0" y="2400"/>
                  </a:lnTo>
                  <a:lnTo>
                    <a:pt x="335" y="2400"/>
                  </a:lnTo>
                  <a:lnTo>
                    <a:pt x="335"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72"/>
            <p:cNvSpPr/>
            <p:nvPr/>
          </p:nvSpPr>
          <p:spPr>
            <a:xfrm>
              <a:off x="3850769" y="3940708"/>
              <a:ext cx="4155" cy="29682"/>
            </a:xfrm>
            <a:custGeom>
              <a:avLst/>
              <a:gdLst/>
              <a:ahLst/>
              <a:cxnLst/>
              <a:rect l="l" t="t" r="r" b="b"/>
              <a:pathLst>
                <a:path w="336" h="2400" extrusionOk="0">
                  <a:moveTo>
                    <a:pt x="1" y="0"/>
                  </a:moveTo>
                  <a:lnTo>
                    <a:pt x="1" y="2400"/>
                  </a:lnTo>
                  <a:lnTo>
                    <a:pt x="336" y="2400"/>
                  </a:lnTo>
                  <a:lnTo>
                    <a:pt x="336"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72"/>
            <p:cNvSpPr/>
            <p:nvPr/>
          </p:nvSpPr>
          <p:spPr>
            <a:xfrm>
              <a:off x="3914610" y="3940708"/>
              <a:ext cx="4143" cy="29682"/>
            </a:xfrm>
            <a:custGeom>
              <a:avLst/>
              <a:gdLst/>
              <a:ahLst/>
              <a:cxnLst/>
              <a:rect l="l" t="t" r="r" b="b"/>
              <a:pathLst>
                <a:path w="335" h="2400" extrusionOk="0">
                  <a:moveTo>
                    <a:pt x="0" y="0"/>
                  </a:moveTo>
                  <a:lnTo>
                    <a:pt x="0" y="2400"/>
                  </a:lnTo>
                  <a:lnTo>
                    <a:pt x="335" y="2400"/>
                  </a:lnTo>
                  <a:lnTo>
                    <a:pt x="335"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72"/>
            <p:cNvSpPr/>
            <p:nvPr/>
          </p:nvSpPr>
          <p:spPr>
            <a:xfrm>
              <a:off x="3901835" y="3940708"/>
              <a:ext cx="4155" cy="29682"/>
            </a:xfrm>
            <a:custGeom>
              <a:avLst/>
              <a:gdLst/>
              <a:ahLst/>
              <a:cxnLst/>
              <a:rect l="l" t="t" r="r" b="b"/>
              <a:pathLst>
                <a:path w="336" h="2400" extrusionOk="0">
                  <a:moveTo>
                    <a:pt x="1" y="0"/>
                  </a:moveTo>
                  <a:lnTo>
                    <a:pt x="1" y="2400"/>
                  </a:lnTo>
                  <a:lnTo>
                    <a:pt x="336" y="2400"/>
                  </a:lnTo>
                  <a:lnTo>
                    <a:pt x="336"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72"/>
            <p:cNvSpPr/>
            <p:nvPr/>
          </p:nvSpPr>
          <p:spPr>
            <a:xfrm>
              <a:off x="3876308" y="3940708"/>
              <a:ext cx="4155" cy="29682"/>
            </a:xfrm>
            <a:custGeom>
              <a:avLst/>
              <a:gdLst/>
              <a:ahLst/>
              <a:cxnLst/>
              <a:rect l="l" t="t" r="r" b="b"/>
              <a:pathLst>
                <a:path w="336" h="2400" extrusionOk="0">
                  <a:moveTo>
                    <a:pt x="0" y="0"/>
                  </a:moveTo>
                  <a:lnTo>
                    <a:pt x="0" y="2400"/>
                  </a:lnTo>
                  <a:lnTo>
                    <a:pt x="335" y="2400"/>
                  </a:lnTo>
                  <a:lnTo>
                    <a:pt x="335"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72"/>
            <p:cNvSpPr/>
            <p:nvPr/>
          </p:nvSpPr>
          <p:spPr>
            <a:xfrm>
              <a:off x="3889071" y="3940708"/>
              <a:ext cx="4155" cy="29682"/>
            </a:xfrm>
            <a:custGeom>
              <a:avLst/>
              <a:gdLst/>
              <a:ahLst/>
              <a:cxnLst/>
              <a:rect l="l" t="t" r="r" b="b"/>
              <a:pathLst>
                <a:path w="336" h="2400" extrusionOk="0">
                  <a:moveTo>
                    <a:pt x="1" y="0"/>
                  </a:moveTo>
                  <a:lnTo>
                    <a:pt x="1" y="2400"/>
                  </a:lnTo>
                  <a:lnTo>
                    <a:pt x="335" y="2400"/>
                  </a:lnTo>
                  <a:lnTo>
                    <a:pt x="335" y="0"/>
                  </a:ln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72"/>
            <p:cNvSpPr/>
            <p:nvPr/>
          </p:nvSpPr>
          <p:spPr>
            <a:xfrm>
              <a:off x="3832836" y="3993504"/>
              <a:ext cx="24166" cy="24500"/>
            </a:xfrm>
            <a:custGeom>
              <a:avLst/>
              <a:gdLst/>
              <a:ahLst/>
              <a:cxnLst/>
              <a:rect l="l" t="t" r="r" b="b"/>
              <a:pathLst>
                <a:path w="1954" h="1981" extrusionOk="0">
                  <a:moveTo>
                    <a:pt x="977" y="0"/>
                  </a:moveTo>
                  <a:cubicBezTo>
                    <a:pt x="419" y="0"/>
                    <a:pt x="0" y="446"/>
                    <a:pt x="0" y="1004"/>
                  </a:cubicBezTo>
                  <a:cubicBezTo>
                    <a:pt x="0" y="1535"/>
                    <a:pt x="419" y="1981"/>
                    <a:pt x="977" y="1981"/>
                  </a:cubicBezTo>
                  <a:cubicBezTo>
                    <a:pt x="1507" y="1981"/>
                    <a:pt x="1953" y="1535"/>
                    <a:pt x="1953" y="1004"/>
                  </a:cubicBezTo>
                  <a:cubicBezTo>
                    <a:pt x="1953" y="446"/>
                    <a:pt x="1507" y="0"/>
                    <a:pt x="9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72"/>
            <p:cNvSpPr/>
            <p:nvPr/>
          </p:nvSpPr>
          <p:spPr>
            <a:xfrm>
              <a:off x="3853539" y="3984526"/>
              <a:ext cx="8286" cy="7952"/>
            </a:xfrm>
            <a:custGeom>
              <a:avLst/>
              <a:gdLst/>
              <a:ahLst/>
              <a:cxnLst/>
              <a:rect l="l" t="t" r="r" b="b"/>
              <a:pathLst>
                <a:path w="670" h="643" extrusionOk="0">
                  <a:moveTo>
                    <a:pt x="335" y="1"/>
                  </a:moveTo>
                  <a:cubicBezTo>
                    <a:pt x="167" y="1"/>
                    <a:pt x="0" y="140"/>
                    <a:pt x="0" y="308"/>
                  </a:cubicBezTo>
                  <a:cubicBezTo>
                    <a:pt x="0" y="503"/>
                    <a:pt x="167" y="642"/>
                    <a:pt x="335" y="642"/>
                  </a:cubicBezTo>
                  <a:cubicBezTo>
                    <a:pt x="502" y="642"/>
                    <a:pt x="670" y="503"/>
                    <a:pt x="670" y="308"/>
                  </a:cubicBezTo>
                  <a:cubicBezTo>
                    <a:pt x="670" y="140"/>
                    <a:pt x="502"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72"/>
            <p:cNvSpPr/>
            <p:nvPr/>
          </p:nvSpPr>
          <p:spPr>
            <a:xfrm>
              <a:off x="3693776" y="4048367"/>
              <a:ext cx="108698" cy="123527"/>
            </a:xfrm>
            <a:custGeom>
              <a:avLst/>
              <a:gdLst/>
              <a:ahLst/>
              <a:cxnLst/>
              <a:rect l="l" t="t" r="r" b="b"/>
              <a:pathLst>
                <a:path w="8789" h="9988" extrusionOk="0">
                  <a:moveTo>
                    <a:pt x="1703" y="0"/>
                  </a:moveTo>
                  <a:cubicBezTo>
                    <a:pt x="754" y="0"/>
                    <a:pt x="1" y="586"/>
                    <a:pt x="1" y="1339"/>
                  </a:cubicBezTo>
                  <a:lnTo>
                    <a:pt x="1" y="8621"/>
                  </a:lnTo>
                  <a:cubicBezTo>
                    <a:pt x="1" y="9374"/>
                    <a:pt x="754" y="9988"/>
                    <a:pt x="1703" y="9988"/>
                  </a:cubicBezTo>
                  <a:lnTo>
                    <a:pt x="7087" y="9988"/>
                  </a:lnTo>
                  <a:cubicBezTo>
                    <a:pt x="8036" y="9988"/>
                    <a:pt x="8789" y="9374"/>
                    <a:pt x="8789" y="8621"/>
                  </a:cubicBezTo>
                  <a:lnTo>
                    <a:pt x="8789" y="1339"/>
                  </a:lnTo>
                  <a:cubicBezTo>
                    <a:pt x="8789" y="586"/>
                    <a:pt x="8036" y="0"/>
                    <a:pt x="70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72"/>
            <p:cNvSpPr/>
            <p:nvPr/>
          </p:nvSpPr>
          <p:spPr>
            <a:xfrm>
              <a:off x="3713787" y="4081487"/>
              <a:ext cx="68677" cy="72127"/>
            </a:xfrm>
            <a:custGeom>
              <a:avLst/>
              <a:gdLst/>
              <a:ahLst/>
              <a:cxnLst/>
              <a:rect l="l" t="t" r="r" b="b"/>
              <a:pathLst>
                <a:path w="5553" h="5832" extrusionOk="0">
                  <a:moveTo>
                    <a:pt x="1" y="0"/>
                  </a:moveTo>
                  <a:lnTo>
                    <a:pt x="1" y="5831"/>
                  </a:lnTo>
                  <a:lnTo>
                    <a:pt x="5553" y="5831"/>
                  </a:lnTo>
                  <a:lnTo>
                    <a:pt x="55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72"/>
            <p:cNvSpPr/>
            <p:nvPr/>
          </p:nvSpPr>
          <p:spPr>
            <a:xfrm>
              <a:off x="3725177" y="4089761"/>
              <a:ext cx="45908" cy="4502"/>
            </a:xfrm>
            <a:custGeom>
              <a:avLst/>
              <a:gdLst/>
              <a:ahLst/>
              <a:cxnLst/>
              <a:rect l="l" t="t" r="r" b="b"/>
              <a:pathLst>
                <a:path w="3712" h="364" extrusionOk="0">
                  <a:moveTo>
                    <a:pt x="168" y="1"/>
                  </a:moveTo>
                  <a:cubicBezTo>
                    <a:pt x="84" y="1"/>
                    <a:pt x="1" y="85"/>
                    <a:pt x="1" y="196"/>
                  </a:cubicBezTo>
                  <a:cubicBezTo>
                    <a:pt x="1" y="280"/>
                    <a:pt x="84" y="364"/>
                    <a:pt x="168" y="364"/>
                  </a:cubicBezTo>
                  <a:lnTo>
                    <a:pt x="3544" y="364"/>
                  </a:lnTo>
                  <a:cubicBezTo>
                    <a:pt x="3627" y="364"/>
                    <a:pt x="3711" y="280"/>
                    <a:pt x="3711" y="196"/>
                  </a:cubicBezTo>
                  <a:cubicBezTo>
                    <a:pt x="3711" y="85"/>
                    <a:pt x="3627" y="1"/>
                    <a:pt x="3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72"/>
            <p:cNvSpPr/>
            <p:nvPr/>
          </p:nvSpPr>
          <p:spPr>
            <a:xfrm>
              <a:off x="3725177" y="4102883"/>
              <a:ext cx="45908" cy="4143"/>
            </a:xfrm>
            <a:custGeom>
              <a:avLst/>
              <a:gdLst/>
              <a:ahLst/>
              <a:cxnLst/>
              <a:rect l="l" t="t" r="r" b="b"/>
              <a:pathLst>
                <a:path w="3712" h="335" extrusionOk="0">
                  <a:moveTo>
                    <a:pt x="168" y="0"/>
                  </a:moveTo>
                  <a:cubicBezTo>
                    <a:pt x="84" y="0"/>
                    <a:pt x="1" y="56"/>
                    <a:pt x="1" y="167"/>
                  </a:cubicBezTo>
                  <a:cubicBezTo>
                    <a:pt x="1" y="279"/>
                    <a:pt x="84" y="335"/>
                    <a:pt x="168" y="335"/>
                  </a:cubicBezTo>
                  <a:lnTo>
                    <a:pt x="3544" y="335"/>
                  </a:lnTo>
                  <a:cubicBezTo>
                    <a:pt x="3627" y="335"/>
                    <a:pt x="3711" y="279"/>
                    <a:pt x="3711" y="167"/>
                  </a:cubicBezTo>
                  <a:cubicBezTo>
                    <a:pt x="3711" y="56"/>
                    <a:pt x="3627" y="0"/>
                    <a:pt x="3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72"/>
            <p:cNvSpPr/>
            <p:nvPr/>
          </p:nvSpPr>
          <p:spPr>
            <a:xfrm>
              <a:off x="3725177" y="4115646"/>
              <a:ext cx="45908" cy="4502"/>
            </a:xfrm>
            <a:custGeom>
              <a:avLst/>
              <a:gdLst/>
              <a:ahLst/>
              <a:cxnLst/>
              <a:rect l="l" t="t" r="r" b="b"/>
              <a:pathLst>
                <a:path w="3712" h="364" extrusionOk="0">
                  <a:moveTo>
                    <a:pt x="168" y="0"/>
                  </a:moveTo>
                  <a:cubicBezTo>
                    <a:pt x="84" y="0"/>
                    <a:pt x="1" y="84"/>
                    <a:pt x="1" y="168"/>
                  </a:cubicBezTo>
                  <a:cubicBezTo>
                    <a:pt x="1" y="279"/>
                    <a:pt x="84" y="363"/>
                    <a:pt x="168" y="363"/>
                  </a:cubicBezTo>
                  <a:lnTo>
                    <a:pt x="3544" y="363"/>
                  </a:lnTo>
                  <a:cubicBezTo>
                    <a:pt x="3627" y="363"/>
                    <a:pt x="3711" y="279"/>
                    <a:pt x="3711" y="168"/>
                  </a:cubicBezTo>
                  <a:cubicBezTo>
                    <a:pt x="3711" y="84"/>
                    <a:pt x="3627" y="0"/>
                    <a:pt x="3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72"/>
            <p:cNvSpPr/>
            <p:nvPr/>
          </p:nvSpPr>
          <p:spPr>
            <a:xfrm>
              <a:off x="3725177" y="4128409"/>
              <a:ext cx="45908" cy="4502"/>
            </a:xfrm>
            <a:custGeom>
              <a:avLst/>
              <a:gdLst/>
              <a:ahLst/>
              <a:cxnLst/>
              <a:rect l="l" t="t" r="r" b="b"/>
              <a:pathLst>
                <a:path w="3712" h="364" extrusionOk="0">
                  <a:moveTo>
                    <a:pt x="168" y="1"/>
                  </a:moveTo>
                  <a:cubicBezTo>
                    <a:pt x="84" y="1"/>
                    <a:pt x="1" y="84"/>
                    <a:pt x="1" y="168"/>
                  </a:cubicBezTo>
                  <a:cubicBezTo>
                    <a:pt x="1" y="280"/>
                    <a:pt x="84" y="363"/>
                    <a:pt x="168" y="363"/>
                  </a:cubicBezTo>
                  <a:lnTo>
                    <a:pt x="3544" y="363"/>
                  </a:lnTo>
                  <a:cubicBezTo>
                    <a:pt x="3627" y="363"/>
                    <a:pt x="3711" y="280"/>
                    <a:pt x="3711" y="168"/>
                  </a:cubicBezTo>
                  <a:cubicBezTo>
                    <a:pt x="3711" y="84"/>
                    <a:pt x="3627" y="1"/>
                    <a:pt x="3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72"/>
            <p:cNvSpPr/>
            <p:nvPr/>
          </p:nvSpPr>
          <p:spPr>
            <a:xfrm>
              <a:off x="3725177" y="4141172"/>
              <a:ext cx="45908" cy="4502"/>
            </a:xfrm>
            <a:custGeom>
              <a:avLst/>
              <a:gdLst/>
              <a:ahLst/>
              <a:cxnLst/>
              <a:rect l="l" t="t" r="r" b="b"/>
              <a:pathLst>
                <a:path w="3712" h="364" extrusionOk="0">
                  <a:moveTo>
                    <a:pt x="168" y="1"/>
                  </a:moveTo>
                  <a:cubicBezTo>
                    <a:pt x="84" y="1"/>
                    <a:pt x="1" y="85"/>
                    <a:pt x="1" y="196"/>
                  </a:cubicBezTo>
                  <a:cubicBezTo>
                    <a:pt x="1" y="280"/>
                    <a:pt x="84" y="364"/>
                    <a:pt x="168" y="364"/>
                  </a:cubicBezTo>
                  <a:lnTo>
                    <a:pt x="3544" y="364"/>
                  </a:lnTo>
                  <a:cubicBezTo>
                    <a:pt x="3627" y="364"/>
                    <a:pt x="3711" y="280"/>
                    <a:pt x="3711" y="196"/>
                  </a:cubicBezTo>
                  <a:cubicBezTo>
                    <a:pt x="3711" y="85"/>
                    <a:pt x="3627" y="1"/>
                    <a:pt x="3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72"/>
            <p:cNvSpPr/>
            <p:nvPr/>
          </p:nvSpPr>
          <p:spPr>
            <a:xfrm>
              <a:off x="3719661" y="4032487"/>
              <a:ext cx="56940" cy="25205"/>
            </a:xfrm>
            <a:custGeom>
              <a:avLst/>
              <a:gdLst/>
              <a:ahLst/>
              <a:cxnLst/>
              <a:rect l="l" t="t" r="r" b="b"/>
              <a:pathLst>
                <a:path w="4604" h="2038" extrusionOk="0">
                  <a:moveTo>
                    <a:pt x="0" y="1"/>
                  </a:moveTo>
                  <a:lnTo>
                    <a:pt x="0" y="2037"/>
                  </a:lnTo>
                  <a:lnTo>
                    <a:pt x="4604" y="2037"/>
                  </a:lnTo>
                  <a:lnTo>
                    <a:pt x="46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72"/>
            <p:cNvSpPr/>
            <p:nvPr/>
          </p:nvSpPr>
          <p:spPr>
            <a:xfrm>
              <a:off x="3707578" y="4022828"/>
              <a:ext cx="81106" cy="12083"/>
            </a:xfrm>
            <a:custGeom>
              <a:avLst/>
              <a:gdLst/>
              <a:ahLst/>
              <a:cxnLst/>
              <a:rect l="l" t="t" r="r" b="b"/>
              <a:pathLst>
                <a:path w="6558" h="977" extrusionOk="0">
                  <a:moveTo>
                    <a:pt x="1" y="0"/>
                  </a:moveTo>
                  <a:lnTo>
                    <a:pt x="1" y="977"/>
                  </a:lnTo>
                  <a:lnTo>
                    <a:pt x="6557" y="977"/>
                  </a:lnTo>
                  <a:lnTo>
                    <a:pt x="6557" y="0"/>
                  </a:ln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72"/>
            <p:cNvSpPr/>
            <p:nvPr/>
          </p:nvSpPr>
          <p:spPr>
            <a:xfrm>
              <a:off x="3709656" y="4054921"/>
              <a:ext cx="20716" cy="20716"/>
            </a:xfrm>
            <a:custGeom>
              <a:avLst/>
              <a:gdLst/>
              <a:ahLst/>
              <a:cxnLst/>
              <a:rect l="l" t="t" r="r" b="b"/>
              <a:pathLst>
                <a:path w="1675" h="1675" extrusionOk="0">
                  <a:moveTo>
                    <a:pt x="837" y="0"/>
                  </a:moveTo>
                  <a:cubicBezTo>
                    <a:pt x="363" y="0"/>
                    <a:pt x="0" y="363"/>
                    <a:pt x="0" y="837"/>
                  </a:cubicBezTo>
                  <a:cubicBezTo>
                    <a:pt x="0" y="1283"/>
                    <a:pt x="363" y="1674"/>
                    <a:pt x="837" y="1674"/>
                  </a:cubicBezTo>
                  <a:cubicBezTo>
                    <a:pt x="1283" y="1674"/>
                    <a:pt x="1674" y="1283"/>
                    <a:pt x="1674" y="837"/>
                  </a:cubicBezTo>
                  <a:cubicBezTo>
                    <a:pt x="1674" y="363"/>
                    <a:pt x="1283"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72"/>
            <p:cNvSpPr/>
            <p:nvPr/>
          </p:nvSpPr>
          <p:spPr>
            <a:xfrm>
              <a:off x="3727589" y="4046982"/>
              <a:ext cx="6567" cy="6913"/>
            </a:xfrm>
            <a:custGeom>
              <a:avLst/>
              <a:gdLst/>
              <a:ahLst/>
              <a:cxnLst/>
              <a:rect l="l" t="t" r="r" b="b"/>
              <a:pathLst>
                <a:path w="531" h="559" extrusionOk="0">
                  <a:moveTo>
                    <a:pt x="252" y="0"/>
                  </a:moveTo>
                  <a:cubicBezTo>
                    <a:pt x="112" y="0"/>
                    <a:pt x="1" y="112"/>
                    <a:pt x="1" y="279"/>
                  </a:cubicBezTo>
                  <a:cubicBezTo>
                    <a:pt x="1" y="419"/>
                    <a:pt x="112" y="558"/>
                    <a:pt x="252" y="558"/>
                  </a:cubicBezTo>
                  <a:cubicBezTo>
                    <a:pt x="419" y="558"/>
                    <a:pt x="531" y="419"/>
                    <a:pt x="531" y="279"/>
                  </a:cubicBezTo>
                  <a:cubicBezTo>
                    <a:pt x="531" y="112"/>
                    <a:pt x="419" y="0"/>
                    <a:pt x="252" y="0"/>
                  </a:cubicBezTo>
                  <a:close/>
                </a:path>
              </a:pathLst>
            </a:custGeom>
            <a:solidFill>
              <a:srgbClr val="00A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72"/>
            <p:cNvSpPr/>
            <p:nvPr/>
          </p:nvSpPr>
          <p:spPr>
            <a:xfrm>
              <a:off x="3135507" y="4209491"/>
              <a:ext cx="62802" cy="39353"/>
            </a:xfrm>
            <a:custGeom>
              <a:avLst/>
              <a:gdLst/>
              <a:ahLst/>
              <a:cxnLst/>
              <a:rect l="l" t="t" r="r" b="b"/>
              <a:pathLst>
                <a:path w="5078" h="3182" extrusionOk="0">
                  <a:moveTo>
                    <a:pt x="1256" y="1"/>
                  </a:moveTo>
                  <a:cubicBezTo>
                    <a:pt x="558" y="1"/>
                    <a:pt x="0" y="726"/>
                    <a:pt x="0" y="1591"/>
                  </a:cubicBezTo>
                  <a:cubicBezTo>
                    <a:pt x="0" y="2484"/>
                    <a:pt x="558" y="3181"/>
                    <a:pt x="1256" y="3181"/>
                  </a:cubicBezTo>
                  <a:lnTo>
                    <a:pt x="3822" y="3181"/>
                  </a:lnTo>
                  <a:cubicBezTo>
                    <a:pt x="4520" y="3181"/>
                    <a:pt x="5078" y="2484"/>
                    <a:pt x="5078" y="1591"/>
                  </a:cubicBezTo>
                  <a:cubicBezTo>
                    <a:pt x="5078" y="726"/>
                    <a:pt x="4520" y="1"/>
                    <a:pt x="3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72"/>
            <p:cNvSpPr/>
            <p:nvPr/>
          </p:nvSpPr>
          <p:spPr>
            <a:xfrm>
              <a:off x="3928412" y="4210876"/>
              <a:ext cx="63148" cy="39341"/>
            </a:xfrm>
            <a:custGeom>
              <a:avLst/>
              <a:gdLst/>
              <a:ahLst/>
              <a:cxnLst/>
              <a:rect l="l" t="t" r="r" b="b"/>
              <a:pathLst>
                <a:path w="5106" h="3181" extrusionOk="0">
                  <a:moveTo>
                    <a:pt x="1284" y="0"/>
                  </a:moveTo>
                  <a:cubicBezTo>
                    <a:pt x="558" y="0"/>
                    <a:pt x="0" y="698"/>
                    <a:pt x="0" y="1591"/>
                  </a:cubicBezTo>
                  <a:cubicBezTo>
                    <a:pt x="0" y="2456"/>
                    <a:pt x="558" y="3181"/>
                    <a:pt x="1284" y="3181"/>
                  </a:cubicBezTo>
                  <a:lnTo>
                    <a:pt x="3822" y="3181"/>
                  </a:lnTo>
                  <a:cubicBezTo>
                    <a:pt x="4520" y="3181"/>
                    <a:pt x="5106" y="2456"/>
                    <a:pt x="5106" y="1591"/>
                  </a:cubicBezTo>
                  <a:cubicBezTo>
                    <a:pt x="5106" y="698"/>
                    <a:pt x="4520" y="0"/>
                    <a:pt x="38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72"/>
            <p:cNvSpPr/>
            <p:nvPr/>
          </p:nvSpPr>
          <p:spPr>
            <a:xfrm>
              <a:off x="3705167" y="3665370"/>
              <a:ext cx="78682" cy="207378"/>
            </a:xfrm>
            <a:custGeom>
              <a:avLst/>
              <a:gdLst/>
              <a:ahLst/>
              <a:cxnLst/>
              <a:rect l="l" t="t" r="r" b="b"/>
              <a:pathLst>
                <a:path w="6362" h="16768" extrusionOk="0">
                  <a:moveTo>
                    <a:pt x="670" y="0"/>
                  </a:moveTo>
                  <a:cubicBezTo>
                    <a:pt x="307" y="0"/>
                    <a:pt x="0" y="307"/>
                    <a:pt x="0" y="670"/>
                  </a:cubicBezTo>
                  <a:lnTo>
                    <a:pt x="0" y="16126"/>
                  </a:lnTo>
                  <a:cubicBezTo>
                    <a:pt x="0" y="16488"/>
                    <a:pt x="307" y="16767"/>
                    <a:pt x="670" y="16767"/>
                  </a:cubicBezTo>
                  <a:lnTo>
                    <a:pt x="5692" y="16767"/>
                  </a:lnTo>
                  <a:cubicBezTo>
                    <a:pt x="6055" y="16767"/>
                    <a:pt x="6361" y="16488"/>
                    <a:pt x="6361" y="16126"/>
                  </a:cubicBezTo>
                  <a:lnTo>
                    <a:pt x="6361" y="670"/>
                  </a:lnTo>
                  <a:cubicBezTo>
                    <a:pt x="6361" y="307"/>
                    <a:pt x="6055" y="0"/>
                    <a:pt x="5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72"/>
            <p:cNvSpPr/>
            <p:nvPr/>
          </p:nvSpPr>
          <p:spPr>
            <a:xfrm>
              <a:off x="3708271" y="3668821"/>
              <a:ext cx="72474" cy="197719"/>
            </a:xfrm>
            <a:custGeom>
              <a:avLst/>
              <a:gdLst/>
              <a:ahLst/>
              <a:cxnLst/>
              <a:rect l="l" t="t" r="r" b="b"/>
              <a:pathLst>
                <a:path w="5860" h="15987" extrusionOk="0">
                  <a:moveTo>
                    <a:pt x="614" y="0"/>
                  </a:moveTo>
                  <a:cubicBezTo>
                    <a:pt x="280" y="0"/>
                    <a:pt x="1" y="279"/>
                    <a:pt x="1" y="614"/>
                  </a:cubicBezTo>
                  <a:lnTo>
                    <a:pt x="1" y="15345"/>
                  </a:lnTo>
                  <a:cubicBezTo>
                    <a:pt x="1" y="15679"/>
                    <a:pt x="280" y="15986"/>
                    <a:pt x="614" y="15986"/>
                  </a:cubicBezTo>
                  <a:lnTo>
                    <a:pt x="5218" y="15986"/>
                  </a:lnTo>
                  <a:cubicBezTo>
                    <a:pt x="5580" y="15986"/>
                    <a:pt x="5859" y="15679"/>
                    <a:pt x="5859" y="15345"/>
                  </a:cubicBezTo>
                  <a:lnTo>
                    <a:pt x="5859" y="614"/>
                  </a:lnTo>
                  <a:cubicBezTo>
                    <a:pt x="5859" y="279"/>
                    <a:pt x="5580" y="0"/>
                    <a:pt x="52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72"/>
            <p:cNvSpPr/>
            <p:nvPr/>
          </p:nvSpPr>
          <p:spPr>
            <a:xfrm>
              <a:off x="3740018" y="3679160"/>
              <a:ext cx="8979" cy="169088"/>
            </a:xfrm>
            <a:custGeom>
              <a:avLst/>
              <a:gdLst/>
              <a:ahLst/>
              <a:cxnLst/>
              <a:rect l="l" t="t" r="r" b="b"/>
              <a:pathLst>
                <a:path w="726" h="13672" extrusionOk="0">
                  <a:moveTo>
                    <a:pt x="363" y="1"/>
                  </a:moveTo>
                  <a:cubicBezTo>
                    <a:pt x="168" y="1"/>
                    <a:pt x="0" y="140"/>
                    <a:pt x="0" y="364"/>
                  </a:cubicBezTo>
                  <a:lnTo>
                    <a:pt x="0" y="13309"/>
                  </a:lnTo>
                  <a:cubicBezTo>
                    <a:pt x="0" y="13504"/>
                    <a:pt x="168" y="13672"/>
                    <a:pt x="363" y="13672"/>
                  </a:cubicBezTo>
                  <a:cubicBezTo>
                    <a:pt x="558" y="13672"/>
                    <a:pt x="726" y="13504"/>
                    <a:pt x="726" y="13309"/>
                  </a:cubicBezTo>
                  <a:lnTo>
                    <a:pt x="726" y="364"/>
                  </a:lnTo>
                  <a:cubicBezTo>
                    <a:pt x="726" y="140"/>
                    <a:pt x="558" y="1"/>
                    <a:pt x="3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72"/>
            <p:cNvSpPr/>
            <p:nvPr/>
          </p:nvSpPr>
          <p:spPr>
            <a:xfrm>
              <a:off x="3740018" y="3714704"/>
              <a:ext cx="8979" cy="133544"/>
            </a:xfrm>
            <a:custGeom>
              <a:avLst/>
              <a:gdLst/>
              <a:ahLst/>
              <a:cxnLst/>
              <a:rect l="l" t="t" r="r" b="b"/>
              <a:pathLst>
                <a:path w="726" h="10798" extrusionOk="0">
                  <a:moveTo>
                    <a:pt x="0" y="1"/>
                  </a:moveTo>
                  <a:lnTo>
                    <a:pt x="0" y="10435"/>
                  </a:lnTo>
                  <a:cubicBezTo>
                    <a:pt x="0" y="10630"/>
                    <a:pt x="168" y="10798"/>
                    <a:pt x="363" y="10798"/>
                  </a:cubicBezTo>
                  <a:cubicBezTo>
                    <a:pt x="558" y="10798"/>
                    <a:pt x="726" y="10630"/>
                    <a:pt x="726" y="10435"/>
                  </a:cubicBezTo>
                  <a:lnTo>
                    <a:pt x="7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72"/>
            <p:cNvSpPr/>
            <p:nvPr/>
          </p:nvSpPr>
          <p:spPr>
            <a:xfrm>
              <a:off x="3712760" y="3681584"/>
              <a:ext cx="18638" cy="3463"/>
            </a:xfrm>
            <a:custGeom>
              <a:avLst/>
              <a:gdLst/>
              <a:ahLst/>
              <a:cxnLst/>
              <a:rect l="l" t="t" r="r" b="b"/>
              <a:pathLst>
                <a:path w="1507" h="280" extrusionOk="0">
                  <a:moveTo>
                    <a:pt x="0" y="0"/>
                  </a:moveTo>
                  <a:lnTo>
                    <a:pt x="0" y="279"/>
                  </a:lnTo>
                  <a:lnTo>
                    <a:pt x="1507" y="279"/>
                  </a:lnTo>
                  <a:lnTo>
                    <a:pt x="1507" y="0"/>
                  </a:ln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72"/>
            <p:cNvSpPr/>
            <p:nvPr/>
          </p:nvSpPr>
          <p:spPr>
            <a:xfrm>
              <a:off x="3712760" y="3691589"/>
              <a:ext cx="15534" cy="3809"/>
            </a:xfrm>
            <a:custGeom>
              <a:avLst/>
              <a:gdLst/>
              <a:ahLst/>
              <a:cxnLst/>
              <a:rect l="l" t="t" r="r" b="b"/>
              <a:pathLst>
                <a:path w="1256" h="308" extrusionOk="0">
                  <a:moveTo>
                    <a:pt x="0" y="0"/>
                  </a:moveTo>
                  <a:lnTo>
                    <a:pt x="0" y="307"/>
                  </a:lnTo>
                  <a:lnTo>
                    <a:pt x="1256" y="307"/>
                  </a:lnTo>
                  <a:lnTo>
                    <a:pt x="12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72"/>
            <p:cNvSpPr/>
            <p:nvPr/>
          </p:nvSpPr>
          <p:spPr>
            <a:xfrm>
              <a:off x="3712760" y="3701941"/>
              <a:ext cx="15534" cy="3463"/>
            </a:xfrm>
            <a:custGeom>
              <a:avLst/>
              <a:gdLst/>
              <a:ahLst/>
              <a:cxnLst/>
              <a:rect l="l" t="t" r="r" b="b"/>
              <a:pathLst>
                <a:path w="1256" h="280" extrusionOk="0">
                  <a:moveTo>
                    <a:pt x="0" y="0"/>
                  </a:moveTo>
                  <a:lnTo>
                    <a:pt x="0" y="279"/>
                  </a:lnTo>
                  <a:lnTo>
                    <a:pt x="1256" y="279"/>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72"/>
            <p:cNvSpPr/>
            <p:nvPr/>
          </p:nvSpPr>
          <p:spPr>
            <a:xfrm>
              <a:off x="3712760" y="3711946"/>
              <a:ext cx="15534" cy="3809"/>
            </a:xfrm>
            <a:custGeom>
              <a:avLst/>
              <a:gdLst/>
              <a:ahLst/>
              <a:cxnLst/>
              <a:rect l="l" t="t" r="r" b="b"/>
              <a:pathLst>
                <a:path w="1256" h="308" extrusionOk="0">
                  <a:moveTo>
                    <a:pt x="0" y="0"/>
                  </a:moveTo>
                  <a:lnTo>
                    <a:pt x="0" y="307"/>
                  </a:lnTo>
                  <a:lnTo>
                    <a:pt x="1256" y="307"/>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72"/>
            <p:cNvSpPr/>
            <p:nvPr/>
          </p:nvSpPr>
          <p:spPr>
            <a:xfrm>
              <a:off x="3712760" y="3722298"/>
              <a:ext cx="18638" cy="3809"/>
            </a:xfrm>
            <a:custGeom>
              <a:avLst/>
              <a:gdLst/>
              <a:ahLst/>
              <a:cxnLst/>
              <a:rect l="l" t="t" r="r" b="b"/>
              <a:pathLst>
                <a:path w="1507" h="308" extrusionOk="0">
                  <a:moveTo>
                    <a:pt x="0" y="0"/>
                  </a:moveTo>
                  <a:lnTo>
                    <a:pt x="0" y="307"/>
                  </a:lnTo>
                  <a:lnTo>
                    <a:pt x="1507" y="307"/>
                  </a:lnTo>
                  <a:lnTo>
                    <a:pt x="1507" y="0"/>
                  </a:ln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72"/>
            <p:cNvSpPr/>
            <p:nvPr/>
          </p:nvSpPr>
          <p:spPr>
            <a:xfrm>
              <a:off x="3712760" y="3732649"/>
              <a:ext cx="15534" cy="3463"/>
            </a:xfrm>
            <a:custGeom>
              <a:avLst/>
              <a:gdLst/>
              <a:ahLst/>
              <a:cxnLst/>
              <a:rect l="l" t="t" r="r" b="b"/>
              <a:pathLst>
                <a:path w="1256" h="280" extrusionOk="0">
                  <a:moveTo>
                    <a:pt x="0" y="0"/>
                  </a:moveTo>
                  <a:lnTo>
                    <a:pt x="0" y="279"/>
                  </a:lnTo>
                  <a:lnTo>
                    <a:pt x="1256" y="279"/>
                  </a:lnTo>
                  <a:lnTo>
                    <a:pt x="12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72"/>
            <p:cNvSpPr/>
            <p:nvPr/>
          </p:nvSpPr>
          <p:spPr>
            <a:xfrm>
              <a:off x="3712760" y="3742654"/>
              <a:ext cx="15534" cy="3809"/>
            </a:xfrm>
            <a:custGeom>
              <a:avLst/>
              <a:gdLst/>
              <a:ahLst/>
              <a:cxnLst/>
              <a:rect l="l" t="t" r="r" b="b"/>
              <a:pathLst>
                <a:path w="1256" h="308" extrusionOk="0">
                  <a:moveTo>
                    <a:pt x="0" y="0"/>
                  </a:moveTo>
                  <a:lnTo>
                    <a:pt x="0" y="307"/>
                  </a:lnTo>
                  <a:lnTo>
                    <a:pt x="1256" y="307"/>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72"/>
            <p:cNvSpPr/>
            <p:nvPr/>
          </p:nvSpPr>
          <p:spPr>
            <a:xfrm>
              <a:off x="3712760" y="3753006"/>
              <a:ext cx="15534" cy="3809"/>
            </a:xfrm>
            <a:custGeom>
              <a:avLst/>
              <a:gdLst/>
              <a:ahLst/>
              <a:cxnLst/>
              <a:rect l="l" t="t" r="r" b="b"/>
              <a:pathLst>
                <a:path w="1256" h="308" extrusionOk="0">
                  <a:moveTo>
                    <a:pt x="0" y="0"/>
                  </a:moveTo>
                  <a:lnTo>
                    <a:pt x="0" y="307"/>
                  </a:lnTo>
                  <a:lnTo>
                    <a:pt x="1256" y="307"/>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72"/>
            <p:cNvSpPr/>
            <p:nvPr/>
          </p:nvSpPr>
          <p:spPr>
            <a:xfrm>
              <a:off x="3712760" y="3763358"/>
              <a:ext cx="15534" cy="3463"/>
            </a:xfrm>
            <a:custGeom>
              <a:avLst/>
              <a:gdLst/>
              <a:ahLst/>
              <a:cxnLst/>
              <a:rect l="l" t="t" r="r" b="b"/>
              <a:pathLst>
                <a:path w="1256" h="280" extrusionOk="0">
                  <a:moveTo>
                    <a:pt x="0" y="0"/>
                  </a:moveTo>
                  <a:lnTo>
                    <a:pt x="0" y="279"/>
                  </a:lnTo>
                  <a:lnTo>
                    <a:pt x="1256" y="279"/>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72"/>
            <p:cNvSpPr/>
            <p:nvPr/>
          </p:nvSpPr>
          <p:spPr>
            <a:xfrm>
              <a:off x="3712760" y="3773363"/>
              <a:ext cx="18638" cy="3809"/>
            </a:xfrm>
            <a:custGeom>
              <a:avLst/>
              <a:gdLst/>
              <a:ahLst/>
              <a:cxnLst/>
              <a:rect l="l" t="t" r="r" b="b"/>
              <a:pathLst>
                <a:path w="1507" h="308" extrusionOk="0">
                  <a:moveTo>
                    <a:pt x="0" y="0"/>
                  </a:moveTo>
                  <a:lnTo>
                    <a:pt x="0" y="307"/>
                  </a:lnTo>
                  <a:lnTo>
                    <a:pt x="1507" y="307"/>
                  </a:lnTo>
                  <a:lnTo>
                    <a:pt x="1507" y="0"/>
                  </a:lnTo>
                  <a:close/>
                </a:path>
              </a:pathLst>
            </a:custGeom>
            <a:solidFill>
              <a:srgbClr val="8C67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72"/>
            <p:cNvSpPr/>
            <p:nvPr/>
          </p:nvSpPr>
          <p:spPr>
            <a:xfrm>
              <a:off x="3712760" y="3783715"/>
              <a:ext cx="15534" cy="3809"/>
            </a:xfrm>
            <a:custGeom>
              <a:avLst/>
              <a:gdLst/>
              <a:ahLst/>
              <a:cxnLst/>
              <a:rect l="l" t="t" r="r" b="b"/>
              <a:pathLst>
                <a:path w="1256" h="308" extrusionOk="0">
                  <a:moveTo>
                    <a:pt x="0" y="0"/>
                  </a:moveTo>
                  <a:lnTo>
                    <a:pt x="0" y="307"/>
                  </a:lnTo>
                  <a:lnTo>
                    <a:pt x="1256" y="307"/>
                  </a:lnTo>
                  <a:lnTo>
                    <a:pt x="12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72"/>
            <p:cNvSpPr/>
            <p:nvPr/>
          </p:nvSpPr>
          <p:spPr>
            <a:xfrm>
              <a:off x="3712760" y="3794066"/>
              <a:ext cx="15534" cy="3463"/>
            </a:xfrm>
            <a:custGeom>
              <a:avLst/>
              <a:gdLst/>
              <a:ahLst/>
              <a:cxnLst/>
              <a:rect l="l" t="t" r="r" b="b"/>
              <a:pathLst>
                <a:path w="1256" h="280" extrusionOk="0">
                  <a:moveTo>
                    <a:pt x="0" y="0"/>
                  </a:moveTo>
                  <a:lnTo>
                    <a:pt x="0" y="279"/>
                  </a:lnTo>
                  <a:lnTo>
                    <a:pt x="1256" y="279"/>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72"/>
            <p:cNvSpPr/>
            <p:nvPr/>
          </p:nvSpPr>
          <p:spPr>
            <a:xfrm>
              <a:off x="3712760" y="3804071"/>
              <a:ext cx="15534" cy="3809"/>
            </a:xfrm>
            <a:custGeom>
              <a:avLst/>
              <a:gdLst/>
              <a:ahLst/>
              <a:cxnLst/>
              <a:rect l="l" t="t" r="r" b="b"/>
              <a:pathLst>
                <a:path w="1256" h="308" extrusionOk="0">
                  <a:moveTo>
                    <a:pt x="0" y="0"/>
                  </a:moveTo>
                  <a:lnTo>
                    <a:pt x="0" y="307"/>
                  </a:lnTo>
                  <a:lnTo>
                    <a:pt x="1256" y="307"/>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72"/>
            <p:cNvSpPr/>
            <p:nvPr/>
          </p:nvSpPr>
          <p:spPr>
            <a:xfrm>
              <a:off x="3712760" y="3814423"/>
              <a:ext cx="15534" cy="3463"/>
            </a:xfrm>
            <a:custGeom>
              <a:avLst/>
              <a:gdLst/>
              <a:ahLst/>
              <a:cxnLst/>
              <a:rect l="l" t="t" r="r" b="b"/>
              <a:pathLst>
                <a:path w="1256" h="280" extrusionOk="0">
                  <a:moveTo>
                    <a:pt x="0" y="0"/>
                  </a:moveTo>
                  <a:lnTo>
                    <a:pt x="0" y="279"/>
                  </a:lnTo>
                  <a:lnTo>
                    <a:pt x="1256" y="279"/>
                  </a:lnTo>
                  <a:lnTo>
                    <a:pt x="1256" y="0"/>
                  </a:lnTo>
                  <a:close/>
                </a:path>
              </a:pathLst>
            </a:custGeom>
            <a:solidFill>
              <a:srgbClr val="72C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72"/>
            <p:cNvSpPr/>
            <p:nvPr/>
          </p:nvSpPr>
          <p:spPr>
            <a:xfrm>
              <a:off x="3741391" y="3685727"/>
              <a:ext cx="2436" cy="162521"/>
            </a:xfrm>
            <a:custGeom>
              <a:avLst/>
              <a:gdLst/>
              <a:ahLst/>
              <a:cxnLst/>
              <a:rect l="l" t="t" r="r" b="b"/>
              <a:pathLst>
                <a:path w="197" h="13141" extrusionOk="0">
                  <a:moveTo>
                    <a:pt x="112" y="0"/>
                  </a:moveTo>
                  <a:cubicBezTo>
                    <a:pt x="57" y="0"/>
                    <a:pt x="1" y="167"/>
                    <a:pt x="1" y="363"/>
                  </a:cubicBezTo>
                  <a:lnTo>
                    <a:pt x="1" y="12806"/>
                  </a:lnTo>
                  <a:cubicBezTo>
                    <a:pt x="1" y="12973"/>
                    <a:pt x="57" y="13141"/>
                    <a:pt x="112" y="13141"/>
                  </a:cubicBezTo>
                  <a:cubicBezTo>
                    <a:pt x="168" y="13141"/>
                    <a:pt x="196" y="12973"/>
                    <a:pt x="196" y="12806"/>
                  </a:cubicBezTo>
                  <a:lnTo>
                    <a:pt x="196" y="363"/>
                  </a:lnTo>
                  <a:cubicBezTo>
                    <a:pt x="196" y="167"/>
                    <a:pt x="168"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72"/>
            <p:cNvSpPr/>
            <p:nvPr/>
          </p:nvSpPr>
          <p:spPr>
            <a:xfrm>
              <a:off x="3712760" y="3824428"/>
              <a:ext cx="18638" cy="3809"/>
            </a:xfrm>
            <a:custGeom>
              <a:avLst/>
              <a:gdLst/>
              <a:ahLst/>
              <a:cxnLst/>
              <a:rect l="l" t="t" r="r" b="b"/>
              <a:pathLst>
                <a:path w="1507" h="308" extrusionOk="0">
                  <a:moveTo>
                    <a:pt x="0" y="1"/>
                  </a:moveTo>
                  <a:lnTo>
                    <a:pt x="0" y="307"/>
                  </a:lnTo>
                  <a:lnTo>
                    <a:pt x="1507" y="307"/>
                  </a:lnTo>
                  <a:lnTo>
                    <a:pt x="1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72"/>
            <p:cNvSpPr/>
            <p:nvPr/>
          </p:nvSpPr>
          <p:spPr>
            <a:xfrm>
              <a:off x="3729667" y="3830291"/>
              <a:ext cx="29682" cy="29694"/>
            </a:xfrm>
            <a:custGeom>
              <a:avLst/>
              <a:gdLst/>
              <a:ahLst/>
              <a:cxnLst/>
              <a:rect l="l" t="t" r="r" b="b"/>
              <a:pathLst>
                <a:path w="2400" h="2401" extrusionOk="0">
                  <a:moveTo>
                    <a:pt x="1200" y="1"/>
                  </a:moveTo>
                  <a:cubicBezTo>
                    <a:pt x="530" y="1"/>
                    <a:pt x="0" y="531"/>
                    <a:pt x="0" y="1200"/>
                  </a:cubicBezTo>
                  <a:cubicBezTo>
                    <a:pt x="0" y="1870"/>
                    <a:pt x="530" y="2400"/>
                    <a:pt x="1200" y="2400"/>
                  </a:cubicBezTo>
                  <a:cubicBezTo>
                    <a:pt x="1870" y="2400"/>
                    <a:pt x="2400" y="1870"/>
                    <a:pt x="2400" y="1200"/>
                  </a:cubicBezTo>
                  <a:cubicBezTo>
                    <a:pt x="2400" y="531"/>
                    <a:pt x="1870" y="1"/>
                    <a:pt x="1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72"/>
            <p:cNvSpPr/>
            <p:nvPr/>
          </p:nvSpPr>
          <p:spPr>
            <a:xfrm>
              <a:off x="3733463" y="3834434"/>
              <a:ext cx="15187" cy="15200"/>
            </a:xfrm>
            <a:custGeom>
              <a:avLst/>
              <a:gdLst/>
              <a:ahLst/>
              <a:cxnLst/>
              <a:rect l="l" t="t" r="r" b="b"/>
              <a:pathLst>
                <a:path w="1228" h="1229" extrusionOk="0">
                  <a:moveTo>
                    <a:pt x="614" y="1"/>
                  </a:moveTo>
                  <a:cubicBezTo>
                    <a:pt x="279" y="1"/>
                    <a:pt x="0" y="280"/>
                    <a:pt x="0" y="614"/>
                  </a:cubicBezTo>
                  <a:cubicBezTo>
                    <a:pt x="0" y="949"/>
                    <a:pt x="279" y="1228"/>
                    <a:pt x="614" y="1228"/>
                  </a:cubicBezTo>
                  <a:cubicBezTo>
                    <a:pt x="949" y="1228"/>
                    <a:pt x="1228" y="949"/>
                    <a:pt x="1228" y="614"/>
                  </a:cubicBezTo>
                  <a:cubicBezTo>
                    <a:pt x="1228" y="280"/>
                    <a:pt x="949" y="1"/>
                    <a:pt x="6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3250">
        <p:randomBar dir="vert"/>
      </p:transition>
    </mc:Choice>
    <mc:Fallback>
      <p:transition spd="slow">
        <p:randomBar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37"/>
          <p:cNvSpPr txBox="1">
            <a:spLocks noGrp="1"/>
          </p:cNvSpPr>
          <p:nvPr>
            <p:ph type="title"/>
          </p:nvPr>
        </p:nvSpPr>
        <p:spPr>
          <a:xfrm>
            <a:off x="720000" y="363625"/>
            <a:ext cx="7704000" cy="572700"/>
          </a:xfrm>
          <a:prstGeom prst="rect">
            <a:avLst/>
          </a:prstGeom>
        </p:spPr>
        <p:txBody>
          <a:bodyPr spcFirstLastPara="1" wrap="square" lIns="91425" tIns="91425" rIns="91425" bIns="91425" anchor="t" anchorCtr="0">
            <a:noAutofit/>
          </a:bodyPr>
          <a:lstStyle/>
          <a:p>
            <a:pPr lvl="0"/>
            <a:r>
              <a:rPr lang="en-US" dirty="0" err="1">
                <a:effectLst>
                  <a:reflection blurRad="6350" stA="55000" endA="50" endPos="85000" dir="5400000" sy="-100000" algn="bl" rotWithShape="0"/>
                </a:effectLst>
              </a:rPr>
              <a:t>Pengertian</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laboratorium</a:t>
            </a:r>
            <a:r>
              <a:rPr lang="en-US" dirty="0">
                <a:effectLst>
                  <a:reflection blurRad="6350" stA="55000" endA="50" endPos="85000" dir="5400000" sy="-100000" algn="bl" rotWithShape="0"/>
                </a:effectLst>
              </a:rPr>
              <a:t> di </a:t>
            </a:r>
            <a:r>
              <a:rPr lang="en-US" dirty="0" err="1">
                <a:effectLst>
                  <a:reflection blurRad="6350" stA="55000" endA="50" endPos="85000" dir="5400000" sy="-100000" algn="bl" rotWithShape="0"/>
                </a:effectLst>
              </a:rPr>
              <a:t>sekolah</a:t>
            </a:r>
            <a:endParaRPr dirty="0">
              <a:effectLst>
                <a:reflection blurRad="6350" stA="55000" endA="50" endPos="85000" dir="5400000" sy="-100000" algn="bl" rotWithShape="0"/>
              </a:effectLst>
            </a:endParaRPr>
          </a:p>
        </p:txBody>
      </p:sp>
      <p:sp>
        <p:nvSpPr>
          <p:cNvPr id="386" name="Google Shape;386;p37"/>
          <p:cNvSpPr txBox="1">
            <a:spLocks noGrp="1"/>
          </p:cNvSpPr>
          <p:nvPr>
            <p:ph type="body" idx="1"/>
          </p:nvPr>
        </p:nvSpPr>
        <p:spPr>
          <a:xfrm>
            <a:off x="720000" y="1017725"/>
            <a:ext cx="7704000" cy="3545400"/>
          </a:xfrm>
          <a:prstGeom prst="rect">
            <a:avLst/>
          </a:prstGeom>
        </p:spPr>
        <p:txBody>
          <a:bodyPr spcFirstLastPara="1" wrap="square" lIns="91425" tIns="91425" rIns="91425" bIns="91425" anchor="t" anchorCtr="0">
            <a:noAutofit/>
          </a:bodyPr>
          <a:lstStyle/>
          <a:p>
            <a:pPr marL="0" lvl="0" indent="0">
              <a:buNone/>
            </a:pPr>
            <a:r>
              <a:rPr lang="en-US" sz="1400" dirty="0" err="1"/>
              <a:t>Laboratorium</a:t>
            </a:r>
            <a:r>
              <a:rPr lang="en-US" sz="1400" dirty="0"/>
              <a:t> (</a:t>
            </a:r>
            <a:r>
              <a:rPr lang="en-US" sz="1400" dirty="0" err="1"/>
              <a:t>disingkat</a:t>
            </a:r>
            <a:r>
              <a:rPr lang="en-US" sz="1400" dirty="0"/>
              <a:t> lab) </a:t>
            </a:r>
            <a:r>
              <a:rPr lang="en-US" sz="1400" dirty="0" err="1"/>
              <a:t>adalah</a:t>
            </a:r>
            <a:r>
              <a:rPr lang="en-US" sz="1400" dirty="0"/>
              <a:t> </a:t>
            </a:r>
            <a:r>
              <a:rPr lang="en-US" sz="1400" dirty="0" err="1"/>
              <a:t>tempat</a:t>
            </a:r>
            <a:r>
              <a:rPr lang="en-US" sz="1400" dirty="0"/>
              <a:t> </a:t>
            </a:r>
            <a:r>
              <a:rPr lang="en-US" sz="1400" dirty="0" err="1"/>
              <a:t>riset</a:t>
            </a:r>
            <a:r>
              <a:rPr lang="en-US" sz="1400" dirty="0"/>
              <a:t> </a:t>
            </a:r>
            <a:r>
              <a:rPr lang="en-US" sz="1400" dirty="0" err="1"/>
              <a:t>ilmiah</a:t>
            </a:r>
            <a:r>
              <a:rPr lang="en-US" sz="1400" dirty="0"/>
              <a:t>, </a:t>
            </a:r>
            <a:r>
              <a:rPr lang="en-US" sz="1400" dirty="0" err="1"/>
              <a:t>eksperimen</a:t>
            </a:r>
            <a:r>
              <a:rPr lang="en-US" sz="1400" dirty="0"/>
              <a:t>, </a:t>
            </a:r>
            <a:r>
              <a:rPr lang="en-US" sz="1400" dirty="0" err="1"/>
              <a:t>pengukuran</a:t>
            </a:r>
            <a:r>
              <a:rPr lang="en-US" sz="1400" dirty="0"/>
              <a:t> </a:t>
            </a:r>
            <a:r>
              <a:rPr lang="en-US" sz="1400" dirty="0" err="1"/>
              <a:t>ataupun</a:t>
            </a:r>
            <a:r>
              <a:rPr lang="en-US" sz="1400" dirty="0"/>
              <a:t> </a:t>
            </a:r>
            <a:r>
              <a:rPr lang="en-US" sz="1400" dirty="0" err="1"/>
              <a:t>pelatihan</a:t>
            </a:r>
            <a:r>
              <a:rPr lang="en-US" sz="1400" dirty="0"/>
              <a:t> </a:t>
            </a:r>
            <a:r>
              <a:rPr lang="en-US" sz="1400" dirty="0" err="1"/>
              <a:t>ilmiah</a:t>
            </a:r>
            <a:r>
              <a:rPr lang="en-US" sz="1400" dirty="0"/>
              <a:t> </a:t>
            </a:r>
            <a:r>
              <a:rPr lang="en-US" sz="1400" dirty="0" err="1"/>
              <a:t>dilakukan</a:t>
            </a:r>
            <a:r>
              <a:rPr lang="en-US" sz="1400" dirty="0"/>
              <a:t>. </a:t>
            </a:r>
            <a:r>
              <a:rPr lang="en-US" sz="1400" dirty="0" err="1"/>
              <a:t>Laboratorium</a:t>
            </a:r>
            <a:r>
              <a:rPr lang="en-US" sz="1400" dirty="0"/>
              <a:t> </a:t>
            </a:r>
            <a:r>
              <a:rPr lang="en-US" sz="1400" dirty="0" err="1"/>
              <a:t>biasanya</a:t>
            </a:r>
            <a:r>
              <a:rPr lang="en-US" sz="1400" dirty="0"/>
              <a:t> </a:t>
            </a:r>
            <a:r>
              <a:rPr lang="en-US" sz="1400" dirty="0" err="1"/>
              <a:t>dibuat</a:t>
            </a:r>
            <a:r>
              <a:rPr lang="en-US" sz="1400" dirty="0"/>
              <a:t> </a:t>
            </a:r>
            <a:r>
              <a:rPr lang="en-US" sz="1400" dirty="0" err="1"/>
              <a:t>untuk</a:t>
            </a:r>
            <a:r>
              <a:rPr lang="en-US" sz="1400" dirty="0"/>
              <a:t> </a:t>
            </a:r>
            <a:r>
              <a:rPr lang="en-US" sz="1400" dirty="0" err="1"/>
              <a:t>memungkinkan</a:t>
            </a:r>
            <a:r>
              <a:rPr lang="en-US" sz="1400" dirty="0"/>
              <a:t> </a:t>
            </a:r>
            <a:r>
              <a:rPr lang="en-US" sz="1400" dirty="0" err="1"/>
              <a:t>dilakukannya</a:t>
            </a:r>
            <a:r>
              <a:rPr lang="en-US" sz="1400" dirty="0"/>
              <a:t> </a:t>
            </a:r>
            <a:r>
              <a:rPr lang="en-US" sz="1400" dirty="0" err="1"/>
              <a:t>kegiatan-kegiatan</a:t>
            </a:r>
            <a:r>
              <a:rPr lang="en-US" sz="1400" dirty="0"/>
              <a:t> </a:t>
            </a:r>
            <a:r>
              <a:rPr lang="en-US" sz="1400" dirty="0" err="1"/>
              <a:t>tersebut</a:t>
            </a:r>
            <a:r>
              <a:rPr lang="en-US" sz="1400" dirty="0"/>
              <a:t> </a:t>
            </a:r>
            <a:r>
              <a:rPr lang="en-US" sz="1400" dirty="0" err="1"/>
              <a:t>secara</a:t>
            </a:r>
            <a:r>
              <a:rPr lang="en-US" sz="1400" dirty="0"/>
              <a:t> </a:t>
            </a:r>
            <a:r>
              <a:rPr lang="en-US" sz="1400" dirty="0" err="1"/>
              <a:t>terkendali</a:t>
            </a:r>
            <a:r>
              <a:rPr lang="en-US" sz="1400" dirty="0"/>
              <a:t> (</a:t>
            </a:r>
            <a:r>
              <a:rPr lang="en-US" sz="1400" dirty="0" err="1"/>
              <a:t>Anonim</a:t>
            </a:r>
            <a:r>
              <a:rPr lang="en-US" sz="1400" dirty="0"/>
              <a:t>, 2007). </a:t>
            </a:r>
            <a:endParaRPr lang="en-US" sz="1400" dirty="0" smtClean="0"/>
          </a:p>
          <a:p>
            <a:pPr marL="0" lvl="0" indent="0">
              <a:buNone/>
            </a:pPr>
            <a:endParaRPr lang="en-US" dirty="0"/>
          </a:p>
          <a:p>
            <a:pPr marL="0" lvl="0" indent="0">
              <a:buNone/>
            </a:pPr>
            <a:r>
              <a:rPr lang="en-US" dirty="0"/>
              <a:t>	</a:t>
            </a:r>
            <a:r>
              <a:rPr lang="en-US" dirty="0" err="1"/>
              <a:t>Sementara</a:t>
            </a:r>
            <a:r>
              <a:rPr lang="en-US" dirty="0"/>
              <a:t> </a:t>
            </a:r>
            <a:r>
              <a:rPr lang="en-US" dirty="0" err="1"/>
              <a:t>menurut</a:t>
            </a:r>
            <a:r>
              <a:rPr lang="en-US" dirty="0"/>
              <a:t> </a:t>
            </a:r>
            <a:r>
              <a:rPr lang="en-US" dirty="0" err="1"/>
              <a:t>Emha</a:t>
            </a:r>
            <a:r>
              <a:rPr lang="en-US" dirty="0"/>
              <a:t> (2002), </a:t>
            </a:r>
            <a:r>
              <a:rPr lang="en-US" dirty="0" err="1"/>
              <a:t>laboratorium</a:t>
            </a:r>
            <a:r>
              <a:rPr lang="en-US" dirty="0"/>
              <a:t> </a:t>
            </a:r>
            <a:r>
              <a:rPr lang="en-US" dirty="0" err="1"/>
              <a:t>diartikan</a:t>
            </a:r>
            <a:r>
              <a:rPr lang="en-US" dirty="0"/>
              <a:t> </a:t>
            </a:r>
            <a:r>
              <a:rPr lang="en-US" dirty="0" err="1"/>
              <a:t>sebagai</a:t>
            </a:r>
            <a:r>
              <a:rPr lang="en-US" dirty="0"/>
              <a:t> </a:t>
            </a:r>
            <a:r>
              <a:rPr lang="en-US" dirty="0" err="1"/>
              <a:t>suatu</a:t>
            </a:r>
            <a:r>
              <a:rPr lang="en-US" dirty="0"/>
              <a:t> </a:t>
            </a:r>
            <a:r>
              <a:rPr lang="en-US" dirty="0" err="1"/>
              <a:t>tempat</a:t>
            </a:r>
            <a:r>
              <a:rPr lang="en-US" dirty="0"/>
              <a:t> </a:t>
            </a:r>
            <a:r>
              <a:rPr lang="en-US" dirty="0" err="1"/>
              <a:t>untuk</a:t>
            </a:r>
            <a:r>
              <a:rPr lang="en-US" dirty="0"/>
              <a:t> </a:t>
            </a:r>
            <a:r>
              <a:rPr lang="en-US" dirty="0" smtClean="0"/>
              <a:t>	</a:t>
            </a:r>
            <a:r>
              <a:rPr lang="en-US" dirty="0" err="1" smtClean="0"/>
              <a:t>mengadakan</a:t>
            </a:r>
            <a:r>
              <a:rPr lang="en-US" dirty="0" smtClean="0"/>
              <a:t> </a:t>
            </a:r>
            <a:r>
              <a:rPr lang="en-US" dirty="0" err="1"/>
              <a:t>percobaan</a:t>
            </a:r>
            <a:r>
              <a:rPr lang="en-US" dirty="0"/>
              <a:t>, </a:t>
            </a:r>
            <a:r>
              <a:rPr lang="en-US" dirty="0" err="1"/>
              <a:t>penyelidikan</a:t>
            </a:r>
            <a:r>
              <a:rPr lang="en-US" dirty="0"/>
              <a:t>, </a:t>
            </a:r>
            <a:r>
              <a:rPr lang="en-US" dirty="0" err="1"/>
              <a:t>dan</a:t>
            </a:r>
            <a:r>
              <a:rPr lang="en-US" dirty="0"/>
              <a:t> </a:t>
            </a:r>
            <a:r>
              <a:rPr lang="en-US" dirty="0" err="1"/>
              <a:t>sebagainya</a:t>
            </a:r>
            <a:r>
              <a:rPr lang="en-US" dirty="0"/>
              <a:t> yang </a:t>
            </a:r>
            <a:r>
              <a:rPr lang="en-US" dirty="0" err="1"/>
              <a:t>berhubungan</a:t>
            </a:r>
            <a:r>
              <a:rPr lang="en-US" dirty="0"/>
              <a:t> </a:t>
            </a:r>
            <a:r>
              <a:rPr lang="en-US" dirty="0" err="1"/>
              <a:t>dengan</a:t>
            </a:r>
            <a:r>
              <a:rPr lang="en-US" dirty="0"/>
              <a:t> </a:t>
            </a:r>
            <a:r>
              <a:rPr lang="en-US" dirty="0" err="1"/>
              <a:t>ilmu</a:t>
            </a:r>
            <a:r>
              <a:rPr lang="en-US" dirty="0"/>
              <a:t> </a:t>
            </a:r>
            <a:r>
              <a:rPr lang="en-US" dirty="0" smtClean="0"/>
              <a:t>	</a:t>
            </a:r>
            <a:r>
              <a:rPr lang="en-US" dirty="0" err="1" smtClean="0"/>
              <a:t>fisika</a:t>
            </a:r>
            <a:r>
              <a:rPr lang="en-US" dirty="0"/>
              <a:t>, </a:t>
            </a:r>
            <a:r>
              <a:rPr lang="en-US" dirty="0" err="1"/>
              <a:t>kimia</a:t>
            </a:r>
            <a:r>
              <a:rPr lang="en-US" dirty="0"/>
              <a:t>, </a:t>
            </a:r>
            <a:r>
              <a:rPr lang="en-US" dirty="0" err="1"/>
              <a:t>dan</a:t>
            </a:r>
            <a:r>
              <a:rPr lang="en-US" dirty="0"/>
              <a:t> </a:t>
            </a:r>
            <a:r>
              <a:rPr lang="en-US" dirty="0" err="1"/>
              <a:t>biologi</a:t>
            </a:r>
            <a:r>
              <a:rPr lang="en-US" dirty="0"/>
              <a:t> </a:t>
            </a:r>
            <a:r>
              <a:rPr lang="en-US" dirty="0" err="1"/>
              <a:t>atau</a:t>
            </a:r>
            <a:r>
              <a:rPr lang="en-US" dirty="0"/>
              <a:t> </a:t>
            </a:r>
            <a:r>
              <a:rPr lang="en-US" dirty="0" err="1"/>
              <a:t>bidang</a:t>
            </a:r>
            <a:r>
              <a:rPr lang="en-US" dirty="0"/>
              <a:t> </a:t>
            </a:r>
            <a:r>
              <a:rPr lang="en-US" dirty="0" err="1"/>
              <a:t>ilmu</a:t>
            </a:r>
            <a:r>
              <a:rPr lang="en-US" dirty="0"/>
              <a:t> lain</a:t>
            </a:r>
            <a:r>
              <a:rPr lang="en-US" dirty="0" smtClean="0"/>
              <a:t>.</a:t>
            </a:r>
          </a:p>
          <a:p>
            <a:pPr marL="0" lvl="0" indent="0">
              <a:buNone/>
            </a:pPr>
            <a:endParaRPr lang="en-US" dirty="0"/>
          </a:p>
          <a:p>
            <a:pPr marL="0" lvl="0" indent="0">
              <a:buNone/>
            </a:pPr>
            <a:r>
              <a:rPr lang="en-US" dirty="0" err="1"/>
              <a:t>Pengertian</a:t>
            </a:r>
            <a:r>
              <a:rPr lang="en-US" dirty="0"/>
              <a:t> lain </a:t>
            </a:r>
            <a:r>
              <a:rPr lang="en-US" dirty="0" err="1"/>
              <a:t>menurut</a:t>
            </a:r>
            <a:r>
              <a:rPr lang="en-US" dirty="0"/>
              <a:t> </a:t>
            </a:r>
            <a:r>
              <a:rPr lang="en-US" dirty="0" err="1"/>
              <a:t>Sukarso</a:t>
            </a:r>
            <a:r>
              <a:rPr lang="en-US" dirty="0"/>
              <a:t> (2005), </a:t>
            </a:r>
            <a:r>
              <a:rPr lang="en-US" dirty="0" err="1"/>
              <a:t>laboratorium</a:t>
            </a:r>
            <a:r>
              <a:rPr lang="en-US" dirty="0"/>
              <a:t> </a:t>
            </a:r>
            <a:r>
              <a:rPr lang="en-US" dirty="0" err="1"/>
              <a:t>ialah</a:t>
            </a:r>
            <a:r>
              <a:rPr lang="en-US" dirty="0"/>
              <a:t> </a:t>
            </a:r>
            <a:r>
              <a:rPr lang="en-US" dirty="0" err="1"/>
              <a:t>suatu</a:t>
            </a:r>
            <a:r>
              <a:rPr lang="en-US" dirty="0"/>
              <a:t> </a:t>
            </a:r>
            <a:r>
              <a:rPr lang="en-US" dirty="0" err="1"/>
              <a:t>tempat</a:t>
            </a:r>
            <a:r>
              <a:rPr lang="en-US" dirty="0"/>
              <a:t> </a:t>
            </a:r>
            <a:r>
              <a:rPr lang="en-US" dirty="0" err="1"/>
              <a:t>dimana</a:t>
            </a:r>
            <a:r>
              <a:rPr lang="en-US" dirty="0"/>
              <a:t> </a:t>
            </a:r>
            <a:r>
              <a:rPr lang="en-US" dirty="0" err="1"/>
              <a:t>dilakukan</a:t>
            </a:r>
            <a:r>
              <a:rPr lang="en-US" dirty="0"/>
              <a:t> </a:t>
            </a:r>
            <a:r>
              <a:rPr lang="en-US" dirty="0" err="1"/>
              <a:t>kegiatan</a:t>
            </a:r>
            <a:r>
              <a:rPr lang="en-US" dirty="0"/>
              <a:t> </a:t>
            </a:r>
            <a:r>
              <a:rPr lang="en-US" dirty="0" err="1"/>
              <a:t>kerja</a:t>
            </a:r>
            <a:r>
              <a:rPr lang="en-US" dirty="0"/>
              <a:t> </a:t>
            </a:r>
            <a:r>
              <a:rPr lang="en-US" dirty="0" err="1"/>
              <a:t>untuk</a:t>
            </a:r>
            <a:r>
              <a:rPr lang="en-US" dirty="0"/>
              <a:t> </a:t>
            </a:r>
            <a:r>
              <a:rPr lang="en-US" dirty="0" err="1"/>
              <a:t>mernghasilkan</a:t>
            </a:r>
            <a:r>
              <a:rPr lang="en-US" dirty="0"/>
              <a:t> </a:t>
            </a:r>
            <a:r>
              <a:rPr lang="en-US" dirty="0" err="1"/>
              <a:t>sesuatu</a:t>
            </a:r>
            <a:r>
              <a:rPr lang="en-US" dirty="0"/>
              <a:t>. </a:t>
            </a:r>
            <a:r>
              <a:rPr lang="en-US" dirty="0" err="1"/>
              <a:t>Tempat</a:t>
            </a:r>
            <a:r>
              <a:rPr lang="en-US" dirty="0"/>
              <a:t> </a:t>
            </a:r>
            <a:r>
              <a:rPr lang="en-US" dirty="0" err="1"/>
              <a:t>ini</a:t>
            </a:r>
            <a:r>
              <a:rPr lang="en-US" dirty="0"/>
              <a:t> </a:t>
            </a:r>
            <a:r>
              <a:rPr lang="en-US" dirty="0" err="1"/>
              <a:t>dapat</a:t>
            </a:r>
            <a:r>
              <a:rPr lang="en-US" dirty="0"/>
              <a:t> </a:t>
            </a:r>
            <a:r>
              <a:rPr lang="en-US" dirty="0" err="1"/>
              <a:t>merupakan</a:t>
            </a:r>
            <a:r>
              <a:rPr lang="en-US" dirty="0"/>
              <a:t> </a:t>
            </a:r>
            <a:r>
              <a:rPr lang="en-US" dirty="0" err="1"/>
              <a:t>suatu</a:t>
            </a:r>
            <a:r>
              <a:rPr lang="en-US" dirty="0"/>
              <a:t> </a:t>
            </a:r>
            <a:r>
              <a:rPr lang="en-US" dirty="0" err="1"/>
              <a:t>ruangan</a:t>
            </a:r>
            <a:r>
              <a:rPr lang="en-US" dirty="0"/>
              <a:t> </a:t>
            </a:r>
            <a:r>
              <a:rPr lang="en-US" dirty="0" err="1"/>
              <a:t>tertutup</a:t>
            </a:r>
            <a:r>
              <a:rPr lang="en-US" dirty="0"/>
              <a:t>, </a:t>
            </a:r>
            <a:r>
              <a:rPr lang="en-US" dirty="0" err="1"/>
              <a:t>kamar</a:t>
            </a:r>
            <a:r>
              <a:rPr lang="en-US" dirty="0"/>
              <a:t>, </a:t>
            </a:r>
            <a:r>
              <a:rPr lang="en-US" dirty="0" err="1"/>
              <a:t>atau</a:t>
            </a:r>
            <a:r>
              <a:rPr lang="en-US" dirty="0"/>
              <a:t> </a:t>
            </a:r>
            <a:r>
              <a:rPr lang="en-US" dirty="0" err="1"/>
              <a:t>ruangan</a:t>
            </a:r>
            <a:r>
              <a:rPr lang="en-US" dirty="0"/>
              <a:t> </a:t>
            </a:r>
            <a:r>
              <a:rPr lang="en-US" dirty="0" err="1"/>
              <a:t>terbuka</a:t>
            </a:r>
            <a:r>
              <a:rPr lang="en-US" dirty="0"/>
              <a:t>, </a:t>
            </a:r>
            <a:r>
              <a:rPr lang="en-US" dirty="0" err="1"/>
              <a:t>misalnya</a:t>
            </a:r>
            <a:r>
              <a:rPr lang="en-US" dirty="0"/>
              <a:t> </a:t>
            </a:r>
            <a:r>
              <a:rPr lang="en-US" dirty="0" err="1"/>
              <a:t>kebun</a:t>
            </a:r>
            <a:r>
              <a:rPr lang="en-US" dirty="0"/>
              <a:t> </a:t>
            </a:r>
            <a:r>
              <a:rPr lang="en-US" dirty="0" err="1"/>
              <a:t>dan</a:t>
            </a:r>
            <a:r>
              <a:rPr lang="en-US" dirty="0"/>
              <a:t> </a:t>
            </a:r>
            <a:r>
              <a:rPr lang="en-US" dirty="0" smtClean="0"/>
              <a:t>lain-lain.</a:t>
            </a:r>
          </a:p>
          <a:p>
            <a:pPr marL="0" lvl="0" indent="0">
              <a:buNone/>
            </a:pPr>
            <a:endParaRPr lang="en-US" dirty="0"/>
          </a:p>
          <a:p>
            <a:pPr marL="0" lvl="0" indent="0">
              <a:buNone/>
            </a:pPr>
            <a:endParaRPr lang="en-US" i="1" dirty="0" smtClean="0"/>
          </a:p>
          <a:p>
            <a:pPr marL="0" lvl="0" indent="0">
              <a:buNone/>
            </a:pPr>
            <a:endParaRPr lang="en-US" i="1" dirty="0"/>
          </a:p>
          <a:p>
            <a:pPr marL="0" lvl="0" indent="0">
              <a:buNone/>
            </a:pPr>
            <a:r>
              <a:rPr lang="en-US" i="1" dirty="0" err="1" smtClean="0"/>
              <a:t>Berdasarkan</a:t>
            </a:r>
            <a:r>
              <a:rPr lang="en-US" i="1" dirty="0" smtClean="0"/>
              <a:t> </a:t>
            </a:r>
            <a:r>
              <a:rPr lang="en-US" i="1" dirty="0" err="1"/>
              <a:t>definisi</a:t>
            </a:r>
            <a:r>
              <a:rPr lang="en-US" i="1" dirty="0"/>
              <a:t> </a:t>
            </a:r>
            <a:r>
              <a:rPr lang="en-US" i="1" dirty="0" err="1"/>
              <a:t>tersebut</a:t>
            </a:r>
            <a:r>
              <a:rPr lang="en-US" i="1" dirty="0"/>
              <a:t>, </a:t>
            </a:r>
            <a:r>
              <a:rPr lang="en-US" i="1" dirty="0" err="1"/>
              <a:t>laboratorium</a:t>
            </a:r>
            <a:r>
              <a:rPr lang="en-US" i="1" dirty="0"/>
              <a:t> </a:t>
            </a:r>
            <a:r>
              <a:rPr lang="en-US" i="1" dirty="0" err="1"/>
              <a:t>adalah</a:t>
            </a:r>
            <a:r>
              <a:rPr lang="en-US" i="1" dirty="0"/>
              <a:t> </a:t>
            </a:r>
            <a:r>
              <a:rPr lang="en-US" i="1" dirty="0" err="1"/>
              <a:t>suatu</a:t>
            </a:r>
            <a:r>
              <a:rPr lang="en-US" i="1" dirty="0"/>
              <a:t> </a:t>
            </a:r>
            <a:r>
              <a:rPr lang="en-US" i="1" dirty="0" err="1"/>
              <a:t>tempat</a:t>
            </a:r>
            <a:r>
              <a:rPr lang="en-US" i="1" dirty="0"/>
              <a:t> yang </a:t>
            </a:r>
            <a:r>
              <a:rPr lang="en-US" i="1" dirty="0" err="1"/>
              <a:t>digunakan</a:t>
            </a:r>
            <a:r>
              <a:rPr lang="en-US" i="1" dirty="0"/>
              <a:t> </a:t>
            </a:r>
            <a:r>
              <a:rPr lang="en-US" i="1" dirty="0" err="1"/>
              <a:t>untuk</a:t>
            </a:r>
            <a:r>
              <a:rPr lang="en-US" i="1" dirty="0"/>
              <a:t> </a:t>
            </a:r>
            <a:r>
              <a:rPr lang="en-US" i="1" dirty="0" err="1"/>
              <a:t>melakukan</a:t>
            </a:r>
            <a:r>
              <a:rPr lang="en-US" i="1" dirty="0"/>
              <a:t> </a:t>
            </a:r>
            <a:r>
              <a:rPr lang="en-US" i="1" dirty="0" err="1"/>
              <a:t>percobaan</a:t>
            </a:r>
            <a:r>
              <a:rPr lang="en-US" i="1" dirty="0"/>
              <a:t> </a:t>
            </a:r>
            <a:r>
              <a:rPr lang="en-US" i="1" dirty="0" err="1"/>
              <a:t>maupun</a:t>
            </a:r>
            <a:r>
              <a:rPr lang="en-US" i="1" dirty="0"/>
              <a:t> </a:t>
            </a:r>
            <a:r>
              <a:rPr lang="en-US" i="1" dirty="0" err="1"/>
              <a:t>pelatihan</a:t>
            </a:r>
            <a:r>
              <a:rPr lang="en-US" i="1" dirty="0"/>
              <a:t> yang </a:t>
            </a:r>
            <a:r>
              <a:rPr lang="en-US" i="1" dirty="0" err="1"/>
              <a:t>berhubungan</a:t>
            </a:r>
            <a:r>
              <a:rPr lang="en-US" i="1" dirty="0"/>
              <a:t> </a:t>
            </a:r>
            <a:r>
              <a:rPr lang="en-US" i="1" dirty="0" err="1"/>
              <a:t>dengan</a:t>
            </a:r>
            <a:r>
              <a:rPr lang="en-US" i="1" dirty="0"/>
              <a:t> </a:t>
            </a:r>
            <a:r>
              <a:rPr lang="en-US" i="1" dirty="0" err="1"/>
              <a:t>ilmu</a:t>
            </a:r>
            <a:r>
              <a:rPr lang="en-US" i="1" dirty="0"/>
              <a:t> </a:t>
            </a:r>
            <a:r>
              <a:rPr lang="en-US" i="1" dirty="0" err="1"/>
              <a:t>fisika</a:t>
            </a:r>
            <a:r>
              <a:rPr lang="en-US" i="1" dirty="0"/>
              <a:t>, </a:t>
            </a:r>
            <a:r>
              <a:rPr lang="en-US" i="1" dirty="0" err="1"/>
              <a:t>biologi</a:t>
            </a:r>
            <a:r>
              <a:rPr lang="en-US" i="1" dirty="0"/>
              <a:t>, </a:t>
            </a:r>
            <a:r>
              <a:rPr lang="en-US" i="1" dirty="0" err="1"/>
              <a:t>dan</a:t>
            </a:r>
            <a:r>
              <a:rPr lang="en-US" i="1" dirty="0"/>
              <a:t> </a:t>
            </a:r>
            <a:r>
              <a:rPr lang="en-US" i="1" dirty="0" err="1"/>
              <a:t>kimia</a:t>
            </a:r>
            <a:r>
              <a:rPr lang="en-US" i="1" dirty="0"/>
              <a:t> </a:t>
            </a:r>
            <a:r>
              <a:rPr lang="en-US" i="1" dirty="0" err="1"/>
              <a:t>atau</a:t>
            </a:r>
            <a:r>
              <a:rPr lang="en-US" i="1" dirty="0"/>
              <a:t> </a:t>
            </a:r>
            <a:r>
              <a:rPr lang="en-US" i="1" dirty="0" err="1"/>
              <a:t>bidang</a:t>
            </a:r>
            <a:r>
              <a:rPr lang="en-US" i="1" dirty="0"/>
              <a:t> </a:t>
            </a:r>
            <a:r>
              <a:rPr lang="en-US" i="1" dirty="0" err="1"/>
              <a:t>ilmu</a:t>
            </a:r>
            <a:r>
              <a:rPr lang="en-US" i="1" dirty="0"/>
              <a:t> lain, yang </a:t>
            </a:r>
            <a:r>
              <a:rPr lang="en-US" i="1" dirty="0" err="1"/>
              <a:t>merupakan</a:t>
            </a:r>
            <a:r>
              <a:rPr lang="en-US" i="1" dirty="0"/>
              <a:t> </a:t>
            </a:r>
            <a:r>
              <a:rPr lang="en-US" i="1" dirty="0" err="1"/>
              <a:t>suatu</a:t>
            </a:r>
            <a:r>
              <a:rPr lang="en-US" i="1" dirty="0"/>
              <a:t> </a:t>
            </a:r>
            <a:r>
              <a:rPr lang="en-US" i="1" dirty="0" err="1"/>
              <a:t>ruangan</a:t>
            </a:r>
            <a:r>
              <a:rPr lang="en-US" i="1" dirty="0"/>
              <a:t> </a:t>
            </a:r>
            <a:r>
              <a:rPr lang="en-US" i="1" dirty="0" err="1"/>
              <a:t>tertutup</a:t>
            </a:r>
            <a:r>
              <a:rPr lang="en-US" i="1" dirty="0"/>
              <a:t>, </a:t>
            </a:r>
            <a:r>
              <a:rPr lang="en-US" i="1" dirty="0" err="1"/>
              <a:t>kamar</a:t>
            </a:r>
            <a:r>
              <a:rPr lang="en-US" i="1" dirty="0"/>
              <a:t> </a:t>
            </a:r>
            <a:r>
              <a:rPr lang="en-US" i="1" dirty="0" err="1"/>
              <a:t>atau</a:t>
            </a:r>
            <a:r>
              <a:rPr lang="en-US" i="1" dirty="0"/>
              <a:t> </a:t>
            </a:r>
            <a:r>
              <a:rPr lang="en-US" i="1" dirty="0" err="1"/>
              <a:t>ruangan</a:t>
            </a:r>
            <a:r>
              <a:rPr lang="en-US" i="1" dirty="0"/>
              <a:t> </a:t>
            </a:r>
            <a:r>
              <a:rPr lang="en-US" i="1" dirty="0" err="1"/>
              <a:t>terbuka</a:t>
            </a:r>
            <a:r>
              <a:rPr lang="en-US" i="1" dirty="0"/>
              <a:t> </a:t>
            </a:r>
            <a:r>
              <a:rPr lang="en-US" i="1" dirty="0" err="1"/>
              <a:t>seperti</a:t>
            </a:r>
            <a:r>
              <a:rPr lang="en-US" i="1" dirty="0"/>
              <a:t> </a:t>
            </a:r>
            <a:r>
              <a:rPr lang="en-US" i="1" dirty="0" err="1"/>
              <a:t>kebun</a:t>
            </a:r>
            <a:r>
              <a:rPr lang="en-US" i="1" dirty="0"/>
              <a:t> </a:t>
            </a:r>
            <a:r>
              <a:rPr lang="en-US" i="1" dirty="0" err="1"/>
              <a:t>dan</a:t>
            </a:r>
            <a:r>
              <a:rPr lang="en-US" i="1" dirty="0"/>
              <a:t> lain-lain.</a:t>
            </a:r>
            <a:endParaRPr i="1" dirty="0"/>
          </a:p>
        </p:txBody>
      </p:sp>
      <p:sp>
        <p:nvSpPr>
          <p:cNvPr id="387" name="Google Shape;387;p37"/>
          <p:cNvSpPr/>
          <p:nvPr/>
        </p:nvSpPr>
        <p:spPr>
          <a:xfrm flipH="1">
            <a:off x="-1810655" y="1753225"/>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7"/>
          <p:cNvSpPr/>
          <p:nvPr/>
        </p:nvSpPr>
        <p:spPr>
          <a:xfrm flipH="1">
            <a:off x="4712620" y="-221740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9"/>
          <p:cNvSpPr txBox="1">
            <a:spLocks noGrp="1"/>
          </p:cNvSpPr>
          <p:nvPr>
            <p:ph type="title"/>
          </p:nvPr>
        </p:nvSpPr>
        <p:spPr>
          <a:xfrm>
            <a:off x="480440" y="881686"/>
            <a:ext cx="7438490" cy="1370400"/>
          </a:xfrm>
          <a:prstGeom prst="rect">
            <a:avLst/>
          </a:prstGeom>
        </p:spPr>
        <p:txBody>
          <a:bodyPr spcFirstLastPara="1" wrap="square" lIns="91425" tIns="91425" rIns="91425" bIns="91425" anchor="t" anchorCtr="0">
            <a:noAutofit/>
          </a:bodyPr>
          <a:lstStyle/>
          <a:p>
            <a:pPr lvl="0"/>
            <a:r>
              <a:rPr lang="en-US" dirty="0" err="1">
                <a:effectLst>
                  <a:reflection blurRad="6350" stA="55000" endA="50" endPos="85000" dir="5400000" sy="-100000" algn="bl" rotWithShape="0"/>
                </a:effectLst>
              </a:rPr>
              <a:t>Organisasi</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pendidikan</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sains</a:t>
            </a:r>
            <a:r>
              <a:rPr lang="en-US" dirty="0">
                <a:effectLst>
                  <a:reflection blurRad="6350" stA="55000" endA="50" endPos="85000" dir="5400000" sy="-100000" algn="bl" rotWithShape="0"/>
                </a:effectLst>
              </a:rPr>
              <a:t> di </a:t>
            </a:r>
            <a:r>
              <a:rPr lang="en-US" dirty="0" err="1">
                <a:effectLst>
                  <a:reflection blurRad="6350" stA="55000" endA="50" endPos="85000" dir="5400000" sy="-100000" algn="bl" rotWithShape="0"/>
                </a:effectLst>
              </a:rPr>
              <a:t>sekolah</a:t>
            </a:r>
            <a:endParaRPr dirty="0">
              <a:effectLst>
                <a:reflection blurRad="6350" stA="55000" endA="50" endPos="85000" dir="5400000" sy="-100000" algn="bl" rotWithShape="0"/>
              </a:effectLst>
            </a:endParaRPr>
          </a:p>
        </p:txBody>
      </p:sp>
      <p:sp>
        <p:nvSpPr>
          <p:cNvPr id="415" name="Google Shape;415;p39"/>
          <p:cNvSpPr txBox="1">
            <a:spLocks noGrp="1"/>
          </p:cNvSpPr>
          <p:nvPr>
            <p:ph type="subTitle" idx="1"/>
          </p:nvPr>
        </p:nvSpPr>
        <p:spPr>
          <a:xfrm>
            <a:off x="1024800" y="2719525"/>
            <a:ext cx="4294800" cy="1565400"/>
          </a:xfrm>
          <a:prstGeom prst="rect">
            <a:avLst/>
          </a:prstGeom>
        </p:spPr>
        <p:txBody>
          <a:bodyPr spcFirstLastPara="1" wrap="square" lIns="91425" tIns="91425" rIns="91425" bIns="91425" anchor="ctr" anchorCtr="0">
            <a:noAutofit/>
          </a:bodyPr>
          <a:lstStyle/>
          <a:p>
            <a:pPr marL="0" lvl="0" indent="0">
              <a:spcAft>
                <a:spcPts val="1600"/>
              </a:spcAft>
            </a:pPr>
            <a:r>
              <a:rPr lang="en-US" dirty="0" err="1"/>
              <a:t>Setiap</a:t>
            </a:r>
            <a:r>
              <a:rPr lang="en-US" dirty="0"/>
              <a:t> </a:t>
            </a:r>
            <a:r>
              <a:rPr lang="en-US" dirty="0" err="1"/>
              <a:t>sekolah</a:t>
            </a:r>
            <a:r>
              <a:rPr lang="en-US" dirty="0"/>
              <a:t> </a:t>
            </a:r>
            <a:r>
              <a:rPr lang="en-US" dirty="0" err="1"/>
              <a:t>tentulah</a:t>
            </a:r>
            <a:r>
              <a:rPr lang="en-US" dirty="0"/>
              <a:t> </a:t>
            </a:r>
            <a:r>
              <a:rPr lang="en-US" dirty="0" err="1"/>
              <a:t>sudah</a:t>
            </a:r>
            <a:r>
              <a:rPr lang="en-US" dirty="0"/>
              <a:t> </a:t>
            </a:r>
            <a:r>
              <a:rPr lang="en-US" dirty="0" err="1" smtClean="0"/>
              <a:t>memiliki</a:t>
            </a:r>
            <a:r>
              <a:rPr lang="en-US" dirty="0" smtClean="0"/>
              <a:t> </a:t>
            </a:r>
            <a:r>
              <a:rPr lang="en-US" dirty="0" err="1" smtClean="0"/>
              <a:t>organisasi.Ada</a:t>
            </a:r>
            <a:r>
              <a:rPr lang="en-US" dirty="0" smtClean="0"/>
              <a:t> </a:t>
            </a:r>
            <a:r>
              <a:rPr lang="en-US" dirty="0" err="1"/>
              <a:t>organisasi</a:t>
            </a:r>
            <a:r>
              <a:rPr lang="en-US" dirty="0"/>
              <a:t> </a:t>
            </a:r>
            <a:r>
              <a:rPr lang="en-US" dirty="0" err="1"/>
              <a:t>sekolah</a:t>
            </a:r>
            <a:r>
              <a:rPr lang="en-US" dirty="0"/>
              <a:t> </a:t>
            </a:r>
            <a:r>
              <a:rPr lang="en-US" dirty="0" err="1"/>
              <a:t>secara</a:t>
            </a:r>
            <a:r>
              <a:rPr lang="en-US" dirty="0"/>
              <a:t> </a:t>
            </a:r>
            <a:r>
              <a:rPr lang="en-US" dirty="0" err="1"/>
              <a:t>keseluruhan</a:t>
            </a:r>
            <a:r>
              <a:rPr lang="en-US" dirty="0"/>
              <a:t>, </a:t>
            </a:r>
            <a:r>
              <a:rPr lang="en-US" dirty="0" err="1"/>
              <a:t>ada</a:t>
            </a:r>
            <a:r>
              <a:rPr lang="en-US" dirty="0"/>
              <a:t> </a:t>
            </a:r>
            <a:r>
              <a:rPr lang="en-US" dirty="0" err="1"/>
              <a:t>organisasi</a:t>
            </a:r>
            <a:r>
              <a:rPr lang="en-US" dirty="0"/>
              <a:t> guru-guru </a:t>
            </a:r>
            <a:r>
              <a:rPr lang="en-US" dirty="0" err="1"/>
              <a:t>pada</a:t>
            </a:r>
            <a:r>
              <a:rPr lang="en-US" dirty="0"/>
              <a:t> </a:t>
            </a:r>
            <a:r>
              <a:rPr lang="en-US" dirty="0" err="1"/>
              <a:t>umumnya</a:t>
            </a:r>
            <a:r>
              <a:rPr lang="en-US" dirty="0"/>
              <a:t> </a:t>
            </a:r>
            <a:r>
              <a:rPr lang="en-US" dirty="0" err="1"/>
              <a:t>dan</a:t>
            </a:r>
            <a:r>
              <a:rPr lang="en-US" dirty="0"/>
              <a:t> </a:t>
            </a:r>
            <a:r>
              <a:rPr lang="en-US" dirty="0" err="1"/>
              <a:t>organisasi</a:t>
            </a:r>
            <a:r>
              <a:rPr lang="en-US" dirty="0"/>
              <a:t> guru-guru </a:t>
            </a:r>
            <a:r>
              <a:rPr lang="en-US" dirty="0" err="1"/>
              <a:t>mata</a:t>
            </a:r>
            <a:r>
              <a:rPr lang="en-US" dirty="0"/>
              <a:t> </a:t>
            </a:r>
            <a:r>
              <a:rPr lang="en-US" dirty="0" err="1"/>
              <a:t>pelajaran</a:t>
            </a:r>
            <a:r>
              <a:rPr lang="en-US" dirty="0"/>
              <a:t> </a:t>
            </a:r>
            <a:r>
              <a:rPr lang="en-US" dirty="0" err="1"/>
              <a:t>sejenis</a:t>
            </a:r>
            <a:r>
              <a:rPr lang="en-US" dirty="0"/>
              <a:t>. </a:t>
            </a:r>
            <a:r>
              <a:rPr lang="en-US" dirty="0" err="1"/>
              <a:t>Organsasi</a:t>
            </a:r>
            <a:r>
              <a:rPr lang="en-US" dirty="0"/>
              <a:t> </a:t>
            </a:r>
            <a:r>
              <a:rPr lang="en-US" dirty="0" err="1"/>
              <a:t>mata</a:t>
            </a:r>
            <a:r>
              <a:rPr lang="en-US" dirty="0"/>
              <a:t> </a:t>
            </a:r>
            <a:r>
              <a:rPr lang="en-US" dirty="0" err="1"/>
              <a:t>pelajaran</a:t>
            </a:r>
            <a:r>
              <a:rPr lang="en-US" dirty="0"/>
              <a:t> </a:t>
            </a:r>
            <a:r>
              <a:rPr lang="en-US" dirty="0" err="1"/>
              <a:t>sejenis</a:t>
            </a:r>
            <a:r>
              <a:rPr lang="en-US" dirty="0"/>
              <a:t> </a:t>
            </a:r>
            <a:r>
              <a:rPr lang="en-US" dirty="0" err="1"/>
              <a:t>misalnya</a:t>
            </a:r>
            <a:r>
              <a:rPr lang="en-US" dirty="0"/>
              <a:t> </a:t>
            </a:r>
            <a:r>
              <a:rPr lang="en-US" dirty="0" err="1"/>
              <a:t>organisasi</a:t>
            </a:r>
            <a:r>
              <a:rPr lang="en-US" dirty="0"/>
              <a:t> guru-guru </a:t>
            </a:r>
            <a:r>
              <a:rPr lang="en-US" dirty="0" err="1"/>
              <a:t>sains</a:t>
            </a:r>
            <a:r>
              <a:rPr lang="en-US" dirty="0"/>
              <a:t> (</a:t>
            </a:r>
            <a:r>
              <a:rPr lang="en-US" dirty="0" err="1"/>
              <a:t>biologi</a:t>
            </a:r>
            <a:r>
              <a:rPr lang="en-US" dirty="0"/>
              <a:t>,  </a:t>
            </a:r>
            <a:r>
              <a:rPr lang="en-US" dirty="0" err="1"/>
              <a:t>fisika</a:t>
            </a:r>
            <a:r>
              <a:rPr lang="en-US" dirty="0"/>
              <a:t>, </a:t>
            </a:r>
            <a:r>
              <a:rPr lang="en-US" dirty="0" err="1"/>
              <a:t>kimia</a:t>
            </a:r>
            <a:r>
              <a:rPr lang="en-US" dirty="0"/>
              <a:t>, </a:t>
            </a:r>
            <a:r>
              <a:rPr lang="en-US" dirty="0" err="1"/>
              <a:t>dll</a:t>
            </a:r>
            <a:r>
              <a:rPr lang="en-US" dirty="0"/>
              <a:t>). </a:t>
            </a:r>
            <a:endParaRPr dirty="0"/>
          </a:p>
        </p:txBody>
      </p:sp>
      <p:pic>
        <p:nvPicPr>
          <p:cNvPr id="416" name="Google Shape;416;p39"/>
          <p:cNvPicPr preferRelativeResize="0"/>
          <p:nvPr/>
        </p:nvPicPr>
        <p:blipFill>
          <a:blip r:embed="rId3">
            <a:alphaModFix amt="75000"/>
          </a:blip>
          <a:stretch>
            <a:fillRect/>
          </a:stretch>
        </p:blipFill>
        <p:spPr>
          <a:xfrm>
            <a:off x="5815047" y="338711"/>
            <a:ext cx="1743575" cy="1743574"/>
          </a:xfrm>
          <a:prstGeom prst="rect">
            <a:avLst/>
          </a:prstGeom>
          <a:noFill/>
          <a:ln>
            <a:noFill/>
          </a:ln>
        </p:spPr>
      </p:pic>
      <p:sp>
        <p:nvSpPr>
          <p:cNvPr id="417" name="Google Shape;417;p39"/>
          <p:cNvSpPr/>
          <p:nvPr/>
        </p:nvSpPr>
        <p:spPr>
          <a:xfrm flipH="1">
            <a:off x="-2185209" y="170840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3" name="Google Shape;423;p40"/>
          <p:cNvSpPr txBox="1">
            <a:spLocks noGrp="1"/>
          </p:cNvSpPr>
          <p:nvPr>
            <p:ph type="subTitle" idx="1"/>
          </p:nvPr>
        </p:nvSpPr>
        <p:spPr>
          <a:xfrm>
            <a:off x="1155696" y="2171250"/>
            <a:ext cx="7438490" cy="801000"/>
          </a:xfrm>
          <a:prstGeom prst="rect">
            <a:avLst/>
          </a:prstGeom>
        </p:spPr>
        <p:txBody>
          <a:bodyPr spcFirstLastPara="1" wrap="square" lIns="91425" tIns="91425" rIns="91425" bIns="91425" anchor="ctr" anchorCtr="0">
            <a:noAutofit/>
          </a:bodyPr>
          <a:lstStyle/>
          <a:p>
            <a:pPr marL="0" lvl="0" indent="0" algn="just"/>
            <a:r>
              <a:rPr lang="en-US" sz="1400" dirty="0" err="1">
                <a:solidFill>
                  <a:schemeClr val="tx2">
                    <a:lumMod val="60000"/>
                    <a:lumOff val="40000"/>
                  </a:schemeClr>
                </a:solidFill>
              </a:rPr>
              <a:t>Jika</a:t>
            </a:r>
            <a:r>
              <a:rPr lang="en-US" sz="1400" dirty="0">
                <a:solidFill>
                  <a:schemeClr val="tx2">
                    <a:lumMod val="60000"/>
                    <a:lumOff val="40000"/>
                  </a:schemeClr>
                </a:solidFill>
              </a:rPr>
              <a:t> </a:t>
            </a:r>
            <a:r>
              <a:rPr lang="en-US" sz="1400" dirty="0" err="1">
                <a:solidFill>
                  <a:schemeClr val="tx2">
                    <a:lumMod val="60000"/>
                    <a:lumOff val="40000"/>
                  </a:schemeClr>
                </a:solidFill>
              </a:rPr>
              <a:t>sudah</a:t>
            </a:r>
            <a:r>
              <a:rPr lang="en-US" sz="1400" dirty="0">
                <a:solidFill>
                  <a:schemeClr val="tx2">
                    <a:lumMod val="60000"/>
                    <a:lumOff val="40000"/>
                  </a:schemeClr>
                </a:solidFill>
              </a:rPr>
              <a:t> </a:t>
            </a:r>
            <a:r>
              <a:rPr lang="en-US" sz="1400" dirty="0" err="1">
                <a:solidFill>
                  <a:schemeClr val="tx2">
                    <a:lumMod val="60000"/>
                    <a:lumOff val="40000"/>
                  </a:schemeClr>
                </a:solidFill>
              </a:rPr>
              <a:t>demikian</a:t>
            </a:r>
            <a:r>
              <a:rPr lang="en-US" sz="1400" dirty="0">
                <a:solidFill>
                  <a:schemeClr val="tx2">
                    <a:lumMod val="60000"/>
                    <a:lumOff val="40000"/>
                  </a:schemeClr>
                </a:solidFill>
              </a:rPr>
              <a:t> </a:t>
            </a:r>
            <a:r>
              <a:rPr lang="en-US" sz="1400" dirty="0" err="1">
                <a:solidFill>
                  <a:schemeClr val="tx2">
                    <a:lumMod val="60000"/>
                    <a:lumOff val="40000"/>
                  </a:schemeClr>
                </a:solidFill>
              </a:rPr>
              <a:t>halnya</a:t>
            </a:r>
            <a:r>
              <a:rPr lang="en-US" sz="1400" dirty="0">
                <a:solidFill>
                  <a:schemeClr val="tx2">
                    <a:lumMod val="60000"/>
                    <a:lumOff val="40000"/>
                  </a:schemeClr>
                </a:solidFill>
              </a:rPr>
              <a:t>, </a:t>
            </a:r>
            <a:r>
              <a:rPr lang="en-US" sz="1400" dirty="0" err="1">
                <a:solidFill>
                  <a:schemeClr val="tx2">
                    <a:lumMod val="60000"/>
                    <a:lumOff val="40000"/>
                  </a:schemeClr>
                </a:solidFill>
              </a:rPr>
              <a:t>organisasi</a:t>
            </a:r>
            <a:r>
              <a:rPr lang="en-US" sz="1400" dirty="0">
                <a:solidFill>
                  <a:schemeClr val="tx2">
                    <a:lumMod val="60000"/>
                    <a:lumOff val="40000"/>
                  </a:schemeClr>
                </a:solidFill>
              </a:rPr>
              <a:t> yang </a:t>
            </a:r>
            <a:r>
              <a:rPr lang="en-US" sz="1400" dirty="0" err="1">
                <a:solidFill>
                  <a:schemeClr val="tx2">
                    <a:lumMod val="60000"/>
                    <a:lumOff val="40000"/>
                  </a:schemeClr>
                </a:solidFill>
              </a:rPr>
              <a:t>sudah</a:t>
            </a:r>
            <a:r>
              <a:rPr lang="en-US" sz="1400" dirty="0">
                <a:solidFill>
                  <a:schemeClr val="tx2">
                    <a:lumMod val="60000"/>
                    <a:lumOff val="40000"/>
                  </a:schemeClr>
                </a:solidFill>
              </a:rPr>
              <a:t> </a:t>
            </a:r>
            <a:r>
              <a:rPr lang="en-US" sz="1400" dirty="0" err="1">
                <a:solidFill>
                  <a:schemeClr val="tx2">
                    <a:lumMod val="60000"/>
                    <a:lumOff val="40000"/>
                  </a:schemeClr>
                </a:solidFill>
              </a:rPr>
              <a:t>ada</a:t>
            </a:r>
            <a:r>
              <a:rPr lang="en-US" sz="1400" dirty="0">
                <a:solidFill>
                  <a:schemeClr val="tx2">
                    <a:lumMod val="60000"/>
                    <a:lumOff val="40000"/>
                  </a:schemeClr>
                </a:solidFill>
              </a:rPr>
              <a:t> </a:t>
            </a:r>
            <a:r>
              <a:rPr lang="en-US" sz="1400" dirty="0" err="1">
                <a:solidFill>
                  <a:schemeClr val="tx2">
                    <a:lumMod val="60000"/>
                    <a:lumOff val="40000"/>
                  </a:schemeClr>
                </a:solidFill>
              </a:rPr>
              <a:t>dapat</a:t>
            </a:r>
            <a:r>
              <a:rPr lang="en-US" sz="1400" dirty="0">
                <a:solidFill>
                  <a:schemeClr val="tx2">
                    <a:lumMod val="60000"/>
                    <a:lumOff val="40000"/>
                  </a:schemeClr>
                </a:solidFill>
              </a:rPr>
              <a:t> </a:t>
            </a:r>
            <a:r>
              <a:rPr lang="en-US" sz="1400" dirty="0" err="1">
                <a:solidFill>
                  <a:schemeClr val="tx2">
                    <a:lumMod val="60000"/>
                    <a:lumOff val="40000"/>
                  </a:schemeClr>
                </a:solidFill>
              </a:rPr>
              <a:t>dimanfaatkan</a:t>
            </a:r>
            <a:r>
              <a:rPr lang="en-US" sz="1400" dirty="0">
                <a:solidFill>
                  <a:schemeClr val="tx2">
                    <a:lumMod val="60000"/>
                    <a:lumOff val="40000"/>
                  </a:schemeClr>
                </a:solidFill>
              </a:rPr>
              <a:t> </a:t>
            </a:r>
            <a:r>
              <a:rPr lang="en-US" sz="1400" dirty="0" err="1">
                <a:solidFill>
                  <a:schemeClr val="tx2">
                    <a:lumMod val="60000"/>
                    <a:lumOff val="40000"/>
                  </a:schemeClr>
                </a:solidFill>
              </a:rPr>
              <a:t>untuk</a:t>
            </a:r>
            <a:r>
              <a:rPr lang="en-US" sz="1400" dirty="0">
                <a:solidFill>
                  <a:schemeClr val="tx2">
                    <a:lumMod val="60000"/>
                    <a:lumOff val="40000"/>
                  </a:schemeClr>
                </a:solidFill>
              </a:rPr>
              <a:t> </a:t>
            </a:r>
            <a:r>
              <a:rPr lang="en-US" sz="1400" dirty="0" err="1">
                <a:solidFill>
                  <a:schemeClr val="tx2">
                    <a:lumMod val="60000"/>
                    <a:lumOff val="40000"/>
                  </a:schemeClr>
                </a:solidFill>
              </a:rPr>
              <a:t>menangani</a:t>
            </a:r>
            <a:r>
              <a:rPr lang="en-US" sz="1400" dirty="0">
                <a:solidFill>
                  <a:schemeClr val="tx2">
                    <a:lumMod val="60000"/>
                    <a:lumOff val="40000"/>
                  </a:schemeClr>
                </a:solidFill>
              </a:rPr>
              <a:t>/</a:t>
            </a:r>
            <a:r>
              <a:rPr lang="en-US" sz="1400" dirty="0" err="1">
                <a:solidFill>
                  <a:schemeClr val="tx2">
                    <a:lumMod val="60000"/>
                    <a:lumOff val="40000"/>
                  </a:schemeClr>
                </a:solidFill>
              </a:rPr>
              <a:t>mengelola</a:t>
            </a:r>
            <a:r>
              <a:rPr lang="en-US" sz="1400" dirty="0">
                <a:solidFill>
                  <a:schemeClr val="tx2">
                    <a:lumMod val="60000"/>
                    <a:lumOff val="40000"/>
                  </a:schemeClr>
                </a:solidFill>
              </a:rPr>
              <a:t> </a:t>
            </a:r>
            <a:r>
              <a:rPr lang="en-US" sz="1400" dirty="0" err="1">
                <a:solidFill>
                  <a:schemeClr val="tx2">
                    <a:lumMod val="60000"/>
                    <a:lumOff val="40000"/>
                  </a:schemeClr>
                </a:solidFill>
              </a:rPr>
              <a:t>semua</a:t>
            </a:r>
            <a:r>
              <a:rPr lang="en-US" sz="1400" dirty="0">
                <a:solidFill>
                  <a:schemeClr val="tx2">
                    <a:lumMod val="60000"/>
                    <a:lumOff val="40000"/>
                  </a:schemeClr>
                </a:solidFill>
              </a:rPr>
              <a:t> </a:t>
            </a:r>
            <a:r>
              <a:rPr lang="en-US" sz="1400" dirty="0" err="1">
                <a:solidFill>
                  <a:schemeClr val="tx2">
                    <a:lumMod val="60000"/>
                    <a:lumOff val="40000"/>
                  </a:schemeClr>
                </a:solidFill>
              </a:rPr>
              <a:t>kegiatan</a:t>
            </a:r>
            <a:r>
              <a:rPr lang="en-US" sz="1400" dirty="0">
                <a:solidFill>
                  <a:schemeClr val="tx2">
                    <a:lumMod val="60000"/>
                    <a:lumOff val="40000"/>
                  </a:schemeClr>
                </a:solidFill>
              </a:rPr>
              <a:t> yang </a:t>
            </a:r>
            <a:r>
              <a:rPr lang="en-US" sz="1400" dirty="0" err="1">
                <a:solidFill>
                  <a:schemeClr val="tx2">
                    <a:lumMod val="60000"/>
                    <a:lumOff val="40000"/>
                  </a:schemeClr>
                </a:solidFill>
              </a:rPr>
              <a:t>berkaitan</a:t>
            </a:r>
            <a:r>
              <a:rPr lang="en-US" sz="1400" dirty="0">
                <a:solidFill>
                  <a:schemeClr val="tx2">
                    <a:lumMod val="60000"/>
                    <a:lumOff val="40000"/>
                  </a:schemeClr>
                </a:solidFill>
              </a:rPr>
              <a:t> </a:t>
            </a:r>
            <a:r>
              <a:rPr lang="en-US" sz="1400" dirty="0" err="1">
                <a:solidFill>
                  <a:schemeClr val="tx2">
                    <a:lumMod val="60000"/>
                    <a:lumOff val="40000"/>
                  </a:schemeClr>
                </a:solidFill>
              </a:rPr>
              <a:t>dengan</a:t>
            </a:r>
            <a:r>
              <a:rPr lang="en-US" sz="1400" dirty="0">
                <a:solidFill>
                  <a:schemeClr val="tx2">
                    <a:lumMod val="60000"/>
                    <a:lumOff val="40000"/>
                  </a:schemeClr>
                </a:solidFill>
              </a:rPr>
              <a:t> </a:t>
            </a:r>
            <a:r>
              <a:rPr lang="en-US" sz="1400" dirty="0" err="1">
                <a:solidFill>
                  <a:schemeClr val="tx2">
                    <a:lumMod val="60000"/>
                    <a:lumOff val="40000"/>
                  </a:schemeClr>
                </a:solidFill>
              </a:rPr>
              <a:t>penggunaan</a:t>
            </a:r>
            <a:r>
              <a:rPr lang="en-US" sz="1400" dirty="0">
                <a:solidFill>
                  <a:schemeClr val="tx2">
                    <a:lumMod val="60000"/>
                    <a:lumOff val="40000"/>
                  </a:schemeClr>
                </a:solidFill>
              </a:rPr>
              <a:t> </a:t>
            </a:r>
            <a:r>
              <a:rPr lang="en-US" sz="1400" dirty="0" err="1">
                <a:solidFill>
                  <a:schemeClr val="tx2">
                    <a:lumMod val="60000"/>
                    <a:lumOff val="40000"/>
                  </a:schemeClr>
                </a:solidFill>
              </a:rPr>
              <a:t>labolatorium</a:t>
            </a:r>
            <a:r>
              <a:rPr lang="en-US" sz="1400" dirty="0">
                <a:solidFill>
                  <a:schemeClr val="tx2">
                    <a:lumMod val="60000"/>
                    <a:lumOff val="40000"/>
                  </a:schemeClr>
                </a:solidFill>
              </a:rPr>
              <a:t> </a:t>
            </a:r>
            <a:r>
              <a:rPr lang="en-US" sz="1400" dirty="0" err="1" smtClean="0">
                <a:solidFill>
                  <a:schemeClr val="tx2">
                    <a:lumMod val="60000"/>
                    <a:lumOff val="40000"/>
                  </a:schemeClr>
                </a:solidFill>
              </a:rPr>
              <a:t>dalam</a:t>
            </a:r>
            <a:r>
              <a:rPr lang="en-US" sz="1400" dirty="0">
                <a:solidFill>
                  <a:schemeClr val="tx2">
                    <a:lumMod val="60000"/>
                    <a:lumOff val="40000"/>
                  </a:schemeClr>
                </a:solidFill>
              </a:rPr>
              <a:t>. </a:t>
            </a:r>
            <a:r>
              <a:rPr lang="en-US" sz="1400" dirty="0" err="1">
                <a:solidFill>
                  <a:schemeClr val="tx2">
                    <a:lumMod val="60000"/>
                    <a:lumOff val="40000"/>
                  </a:schemeClr>
                </a:solidFill>
              </a:rPr>
              <a:t>pembelajaran</a:t>
            </a:r>
            <a:r>
              <a:rPr lang="en-US" sz="1400" dirty="0">
                <a:solidFill>
                  <a:schemeClr val="tx2">
                    <a:lumMod val="60000"/>
                    <a:lumOff val="40000"/>
                  </a:schemeClr>
                </a:solidFill>
              </a:rPr>
              <a:t> </a:t>
            </a:r>
            <a:r>
              <a:rPr lang="en-US" sz="1400" dirty="0" err="1">
                <a:solidFill>
                  <a:schemeClr val="tx2">
                    <a:lumMod val="60000"/>
                    <a:lumOff val="40000"/>
                  </a:schemeClr>
                </a:solidFill>
              </a:rPr>
              <a:t>sains</a:t>
            </a:r>
            <a:r>
              <a:rPr lang="en-US" sz="1400" dirty="0">
                <a:solidFill>
                  <a:schemeClr val="tx2">
                    <a:lumMod val="60000"/>
                    <a:lumOff val="40000"/>
                  </a:schemeClr>
                </a:solidFill>
              </a:rPr>
              <a:t> </a:t>
            </a:r>
            <a:r>
              <a:rPr lang="en-US" sz="1400" dirty="0" err="1">
                <a:solidFill>
                  <a:schemeClr val="tx2">
                    <a:lumMod val="60000"/>
                    <a:lumOff val="40000"/>
                  </a:schemeClr>
                </a:solidFill>
              </a:rPr>
              <a:t>siswa.Jika</a:t>
            </a:r>
            <a:r>
              <a:rPr lang="en-US" sz="1400" dirty="0">
                <a:solidFill>
                  <a:schemeClr val="tx2">
                    <a:lumMod val="60000"/>
                    <a:lumOff val="40000"/>
                  </a:schemeClr>
                </a:solidFill>
              </a:rPr>
              <a:t> </a:t>
            </a:r>
            <a:r>
              <a:rPr lang="en-US" sz="1400" dirty="0" err="1">
                <a:solidFill>
                  <a:schemeClr val="tx2">
                    <a:lumMod val="60000"/>
                    <a:lumOff val="40000"/>
                  </a:schemeClr>
                </a:solidFill>
              </a:rPr>
              <a:t>organisasi</a:t>
            </a:r>
            <a:r>
              <a:rPr lang="en-US" sz="1400" dirty="0">
                <a:solidFill>
                  <a:schemeClr val="tx2">
                    <a:lumMod val="60000"/>
                    <a:lumOff val="40000"/>
                  </a:schemeClr>
                </a:solidFill>
              </a:rPr>
              <a:t> </a:t>
            </a:r>
            <a:r>
              <a:rPr lang="en-US" sz="1400" dirty="0" err="1">
                <a:solidFill>
                  <a:schemeClr val="tx2">
                    <a:lumMod val="60000"/>
                    <a:lumOff val="40000"/>
                  </a:schemeClr>
                </a:solidFill>
              </a:rPr>
              <a:t>seperti</a:t>
            </a:r>
            <a:r>
              <a:rPr lang="en-US" sz="1400" dirty="0">
                <a:solidFill>
                  <a:schemeClr val="tx2">
                    <a:lumMod val="60000"/>
                    <a:lumOff val="40000"/>
                  </a:schemeClr>
                </a:solidFill>
              </a:rPr>
              <a:t> </a:t>
            </a:r>
            <a:r>
              <a:rPr lang="en-US" sz="1400" dirty="0" err="1">
                <a:solidFill>
                  <a:schemeClr val="tx2">
                    <a:lumMod val="60000"/>
                    <a:lumOff val="40000"/>
                  </a:schemeClr>
                </a:solidFill>
              </a:rPr>
              <a:t>itu</a:t>
            </a:r>
            <a:r>
              <a:rPr lang="en-US" sz="1400" dirty="0">
                <a:solidFill>
                  <a:schemeClr val="tx2">
                    <a:lumMod val="60000"/>
                    <a:lumOff val="40000"/>
                  </a:schemeClr>
                </a:solidFill>
              </a:rPr>
              <a:t> </a:t>
            </a:r>
            <a:r>
              <a:rPr lang="en-US" sz="1400" dirty="0" err="1">
                <a:solidFill>
                  <a:schemeClr val="tx2">
                    <a:lumMod val="60000"/>
                    <a:lumOff val="40000"/>
                  </a:schemeClr>
                </a:solidFill>
              </a:rPr>
              <a:t>tidak</a:t>
            </a:r>
            <a:r>
              <a:rPr lang="en-US" sz="1400" dirty="0">
                <a:solidFill>
                  <a:schemeClr val="tx2">
                    <a:lumMod val="60000"/>
                    <a:lumOff val="40000"/>
                  </a:schemeClr>
                </a:solidFill>
              </a:rPr>
              <a:t>/</a:t>
            </a:r>
            <a:r>
              <a:rPr lang="en-US" sz="1400" dirty="0" err="1">
                <a:solidFill>
                  <a:schemeClr val="tx2">
                    <a:lumMod val="60000"/>
                    <a:lumOff val="40000"/>
                  </a:schemeClr>
                </a:solidFill>
              </a:rPr>
              <a:t>belum</a:t>
            </a:r>
            <a:r>
              <a:rPr lang="en-US" sz="1400" dirty="0">
                <a:solidFill>
                  <a:schemeClr val="tx2">
                    <a:lumMod val="60000"/>
                    <a:lumOff val="40000"/>
                  </a:schemeClr>
                </a:solidFill>
              </a:rPr>
              <a:t> </a:t>
            </a:r>
            <a:r>
              <a:rPr lang="en-US" sz="1400" dirty="0" err="1">
                <a:solidFill>
                  <a:schemeClr val="tx2">
                    <a:lumMod val="60000"/>
                    <a:lumOff val="40000"/>
                  </a:schemeClr>
                </a:solidFill>
              </a:rPr>
              <a:t>ada</a:t>
            </a:r>
            <a:r>
              <a:rPr lang="en-US" sz="1400" dirty="0">
                <a:solidFill>
                  <a:schemeClr val="tx2">
                    <a:lumMod val="60000"/>
                    <a:lumOff val="40000"/>
                  </a:schemeClr>
                </a:solidFill>
              </a:rPr>
              <a:t>, </a:t>
            </a:r>
            <a:r>
              <a:rPr lang="en-US" sz="1400" dirty="0" err="1">
                <a:solidFill>
                  <a:schemeClr val="tx2">
                    <a:lumMod val="60000"/>
                    <a:lumOff val="40000"/>
                  </a:schemeClr>
                </a:solidFill>
              </a:rPr>
              <a:t>organisasi</a:t>
            </a:r>
            <a:r>
              <a:rPr lang="en-US" sz="1400" dirty="0">
                <a:solidFill>
                  <a:schemeClr val="tx2">
                    <a:lumMod val="60000"/>
                    <a:lumOff val="40000"/>
                  </a:schemeClr>
                </a:solidFill>
              </a:rPr>
              <a:t> yang </a:t>
            </a:r>
            <a:r>
              <a:rPr lang="en-US" sz="1400" dirty="0" err="1">
                <a:solidFill>
                  <a:schemeClr val="tx2">
                    <a:lumMod val="60000"/>
                    <a:lumOff val="40000"/>
                  </a:schemeClr>
                </a:solidFill>
              </a:rPr>
              <a:t>diperlukan</a:t>
            </a:r>
            <a:r>
              <a:rPr lang="en-US" sz="1400" dirty="0">
                <a:solidFill>
                  <a:schemeClr val="tx2">
                    <a:lumMod val="60000"/>
                    <a:lumOff val="40000"/>
                  </a:schemeClr>
                </a:solidFill>
              </a:rPr>
              <a:t> </a:t>
            </a:r>
            <a:r>
              <a:rPr lang="en-US" sz="1400" dirty="0" err="1">
                <a:solidFill>
                  <a:schemeClr val="tx2">
                    <a:lumMod val="60000"/>
                    <a:lumOff val="40000"/>
                  </a:schemeClr>
                </a:solidFill>
              </a:rPr>
              <a:t>tentulah</a:t>
            </a:r>
            <a:r>
              <a:rPr lang="en-US" sz="1400" dirty="0">
                <a:solidFill>
                  <a:schemeClr val="tx2">
                    <a:lumMod val="60000"/>
                    <a:lumOff val="40000"/>
                  </a:schemeClr>
                </a:solidFill>
              </a:rPr>
              <a:t> </a:t>
            </a:r>
            <a:r>
              <a:rPr lang="en-US" sz="1400" dirty="0" err="1">
                <a:solidFill>
                  <a:schemeClr val="tx2">
                    <a:lumMod val="60000"/>
                    <a:lumOff val="40000"/>
                  </a:schemeClr>
                </a:solidFill>
              </a:rPr>
              <a:t>perlu</a:t>
            </a:r>
            <a:r>
              <a:rPr lang="en-US" sz="1400" dirty="0">
                <a:solidFill>
                  <a:schemeClr val="tx2">
                    <a:lumMod val="60000"/>
                    <a:lumOff val="40000"/>
                  </a:schemeClr>
                </a:solidFill>
              </a:rPr>
              <a:t> </a:t>
            </a:r>
            <a:r>
              <a:rPr lang="en-US" sz="1400" dirty="0" err="1">
                <a:solidFill>
                  <a:schemeClr val="tx2">
                    <a:lumMod val="60000"/>
                    <a:lumOff val="40000"/>
                  </a:schemeClr>
                </a:solidFill>
              </a:rPr>
              <a:t>diadakan</a:t>
            </a:r>
            <a:r>
              <a:rPr lang="en-US" sz="1400" dirty="0">
                <a:solidFill>
                  <a:schemeClr val="tx2">
                    <a:lumMod val="60000"/>
                    <a:lumOff val="40000"/>
                  </a:schemeClr>
                </a:solidFill>
              </a:rPr>
              <a:t> </a:t>
            </a:r>
            <a:r>
              <a:rPr lang="en-US" sz="1400" dirty="0" err="1">
                <a:solidFill>
                  <a:schemeClr val="tx2">
                    <a:lumMod val="60000"/>
                    <a:lumOff val="40000"/>
                  </a:schemeClr>
                </a:solidFill>
              </a:rPr>
              <a:t>berupa</a:t>
            </a:r>
            <a:r>
              <a:rPr lang="en-US" sz="1400" dirty="0">
                <a:solidFill>
                  <a:schemeClr val="tx2">
                    <a:lumMod val="60000"/>
                    <a:lumOff val="40000"/>
                  </a:schemeClr>
                </a:solidFill>
              </a:rPr>
              <a:t> </a:t>
            </a:r>
            <a:r>
              <a:rPr lang="en-US" sz="1400" dirty="0" err="1">
                <a:solidFill>
                  <a:schemeClr val="tx2">
                    <a:lumMod val="60000"/>
                    <a:lumOff val="40000"/>
                  </a:schemeClr>
                </a:solidFill>
              </a:rPr>
              <a:t>organisasi</a:t>
            </a:r>
            <a:r>
              <a:rPr lang="en-US" sz="1400" dirty="0">
                <a:solidFill>
                  <a:schemeClr val="tx2">
                    <a:lumMod val="60000"/>
                    <a:lumOff val="40000"/>
                  </a:schemeClr>
                </a:solidFill>
              </a:rPr>
              <a:t> </a:t>
            </a:r>
            <a:r>
              <a:rPr lang="en-US" sz="1400" dirty="0" err="1">
                <a:solidFill>
                  <a:schemeClr val="tx2">
                    <a:lumMod val="60000"/>
                    <a:lumOff val="40000"/>
                  </a:schemeClr>
                </a:solidFill>
              </a:rPr>
              <a:t>intrasekolah</a:t>
            </a:r>
            <a:r>
              <a:rPr lang="en-US" sz="1400" dirty="0">
                <a:solidFill>
                  <a:schemeClr val="tx2">
                    <a:lumMod val="60000"/>
                    <a:lumOff val="40000"/>
                  </a:schemeClr>
                </a:solidFill>
              </a:rPr>
              <a:t> yang </a:t>
            </a:r>
            <a:r>
              <a:rPr lang="en-US" sz="1400" dirty="0" err="1">
                <a:solidFill>
                  <a:schemeClr val="tx2">
                    <a:lumMod val="60000"/>
                    <a:lumOff val="40000"/>
                  </a:schemeClr>
                </a:solidFill>
              </a:rPr>
              <a:t>anggota-anggotanya</a:t>
            </a:r>
            <a:r>
              <a:rPr lang="en-US" sz="1400" dirty="0">
                <a:solidFill>
                  <a:schemeClr val="tx2">
                    <a:lumMod val="60000"/>
                    <a:lumOff val="40000"/>
                  </a:schemeClr>
                </a:solidFill>
              </a:rPr>
              <a:t> </a:t>
            </a:r>
            <a:r>
              <a:rPr lang="en-US" sz="1400" dirty="0" err="1">
                <a:solidFill>
                  <a:schemeClr val="tx2">
                    <a:lumMod val="60000"/>
                    <a:lumOff val="40000"/>
                  </a:schemeClr>
                </a:solidFill>
              </a:rPr>
              <a:t>adalah</a:t>
            </a:r>
            <a:r>
              <a:rPr lang="en-US" sz="1400" dirty="0">
                <a:solidFill>
                  <a:schemeClr val="tx2">
                    <a:lumMod val="60000"/>
                    <a:lumOff val="40000"/>
                  </a:schemeClr>
                </a:solidFill>
              </a:rPr>
              <a:t> guru-guru </a:t>
            </a:r>
            <a:r>
              <a:rPr lang="en-US" sz="1400" dirty="0" err="1">
                <a:solidFill>
                  <a:schemeClr val="tx2">
                    <a:lumMod val="60000"/>
                    <a:lumOff val="40000"/>
                  </a:schemeClr>
                </a:solidFill>
              </a:rPr>
              <a:t>sains</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tenaga-tenaga</a:t>
            </a:r>
            <a:r>
              <a:rPr lang="en-US" sz="1400" dirty="0">
                <a:solidFill>
                  <a:schemeClr val="tx2">
                    <a:lumMod val="60000"/>
                    <a:lumOff val="40000"/>
                  </a:schemeClr>
                </a:solidFill>
              </a:rPr>
              <a:t> </a:t>
            </a:r>
            <a:r>
              <a:rPr lang="en-US" sz="1400" dirty="0" err="1">
                <a:solidFill>
                  <a:schemeClr val="tx2">
                    <a:lumMod val="60000"/>
                    <a:lumOff val="40000"/>
                  </a:schemeClr>
                </a:solidFill>
              </a:rPr>
              <a:t>labolatorium</a:t>
            </a:r>
            <a:r>
              <a:rPr lang="en-US" sz="1400" dirty="0" smtClean="0">
                <a:solidFill>
                  <a:schemeClr val="tx2">
                    <a:lumMod val="60000"/>
                    <a:lumOff val="40000"/>
                  </a:schemeClr>
                </a:solidFill>
              </a:rPr>
              <a:t>.</a:t>
            </a:r>
          </a:p>
          <a:p>
            <a:pPr marL="0" lvl="0" indent="0" algn="just"/>
            <a:r>
              <a:rPr lang="en-US" sz="1400" dirty="0" err="1">
                <a:solidFill>
                  <a:schemeClr val="tx2">
                    <a:lumMod val="60000"/>
                    <a:lumOff val="40000"/>
                  </a:schemeClr>
                </a:solidFill>
              </a:rPr>
              <a:t>Berikut</a:t>
            </a:r>
            <a:r>
              <a:rPr lang="en-US" sz="1400" dirty="0">
                <a:solidFill>
                  <a:schemeClr val="tx2">
                    <a:lumMod val="60000"/>
                    <a:lumOff val="40000"/>
                  </a:schemeClr>
                </a:solidFill>
              </a:rPr>
              <a:t> </a:t>
            </a:r>
            <a:r>
              <a:rPr lang="en-US" sz="1400" dirty="0" err="1">
                <a:solidFill>
                  <a:schemeClr val="tx2">
                    <a:lumMod val="60000"/>
                    <a:lumOff val="40000"/>
                  </a:schemeClr>
                </a:solidFill>
              </a:rPr>
              <a:t>ini</a:t>
            </a:r>
            <a:r>
              <a:rPr lang="en-US" sz="1400" dirty="0">
                <a:solidFill>
                  <a:schemeClr val="tx2">
                    <a:lumMod val="60000"/>
                    <a:lumOff val="40000"/>
                  </a:schemeClr>
                </a:solidFill>
              </a:rPr>
              <a:t> </a:t>
            </a:r>
            <a:r>
              <a:rPr lang="en-US" sz="1400" dirty="0" err="1">
                <a:solidFill>
                  <a:schemeClr val="tx2">
                    <a:lumMod val="60000"/>
                    <a:lumOff val="40000"/>
                  </a:schemeClr>
                </a:solidFill>
              </a:rPr>
              <a:t>adalah</a:t>
            </a:r>
            <a:r>
              <a:rPr lang="en-US" sz="1400" dirty="0">
                <a:solidFill>
                  <a:schemeClr val="tx2">
                    <a:lumMod val="60000"/>
                    <a:lumOff val="40000"/>
                  </a:schemeClr>
                </a:solidFill>
              </a:rPr>
              <a:t> </a:t>
            </a:r>
            <a:r>
              <a:rPr lang="en-US" sz="1400" dirty="0" err="1">
                <a:solidFill>
                  <a:schemeClr val="tx2">
                    <a:lumMod val="60000"/>
                    <a:lumOff val="40000"/>
                  </a:schemeClr>
                </a:solidFill>
              </a:rPr>
              <a:t>jenis-jenis</a:t>
            </a:r>
            <a:r>
              <a:rPr lang="en-US" sz="1400" dirty="0">
                <a:solidFill>
                  <a:schemeClr val="tx2">
                    <a:lumMod val="60000"/>
                    <a:lumOff val="40000"/>
                  </a:schemeClr>
                </a:solidFill>
              </a:rPr>
              <a:t> </a:t>
            </a:r>
            <a:r>
              <a:rPr lang="en-US" sz="1400" dirty="0" err="1">
                <a:solidFill>
                  <a:schemeClr val="tx2">
                    <a:lumMod val="60000"/>
                    <a:lumOff val="40000"/>
                  </a:schemeClr>
                </a:solidFill>
              </a:rPr>
              <a:t>kegiatan</a:t>
            </a:r>
            <a:r>
              <a:rPr lang="en-US" sz="1400" dirty="0">
                <a:solidFill>
                  <a:schemeClr val="tx2">
                    <a:lumMod val="60000"/>
                    <a:lumOff val="40000"/>
                  </a:schemeClr>
                </a:solidFill>
              </a:rPr>
              <a:t> yang </a:t>
            </a:r>
            <a:r>
              <a:rPr lang="en-US" sz="1400" dirty="0" err="1">
                <a:solidFill>
                  <a:schemeClr val="tx2">
                    <a:lumMod val="60000"/>
                    <a:lumOff val="40000"/>
                  </a:schemeClr>
                </a:solidFill>
              </a:rPr>
              <a:t>mungkin</a:t>
            </a:r>
            <a:r>
              <a:rPr lang="en-US" sz="1400" dirty="0">
                <a:solidFill>
                  <a:schemeClr val="tx2">
                    <a:lumMod val="60000"/>
                    <a:lumOff val="40000"/>
                  </a:schemeClr>
                </a:solidFill>
              </a:rPr>
              <a:t> </a:t>
            </a:r>
            <a:r>
              <a:rPr lang="en-US" sz="1400" dirty="0" err="1">
                <a:solidFill>
                  <a:schemeClr val="tx2">
                    <a:lumMod val="60000"/>
                    <a:lumOff val="40000"/>
                  </a:schemeClr>
                </a:solidFill>
              </a:rPr>
              <a:t>ada</a:t>
            </a:r>
            <a:r>
              <a:rPr lang="en-US" sz="1400" dirty="0">
                <a:solidFill>
                  <a:schemeClr val="tx2">
                    <a:lumMod val="60000"/>
                    <a:lumOff val="40000"/>
                  </a:schemeClr>
                </a:solidFill>
              </a:rPr>
              <a:t> di </a:t>
            </a:r>
            <a:r>
              <a:rPr lang="en-US" sz="1400" dirty="0" err="1">
                <a:solidFill>
                  <a:schemeClr val="tx2">
                    <a:lumMod val="60000"/>
                    <a:lumOff val="40000"/>
                  </a:schemeClr>
                </a:solidFill>
              </a:rPr>
              <a:t>dalam</a:t>
            </a:r>
            <a:r>
              <a:rPr lang="en-US" sz="1400" dirty="0">
                <a:solidFill>
                  <a:schemeClr val="tx2">
                    <a:lumMod val="60000"/>
                    <a:lumOff val="40000"/>
                  </a:schemeClr>
                </a:solidFill>
              </a:rPr>
              <a:t> </a:t>
            </a:r>
            <a:r>
              <a:rPr lang="en-US" sz="1400" dirty="0" err="1">
                <a:solidFill>
                  <a:schemeClr val="tx2">
                    <a:lumMod val="60000"/>
                    <a:lumOff val="40000"/>
                  </a:schemeClr>
                </a:solidFill>
              </a:rPr>
              <a:t>labolatorium</a:t>
            </a:r>
            <a:r>
              <a:rPr lang="en-US" sz="1400" dirty="0">
                <a:solidFill>
                  <a:schemeClr val="tx2">
                    <a:lumMod val="60000"/>
                    <a:lumOff val="40000"/>
                  </a:schemeClr>
                </a:solidFill>
              </a:rPr>
              <a:t> </a:t>
            </a:r>
            <a:r>
              <a:rPr lang="en-US" sz="1400" dirty="0" err="1">
                <a:solidFill>
                  <a:schemeClr val="tx2">
                    <a:lumMod val="60000"/>
                    <a:lumOff val="40000"/>
                  </a:schemeClr>
                </a:solidFill>
              </a:rPr>
              <a:t>sekolah</a:t>
            </a:r>
            <a:r>
              <a:rPr lang="en-US" sz="1400" dirty="0">
                <a:solidFill>
                  <a:schemeClr val="tx2">
                    <a:lumMod val="60000"/>
                    <a:lumOff val="40000"/>
                  </a:schemeClr>
                </a:solidFill>
              </a:rPr>
              <a:t>:</a:t>
            </a:r>
          </a:p>
          <a:p>
            <a:pPr marL="0" lvl="0" indent="0" algn="just"/>
            <a:r>
              <a:rPr lang="en-US" sz="1400" dirty="0" err="1" smtClean="0">
                <a:solidFill>
                  <a:schemeClr val="tx2">
                    <a:lumMod val="60000"/>
                    <a:lumOff val="40000"/>
                  </a:schemeClr>
                </a:solidFill>
              </a:rPr>
              <a:t>a.Mengajar</a:t>
            </a:r>
            <a:r>
              <a:rPr lang="en-US" sz="1400" dirty="0" smtClean="0">
                <a:solidFill>
                  <a:schemeClr val="tx2">
                    <a:lumMod val="60000"/>
                    <a:lumOff val="40000"/>
                  </a:schemeClr>
                </a:solidFill>
              </a:rPr>
              <a:t> </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b.Mengadakan</a:t>
            </a:r>
            <a:r>
              <a:rPr lang="en-US" sz="1400" dirty="0" smtClean="0">
                <a:solidFill>
                  <a:schemeClr val="tx2">
                    <a:lumMod val="60000"/>
                    <a:lumOff val="40000"/>
                  </a:schemeClr>
                </a:solidFill>
              </a:rPr>
              <a:t> </a:t>
            </a:r>
            <a:r>
              <a:rPr lang="en-US" sz="1400" dirty="0" err="1">
                <a:solidFill>
                  <a:schemeClr val="tx2">
                    <a:lumMod val="60000"/>
                    <a:lumOff val="40000"/>
                  </a:schemeClr>
                </a:solidFill>
              </a:rPr>
              <a:t>pertemuan</a:t>
            </a:r>
            <a:r>
              <a:rPr lang="en-US" sz="1400" dirty="0">
                <a:solidFill>
                  <a:schemeClr val="tx2">
                    <a:lumMod val="60000"/>
                    <a:lumOff val="40000"/>
                  </a:schemeClr>
                </a:solidFill>
              </a:rPr>
              <a:t> </a:t>
            </a:r>
            <a:r>
              <a:rPr lang="en-US" sz="1400" dirty="0" err="1">
                <a:solidFill>
                  <a:schemeClr val="tx2">
                    <a:lumMod val="60000"/>
                    <a:lumOff val="40000"/>
                  </a:schemeClr>
                </a:solidFill>
              </a:rPr>
              <a:t>periodik</a:t>
            </a:r>
            <a:r>
              <a:rPr lang="en-US" sz="1400" dirty="0">
                <a:solidFill>
                  <a:schemeClr val="tx2">
                    <a:lumMod val="60000"/>
                    <a:lumOff val="40000"/>
                  </a:schemeClr>
                </a:solidFill>
              </a:rPr>
              <a:t> </a:t>
            </a:r>
            <a:r>
              <a:rPr lang="en-US" sz="1400" dirty="0" err="1">
                <a:solidFill>
                  <a:schemeClr val="tx2">
                    <a:lumMod val="60000"/>
                    <a:lumOff val="40000"/>
                  </a:schemeClr>
                </a:solidFill>
              </a:rPr>
              <a:t>untuk</a:t>
            </a:r>
            <a:r>
              <a:rPr lang="en-US" sz="1400" dirty="0">
                <a:solidFill>
                  <a:schemeClr val="tx2">
                    <a:lumMod val="60000"/>
                    <a:lumOff val="40000"/>
                  </a:schemeClr>
                </a:solidFill>
              </a:rPr>
              <a:t> </a:t>
            </a:r>
            <a:r>
              <a:rPr lang="en-US" sz="1400" dirty="0" err="1">
                <a:solidFill>
                  <a:schemeClr val="tx2">
                    <a:lumMod val="60000"/>
                    <a:lumOff val="40000"/>
                  </a:schemeClr>
                </a:solidFill>
              </a:rPr>
              <a:t>komunikasi</a:t>
            </a:r>
            <a:r>
              <a:rPr lang="en-US" sz="1400" dirty="0">
                <a:solidFill>
                  <a:schemeClr val="tx2">
                    <a:lumMod val="60000"/>
                    <a:lumOff val="40000"/>
                  </a:schemeClr>
                </a:solidFill>
              </a:rPr>
              <a:t> </a:t>
            </a:r>
            <a:r>
              <a:rPr lang="en-US" sz="1400" dirty="0" err="1">
                <a:solidFill>
                  <a:schemeClr val="tx2">
                    <a:lumMod val="60000"/>
                    <a:lumOff val="40000"/>
                  </a:schemeClr>
                </a:solidFill>
              </a:rPr>
              <a:t>antar</a:t>
            </a:r>
            <a:r>
              <a:rPr lang="en-US" sz="1400" dirty="0">
                <a:solidFill>
                  <a:schemeClr val="tx2">
                    <a:lumMod val="60000"/>
                    <a:lumOff val="40000"/>
                  </a:schemeClr>
                </a:solidFill>
              </a:rPr>
              <a:t> guru</a:t>
            </a:r>
          </a:p>
          <a:p>
            <a:pPr marL="0" lvl="0" indent="0" algn="just"/>
            <a:r>
              <a:rPr lang="en-US" sz="1400" dirty="0" err="1" smtClean="0">
                <a:solidFill>
                  <a:schemeClr val="tx2">
                    <a:lumMod val="60000"/>
                    <a:lumOff val="40000"/>
                  </a:schemeClr>
                </a:solidFill>
              </a:rPr>
              <a:t>c.Menjadwalakan</a:t>
            </a:r>
            <a:r>
              <a:rPr lang="en-US" sz="1400" dirty="0" smtClean="0">
                <a:solidFill>
                  <a:schemeClr val="tx2">
                    <a:lumMod val="60000"/>
                    <a:lumOff val="40000"/>
                  </a:schemeClr>
                </a:solidFill>
              </a:rPr>
              <a:t> </a:t>
            </a:r>
            <a:r>
              <a:rPr lang="en-US" sz="1400" dirty="0" err="1">
                <a:solidFill>
                  <a:schemeClr val="tx2">
                    <a:lumMod val="60000"/>
                    <a:lumOff val="40000"/>
                  </a:schemeClr>
                </a:solidFill>
              </a:rPr>
              <a:t>penggunaan</a:t>
            </a:r>
            <a:r>
              <a:rPr lang="en-US" sz="1400" dirty="0">
                <a:solidFill>
                  <a:schemeClr val="tx2">
                    <a:lumMod val="60000"/>
                    <a:lumOff val="40000"/>
                  </a:schemeClr>
                </a:solidFill>
              </a:rPr>
              <a:t> </a:t>
            </a:r>
            <a:r>
              <a:rPr lang="en-US" sz="1400" dirty="0" err="1">
                <a:solidFill>
                  <a:schemeClr val="tx2">
                    <a:lumMod val="60000"/>
                    <a:lumOff val="40000"/>
                  </a:schemeClr>
                </a:solidFill>
              </a:rPr>
              <a:t>labolatorium</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d.Melakukan</a:t>
            </a:r>
            <a:r>
              <a:rPr lang="en-US" sz="1400" dirty="0" smtClean="0">
                <a:solidFill>
                  <a:schemeClr val="tx2">
                    <a:lumMod val="60000"/>
                    <a:lumOff val="40000"/>
                  </a:schemeClr>
                </a:solidFill>
              </a:rPr>
              <a:t> </a:t>
            </a:r>
            <a:r>
              <a:rPr lang="en-US" sz="1400" dirty="0" err="1">
                <a:solidFill>
                  <a:schemeClr val="tx2">
                    <a:lumMod val="60000"/>
                    <a:lumOff val="40000"/>
                  </a:schemeClr>
                </a:solidFill>
              </a:rPr>
              <a:t>pemeliharaan</a:t>
            </a:r>
            <a:r>
              <a:rPr lang="en-US" sz="1400" dirty="0">
                <a:solidFill>
                  <a:schemeClr val="tx2">
                    <a:lumMod val="60000"/>
                    <a:lumOff val="40000"/>
                  </a:schemeClr>
                </a:solidFill>
              </a:rPr>
              <a:t> </a:t>
            </a:r>
            <a:r>
              <a:rPr lang="en-US" sz="1400" dirty="0" err="1">
                <a:solidFill>
                  <a:schemeClr val="tx2">
                    <a:lumMod val="60000"/>
                    <a:lumOff val="40000"/>
                  </a:schemeClr>
                </a:solidFill>
              </a:rPr>
              <a:t>keadaan</a:t>
            </a:r>
            <a:r>
              <a:rPr lang="en-US" sz="1400" dirty="0">
                <a:solidFill>
                  <a:schemeClr val="tx2">
                    <a:lumMod val="60000"/>
                    <a:lumOff val="40000"/>
                  </a:schemeClr>
                </a:solidFill>
              </a:rPr>
              <a:t> </a:t>
            </a:r>
            <a:r>
              <a:rPr lang="en-US" sz="1400" dirty="0" err="1">
                <a:solidFill>
                  <a:schemeClr val="tx2">
                    <a:lumMod val="60000"/>
                    <a:lumOff val="40000"/>
                  </a:schemeClr>
                </a:solidFill>
              </a:rPr>
              <a:t>laboratorium</a:t>
            </a:r>
            <a:r>
              <a:rPr lang="en-US" sz="1400" dirty="0">
                <a:solidFill>
                  <a:schemeClr val="tx2">
                    <a:lumMod val="60000"/>
                    <a:lumOff val="40000"/>
                  </a:schemeClr>
                </a:solidFill>
              </a:rPr>
              <a:t> </a:t>
            </a:r>
            <a:r>
              <a:rPr lang="en-US" sz="1400" dirty="0" err="1">
                <a:solidFill>
                  <a:schemeClr val="tx2">
                    <a:lumMod val="60000"/>
                    <a:lumOff val="40000"/>
                  </a:schemeClr>
                </a:solidFill>
              </a:rPr>
              <a:t>secara</a:t>
            </a:r>
            <a:r>
              <a:rPr lang="en-US" sz="1400" dirty="0">
                <a:solidFill>
                  <a:schemeClr val="tx2">
                    <a:lumMod val="60000"/>
                    <a:lumOff val="40000"/>
                  </a:schemeClr>
                </a:solidFill>
              </a:rPr>
              <a:t> </a:t>
            </a:r>
            <a:r>
              <a:rPr lang="en-US" sz="1400" dirty="0" err="1">
                <a:solidFill>
                  <a:schemeClr val="tx2">
                    <a:lumMod val="60000"/>
                    <a:lumOff val="40000"/>
                  </a:schemeClr>
                </a:solidFill>
              </a:rPr>
              <a:t>keseluruhan</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e.Melakukan</a:t>
            </a:r>
            <a:r>
              <a:rPr lang="en-US" sz="1400" dirty="0" smtClean="0">
                <a:solidFill>
                  <a:schemeClr val="tx2">
                    <a:lumMod val="60000"/>
                    <a:lumOff val="40000"/>
                  </a:schemeClr>
                </a:solidFill>
              </a:rPr>
              <a:t> </a:t>
            </a:r>
            <a:r>
              <a:rPr lang="en-US" sz="1400" dirty="0" err="1">
                <a:solidFill>
                  <a:schemeClr val="tx2">
                    <a:lumMod val="60000"/>
                    <a:lumOff val="40000"/>
                  </a:schemeClr>
                </a:solidFill>
              </a:rPr>
              <a:t>pemeliharaan</a:t>
            </a:r>
            <a:r>
              <a:rPr lang="en-US" sz="1400" dirty="0">
                <a:solidFill>
                  <a:schemeClr val="tx2">
                    <a:lumMod val="60000"/>
                    <a:lumOff val="40000"/>
                  </a:schemeClr>
                </a:solidFill>
              </a:rPr>
              <a:t> </a:t>
            </a:r>
            <a:r>
              <a:rPr lang="en-US" sz="1400" dirty="0" err="1">
                <a:solidFill>
                  <a:schemeClr val="tx2">
                    <a:lumMod val="60000"/>
                    <a:lumOff val="40000"/>
                  </a:schemeClr>
                </a:solidFill>
              </a:rPr>
              <a:t>preventif</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bahan</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f.Melakukan</a:t>
            </a:r>
            <a:r>
              <a:rPr lang="en-US" sz="1400" dirty="0" smtClean="0">
                <a:solidFill>
                  <a:schemeClr val="tx2">
                    <a:lumMod val="60000"/>
                    <a:lumOff val="40000"/>
                  </a:schemeClr>
                </a:solidFill>
              </a:rPr>
              <a:t> </a:t>
            </a:r>
            <a:r>
              <a:rPr lang="en-US" sz="1400" dirty="0" err="1">
                <a:solidFill>
                  <a:schemeClr val="tx2">
                    <a:lumMod val="60000"/>
                    <a:lumOff val="40000"/>
                  </a:schemeClr>
                </a:solidFill>
              </a:rPr>
              <a:t>perbaikan</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a:t>
            </a:r>
            <a:r>
              <a:rPr lang="en-US" sz="1400" dirty="0" err="1">
                <a:solidFill>
                  <a:schemeClr val="tx2">
                    <a:lumMod val="60000"/>
                    <a:lumOff val="40000"/>
                  </a:schemeClr>
                </a:solidFill>
              </a:rPr>
              <a:t>rusak</a:t>
            </a:r>
            <a:r>
              <a:rPr lang="en-US" sz="1400" dirty="0">
                <a:solidFill>
                  <a:schemeClr val="tx2">
                    <a:lumMod val="60000"/>
                    <a:lumOff val="40000"/>
                  </a:schemeClr>
                </a:solidFill>
              </a:rPr>
              <a:t> yang </a:t>
            </a:r>
            <a:r>
              <a:rPr lang="en-US" sz="1400" dirty="0" err="1">
                <a:solidFill>
                  <a:schemeClr val="tx2">
                    <a:lumMod val="60000"/>
                    <a:lumOff val="40000"/>
                  </a:schemeClr>
                </a:solidFill>
              </a:rPr>
              <a:t>masih</a:t>
            </a:r>
            <a:r>
              <a:rPr lang="en-US" sz="1400" dirty="0">
                <a:solidFill>
                  <a:schemeClr val="tx2">
                    <a:lumMod val="60000"/>
                    <a:lumOff val="40000"/>
                  </a:schemeClr>
                </a:solidFill>
              </a:rPr>
              <a:t> </a:t>
            </a:r>
            <a:r>
              <a:rPr lang="en-US" sz="1400" dirty="0" err="1">
                <a:solidFill>
                  <a:schemeClr val="tx2">
                    <a:lumMod val="60000"/>
                    <a:lumOff val="40000"/>
                  </a:schemeClr>
                </a:solidFill>
              </a:rPr>
              <a:t>dapat</a:t>
            </a:r>
            <a:r>
              <a:rPr lang="en-US" sz="1400" dirty="0">
                <a:solidFill>
                  <a:schemeClr val="tx2">
                    <a:lumMod val="60000"/>
                    <a:lumOff val="40000"/>
                  </a:schemeClr>
                </a:solidFill>
              </a:rPr>
              <a:t> </a:t>
            </a:r>
            <a:r>
              <a:rPr lang="en-US" sz="1400" dirty="0" err="1">
                <a:solidFill>
                  <a:schemeClr val="tx2">
                    <a:lumMod val="60000"/>
                    <a:lumOff val="40000"/>
                  </a:schemeClr>
                </a:solidFill>
              </a:rPr>
              <a:t>diperbaiki</a:t>
            </a:r>
            <a:r>
              <a:rPr lang="en-US" sz="1400" dirty="0">
                <a:solidFill>
                  <a:schemeClr val="tx2">
                    <a:lumMod val="60000"/>
                    <a:lumOff val="40000"/>
                  </a:schemeClr>
                </a:solidFill>
              </a:rPr>
              <a:t> di </a:t>
            </a:r>
            <a:r>
              <a:rPr lang="en-US" sz="1400" dirty="0" err="1">
                <a:solidFill>
                  <a:schemeClr val="tx2">
                    <a:lumMod val="60000"/>
                    <a:lumOff val="40000"/>
                  </a:schemeClr>
                </a:solidFill>
              </a:rPr>
              <a:t>labolatorium</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g.Melakukan</a:t>
            </a:r>
            <a:r>
              <a:rPr lang="en-US" sz="1400" dirty="0" smtClean="0">
                <a:solidFill>
                  <a:schemeClr val="tx2">
                    <a:lumMod val="60000"/>
                    <a:lumOff val="40000"/>
                  </a:schemeClr>
                </a:solidFill>
              </a:rPr>
              <a:t> </a:t>
            </a:r>
            <a:r>
              <a:rPr lang="en-US" sz="1400" dirty="0" err="1">
                <a:solidFill>
                  <a:schemeClr val="tx2">
                    <a:lumMod val="60000"/>
                    <a:lumOff val="40000"/>
                  </a:schemeClr>
                </a:solidFill>
              </a:rPr>
              <a:t>perbaikan</a:t>
            </a:r>
            <a:r>
              <a:rPr lang="en-US" sz="1400" dirty="0">
                <a:solidFill>
                  <a:schemeClr val="tx2">
                    <a:lumMod val="60000"/>
                    <a:lumOff val="40000"/>
                  </a:schemeClr>
                </a:solidFill>
              </a:rPr>
              <a:t> </a:t>
            </a:r>
            <a:r>
              <a:rPr lang="en-US" sz="1400" dirty="0" err="1">
                <a:solidFill>
                  <a:schemeClr val="tx2">
                    <a:lumMod val="60000"/>
                    <a:lumOff val="40000"/>
                  </a:schemeClr>
                </a:solidFill>
              </a:rPr>
              <a:t>dengan</a:t>
            </a:r>
            <a:r>
              <a:rPr lang="en-US" sz="1400" dirty="0">
                <a:solidFill>
                  <a:schemeClr val="tx2">
                    <a:lumMod val="60000"/>
                    <a:lumOff val="40000"/>
                  </a:schemeClr>
                </a:solidFill>
              </a:rPr>
              <a:t> </a:t>
            </a:r>
            <a:r>
              <a:rPr lang="en-US" sz="1400" dirty="0" err="1">
                <a:solidFill>
                  <a:schemeClr val="tx2">
                    <a:lumMod val="60000"/>
                    <a:lumOff val="40000"/>
                  </a:schemeClr>
                </a:solidFill>
              </a:rPr>
              <a:t>menggunakan</a:t>
            </a:r>
            <a:r>
              <a:rPr lang="en-US" sz="1400" dirty="0">
                <a:solidFill>
                  <a:schemeClr val="tx2">
                    <a:lumMod val="60000"/>
                    <a:lumOff val="40000"/>
                  </a:schemeClr>
                </a:solidFill>
              </a:rPr>
              <a:t> </a:t>
            </a:r>
            <a:r>
              <a:rPr lang="en-US" sz="1400" dirty="0" err="1">
                <a:solidFill>
                  <a:schemeClr val="tx2">
                    <a:lumMod val="60000"/>
                    <a:lumOff val="40000"/>
                  </a:schemeClr>
                </a:solidFill>
              </a:rPr>
              <a:t>jasa</a:t>
            </a:r>
            <a:r>
              <a:rPr lang="en-US" sz="1400" dirty="0">
                <a:solidFill>
                  <a:schemeClr val="tx2">
                    <a:lumMod val="60000"/>
                    <a:lumOff val="40000"/>
                  </a:schemeClr>
                </a:solidFill>
              </a:rPr>
              <a:t> orang lain</a:t>
            </a:r>
          </a:p>
          <a:p>
            <a:pPr marL="0" lvl="0" indent="0" algn="just"/>
            <a:r>
              <a:rPr lang="en-US" sz="1400" dirty="0" err="1" smtClean="0">
                <a:solidFill>
                  <a:schemeClr val="tx2">
                    <a:lumMod val="60000"/>
                    <a:lumOff val="40000"/>
                  </a:schemeClr>
                </a:solidFill>
              </a:rPr>
              <a:t>h.Mencatat</a:t>
            </a:r>
            <a:r>
              <a:rPr lang="en-US" sz="1400" dirty="0" smtClean="0">
                <a:solidFill>
                  <a:schemeClr val="tx2">
                    <a:lumMod val="60000"/>
                    <a:lumOff val="40000"/>
                  </a:schemeClr>
                </a:solidFill>
              </a:rPr>
              <a:t> </a:t>
            </a:r>
            <a:r>
              <a:rPr lang="en-US" sz="1400" dirty="0" err="1">
                <a:solidFill>
                  <a:schemeClr val="tx2">
                    <a:lumMod val="60000"/>
                    <a:lumOff val="40000"/>
                  </a:schemeClr>
                </a:solidFill>
              </a:rPr>
              <a:t>alat-alat</a:t>
            </a:r>
            <a:r>
              <a:rPr lang="en-US" sz="1400" dirty="0">
                <a:solidFill>
                  <a:schemeClr val="tx2">
                    <a:lumMod val="60000"/>
                    <a:lumOff val="40000"/>
                  </a:schemeClr>
                </a:solidFill>
              </a:rPr>
              <a:t>/</a:t>
            </a:r>
            <a:r>
              <a:rPr lang="en-US" sz="1400" dirty="0" err="1">
                <a:solidFill>
                  <a:schemeClr val="tx2">
                    <a:lumMod val="60000"/>
                    <a:lumOff val="40000"/>
                  </a:schemeClr>
                </a:solidFill>
              </a:rPr>
              <a:t>bahan</a:t>
            </a:r>
            <a:r>
              <a:rPr lang="en-US" sz="1400" dirty="0">
                <a:solidFill>
                  <a:schemeClr val="tx2">
                    <a:lumMod val="60000"/>
                    <a:lumOff val="40000"/>
                  </a:schemeClr>
                </a:solidFill>
              </a:rPr>
              <a:t> yang </a:t>
            </a:r>
            <a:r>
              <a:rPr lang="en-US" sz="1400" dirty="0" err="1">
                <a:solidFill>
                  <a:schemeClr val="tx2">
                    <a:lumMod val="60000"/>
                    <a:lumOff val="40000"/>
                  </a:schemeClr>
                </a:solidFill>
              </a:rPr>
              <a:t>tidak</a:t>
            </a:r>
            <a:r>
              <a:rPr lang="en-US" sz="1400" dirty="0">
                <a:solidFill>
                  <a:schemeClr val="tx2">
                    <a:lumMod val="60000"/>
                    <a:lumOff val="40000"/>
                  </a:schemeClr>
                </a:solidFill>
              </a:rPr>
              <a:t> </a:t>
            </a:r>
            <a:r>
              <a:rPr lang="en-US" sz="1400" dirty="0" err="1">
                <a:solidFill>
                  <a:schemeClr val="tx2">
                    <a:lumMod val="60000"/>
                    <a:lumOff val="40000"/>
                  </a:schemeClr>
                </a:solidFill>
              </a:rPr>
              <a:t>dapat</a:t>
            </a:r>
            <a:r>
              <a:rPr lang="en-US" sz="1400" dirty="0">
                <a:solidFill>
                  <a:schemeClr val="tx2">
                    <a:lumMod val="60000"/>
                    <a:lumOff val="40000"/>
                  </a:schemeClr>
                </a:solidFill>
              </a:rPr>
              <a:t> </a:t>
            </a:r>
            <a:r>
              <a:rPr lang="en-US" sz="1400" dirty="0" err="1">
                <a:solidFill>
                  <a:schemeClr val="tx2">
                    <a:lumMod val="60000"/>
                    <a:lumOff val="40000"/>
                  </a:schemeClr>
                </a:solidFill>
              </a:rPr>
              <a:t>digunakan</a:t>
            </a:r>
            <a:r>
              <a:rPr lang="en-US" sz="1400" dirty="0">
                <a:solidFill>
                  <a:schemeClr val="tx2">
                    <a:lumMod val="60000"/>
                    <a:lumOff val="40000"/>
                  </a:schemeClr>
                </a:solidFill>
              </a:rPr>
              <a:t>/</a:t>
            </a:r>
            <a:r>
              <a:rPr lang="en-US" sz="1400" dirty="0" err="1">
                <a:solidFill>
                  <a:schemeClr val="tx2">
                    <a:lumMod val="60000"/>
                    <a:lumOff val="40000"/>
                  </a:schemeClr>
                </a:solidFill>
              </a:rPr>
              <a:t>rusak</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i.Mengidentifikasikan</a:t>
            </a:r>
            <a:r>
              <a:rPr lang="en-US" sz="1400" dirty="0" smtClean="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menyisihkan</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bahan</a:t>
            </a:r>
            <a:r>
              <a:rPr lang="en-US" sz="1400" dirty="0">
                <a:solidFill>
                  <a:schemeClr val="tx2">
                    <a:lumMod val="60000"/>
                    <a:lumOff val="40000"/>
                  </a:schemeClr>
                </a:solidFill>
              </a:rPr>
              <a:t> yang </a:t>
            </a:r>
            <a:r>
              <a:rPr lang="en-US" sz="1400" dirty="0" err="1">
                <a:solidFill>
                  <a:schemeClr val="tx2">
                    <a:lumMod val="60000"/>
                    <a:lumOff val="40000"/>
                  </a:schemeClr>
                </a:solidFill>
              </a:rPr>
              <a:t>ada</a:t>
            </a:r>
            <a:r>
              <a:rPr lang="en-US" sz="1400" dirty="0">
                <a:solidFill>
                  <a:schemeClr val="tx2">
                    <a:lumMod val="60000"/>
                    <a:lumOff val="40000"/>
                  </a:schemeClr>
                </a:solidFill>
              </a:rPr>
              <a:t> </a:t>
            </a:r>
            <a:r>
              <a:rPr lang="en-US" sz="1400" dirty="0" err="1">
                <a:solidFill>
                  <a:schemeClr val="tx2">
                    <a:lumMod val="60000"/>
                    <a:lumOff val="40000"/>
                  </a:schemeClr>
                </a:solidFill>
              </a:rPr>
              <a:t>dalam</a:t>
            </a:r>
            <a:r>
              <a:rPr lang="en-US" sz="1400" dirty="0">
                <a:solidFill>
                  <a:schemeClr val="tx2">
                    <a:lumMod val="60000"/>
                    <a:lumOff val="40000"/>
                  </a:schemeClr>
                </a:solidFill>
              </a:rPr>
              <a:t> </a:t>
            </a:r>
            <a:r>
              <a:rPr lang="en-US" sz="1400" dirty="0" err="1">
                <a:solidFill>
                  <a:schemeClr val="tx2">
                    <a:lumMod val="60000"/>
                    <a:lumOff val="40000"/>
                  </a:schemeClr>
                </a:solidFill>
              </a:rPr>
              <a:t>keadaan</a:t>
            </a:r>
            <a:r>
              <a:rPr lang="en-US" sz="1400" dirty="0">
                <a:solidFill>
                  <a:schemeClr val="tx2">
                    <a:lumMod val="60000"/>
                    <a:lumOff val="40000"/>
                  </a:schemeClr>
                </a:solidFill>
              </a:rPr>
              <a:t> </a:t>
            </a:r>
            <a:r>
              <a:rPr lang="en-US" sz="1400" dirty="0" err="1">
                <a:solidFill>
                  <a:schemeClr val="tx2">
                    <a:lumMod val="60000"/>
                    <a:lumOff val="40000"/>
                  </a:schemeClr>
                </a:solidFill>
              </a:rPr>
              <a:t>rusak</a:t>
            </a:r>
            <a:r>
              <a:rPr lang="en-US" sz="1400" dirty="0">
                <a:solidFill>
                  <a:schemeClr val="tx2">
                    <a:lumMod val="60000"/>
                    <a:lumOff val="40000"/>
                  </a:schemeClr>
                </a:solidFill>
              </a:rPr>
              <a:t> (</a:t>
            </a:r>
            <a:r>
              <a:rPr lang="en-US" sz="1400" dirty="0" err="1">
                <a:solidFill>
                  <a:schemeClr val="tx2">
                    <a:lumMod val="60000"/>
                    <a:lumOff val="40000"/>
                  </a:schemeClr>
                </a:solidFill>
              </a:rPr>
              <a:t>tidak</a:t>
            </a:r>
            <a:r>
              <a:rPr lang="en-US" sz="1400" dirty="0">
                <a:solidFill>
                  <a:schemeClr val="tx2">
                    <a:lumMod val="60000"/>
                    <a:lumOff val="40000"/>
                  </a:schemeClr>
                </a:solidFill>
              </a:rPr>
              <a:t> </a:t>
            </a:r>
            <a:r>
              <a:rPr lang="en-US" sz="1400" dirty="0" err="1">
                <a:solidFill>
                  <a:schemeClr val="tx2">
                    <a:lumMod val="60000"/>
                    <a:lumOff val="40000"/>
                  </a:schemeClr>
                </a:solidFill>
              </a:rPr>
              <a:t>bekerja</a:t>
            </a:r>
            <a:r>
              <a:rPr lang="en-US" sz="1400" dirty="0">
                <a:solidFill>
                  <a:schemeClr val="tx2">
                    <a:lumMod val="60000"/>
                    <a:lumOff val="40000"/>
                  </a:schemeClr>
                </a:solidFill>
              </a:rPr>
              <a:t> </a:t>
            </a:r>
            <a:r>
              <a:rPr lang="en-US" sz="1400" dirty="0" err="1">
                <a:solidFill>
                  <a:schemeClr val="tx2">
                    <a:lumMod val="60000"/>
                    <a:lumOff val="40000"/>
                  </a:schemeClr>
                </a:solidFill>
              </a:rPr>
              <a:t>atau</a:t>
            </a:r>
            <a:r>
              <a:rPr lang="en-US" sz="1400" dirty="0">
                <a:solidFill>
                  <a:schemeClr val="tx2">
                    <a:lumMod val="60000"/>
                    <a:lumOff val="40000"/>
                  </a:schemeClr>
                </a:solidFill>
              </a:rPr>
              <a:t> </a:t>
            </a:r>
            <a:r>
              <a:rPr lang="en-US" sz="1400" dirty="0" err="1">
                <a:solidFill>
                  <a:schemeClr val="tx2">
                    <a:lumMod val="60000"/>
                    <a:lumOff val="40000"/>
                  </a:schemeClr>
                </a:solidFill>
              </a:rPr>
              <a:t>tidak</a:t>
            </a:r>
            <a:r>
              <a:rPr lang="en-US" sz="1400" dirty="0">
                <a:solidFill>
                  <a:schemeClr val="tx2">
                    <a:lumMod val="60000"/>
                    <a:lumOff val="40000"/>
                  </a:schemeClr>
                </a:solidFill>
              </a:rPr>
              <a:t> </a:t>
            </a:r>
            <a:r>
              <a:rPr lang="en-US" sz="1400" dirty="0" err="1">
                <a:solidFill>
                  <a:schemeClr val="tx2">
                    <a:lumMod val="60000"/>
                    <a:lumOff val="40000"/>
                  </a:schemeClr>
                </a:solidFill>
              </a:rPr>
              <a:t>dapat</a:t>
            </a:r>
            <a:r>
              <a:rPr lang="en-US" sz="1400" dirty="0">
                <a:solidFill>
                  <a:schemeClr val="tx2">
                    <a:lumMod val="60000"/>
                    <a:lumOff val="40000"/>
                  </a:schemeClr>
                </a:solidFill>
              </a:rPr>
              <a:t> </a:t>
            </a:r>
            <a:r>
              <a:rPr lang="en-US" sz="1400" dirty="0" err="1">
                <a:solidFill>
                  <a:schemeClr val="tx2">
                    <a:lumMod val="60000"/>
                    <a:lumOff val="40000"/>
                  </a:schemeClr>
                </a:solidFill>
              </a:rPr>
              <a:t>digunakan</a:t>
            </a:r>
            <a:r>
              <a:rPr lang="en-US" sz="1400" dirty="0">
                <a:solidFill>
                  <a:schemeClr val="tx2">
                    <a:lumMod val="60000"/>
                    <a:lumOff val="40000"/>
                  </a:schemeClr>
                </a:solidFill>
              </a:rPr>
              <a:t> ), agar </a:t>
            </a:r>
            <a:r>
              <a:rPr lang="en-US" sz="1400" dirty="0" err="1">
                <a:solidFill>
                  <a:schemeClr val="tx2">
                    <a:lumMod val="60000"/>
                    <a:lumOff val="40000"/>
                  </a:schemeClr>
                </a:solidFill>
              </a:rPr>
              <a:t>pemakai</a:t>
            </a:r>
            <a:r>
              <a:rPr lang="en-US" sz="1400" dirty="0">
                <a:solidFill>
                  <a:schemeClr val="tx2">
                    <a:lumMod val="60000"/>
                    <a:lumOff val="40000"/>
                  </a:schemeClr>
                </a:solidFill>
              </a:rPr>
              <a:t> </a:t>
            </a:r>
            <a:r>
              <a:rPr lang="en-US" sz="1400" dirty="0" err="1">
                <a:solidFill>
                  <a:schemeClr val="tx2">
                    <a:lumMod val="60000"/>
                    <a:lumOff val="40000"/>
                  </a:schemeClr>
                </a:solidFill>
              </a:rPr>
              <a:t>selalu</a:t>
            </a:r>
            <a:r>
              <a:rPr lang="en-US" sz="1400" dirty="0">
                <a:solidFill>
                  <a:schemeClr val="tx2">
                    <a:lumMod val="60000"/>
                    <a:lumOff val="40000"/>
                  </a:schemeClr>
                </a:solidFill>
              </a:rPr>
              <a:t> </a:t>
            </a:r>
            <a:r>
              <a:rPr lang="en-US" sz="1400" dirty="0" err="1">
                <a:solidFill>
                  <a:schemeClr val="tx2">
                    <a:lumMod val="60000"/>
                    <a:lumOff val="40000"/>
                  </a:schemeClr>
                </a:solidFill>
              </a:rPr>
              <a:t>mengetahui</a:t>
            </a:r>
            <a:r>
              <a:rPr lang="en-US" sz="1400" dirty="0">
                <a:solidFill>
                  <a:schemeClr val="tx2">
                    <a:lumMod val="60000"/>
                    <a:lumOff val="40000"/>
                  </a:schemeClr>
                </a:solidFill>
              </a:rPr>
              <a:t> </a:t>
            </a:r>
            <a:r>
              <a:rPr lang="en-US" sz="1400" dirty="0" err="1">
                <a:solidFill>
                  <a:schemeClr val="tx2">
                    <a:lumMod val="60000"/>
                    <a:lumOff val="40000"/>
                  </a:schemeClr>
                </a:solidFill>
              </a:rPr>
              <a:t>awal-awal</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a:t>
            </a:r>
            <a:r>
              <a:rPr lang="en-US" sz="1400" dirty="0" err="1">
                <a:solidFill>
                  <a:schemeClr val="tx2">
                    <a:lumMod val="60000"/>
                    <a:lumOff val="40000"/>
                  </a:schemeClr>
                </a:solidFill>
              </a:rPr>
              <a:t>bahan</a:t>
            </a:r>
            <a:r>
              <a:rPr lang="en-US" sz="1400" dirty="0">
                <a:solidFill>
                  <a:schemeClr val="tx2">
                    <a:lumMod val="60000"/>
                    <a:lumOff val="40000"/>
                  </a:schemeClr>
                </a:solidFill>
              </a:rPr>
              <a:t> yang </a:t>
            </a:r>
            <a:r>
              <a:rPr lang="en-US" sz="1400" dirty="0" err="1">
                <a:solidFill>
                  <a:schemeClr val="tx2">
                    <a:lumMod val="60000"/>
                    <a:lumOff val="40000"/>
                  </a:schemeClr>
                </a:solidFill>
              </a:rPr>
              <a:t>siap</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yang </a:t>
            </a:r>
            <a:r>
              <a:rPr lang="en-US" sz="1400" dirty="0" err="1">
                <a:solidFill>
                  <a:schemeClr val="tx2">
                    <a:lumMod val="60000"/>
                    <a:lumOff val="40000"/>
                  </a:schemeClr>
                </a:solidFill>
              </a:rPr>
              <a:t>tidak</a:t>
            </a:r>
            <a:r>
              <a:rPr lang="en-US" sz="1400" dirty="0">
                <a:solidFill>
                  <a:schemeClr val="tx2">
                    <a:lumMod val="60000"/>
                    <a:lumOff val="40000"/>
                  </a:schemeClr>
                </a:solidFill>
              </a:rPr>
              <a:t> </a:t>
            </a:r>
            <a:r>
              <a:rPr lang="en-US" sz="1400" dirty="0" err="1">
                <a:solidFill>
                  <a:schemeClr val="tx2">
                    <a:lumMod val="60000"/>
                    <a:lumOff val="40000"/>
                  </a:schemeClr>
                </a:solidFill>
              </a:rPr>
              <a:t>siap</a:t>
            </a:r>
            <a:r>
              <a:rPr lang="en-US" sz="1400" dirty="0">
                <a:solidFill>
                  <a:schemeClr val="tx2">
                    <a:lumMod val="60000"/>
                    <a:lumOff val="40000"/>
                  </a:schemeClr>
                </a:solidFill>
              </a:rPr>
              <a:t> </a:t>
            </a:r>
            <a:r>
              <a:rPr lang="en-US" sz="1400" dirty="0" err="1">
                <a:solidFill>
                  <a:schemeClr val="tx2">
                    <a:lumMod val="60000"/>
                    <a:lumOff val="40000"/>
                  </a:schemeClr>
                </a:solidFill>
              </a:rPr>
              <a:t>digunakan</a:t>
            </a:r>
            <a:endParaRPr lang="en-US" sz="1400" dirty="0">
              <a:solidFill>
                <a:schemeClr val="tx2">
                  <a:lumMod val="60000"/>
                  <a:lumOff val="40000"/>
                </a:schemeClr>
              </a:solidFill>
            </a:endParaRPr>
          </a:p>
          <a:p>
            <a:pPr marL="0" lvl="0" indent="0" algn="just"/>
            <a:r>
              <a:rPr lang="en-US" sz="1400" dirty="0" err="1" smtClean="0">
                <a:solidFill>
                  <a:schemeClr val="tx2">
                    <a:lumMod val="60000"/>
                    <a:lumOff val="40000"/>
                  </a:schemeClr>
                </a:solidFill>
              </a:rPr>
              <a:t>j.Mengadministrasi</a:t>
            </a:r>
            <a:r>
              <a:rPr lang="en-US" sz="1400" dirty="0" smtClean="0">
                <a:solidFill>
                  <a:schemeClr val="tx2">
                    <a:lumMod val="60000"/>
                    <a:lumOff val="40000"/>
                  </a:schemeClr>
                </a:solidFill>
              </a:rPr>
              <a:t> </a:t>
            </a:r>
            <a:r>
              <a:rPr lang="en-US" sz="1400" dirty="0">
                <a:solidFill>
                  <a:schemeClr val="tx2">
                    <a:lumMod val="60000"/>
                    <a:lumOff val="40000"/>
                  </a:schemeClr>
                </a:solidFill>
              </a:rPr>
              <a:t>(</a:t>
            </a:r>
            <a:r>
              <a:rPr lang="en-US" sz="1400" dirty="0" err="1">
                <a:solidFill>
                  <a:schemeClr val="tx2">
                    <a:lumMod val="60000"/>
                    <a:lumOff val="40000"/>
                  </a:schemeClr>
                </a:solidFill>
              </a:rPr>
              <a:t>mencatat</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bahan</a:t>
            </a:r>
            <a:r>
              <a:rPr lang="en-US" sz="1400" dirty="0">
                <a:solidFill>
                  <a:schemeClr val="tx2">
                    <a:lumMod val="60000"/>
                    <a:lumOff val="40000"/>
                  </a:schemeClr>
                </a:solidFill>
              </a:rPr>
              <a:t> </a:t>
            </a:r>
            <a:r>
              <a:rPr lang="en-US" sz="1400" dirty="0" err="1">
                <a:solidFill>
                  <a:schemeClr val="tx2">
                    <a:lumMod val="60000"/>
                    <a:lumOff val="40000"/>
                  </a:schemeClr>
                </a:solidFill>
              </a:rPr>
              <a:t>untuk</a:t>
            </a:r>
            <a:r>
              <a:rPr lang="en-US" sz="1400" dirty="0">
                <a:solidFill>
                  <a:schemeClr val="tx2">
                    <a:lumMod val="60000"/>
                    <a:lumOff val="40000"/>
                  </a:schemeClr>
                </a:solidFill>
              </a:rPr>
              <a:t> </a:t>
            </a:r>
            <a:r>
              <a:rPr lang="en-US" sz="1400" dirty="0" err="1">
                <a:solidFill>
                  <a:schemeClr val="tx2">
                    <a:lumMod val="60000"/>
                    <a:lumOff val="40000"/>
                  </a:schemeClr>
                </a:solidFill>
              </a:rPr>
              <a:t>mengetahui</a:t>
            </a:r>
            <a:r>
              <a:rPr lang="en-US" sz="1400" dirty="0">
                <a:solidFill>
                  <a:schemeClr val="tx2">
                    <a:lumMod val="60000"/>
                    <a:lumOff val="40000"/>
                  </a:schemeClr>
                </a:solidFill>
              </a:rPr>
              <a:t> </a:t>
            </a:r>
            <a:r>
              <a:rPr lang="en-US" sz="1400" dirty="0" err="1">
                <a:solidFill>
                  <a:schemeClr val="tx2">
                    <a:lumMod val="60000"/>
                    <a:lumOff val="40000"/>
                  </a:schemeClr>
                </a:solidFill>
              </a:rPr>
              <a:t>jumlah</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yang </a:t>
            </a:r>
            <a:r>
              <a:rPr lang="en-US" sz="1400" dirty="0" err="1">
                <a:solidFill>
                  <a:schemeClr val="tx2">
                    <a:lumMod val="60000"/>
                    <a:lumOff val="40000"/>
                  </a:schemeClr>
                </a:solidFill>
              </a:rPr>
              <a:t>ada</a:t>
            </a:r>
            <a:r>
              <a:rPr lang="en-US" sz="1400" dirty="0">
                <a:solidFill>
                  <a:schemeClr val="tx2">
                    <a:lumMod val="60000"/>
                    <a:lumOff val="40000"/>
                  </a:schemeClr>
                </a:solidFill>
              </a:rPr>
              <a:t>, yang </a:t>
            </a:r>
            <a:r>
              <a:rPr lang="en-US" sz="1400" dirty="0" err="1">
                <a:solidFill>
                  <a:schemeClr val="tx2">
                    <a:lumMod val="60000"/>
                    <a:lumOff val="40000"/>
                  </a:schemeClr>
                </a:solidFill>
              </a:rPr>
              <a:t>masih</a:t>
            </a:r>
            <a:r>
              <a:rPr lang="en-US" sz="1400" dirty="0">
                <a:solidFill>
                  <a:schemeClr val="tx2">
                    <a:lumMod val="60000"/>
                    <a:lumOff val="40000"/>
                  </a:schemeClr>
                </a:solidFill>
              </a:rPr>
              <a:t> </a:t>
            </a:r>
            <a:r>
              <a:rPr lang="en-US" sz="1400" dirty="0" err="1">
                <a:solidFill>
                  <a:schemeClr val="tx2">
                    <a:lumMod val="60000"/>
                    <a:lumOff val="40000"/>
                  </a:schemeClr>
                </a:solidFill>
              </a:rPr>
              <a:t>baik</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yang </a:t>
            </a:r>
            <a:r>
              <a:rPr lang="en-US" sz="1400" dirty="0" err="1">
                <a:solidFill>
                  <a:schemeClr val="tx2">
                    <a:lumMod val="60000"/>
                    <a:lumOff val="40000"/>
                  </a:schemeClr>
                </a:solidFill>
              </a:rPr>
              <a:t>rusak</a:t>
            </a:r>
            <a:endParaRPr lang="en-US" sz="1400" dirty="0">
              <a:solidFill>
                <a:schemeClr val="tx2">
                  <a:lumMod val="60000"/>
                  <a:lumOff val="40000"/>
                </a:schemeClr>
              </a:solidFill>
            </a:endParaRPr>
          </a:p>
          <a:p>
            <a:pPr marL="0" lvl="0" indent="0" algn="just"/>
            <a:endParaRPr dirty="0"/>
          </a:p>
        </p:txBody>
      </p:sp>
      <p:sp>
        <p:nvSpPr>
          <p:cNvPr id="424" name="Google Shape;424;p40"/>
          <p:cNvSpPr/>
          <p:nvPr/>
        </p:nvSpPr>
        <p:spPr>
          <a:xfrm flipH="1">
            <a:off x="-433353" y="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5" name="Google Shape;425;p40"/>
          <p:cNvPicPr preferRelativeResize="0"/>
          <p:nvPr/>
        </p:nvPicPr>
        <p:blipFill>
          <a:blip r:embed="rId3">
            <a:alphaModFix amt="75000"/>
          </a:blip>
          <a:stretch>
            <a:fillRect/>
          </a:stretch>
        </p:blipFill>
        <p:spPr>
          <a:xfrm>
            <a:off x="7614601" y="488486"/>
            <a:ext cx="1529399" cy="1529400"/>
          </a:xfrm>
          <a:prstGeom prst="rect">
            <a:avLst/>
          </a:prstGeom>
          <a:noFill/>
          <a:ln>
            <a:noFill/>
          </a:ln>
        </p:spPr>
      </p:pic>
      <p:pic>
        <p:nvPicPr>
          <p:cNvPr id="426" name="Google Shape;426;p40"/>
          <p:cNvPicPr preferRelativeResize="0"/>
          <p:nvPr/>
        </p:nvPicPr>
        <p:blipFill>
          <a:blip r:embed="rId4">
            <a:alphaModFix/>
          </a:blip>
          <a:stretch>
            <a:fillRect/>
          </a:stretch>
        </p:blipFill>
        <p:spPr>
          <a:xfrm>
            <a:off x="-76946" y="398613"/>
            <a:ext cx="642025" cy="641975"/>
          </a:xfrm>
          <a:prstGeom prst="rect">
            <a:avLst/>
          </a:prstGeom>
          <a:noFill/>
          <a:ln>
            <a:noFill/>
          </a:ln>
        </p:spPr>
      </p:pic>
      <p:sp>
        <p:nvSpPr>
          <p:cNvPr id="427" name="Google Shape;427;p40"/>
          <p:cNvSpPr/>
          <p:nvPr/>
        </p:nvSpPr>
        <p:spPr>
          <a:xfrm rot="10800000">
            <a:off x="4286970" y="-2010400"/>
            <a:ext cx="3056508" cy="3364219"/>
          </a:xfrm>
          <a:custGeom>
            <a:avLst/>
            <a:gdLst/>
            <a:ahLst/>
            <a:cxnLst/>
            <a:rect l="l" t="t" r="r" b="b"/>
            <a:pathLst>
              <a:path w="195117" h="208343" extrusionOk="0">
                <a:moveTo>
                  <a:pt x="106680" y="64076"/>
                </a:moveTo>
                <a:cubicBezTo>
                  <a:pt x="106890" y="65331"/>
                  <a:pt x="107974" y="66191"/>
                  <a:pt x="109170" y="66191"/>
                </a:cubicBezTo>
                <a:cubicBezTo>
                  <a:pt x="109476" y="66191"/>
                  <a:pt x="109790" y="66135"/>
                  <a:pt x="110098" y="66014"/>
                </a:cubicBezTo>
                <a:lnTo>
                  <a:pt x="119364" y="82083"/>
                </a:lnTo>
                <a:cubicBezTo>
                  <a:pt x="118149" y="83069"/>
                  <a:pt x="118116" y="84909"/>
                  <a:pt x="119299" y="85960"/>
                </a:cubicBezTo>
                <a:lnTo>
                  <a:pt x="110098" y="101898"/>
                </a:lnTo>
                <a:cubicBezTo>
                  <a:pt x="109802" y="101766"/>
                  <a:pt x="109506" y="101733"/>
                  <a:pt x="109178" y="101733"/>
                </a:cubicBezTo>
                <a:cubicBezTo>
                  <a:pt x="107995" y="101733"/>
                  <a:pt x="106976" y="102555"/>
                  <a:pt x="106713" y="103738"/>
                </a:cubicBezTo>
                <a:lnTo>
                  <a:pt x="88246" y="103738"/>
                </a:lnTo>
                <a:cubicBezTo>
                  <a:pt x="88006" y="102538"/>
                  <a:pt x="86944" y="101728"/>
                  <a:pt x="85780" y="101728"/>
                </a:cubicBezTo>
                <a:cubicBezTo>
                  <a:pt x="85509" y="101728"/>
                  <a:pt x="85233" y="101772"/>
                  <a:pt x="84960" y="101865"/>
                </a:cubicBezTo>
                <a:lnTo>
                  <a:pt x="75660" y="85763"/>
                </a:lnTo>
                <a:cubicBezTo>
                  <a:pt x="76778" y="84745"/>
                  <a:pt x="76778" y="82970"/>
                  <a:pt x="75628" y="81984"/>
                </a:cubicBezTo>
                <a:lnTo>
                  <a:pt x="84861" y="66047"/>
                </a:lnTo>
                <a:cubicBezTo>
                  <a:pt x="85157" y="66146"/>
                  <a:pt x="85453" y="66211"/>
                  <a:pt x="85781" y="66211"/>
                </a:cubicBezTo>
                <a:cubicBezTo>
                  <a:pt x="86997" y="66211"/>
                  <a:pt x="88082" y="65291"/>
                  <a:pt x="88279" y="64076"/>
                </a:cubicBezTo>
                <a:close/>
                <a:moveTo>
                  <a:pt x="71487" y="84285"/>
                </a:moveTo>
                <a:cubicBezTo>
                  <a:pt x="71652" y="85500"/>
                  <a:pt x="72736" y="86421"/>
                  <a:pt x="73985" y="86421"/>
                </a:cubicBezTo>
                <a:cubicBezTo>
                  <a:pt x="74280" y="86421"/>
                  <a:pt x="74609" y="86355"/>
                  <a:pt x="74905" y="86256"/>
                </a:cubicBezTo>
                <a:lnTo>
                  <a:pt x="84171" y="102292"/>
                </a:lnTo>
                <a:cubicBezTo>
                  <a:pt x="82988" y="103245"/>
                  <a:pt x="82923" y="105085"/>
                  <a:pt x="84106" y="106104"/>
                </a:cubicBezTo>
                <a:lnTo>
                  <a:pt x="74806" y="122205"/>
                </a:lnTo>
                <a:cubicBezTo>
                  <a:pt x="74543" y="122140"/>
                  <a:pt x="74247" y="122074"/>
                  <a:pt x="73985" y="122074"/>
                </a:cubicBezTo>
                <a:cubicBezTo>
                  <a:pt x="72769" y="122074"/>
                  <a:pt x="71750" y="122928"/>
                  <a:pt x="71520" y="124111"/>
                </a:cubicBezTo>
                <a:lnTo>
                  <a:pt x="53053" y="124111"/>
                </a:lnTo>
                <a:cubicBezTo>
                  <a:pt x="52813" y="122884"/>
                  <a:pt x="51750" y="122069"/>
                  <a:pt x="50585" y="122069"/>
                </a:cubicBezTo>
                <a:cubicBezTo>
                  <a:pt x="50315" y="122069"/>
                  <a:pt x="50039" y="122113"/>
                  <a:pt x="49767" y="122205"/>
                </a:cubicBezTo>
                <a:lnTo>
                  <a:pt x="40500" y="106137"/>
                </a:lnTo>
                <a:cubicBezTo>
                  <a:pt x="41650" y="105085"/>
                  <a:pt x="41617" y="103278"/>
                  <a:pt x="40402" y="102292"/>
                </a:cubicBezTo>
                <a:lnTo>
                  <a:pt x="49668" y="86256"/>
                </a:lnTo>
                <a:cubicBezTo>
                  <a:pt x="49931" y="86355"/>
                  <a:pt x="50260" y="86421"/>
                  <a:pt x="50555" y="86421"/>
                </a:cubicBezTo>
                <a:cubicBezTo>
                  <a:pt x="51804" y="86421"/>
                  <a:pt x="52856" y="85500"/>
                  <a:pt x="53053" y="84285"/>
                </a:cubicBezTo>
                <a:close/>
                <a:moveTo>
                  <a:pt x="141906" y="84449"/>
                </a:moveTo>
                <a:cubicBezTo>
                  <a:pt x="142071" y="85665"/>
                  <a:pt x="143155" y="86585"/>
                  <a:pt x="144371" y="86585"/>
                </a:cubicBezTo>
                <a:cubicBezTo>
                  <a:pt x="144700" y="86585"/>
                  <a:pt x="144995" y="86519"/>
                  <a:pt x="145291" y="86421"/>
                </a:cubicBezTo>
                <a:lnTo>
                  <a:pt x="154590" y="102489"/>
                </a:lnTo>
                <a:cubicBezTo>
                  <a:pt x="153375" y="103475"/>
                  <a:pt x="153342" y="105282"/>
                  <a:pt x="154525" y="106334"/>
                </a:cubicBezTo>
                <a:lnTo>
                  <a:pt x="145291" y="122271"/>
                </a:lnTo>
                <a:cubicBezTo>
                  <a:pt x="144995" y="122173"/>
                  <a:pt x="144700" y="122107"/>
                  <a:pt x="144371" y="122107"/>
                </a:cubicBezTo>
                <a:cubicBezTo>
                  <a:pt x="143122" y="122107"/>
                  <a:pt x="142071" y="123027"/>
                  <a:pt x="141874" y="124243"/>
                </a:cubicBezTo>
                <a:lnTo>
                  <a:pt x="123472" y="124243"/>
                </a:lnTo>
                <a:cubicBezTo>
                  <a:pt x="123283" y="122976"/>
                  <a:pt x="122189" y="122108"/>
                  <a:pt x="120986" y="122108"/>
                </a:cubicBezTo>
                <a:cubicBezTo>
                  <a:pt x="120722" y="122108"/>
                  <a:pt x="120452" y="122150"/>
                  <a:pt x="120186" y="122238"/>
                </a:cubicBezTo>
                <a:lnTo>
                  <a:pt x="110887" y="106137"/>
                </a:lnTo>
                <a:cubicBezTo>
                  <a:pt x="112004" y="105118"/>
                  <a:pt x="112004" y="103376"/>
                  <a:pt x="110887" y="102358"/>
                </a:cubicBezTo>
                <a:lnTo>
                  <a:pt x="120087" y="86421"/>
                </a:lnTo>
                <a:cubicBezTo>
                  <a:pt x="120383" y="86519"/>
                  <a:pt x="120679" y="86585"/>
                  <a:pt x="120975" y="86585"/>
                </a:cubicBezTo>
                <a:cubicBezTo>
                  <a:pt x="122223" y="86585"/>
                  <a:pt x="123275" y="85665"/>
                  <a:pt x="123472" y="84449"/>
                </a:cubicBezTo>
                <a:close/>
                <a:moveTo>
                  <a:pt x="106680" y="104658"/>
                </a:moveTo>
                <a:cubicBezTo>
                  <a:pt x="106878" y="105874"/>
                  <a:pt x="107929" y="106761"/>
                  <a:pt x="109178" y="106794"/>
                </a:cubicBezTo>
                <a:cubicBezTo>
                  <a:pt x="109506" y="106761"/>
                  <a:pt x="109802" y="106728"/>
                  <a:pt x="110098" y="106597"/>
                </a:cubicBezTo>
                <a:lnTo>
                  <a:pt x="119364" y="122665"/>
                </a:lnTo>
                <a:cubicBezTo>
                  <a:pt x="118149" y="123651"/>
                  <a:pt x="118116" y="125491"/>
                  <a:pt x="119299" y="126510"/>
                </a:cubicBezTo>
                <a:lnTo>
                  <a:pt x="110131" y="142480"/>
                </a:lnTo>
                <a:cubicBezTo>
                  <a:pt x="109835" y="142382"/>
                  <a:pt x="109506" y="142316"/>
                  <a:pt x="109211" y="142316"/>
                </a:cubicBezTo>
                <a:cubicBezTo>
                  <a:pt x="107962" y="142316"/>
                  <a:pt x="106910" y="143203"/>
                  <a:pt x="106713" y="144452"/>
                </a:cubicBezTo>
                <a:lnTo>
                  <a:pt x="88279" y="144452"/>
                </a:lnTo>
                <a:cubicBezTo>
                  <a:pt x="88069" y="143169"/>
                  <a:pt x="86984" y="142303"/>
                  <a:pt x="85804" y="142303"/>
                </a:cubicBezTo>
                <a:cubicBezTo>
                  <a:pt x="85502" y="142303"/>
                  <a:pt x="85195" y="142360"/>
                  <a:pt x="84894" y="142480"/>
                </a:cubicBezTo>
                <a:lnTo>
                  <a:pt x="75660" y="126510"/>
                </a:lnTo>
                <a:cubicBezTo>
                  <a:pt x="76843" y="125491"/>
                  <a:pt x="76778" y="123651"/>
                  <a:pt x="75595" y="122665"/>
                </a:cubicBezTo>
                <a:lnTo>
                  <a:pt x="84861" y="106597"/>
                </a:lnTo>
                <a:cubicBezTo>
                  <a:pt x="85157" y="106728"/>
                  <a:pt x="85453" y="106761"/>
                  <a:pt x="85781" y="106794"/>
                </a:cubicBezTo>
                <a:cubicBezTo>
                  <a:pt x="87030" y="106761"/>
                  <a:pt x="88082" y="105874"/>
                  <a:pt x="88279" y="104658"/>
                </a:cubicBezTo>
                <a:close/>
                <a:moveTo>
                  <a:pt x="71520" y="124999"/>
                </a:moveTo>
                <a:cubicBezTo>
                  <a:pt x="71703" y="126281"/>
                  <a:pt x="72804" y="127147"/>
                  <a:pt x="74008" y="127147"/>
                </a:cubicBezTo>
                <a:cubicBezTo>
                  <a:pt x="74316" y="127147"/>
                  <a:pt x="74630" y="127090"/>
                  <a:pt x="74938" y="126970"/>
                </a:cubicBezTo>
                <a:lnTo>
                  <a:pt x="84106" y="142940"/>
                </a:lnTo>
                <a:cubicBezTo>
                  <a:pt x="82955" y="143959"/>
                  <a:pt x="82955" y="145799"/>
                  <a:pt x="84171" y="146785"/>
                </a:cubicBezTo>
                <a:lnTo>
                  <a:pt x="74938" y="162854"/>
                </a:lnTo>
                <a:cubicBezTo>
                  <a:pt x="74634" y="162739"/>
                  <a:pt x="74325" y="162685"/>
                  <a:pt x="74023" y="162685"/>
                </a:cubicBezTo>
                <a:cubicBezTo>
                  <a:pt x="72854" y="162685"/>
                  <a:pt x="71788" y="163492"/>
                  <a:pt x="71553" y="164694"/>
                </a:cubicBezTo>
                <a:lnTo>
                  <a:pt x="53086" y="164694"/>
                </a:lnTo>
                <a:cubicBezTo>
                  <a:pt x="52827" y="163478"/>
                  <a:pt x="51753" y="162669"/>
                  <a:pt x="50602" y="162669"/>
                </a:cubicBezTo>
                <a:cubicBezTo>
                  <a:pt x="50292" y="162669"/>
                  <a:pt x="49975" y="162728"/>
                  <a:pt x="49668" y="162854"/>
                </a:cubicBezTo>
                <a:lnTo>
                  <a:pt x="40402" y="146785"/>
                </a:lnTo>
                <a:cubicBezTo>
                  <a:pt x="41617" y="145832"/>
                  <a:pt x="41683" y="143992"/>
                  <a:pt x="40500" y="142940"/>
                </a:cubicBezTo>
                <a:lnTo>
                  <a:pt x="49734" y="126970"/>
                </a:lnTo>
                <a:cubicBezTo>
                  <a:pt x="49997" y="127069"/>
                  <a:pt x="50292" y="127134"/>
                  <a:pt x="50621" y="127134"/>
                </a:cubicBezTo>
                <a:cubicBezTo>
                  <a:pt x="51837" y="127134"/>
                  <a:pt x="52921" y="126247"/>
                  <a:pt x="53118" y="124999"/>
                </a:cubicBezTo>
                <a:close/>
                <a:moveTo>
                  <a:pt x="120967" y="0"/>
                </a:moveTo>
                <a:cubicBezTo>
                  <a:pt x="120623" y="0"/>
                  <a:pt x="120269" y="72"/>
                  <a:pt x="119923" y="228"/>
                </a:cubicBezTo>
                <a:cubicBezTo>
                  <a:pt x="118247" y="951"/>
                  <a:pt x="117886" y="3185"/>
                  <a:pt x="119266" y="4401"/>
                </a:cubicBezTo>
                <a:lnTo>
                  <a:pt x="109966" y="20503"/>
                </a:lnTo>
                <a:cubicBezTo>
                  <a:pt x="109708" y="20422"/>
                  <a:pt x="109447" y="20384"/>
                  <a:pt x="109191" y="20384"/>
                </a:cubicBezTo>
                <a:cubicBezTo>
                  <a:pt x="107986" y="20384"/>
                  <a:pt x="106897" y="21233"/>
                  <a:pt x="106680" y="22507"/>
                </a:cubicBezTo>
                <a:cubicBezTo>
                  <a:pt x="106450" y="24019"/>
                  <a:pt x="107601" y="25399"/>
                  <a:pt x="109145" y="25432"/>
                </a:cubicBezTo>
                <a:cubicBezTo>
                  <a:pt x="109441" y="25432"/>
                  <a:pt x="109769" y="25366"/>
                  <a:pt x="110065" y="25268"/>
                </a:cubicBezTo>
                <a:lnTo>
                  <a:pt x="119332" y="41336"/>
                </a:lnTo>
                <a:cubicBezTo>
                  <a:pt x="117984" y="42453"/>
                  <a:pt x="118149" y="44589"/>
                  <a:pt x="119693" y="45477"/>
                </a:cubicBezTo>
                <a:cubicBezTo>
                  <a:pt x="120090" y="45701"/>
                  <a:pt x="120517" y="45805"/>
                  <a:pt x="120936" y="45805"/>
                </a:cubicBezTo>
                <a:cubicBezTo>
                  <a:pt x="122110" y="45805"/>
                  <a:pt x="123221" y="44986"/>
                  <a:pt x="123439" y="43702"/>
                </a:cubicBezTo>
                <a:lnTo>
                  <a:pt x="141874" y="43702"/>
                </a:lnTo>
                <a:cubicBezTo>
                  <a:pt x="142083" y="44958"/>
                  <a:pt x="143167" y="45818"/>
                  <a:pt x="144363" y="45818"/>
                </a:cubicBezTo>
                <a:cubicBezTo>
                  <a:pt x="144669" y="45818"/>
                  <a:pt x="144983" y="45762"/>
                  <a:pt x="145291" y="45641"/>
                </a:cubicBezTo>
                <a:lnTo>
                  <a:pt x="154623" y="61841"/>
                </a:lnTo>
                <a:cubicBezTo>
                  <a:pt x="153375" y="62794"/>
                  <a:pt x="153309" y="64667"/>
                  <a:pt x="154492" y="65751"/>
                </a:cubicBezTo>
                <a:lnTo>
                  <a:pt x="145258" y="81689"/>
                </a:lnTo>
                <a:cubicBezTo>
                  <a:pt x="144962" y="81590"/>
                  <a:pt x="144667" y="81524"/>
                  <a:pt x="144338" y="81524"/>
                </a:cubicBezTo>
                <a:cubicBezTo>
                  <a:pt x="143155" y="81524"/>
                  <a:pt x="142136" y="82379"/>
                  <a:pt x="141874" y="83529"/>
                </a:cubicBezTo>
                <a:lnTo>
                  <a:pt x="123439" y="83529"/>
                </a:lnTo>
                <a:cubicBezTo>
                  <a:pt x="123176" y="82379"/>
                  <a:pt x="122158" y="81524"/>
                  <a:pt x="120975" y="81524"/>
                </a:cubicBezTo>
                <a:cubicBezTo>
                  <a:pt x="120679" y="81524"/>
                  <a:pt x="120416" y="81557"/>
                  <a:pt x="120153" y="81656"/>
                </a:cubicBezTo>
                <a:lnTo>
                  <a:pt x="110854" y="65554"/>
                </a:lnTo>
                <a:cubicBezTo>
                  <a:pt x="112168" y="64404"/>
                  <a:pt x="111938" y="62334"/>
                  <a:pt x="110459" y="61480"/>
                </a:cubicBezTo>
                <a:cubicBezTo>
                  <a:pt x="110053" y="61250"/>
                  <a:pt x="109618" y="61144"/>
                  <a:pt x="109193" y="61144"/>
                </a:cubicBezTo>
                <a:cubicBezTo>
                  <a:pt x="108037" y="61144"/>
                  <a:pt x="106954" y="61930"/>
                  <a:pt x="106713" y="63155"/>
                </a:cubicBezTo>
                <a:lnTo>
                  <a:pt x="88213" y="63155"/>
                </a:lnTo>
                <a:cubicBezTo>
                  <a:pt x="87973" y="61956"/>
                  <a:pt x="86911" y="61146"/>
                  <a:pt x="85747" y="61146"/>
                </a:cubicBezTo>
                <a:cubicBezTo>
                  <a:pt x="85476" y="61146"/>
                  <a:pt x="85200" y="61189"/>
                  <a:pt x="84927" y="61282"/>
                </a:cubicBezTo>
                <a:lnTo>
                  <a:pt x="75660" y="45181"/>
                </a:lnTo>
                <a:cubicBezTo>
                  <a:pt x="76942" y="44031"/>
                  <a:pt x="76712" y="41961"/>
                  <a:pt x="75233" y="41106"/>
                </a:cubicBezTo>
                <a:cubicBezTo>
                  <a:pt x="74827" y="40877"/>
                  <a:pt x="74395" y="40770"/>
                  <a:pt x="73973" y="40770"/>
                </a:cubicBezTo>
                <a:cubicBezTo>
                  <a:pt x="72824" y="40770"/>
                  <a:pt x="71752" y="41557"/>
                  <a:pt x="71487" y="42782"/>
                </a:cubicBezTo>
                <a:lnTo>
                  <a:pt x="53053" y="42782"/>
                </a:lnTo>
                <a:cubicBezTo>
                  <a:pt x="52790" y="41632"/>
                  <a:pt x="51771" y="40778"/>
                  <a:pt x="50588" y="40778"/>
                </a:cubicBezTo>
                <a:cubicBezTo>
                  <a:pt x="50292" y="40778"/>
                  <a:pt x="50030" y="40810"/>
                  <a:pt x="49767" y="40909"/>
                </a:cubicBezTo>
                <a:lnTo>
                  <a:pt x="40467" y="24775"/>
                </a:lnTo>
                <a:cubicBezTo>
                  <a:pt x="42281" y="23134"/>
                  <a:pt x="40917" y="20358"/>
                  <a:pt x="38805" y="20358"/>
                </a:cubicBezTo>
                <a:cubicBezTo>
                  <a:pt x="38507" y="20358"/>
                  <a:pt x="38193" y="20413"/>
                  <a:pt x="37871" y="20536"/>
                </a:cubicBezTo>
                <a:cubicBezTo>
                  <a:pt x="35243" y="21554"/>
                  <a:pt x="35965" y="25432"/>
                  <a:pt x="38759" y="25432"/>
                </a:cubicBezTo>
                <a:cubicBezTo>
                  <a:pt x="39087" y="25432"/>
                  <a:pt x="39383" y="25366"/>
                  <a:pt x="39679" y="25268"/>
                </a:cubicBezTo>
                <a:lnTo>
                  <a:pt x="48978" y="41336"/>
                </a:lnTo>
                <a:cubicBezTo>
                  <a:pt x="47762" y="42322"/>
                  <a:pt x="47729" y="44129"/>
                  <a:pt x="48879" y="45181"/>
                </a:cubicBezTo>
                <a:lnTo>
                  <a:pt x="39580" y="61282"/>
                </a:lnTo>
                <a:cubicBezTo>
                  <a:pt x="39317" y="61184"/>
                  <a:pt x="39054" y="61151"/>
                  <a:pt x="38759" y="61151"/>
                </a:cubicBezTo>
                <a:cubicBezTo>
                  <a:pt x="35900" y="61151"/>
                  <a:pt x="35243" y="65094"/>
                  <a:pt x="37904" y="66047"/>
                </a:cubicBezTo>
                <a:cubicBezTo>
                  <a:pt x="38215" y="66158"/>
                  <a:pt x="38517" y="66209"/>
                  <a:pt x="38804" y="66209"/>
                </a:cubicBezTo>
                <a:cubicBezTo>
                  <a:pt x="40977" y="66209"/>
                  <a:pt x="42313" y="63306"/>
                  <a:pt x="40369" y="61710"/>
                </a:cubicBezTo>
                <a:lnTo>
                  <a:pt x="49635" y="45641"/>
                </a:lnTo>
                <a:cubicBezTo>
                  <a:pt x="49880" y="45750"/>
                  <a:pt x="50125" y="45814"/>
                  <a:pt x="50389" y="45814"/>
                </a:cubicBezTo>
                <a:cubicBezTo>
                  <a:pt x="50444" y="45814"/>
                  <a:pt x="50499" y="45811"/>
                  <a:pt x="50555" y="45805"/>
                </a:cubicBezTo>
                <a:cubicBezTo>
                  <a:pt x="51771" y="45805"/>
                  <a:pt x="52856" y="44918"/>
                  <a:pt x="53053" y="43702"/>
                </a:cubicBezTo>
                <a:lnTo>
                  <a:pt x="71454" y="43702"/>
                </a:lnTo>
                <a:cubicBezTo>
                  <a:pt x="71652" y="44918"/>
                  <a:pt x="72703" y="45805"/>
                  <a:pt x="73952" y="45805"/>
                </a:cubicBezTo>
                <a:cubicBezTo>
                  <a:pt x="74280" y="45805"/>
                  <a:pt x="74576" y="45772"/>
                  <a:pt x="74872" y="45641"/>
                </a:cubicBezTo>
                <a:lnTo>
                  <a:pt x="84138" y="61710"/>
                </a:lnTo>
                <a:cubicBezTo>
                  <a:pt x="82955" y="62695"/>
                  <a:pt x="82890" y="64536"/>
                  <a:pt x="84073" y="65554"/>
                </a:cubicBezTo>
                <a:lnTo>
                  <a:pt x="74839" y="81524"/>
                </a:lnTo>
                <a:cubicBezTo>
                  <a:pt x="74542" y="81410"/>
                  <a:pt x="74239" y="81356"/>
                  <a:pt x="73941" y="81356"/>
                </a:cubicBezTo>
                <a:cubicBezTo>
                  <a:pt x="72788" y="81356"/>
                  <a:pt x="71722" y="82163"/>
                  <a:pt x="71487" y="83365"/>
                </a:cubicBezTo>
                <a:lnTo>
                  <a:pt x="52987" y="83365"/>
                </a:lnTo>
                <a:cubicBezTo>
                  <a:pt x="52747" y="82139"/>
                  <a:pt x="51663" y="81353"/>
                  <a:pt x="50520" y="81353"/>
                </a:cubicBezTo>
                <a:cubicBezTo>
                  <a:pt x="50099" y="81353"/>
                  <a:pt x="49671" y="81459"/>
                  <a:pt x="49274" y="81689"/>
                </a:cubicBezTo>
                <a:cubicBezTo>
                  <a:pt x="47762" y="82543"/>
                  <a:pt x="47565" y="84613"/>
                  <a:pt x="48847" y="85763"/>
                </a:cubicBezTo>
                <a:lnTo>
                  <a:pt x="39613" y="101865"/>
                </a:lnTo>
                <a:cubicBezTo>
                  <a:pt x="39350" y="101766"/>
                  <a:pt x="39054" y="101733"/>
                  <a:pt x="38791" y="101733"/>
                </a:cubicBezTo>
                <a:cubicBezTo>
                  <a:pt x="37608" y="101733"/>
                  <a:pt x="36590" y="102588"/>
                  <a:pt x="36327" y="103771"/>
                </a:cubicBezTo>
                <a:lnTo>
                  <a:pt x="17860" y="103771"/>
                </a:lnTo>
                <a:cubicBezTo>
                  <a:pt x="17619" y="102544"/>
                  <a:pt x="16557" y="101728"/>
                  <a:pt x="15392" y="101728"/>
                </a:cubicBezTo>
                <a:cubicBezTo>
                  <a:pt x="15121" y="101728"/>
                  <a:pt x="14846" y="101772"/>
                  <a:pt x="14574" y="101865"/>
                </a:cubicBezTo>
                <a:lnTo>
                  <a:pt x="5274" y="85730"/>
                </a:lnTo>
                <a:cubicBezTo>
                  <a:pt x="7117" y="84090"/>
                  <a:pt x="5756" y="81314"/>
                  <a:pt x="3623" y="81314"/>
                </a:cubicBezTo>
                <a:cubicBezTo>
                  <a:pt x="3321" y="81314"/>
                  <a:pt x="3004" y="81369"/>
                  <a:pt x="2678" y="81491"/>
                </a:cubicBezTo>
                <a:cubicBezTo>
                  <a:pt x="82" y="82510"/>
                  <a:pt x="772" y="86388"/>
                  <a:pt x="3598" y="86388"/>
                </a:cubicBezTo>
                <a:cubicBezTo>
                  <a:pt x="3894" y="86388"/>
                  <a:pt x="4223" y="86322"/>
                  <a:pt x="4518" y="86223"/>
                </a:cubicBezTo>
                <a:lnTo>
                  <a:pt x="13818" y="102292"/>
                </a:lnTo>
                <a:cubicBezTo>
                  <a:pt x="12602" y="103245"/>
                  <a:pt x="12569" y="105085"/>
                  <a:pt x="13719" y="106137"/>
                </a:cubicBezTo>
                <a:lnTo>
                  <a:pt x="4420" y="122238"/>
                </a:lnTo>
                <a:cubicBezTo>
                  <a:pt x="4112" y="122135"/>
                  <a:pt x="3817" y="122087"/>
                  <a:pt x="3539" y="122087"/>
                </a:cubicBezTo>
                <a:cubicBezTo>
                  <a:pt x="1171" y="122087"/>
                  <a:pt x="1" y="125515"/>
                  <a:pt x="2382" y="126839"/>
                </a:cubicBezTo>
                <a:cubicBezTo>
                  <a:pt x="2812" y="127074"/>
                  <a:pt x="3237" y="127178"/>
                  <a:pt x="3637" y="127178"/>
                </a:cubicBezTo>
                <a:cubicBezTo>
                  <a:pt x="5750" y="127178"/>
                  <a:pt x="7197" y="124295"/>
                  <a:pt x="5208" y="122665"/>
                </a:cubicBezTo>
                <a:lnTo>
                  <a:pt x="14475" y="106597"/>
                </a:lnTo>
                <a:cubicBezTo>
                  <a:pt x="14783" y="106717"/>
                  <a:pt x="15097" y="106774"/>
                  <a:pt x="15403" y="106774"/>
                </a:cubicBezTo>
                <a:cubicBezTo>
                  <a:pt x="16599" y="106774"/>
                  <a:pt x="17683" y="105914"/>
                  <a:pt x="17892" y="104658"/>
                </a:cubicBezTo>
                <a:lnTo>
                  <a:pt x="36294" y="104658"/>
                </a:lnTo>
                <a:cubicBezTo>
                  <a:pt x="36491" y="105874"/>
                  <a:pt x="37543" y="106794"/>
                  <a:pt x="38791" y="106794"/>
                </a:cubicBezTo>
                <a:cubicBezTo>
                  <a:pt x="39120" y="106794"/>
                  <a:pt x="39416" y="106728"/>
                  <a:pt x="39712" y="106630"/>
                </a:cubicBezTo>
                <a:lnTo>
                  <a:pt x="48978" y="122698"/>
                </a:lnTo>
                <a:cubicBezTo>
                  <a:pt x="47795" y="123684"/>
                  <a:pt x="47762" y="125524"/>
                  <a:pt x="48912" y="126543"/>
                </a:cubicBezTo>
                <a:lnTo>
                  <a:pt x="39712" y="142480"/>
                </a:lnTo>
                <a:cubicBezTo>
                  <a:pt x="39416" y="142382"/>
                  <a:pt x="39120" y="142316"/>
                  <a:pt x="38791" y="142316"/>
                </a:cubicBezTo>
                <a:cubicBezTo>
                  <a:pt x="37543" y="142316"/>
                  <a:pt x="36491" y="143203"/>
                  <a:pt x="36294" y="144452"/>
                </a:cubicBezTo>
                <a:lnTo>
                  <a:pt x="17892" y="144452"/>
                </a:lnTo>
                <a:cubicBezTo>
                  <a:pt x="17633" y="143030"/>
                  <a:pt x="16533" y="142362"/>
                  <a:pt x="15432" y="142362"/>
                </a:cubicBezTo>
                <a:cubicBezTo>
                  <a:pt x="14166" y="142362"/>
                  <a:pt x="12898" y="143245"/>
                  <a:pt x="12898" y="144879"/>
                </a:cubicBezTo>
                <a:cubicBezTo>
                  <a:pt x="12898" y="146518"/>
                  <a:pt x="14174" y="147401"/>
                  <a:pt x="15443" y="147401"/>
                </a:cubicBezTo>
                <a:cubicBezTo>
                  <a:pt x="16541" y="147401"/>
                  <a:pt x="17633" y="146741"/>
                  <a:pt x="17892" y="145339"/>
                </a:cubicBezTo>
                <a:lnTo>
                  <a:pt x="36327" y="145339"/>
                </a:lnTo>
                <a:cubicBezTo>
                  <a:pt x="36557" y="146522"/>
                  <a:pt x="37576" y="147343"/>
                  <a:pt x="38791" y="147376"/>
                </a:cubicBezTo>
                <a:cubicBezTo>
                  <a:pt x="39054" y="147376"/>
                  <a:pt x="39350" y="147311"/>
                  <a:pt x="39613" y="147245"/>
                </a:cubicBezTo>
                <a:lnTo>
                  <a:pt x="48912" y="163346"/>
                </a:lnTo>
                <a:cubicBezTo>
                  <a:pt x="47795" y="164332"/>
                  <a:pt x="47795" y="166074"/>
                  <a:pt x="48912" y="167093"/>
                </a:cubicBezTo>
                <a:lnTo>
                  <a:pt x="39613" y="183194"/>
                </a:lnTo>
                <a:cubicBezTo>
                  <a:pt x="39350" y="183095"/>
                  <a:pt x="39087" y="183063"/>
                  <a:pt x="38791" y="183063"/>
                </a:cubicBezTo>
                <a:cubicBezTo>
                  <a:pt x="35965" y="183063"/>
                  <a:pt x="35275" y="187006"/>
                  <a:pt x="37937" y="187959"/>
                </a:cubicBezTo>
                <a:cubicBezTo>
                  <a:pt x="38255" y="188076"/>
                  <a:pt x="38563" y="188130"/>
                  <a:pt x="38856" y="188130"/>
                </a:cubicBezTo>
                <a:cubicBezTo>
                  <a:pt x="41017" y="188130"/>
                  <a:pt x="42341" y="185213"/>
                  <a:pt x="40402" y="183621"/>
                </a:cubicBezTo>
                <a:lnTo>
                  <a:pt x="49668" y="167553"/>
                </a:lnTo>
                <a:cubicBezTo>
                  <a:pt x="49964" y="167684"/>
                  <a:pt x="50260" y="167750"/>
                  <a:pt x="50588" y="167750"/>
                </a:cubicBezTo>
                <a:cubicBezTo>
                  <a:pt x="51837" y="167750"/>
                  <a:pt x="52888" y="166830"/>
                  <a:pt x="53086" y="165614"/>
                </a:cubicBezTo>
                <a:lnTo>
                  <a:pt x="71520" y="165614"/>
                </a:lnTo>
                <a:cubicBezTo>
                  <a:pt x="71684" y="166830"/>
                  <a:pt x="72769" y="167750"/>
                  <a:pt x="73985" y="167750"/>
                </a:cubicBezTo>
                <a:cubicBezTo>
                  <a:pt x="74313" y="167750"/>
                  <a:pt x="74609" y="167684"/>
                  <a:pt x="74905" y="167553"/>
                </a:cubicBezTo>
                <a:lnTo>
                  <a:pt x="84171" y="183621"/>
                </a:lnTo>
                <a:cubicBezTo>
                  <a:pt x="82988" y="184640"/>
                  <a:pt x="82955" y="186447"/>
                  <a:pt x="84106" y="187499"/>
                </a:cubicBezTo>
                <a:lnTo>
                  <a:pt x="74938" y="203436"/>
                </a:lnTo>
                <a:cubicBezTo>
                  <a:pt x="74592" y="203303"/>
                  <a:pt x="74259" y="203242"/>
                  <a:pt x="73946" y="203242"/>
                </a:cubicBezTo>
                <a:cubicBezTo>
                  <a:pt x="71633" y="203242"/>
                  <a:pt x="70355" y="206520"/>
                  <a:pt x="72670" y="207938"/>
                </a:cubicBezTo>
                <a:cubicBezTo>
                  <a:pt x="73130" y="208219"/>
                  <a:pt x="73591" y="208342"/>
                  <a:pt x="74028" y="208342"/>
                </a:cubicBezTo>
                <a:cubicBezTo>
                  <a:pt x="76088" y="208342"/>
                  <a:pt x="77592" y="205604"/>
                  <a:pt x="75693" y="203896"/>
                </a:cubicBezTo>
                <a:lnTo>
                  <a:pt x="84894" y="187926"/>
                </a:lnTo>
                <a:cubicBezTo>
                  <a:pt x="85202" y="188049"/>
                  <a:pt x="85516" y="188107"/>
                  <a:pt x="85824" y="188107"/>
                </a:cubicBezTo>
                <a:cubicBezTo>
                  <a:pt x="86996" y="188107"/>
                  <a:pt x="88071" y="187269"/>
                  <a:pt x="88279" y="186020"/>
                </a:cubicBezTo>
                <a:cubicBezTo>
                  <a:pt x="88575" y="184476"/>
                  <a:pt x="87392" y="183063"/>
                  <a:pt x="85814" y="183063"/>
                </a:cubicBezTo>
                <a:cubicBezTo>
                  <a:pt x="85519" y="183063"/>
                  <a:pt x="85256" y="183095"/>
                  <a:pt x="84993" y="183194"/>
                </a:cubicBezTo>
                <a:lnTo>
                  <a:pt x="75693" y="167093"/>
                </a:lnTo>
                <a:cubicBezTo>
                  <a:pt x="76811" y="166074"/>
                  <a:pt x="76811" y="164332"/>
                  <a:pt x="75693" y="163314"/>
                </a:cubicBezTo>
                <a:lnTo>
                  <a:pt x="84960" y="147212"/>
                </a:lnTo>
                <a:cubicBezTo>
                  <a:pt x="85176" y="147293"/>
                  <a:pt x="85415" y="147352"/>
                  <a:pt x="85639" y="147352"/>
                </a:cubicBezTo>
                <a:cubicBezTo>
                  <a:pt x="85687" y="147352"/>
                  <a:pt x="85735" y="147349"/>
                  <a:pt x="85781" y="147343"/>
                </a:cubicBezTo>
                <a:cubicBezTo>
                  <a:pt x="86997" y="147343"/>
                  <a:pt x="88016" y="146522"/>
                  <a:pt x="88246" y="145339"/>
                </a:cubicBezTo>
                <a:lnTo>
                  <a:pt x="106713" y="145339"/>
                </a:lnTo>
                <a:cubicBezTo>
                  <a:pt x="106978" y="146565"/>
                  <a:pt x="108050" y="147351"/>
                  <a:pt x="109199" y="147351"/>
                </a:cubicBezTo>
                <a:cubicBezTo>
                  <a:pt x="109621" y="147351"/>
                  <a:pt x="110053" y="147245"/>
                  <a:pt x="110459" y="147015"/>
                </a:cubicBezTo>
                <a:cubicBezTo>
                  <a:pt x="111938" y="146161"/>
                  <a:pt x="112135" y="144090"/>
                  <a:pt x="110854" y="142940"/>
                </a:cubicBezTo>
                <a:lnTo>
                  <a:pt x="120087" y="126970"/>
                </a:lnTo>
                <a:cubicBezTo>
                  <a:pt x="120383" y="127069"/>
                  <a:pt x="120679" y="127134"/>
                  <a:pt x="120975" y="127134"/>
                </a:cubicBezTo>
                <a:cubicBezTo>
                  <a:pt x="122158" y="127134"/>
                  <a:pt x="123209" y="126280"/>
                  <a:pt x="123439" y="125130"/>
                </a:cubicBezTo>
                <a:lnTo>
                  <a:pt x="141874" y="125130"/>
                </a:lnTo>
                <a:cubicBezTo>
                  <a:pt x="142138" y="126355"/>
                  <a:pt x="143211" y="127142"/>
                  <a:pt x="144346" y="127142"/>
                </a:cubicBezTo>
                <a:cubicBezTo>
                  <a:pt x="144764" y="127142"/>
                  <a:pt x="145189" y="127035"/>
                  <a:pt x="145587" y="126806"/>
                </a:cubicBezTo>
                <a:cubicBezTo>
                  <a:pt x="147098" y="125951"/>
                  <a:pt x="147328" y="123914"/>
                  <a:pt x="146080" y="122764"/>
                </a:cubicBezTo>
                <a:lnTo>
                  <a:pt x="155248" y="106794"/>
                </a:lnTo>
                <a:cubicBezTo>
                  <a:pt x="155543" y="106892"/>
                  <a:pt x="155839" y="106958"/>
                  <a:pt x="156168" y="106958"/>
                </a:cubicBezTo>
                <a:cubicBezTo>
                  <a:pt x="157351" y="106958"/>
                  <a:pt x="158369" y="106104"/>
                  <a:pt x="158632" y="104954"/>
                </a:cubicBezTo>
                <a:lnTo>
                  <a:pt x="177100" y="104954"/>
                </a:lnTo>
                <a:cubicBezTo>
                  <a:pt x="177330" y="106104"/>
                  <a:pt x="178381" y="106958"/>
                  <a:pt x="179564" y="106958"/>
                </a:cubicBezTo>
                <a:cubicBezTo>
                  <a:pt x="179860" y="106958"/>
                  <a:pt x="180189" y="106892"/>
                  <a:pt x="180484" y="106794"/>
                </a:cubicBezTo>
                <a:lnTo>
                  <a:pt x="189751" y="122863"/>
                </a:lnTo>
                <a:cubicBezTo>
                  <a:pt x="187804" y="124431"/>
                  <a:pt x="189120" y="127361"/>
                  <a:pt x="191312" y="127361"/>
                </a:cubicBezTo>
                <a:cubicBezTo>
                  <a:pt x="191600" y="127361"/>
                  <a:pt x="191903" y="127311"/>
                  <a:pt x="192215" y="127200"/>
                </a:cubicBezTo>
                <a:cubicBezTo>
                  <a:pt x="194877" y="126247"/>
                  <a:pt x="194187" y="122271"/>
                  <a:pt x="191361" y="122271"/>
                </a:cubicBezTo>
                <a:cubicBezTo>
                  <a:pt x="191065" y="122271"/>
                  <a:pt x="190802" y="122337"/>
                  <a:pt x="190539" y="122403"/>
                </a:cubicBezTo>
                <a:lnTo>
                  <a:pt x="181240" y="106301"/>
                </a:lnTo>
                <a:cubicBezTo>
                  <a:pt x="182554" y="105151"/>
                  <a:pt x="182292" y="103048"/>
                  <a:pt x="180780" y="102193"/>
                </a:cubicBezTo>
                <a:cubicBezTo>
                  <a:pt x="180390" y="101986"/>
                  <a:pt x="179976" y="101889"/>
                  <a:pt x="179572" y="101889"/>
                </a:cubicBezTo>
                <a:cubicBezTo>
                  <a:pt x="178377" y="101889"/>
                  <a:pt x="177263" y="102732"/>
                  <a:pt x="177067" y="104034"/>
                </a:cubicBezTo>
                <a:lnTo>
                  <a:pt x="158632" y="104034"/>
                </a:lnTo>
                <a:cubicBezTo>
                  <a:pt x="158444" y="102767"/>
                  <a:pt x="157349" y="101899"/>
                  <a:pt x="156146" y="101899"/>
                </a:cubicBezTo>
                <a:cubicBezTo>
                  <a:pt x="155882" y="101899"/>
                  <a:pt x="155612" y="101940"/>
                  <a:pt x="155346" y="102029"/>
                </a:cubicBezTo>
                <a:lnTo>
                  <a:pt x="146080" y="85928"/>
                </a:lnTo>
                <a:cubicBezTo>
                  <a:pt x="147197" y="84942"/>
                  <a:pt x="147197" y="83167"/>
                  <a:pt x="146080" y="82149"/>
                </a:cubicBezTo>
                <a:lnTo>
                  <a:pt x="155281" y="66211"/>
                </a:lnTo>
                <a:cubicBezTo>
                  <a:pt x="155570" y="66321"/>
                  <a:pt x="155868" y="66372"/>
                  <a:pt x="156161" y="66372"/>
                </a:cubicBezTo>
                <a:cubicBezTo>
                  <a:pt x="157361" y="66372"/>
                  <a:pt x="158480" y="65508"/>
                  <a:pt x="158665" y="64240"/>
                </a:cubicBezTo>
                <a:lnTo>
                  <a:pt x="177100" y="64240"/>
                </a:lnTo>
                <a:cubicBezTo>
                  <a:pt x="177311" y="65508"/>
                  <a:pt x="178414" y="66372"/>
                  <a:pt x="179624" y="66372"/>
                </a:cubicBezTo>
                <a:cubicBezTo>
                  <a:pt x="179919" y="66372"/>
                  <a:pt x="180221" y="66321"/>
                  <a:pt x="180517" y="66211"/>
                </a:cubicBezTo>
                <a:lnTo>
                  <a:pt x="189784" y="82280"/>
                </a:lnTo>
                <a:cubicBezTo>
                  <a:pt x="187714" y="83936"/>
                  <a:pt x="189191" y="86867"/>
                  <a:pt x="191352" y="86867"/>
                </a:cubicBezTo>
                <a:cubicBezTo>
                  <a:pt x="191764" y="86867"/>
                  <a:pt x="192201" y="86761"/>
                  <a:pt x="192642" y="86519"/>
                </a:cubicBezTo>
                <a:cubicBezTo>
                  <a:pt x="195117" y="85164"/>
                  <a:pt x="193895" y="81671"/>
                  <a:pt x="191462" y="81671"/>
                </a:cubicBezTo>
                <a:cubicBezTo>
                  <a:pt x="191180" y="81671"/>
                  <a:pt x="190882" y="81718"/>
                  <a:pt x="190572" y="81820"/>
                </a:cubicBezTo>
                <a:lnTo>
                  <a:pt x="181240" y="65719"/>
                </a:lnTo>
                <a:cubicBezTo>
                  <a:pt x="182423" y="64700"/>
                  <a:pt x="182390" y="62860"/>
                  <a:pt x="181174" y="61874"/>
                </a:cubicBezTo>
                <a:lnTo>
                  <a:pt x="190441" y="45805"/>
                </a:lnTo>
                <a:cubicBezTo>
                  <a:pt x="190737" y="45937"/>
                  <a:pt x="191065" y="45970"/>
                  <a:pt x="191361" y="45970"/>
                </a:cubicBezTo>
                <a:cubicBezTo>
                  <a:pt x="194187" y="45970"/>
                  <a:pt x="194877" y="42092"/>
                  <a:pt x="192281" y="41073"/>
                </a:cubicBezTo>
                <a:cubicBezTo>
                  <a:pt x="191958" y="40952"/>
                  <a:pt x="191643" y="40897"/>
                  <a:pt x="191343" y="40897"/>
                </a:cubicBezTo>
                <a:cubicBezTo>
                  <a:pt x="189206" y="40897"/>
                  <a:pt x="187841" y="43702"/>
                  <a:pt x="189685" y="45345"/>
                </a:cubicBezTo>
                <a:lnTo>
                  <a:pt x="180386" y="61447"/>
                </a:lnTo>
                <a:cubicBezTo>
                  <a:pt x="180113" y="61354"/>
                  <a:pt x="179836" y="61310"/>
                  <a:pt x="179565" y="61310"/>
                </a:cubicBezTo>
                <a:cubicBezTo>
                  <a:pt x="178401" y="61310"/>
                  <a:pt x="177340" y="62120"/>
                  <a:pt x="177100" y="63320"/>
                </a:cubicBezTo>
                <a:lnTo>
                  <a:pt x="158599" y="63320"/>
                </a:lnTo>
                <a:cubicBezTo>
                  <a:pt x="158369" y="62170"/>
                  <a:pt x="157351" y="61315"/>
                  <a:pt x="156135" y="61315"/>
                </a:cubicBezTo>
                <a:cubicBezTo>
                  <a:pt x="155905" y="61315"/>
                  <a:pt x="155675" y="61348"/>
                  <a:pt x="155412" y="61414"/>
                </a:cubicBezTo>
                <a:lnTo>
                  <a:pt x="146080" y="45181"/>
                </a:lnTo>
                <a:cubicBezTo>
                  <a:pt x="147361" y="44031"/>
                  <a:pt x="147131" y="41961"/>
                  <a:pt x="145653" y="41106"/>
                </a:cubicBezTo>
                <a:cubicBezTo>
                  <a:pt x="145246" y="40877"/>
                  <a:pt x="144812" y="40770"/>
                  <a:pt x="144387" y="40770"/>
                </a:cubicBezTo>
                <a:cubicBezTo>
                  <a:pt x="143230" y="40770"/>
                  <a:pt x="142147" y="41557"/>
                  <a:pt x="141906" y="42782"/>
                </a:cubicBezTo>
                <a:lnTo>
                  <a:pt x="123439" y="42782"/>
                </a:lnTo>
                <a:cubicBezTo>
                  <a:pt x="123173" y="41582"/>
                  <a:pt x="122106" y="40772"/>
                  <a:pt x="120958" y="40772"/>
                </a:cubicBezTo>
                <a:cubicBezTo>
                  <a:pt x="120691" y="40772"/>
                  <a:pt x="120420" y="40816"/>
                  <a:pt x="120153" y="40909"/>
                </a:cubicBezTo>
                <a:lnTo>
                  <a:pt x="110821" y="24775"/>
                </a:lnTo>
                <a:cubicBezTo>
                  <a:pt x="112004" y="23756"/>
                  <a:pt x="111938" y="21916"/>
                  <a:pt x="110755" y="20963"/>
                </a:cubicBezTo>
                <a:lnTo>
                  <a:pt x="120022" y="4861"/>
                </a:lnTo>
                <a:cubicBezTo>
                  <a:pt x="120330" y="4985"/>
                  <a:pt x="120645" y="5042"/>
                  <a:pt x="120952" y="5042"/>
                </a:cubicBezTo>
                <a:cubicBezTo>
                  <a:pt x="122280" y="5042"/>
                  <a:pt x="123472" y="3969"/>
                  <a:pt x="123472" y="2528"/>
                </a:cubicBezTo>
                <a:cubicBezTo>
                  <a:pt x="123472" y="1067"/>
                  <a:pt x="122292" y="0"/>
                  <a:pt x="120967" y="0"/>
                </a:cubicBezTo>
                <a:close/>
              </a:path>
            </a:pathLst>
          </a:custGeom>
          <a:solidFill>
            <a:srgbClr val="FF7F86">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p41"/>
          <p:cNvPicPr preferRelativeResize="0"/>
          <p:nvPr/>
        </p:nvPicPr>
        <p:blipFill>
          <a:blip r:embed="rId3">
            <a:alphaModFix amt="75000"/>
          </a:blip>
          <a:stretch>
            <a:fillRect/>
          </a:stretch>
        </p:blipFill>
        <p:spPr>
          <a:xfrm>
            <a:off x="0" y="9709"/>
            <a:ext cx="1743575" cy="1743574"/>
          </a:xfrm>
          <a:prstGeom prst="rect">
            <a:avLst/>
          </a:prstGeom>
          <a:noFill/>
          <a:ln>
            <a:noFill/>
          </a:ln>
        </p:spPr>
      </p:pic>
      <p:sp>
        <p:nvSpPr>
          <p:cNvPr id="435" name="Google Shape;435;p41"/>
          <p:cNvSpPr txBox="1">
            <a:spLocks noGrp="1"/>
          </p:cNvSpPr>
          <p:nvPr>
            <p:ph type="subTitle" idx="1"/>
          </p:nvPr>
        </p:nvSpPr>
        <p:spPr>
          <a:xfrm>
            <a:off x="82013" y="0"/>
            <a:ext cx="7539687" cy="690000"/>
          </a:xfrm>
          <a:prstGeom prst="rect">
            <a:avLst/>
          </a:prstGeom>
        </p:spPr>
        <p:txBody>
          <a:bodyPr spcFirstLastPara="1" wrap="square" lIns="91425" tIns="91425" rIns="91425" bIns="91425" anchor="t" anchorCtr="0">
            <a:noAutofit/>
          </a:bodyPr>
          <a:lstStyle/>
          <a:p>
            <a:pPr marL="0" lvl="0" indent="0" algn="just">
              <a:spcAft>
                <a:spcPts val="1600"/>
              </a:spcAft>
            </a:pPr>
            <a:r>
              <a:rPr lang="en-US" sz="1400" dirty="0" err="1" smtClean="0">
                <a:solidFill>
                  <a:schemeClr val="tx2">
                    <a:lumMod val="60000"/>
                    <a:lumOff val="40000"/>
                  </a:schemeClr>
                </a:solidFill>
              </a:rPr>
              <a:t>k.Mengadministrasi</a:t>
            </a:r>
            <a:r>
              <a:rPr lang="en-US" sz="1400" dirty="0" smtClean="0">
                <a:solidFill>
                  <a:schemeClr val="tx2">
                    <a:lumMod val="60000"/>
                    <a:lumOff val="40000"/>
                  </a:schemeClr>
                </a:solidFill>
              </a:rPr>
              <a:t> </a:t>
            </a:r>
            <a:r>
              <a:rPr lang="en-US" sz="1400" dirty="0" err="1">
                <a:solidFill>
                  <a:schemeClr val="tx2">
                    <a:lumMod val="60000"/>
                    <a:lumOff val="40000"/>
                  </a:schemeClr>
                </a:solidFill>
              </a:rPr>
              <a:t>uang</a:t>
            </a:r>
            <a:r>
              <a:rPr lang="en-US" sz="1400" dirty="0">
                <a:solidFill>
                  <a:schemeClr val="tx2">
                    <a:lumMod val="60000"/>
                    <a:lumOff val="40000"/>
                  </a:schemeClr>
                </a:solidFill>
              </a:rPr>
              <a:t> </a:t>
            </a:r>
            <a:r>
              <a:rPr lang="en-US" sz="1400" dirty="0" err="1">
                <a:solidFill>
                  <a:schemeClr val="tx2">
                    <a:lumMod val="60000"/>
                    <a:lumOff val="40000"/>
                  </a:schemeClr>
                </a:solidFill>
              </a:rPr>
              <a:t>untuk</a:t>
            </a:r>
            <a:r>
              <a:rPr lang="en-US" sz="1400" dirty="0">
                <a:solidFill>
                  <a:schemeClr val="tx2">
                    <a:lumMod val="60000"/>
                    <a:lumOff val="40000"/>
                  </a:schemeClr>
                </a:solidFill>
              </a:rPr>
              <a:t> </a:t>
            </a:r>
            <a:r>
              <a:rPr lang="en-US" sz="1400" dirty="0" err="1">
                <a:solidFill>
                  <a:schemeClr val="tx2">
                    <a:lumMod val="60000"/>
                    <a:lumOff val="40000"/>
                  </a:schemeClr>
                </a:solidFill>
              </a:rPr>
              <a:t>keperluan</a:t>
            </a:r>
            <a:r>
              <a:rPr lang="en-US" sz="1400" dirty="0">
                <a:solidFill>
                  <a:schemeClr val="tx2">
                    <a:lumMod val="60000"/>
                    <a:lumOff val="40000"/>
                  </a:schemeClr>
                </a:solidFill>
              </a:rPr>
              <a:t> </a:t>
            </a:r>
            <a:r>
              <a:rPr lang="en-US" sz="1400" dirty="0" err="1">
                <a:solidFill>
                  <a:schemeClr val="tx2">
                    <a:lumMod val="60000"/>
                    <a:lumOff val="40000"/>
                  </a:schemeClr>
                </a:solidFill>
              </a:rPr>
              <a:t>sehari-hari</a:t>
            </a:r>
            <a:r>
              <a:rPr lang="en-US" sz="1400" dirty="0">
                <a:solidFill>
                  <a:schemeClr val="tx2">
                    <a:lumMod val="60000"/>
                    <a:lumOff val="40000"/>
                  </a:schemeClr>
                </a:solidFill>
              </a:rPr>
              <a:t> </a:t>
            </a:r>
            <a:r>
              <a:rPr lang="en-US" sz="1400" dirty="0" err="1">
                <a:solidFill>
                  <a:schemeClr val="tx2">
                    <a:lumMod val="60000"/>
                    <a:lumOff val="40000"/>
                  </a:schemeClr>
                </a:solidFill>
              </a:rPr>
              <a:t>kegiatan</a:t>
            </a:r>
            <a:r>
              <a:rPr lang="en-US" sz="1400" dirty="0">
                <a:solidFill>
                  <a:schemeClr val="tx2">
                    <a:lumMod val="60000"/>
                    <a:lumOff val="40000"/>
                  </a:schemeClr>
                </a:solidFill>
              </a:rPr>
              <a:t> </a:t>
            </a:r>
            <a:r>
              <a:rPr lang="en-US" sz="1400" dirty="0" err="1">
                <a:solidFill>
                  <a:schemeClr val="tx2">
                    <a:lumMod val="60000"/>
                    <a:lumOff val="40000"/>
                  </a:schemeClr>
                </a:solidFill>
              </a:rPr>
              <a:t>pembelajaran</a:t>
            </a:r>
            <a:r>
              <a:rPr lang="en-US" sz="1400" dirty="0">
                <a:solidFill>
                  <a:schemeClr val="tx2">
                    <a:lumMod val="60000"/>
                    <a:lumOff val="40000"/>
                  </a:schemeClr>
                </a:solidFill>
              </a:rPr>
              <a:t> (</a:t>
            </a:r>
            <a:r>
              <a:rPr lang="en-US" sz="1400" dirty="0" err="1">
                <a:solidFill>
                  <a:schemeClr val="tx2">
                    <a:lumMod val="60000"/>
                    <a:lumOff val="40000"/>
                  </a:schemeClr>
                </a:solidFill>
              </a:rPr>
              <a:t>jika</a:t>
            </a:r>
            <a:r>
              <a:rPr lang="en-US" sz="1400" dirty="0">
                <a:solidFill>
                  <a:schemeClr val="tx2">
                    <a:lumMod val="60000"/>
                    <a:lumOff val="40000"/>
                  </a:schemeClr>
                </a:solidFill>
              </a:rPr>
              <a:t> </a:t>
            </a:r>
            <a:r>
              <a:rPr lang="en-US" sz="1400" dirty="0" err="1">
                <a:solidFill>
                  <a:schemeClr val="tx2">
                    <a:lumMod val="60000"/>
                    <a:lumOff val="40000"/>
                  </a:schemeClr>
                </a:solidFill>
              </a:rPr>
              <a:t>labolatorium</a:t>
            </a:r>
            <a:r>
              <a:rPr lang="en-US" sz="1400" dirty="0">
                <a:solidFill>
                  <a:schemeClr val="tx2">
                    <a:lumMod val="60000"/>
                    <a:lumOff val="40000"/>
                  </a:schemeClr>
                </a:solidFill>
              </a:rPr>
              <a:t> </a:t>
            </a:r>
            <a:r>
              <a:rPr lang="en-US" sz="1400" dirty="0" err="1">
                <a:solidFill>
                  <a:schemeClr val="tx2">
                    <a:lumMod val="60000"/>
                    <a:lumOff val="40000"/>
                  </a:schemeClr>
                </a:solidFill>
              </a:rPr>
              <a:t>memiliki</a:t>
            </a:r>
            <a:r>
              <a:rPr lang="en-US" sz="1400" dirty="0">
                <a:solidFill>
                  <a:schemeClr val="tx2">
                    <a:lumMod val="60000"/>
                    <a:lumOff val="40000"/>
                  </a:schemeClr>
                </a:solidFill>
              </a:rPr>
              <a:t> </a:t>
            </a:r>
            <a:r>
              <a:rPr lang="en-US" sz="1400" dirty="0" err="1">
                <a:solidFill>
                  <a:schemeClr val="tx2">
                    <a:lumMod val="60000"/>
                    <a:lumOff val="40000"/>
                  </a:schemeClr>
                </a:solidFill>
              </a:rPr>
              <a:t>dana</a:t>
            </a:r>
            <a:r>
              <a:rPr lang="en-US" sz="1400" dirty="0">
                <a:solidFill>
                  <a:schemeClr val="tx2">
                    <a:lumMod val="60000"/>
                    <a:lumOff val="40000"/>
                  </a:schemeClr>
                </a:solidFill>
              </a:rPr>
              <a:t> </a:t>
            </a:r>
            <a:r>
              <a:rPr lang="en-US" sz="1400" dirty="0" err="1">
                <a:solidFill>
                  <a:schemeClr val="tx2">
                    <a:lumMod val="60000"/>
                    <a:lumOff val="40000"/>
                  </a:schemeClr>
                </a:solidFill>
              </a:rPr>
              <a:t>tersendiri</a:t>
            </a:r>
            <a:r>
              <a:rPr lang="en-US" sz="1400" dirty="0">
                <a:solidFill>
                  <a:schemeClr val="tx2">
                    <a:lumMod val="60000"/>
                    <a:lumOff val="40000"/>
                  </a:schemeClr>
                </a:solidFill>
              </a:rPr>
              <a:t>)</a:t>
            </a:r>
          </a:p>
          <a:p>
            <a:pPr marL="0" lvl="0" indent="0" algn="just">
              <a:spcAft>
                <a:spcPts val="1600"/>
              </a:spcAft>
            </a:pPr>
            <a:r>
              <a:rPr lang="en-US" sz="1400" dirty="0" err="1" smtClean="0">
                <a:solidFill>
                  <a:schemeClr val="tx2">
                    <a:lumMod val="60000"/>
                    <a:lumOff val="40000"/>
                  </a:schemeClr>
                </a:solidFill>
              </a:rPr>
              <a:t>l.Mengadakan</a:t>
            </a:r>
            <a:r>
              <a:rPr lang="en-US" sz="1400" dirty="0" smtClean="0">
                <a:solidFill>
                  <a:schemeClr val="tx2">
                    <a:lumMod val="60000"/>
                    <a:lumOff val="40000"/>
                  </a:schemeClr>
                </a:solidFill>
              </a:rPr>
              <a:t>/</a:t>
            </a:r>
            <a:r>
              <a:rPr lang="en-US" sz="1400" dirty="0" err="1" smtClean="0">
                <a:solidFill>
                  <a:schemeClr val="tx2">
                    <a:lumMod val="60000"/>
                    <a:lumOff val="40000"/>
                  </a:schemeClr>
                </a:solidFill>
              </a:rPr>
              <a:t>membeli</a:t>
            </a:r>
            <a:r>
              <a:rPr lang="en-US" sz="1400" dirty="0" smtClean="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yang </a:t>
            </a:r>
            <a:r>
              <a:rPr lang="en-US" sz="1400" dirty="0" err="1">
                <a:solidFill>
                  <a:schemeClr val="tx2">
                    <a:lumMod val="60000"/>
                    <a:lumOff val="40000"/>
                  </a:schemeClr>
                </a:solidFill>
              </a:rPr>
              <a:t>diperlukan</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m.Membuat</a:t>
            </a:r>
            <a:r>
              <a:rPr lang="en-US" sz="1400" dirty="0" smtClean="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yang </a:t>
            </a:r>
            <a:r>
              <a:rPr lang="en-US" sz="1400" dirty="0" err="1">
                <a:solidFill>
                  <a:schemeClr val="tx2">
                    <a:lumMod val="60000"/>
                    <a:lumOff val="40000"/>
                  </a:schemeClr>
                </a:solidFill>
              </a:rPr>
              <a:t>dibuat</a:t>
            </a:r>
            <a:r>
              <a:rPr lang="en-US" sz="1400" dirty="0">
                <a:solidFill>
                  <a:schemeClr val="tx2">
                    <a:lumMod val="60000"/>
                    <a:lumOff val="40000"/>
                  </a:schemeClr>
                </a:solidFill>
              </a:rPr>
              <a:t> </a:t>
            </a:r>
            <a:r>
              <a:rPr lang="en-US" sz="1400" dirty="0" err="1">
                <a:solidFill>
                  <a:schemeClr val="tx2">
                    <a:lumMod val="60000"/>
                    <a:lumOff val="40000"/>
                  </a:schemeClr>
                </a:solidFill>
              </a:rPr>
              <a:t>sendiri</a:t>
            </a:r>
            <a:r>
              <a:rPr lang="en-US" sz="1400" dirty="0">
                <a:solidFill>
                  <a:schemeClr val="tx2">
                    <a:lumMod val="60000"/>
                    <a:lumOff val="40000"/>
                  </a:schemeClr>
                </a:solidFill>
              </a:rPr>
              <a:t> </a:t>
            </a:r>
            <a:r>
              <a:rPr lang="en-US" sz="1400" dirty="0" err="1">
                <a:solidFill>
                  <a:schemeClr val="tx2">
                    <a:lumMod val="60000"/>
                    <a:lumOff val="40000"/>
                  </a:schemeClr>
                </a:solidFill>
              </a:rPr>
              <a:t>dari</a:t>
            </a:r>
            <a:r>
              <a:rPr lang="en-US" sz="1400" dirty="0">
                <a:solidFill>
                  <a:schemeClr val="tx2">
                    <a:lumMod val="60000"/>
                    <a:lumOff val="40000"/>
                  </a:schemeClr>
                </a:solidFill>
              </a:rPr>
              <a:t> </a:t>
            </a:r>
            <a:r>
              <a:rPr lang="en-US" sz="1400" dirty="0" err="1">
                <a:solidFill>
                  <a:schemeClr val="tx2">
                    <a:lumMod val="60000"/>
                    <a:lumOff val="40000"/>
                  </a:schemeClr>
                </a:solidFill>
              </a:rPr>
              <a:t>bahan</a:t>
            </a:r>
            <a:r>
              <a:rPr lang="en-US" sz="1400" dirty="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yang di </a:t>
            </a:r>
            <a:r>
              <a:rPr lang="en-US" sz="1400" dirty="0" err="1">
                <a:solidFill>
                  <a:schemeClr val="tx2">
                    <a:lumMod val="60000"/>
                    <a:lumOff val="40000"/>
                  </a:schemeClr>
                </a:solidFill>
              </a:rPr>
              <a:t>sekolah</a:t>
            </a:r>
            <a:r>
              <a:rPr lang="en-US" sz="1400" dirty="0">
                <a:solidFill>
                  <a:schemeClr val="tx2">
                    <a:lumMod val="60000"/>
                    <a:lumOff val="40000"/>
                  </a:schemeClr>
                </a:solidFill>
              </a:rPr>
              <a:t>, </a:t>
            </a:r>
            <a:r>
              <a:rPr lang="en-US" sz="1400" dirty="0" err="1">
                <a:solidFill>
                  <a:schemeClr val="tx2">
                    <a:lumMod val="60000"/>
                    <a:lumOff val="40000"/>
                  </a:schemeClr>
                </a:solidFill>
              </a:rPr>
              <a:t>yangdapat</a:t>
            </a:r>
            <a:r>
              <a:rPr lang="en-US" sz="1400" dirty="0">
                <a:solidFill>
                  <a:schemeClr val="tx2">
                    <a:lumMod val="60000"/>
                    <a:lumOff val="40000"/>
                  </a:schemeClr>
                </a:solidFill>
              </a:rPr>
              <a:t> </a:t>
            </a:r>
            <a:r>
              <a:rPr lang="en-US" sz="1400" dirty="0" err="1">
                <a:solidFill>
                  <a:schemeClr val="tx2">
                    <a:lumMod val="60000"/>
                    <a:lumOff val="40000"/>
                  </a:schemeClr>
                </a:solidFill>
              </a:rPr>
              <a:t>dibuat</a:t>
            </a:r>
            <a:r>
              <a:rPr lang="en-US" sz="1400" dirty="0">
                <a:solidFill>
                  <a:schemeClr val="tx2">
                    <a:lumMod val="60000"/>
                    <a:lumOff val="40000"/>
                  </a:schemeClr>
                </a:solidFill>
              </a:rPr>
              <a:t> </a:t>
            </a:r>
            <a:r>
              <a:rPr lang="en-US" sz="1400" dirty="0" err="1">
                <a:solidFill>
                  <a:schemeClr val="tx2">
                    <a:lumMod val="60000"/>
                    <a:lumOff val="40000"/>
                  </a:schemeClr>
                </a:solidFill>
              </a:rPr>
              <a:t>sendiri</a:t>
            </a:r>
            <a:r>
              <a:rPr lang="en-US" sz="1400" dirty="0">
                <a:solidFill>
                  <a:schemeClr val="tx2">
                    <a:lumMod val="60000"/>
                    <a:lumOff val="40000"/>
                  </a:schemeClr>
                </a:solidFill>
              </a:rPr>
              <a:t> </a:t>
            </a:r>
            <a:r>
              <a:rPr lang="en-US" sz="1400" dirty="0" err="1">
                <a:solidFill>
                  <a:schemeClr val="tx2">
                    <a:lumMod val="60000"/>
                    <a:lumOff val="40000"/>
                  </a:schemeClr>
                </a:solidFill>
              </a:rPr>
              <a:t>oleh</a:t>
            </a:r>
            <a:r>
              <a:rPr lang="en-US" sz="1400" dirty="0">
                <a:solidFill>
                  <a:schemeClr val="tx2">
                    <a:lumMod val="60000"/>
                    <a:lumOff val="40000"/>
                  </a:schemeClr>
                </a:solidFill>
              </a:rPr>
              <a:t> guru </a:t>
            </a:r>
            <a:r>
              <a:rPr lang="en-US" sz="1400" dirty="0" err="1">
                <a:solidFill>
                  <a:schemeClr val="tx2">
                    <a:lumMod val="60000"/>
                    <a:lumOff val="40000"/>
                  </a:schemeClr>
                </a:solidFill>
              </a:rPr>
              <a:t>atau</a:t>
            </a:r>
            <a:r>
              <a:rPr lang="en-US" sz="1400" dirty="0">
                <a:solidFill>
                  <a:schemeClr val="tx2">
                    <a:lumMod val="60000"/>
                    <a:lumOff val="40000"/>
                  </a:schemeClr>
                </a:solidFill>
              </a:rPr>
              <a:t> </a:t>
            </a:r>
            <a:r>
              <a:rPr lang="en-US" sz="1400" dirty="0" err="1">
                <a:solidFill>
                  <a:schemeClr val="tx2">
                    <a:lumMod val="60000"/>
                    <a:lumOff val="40000"/>
                  </a:schemeClr>
                </a:solidFill>
              </a:rPr>
              <a:t>oleh</a:t>
            </a:r>
            <a:r>
              <a:rPr lang="en-US" sz="1400" dirty="0">
                <a:solidFill>
                  <a:schemeClr val="tx2">
                    <a:lumMod val="60000"/>
                    <a:lumOff val="40000"/>
                  </a:schemeClr>
                </a:solidFill>
              </a:rPr>
              <a:t> </a:t>
            </a:r>
            <a:r>
              <a:rPr lang="en-US" sz="1400" dirty="0" err="1">
                <a:solidFill>
                  <a:schemeClr val="tx2">
                    <a:lumMod val="60000"/>
                    <a:lumOff val="40000"/>
                  </a:schemeClr>
                </a:solidFill>
              </a:rPr>
              <a:t>siswa</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n.Menerima</a:t>
            </a:r>
            <a:r>
              <a:rPr lang="en-US" sz="1400" dirty="0" smtClean="0">
                <a:solidFill>
                  <a:schemeClr val="tx2">
                    <a:lumMod val="60000"/>
                    <a:lumOff val="40000"/>
                  </a:schemeClr>
                </a:solidFill>
              </a:rPr>
              <a:t> </a:t>
            </a:r>
            <a:r>
              <a:rPr lang="en-US" sz="1400" dirty="0" err="1">
                <a:solidFill>
                  <a:schemeClr val="tx2">
                    <a:lumMod val="60000"/>
                    <a:lumOff val="40000"/>
                  </a:schemeClr>
                </a:solidFill>
              </a:rPr>
              <a:t>dan</a:t>
            </a:r>
            <a:r>
              <a:rPr lang="en-US" sz="1400" dirty="0">
                <a:solidFill>
                  <a:schemeClr val="tx2">
                    <a:lumMod val="60000"/>
                    <a:lumOff val="40000"/>
                  </a:schemeClr>
                </a:solidFill>
              </a:rPr>
              <a:t> </a:t>
            </a:r>
            <a:r>
              <a:rPr lang="en-US" sz="1400" dirty="0" err="1">
                <a:solidFill>
                  <a:schemeClr val="tx2">
                    <a:lumMod val="60000"/>
                    <a:lumOff val="40000"/>
                  </a:schemeClr>
                </a:solidFill>
              </a:rPr>
              <a:t>memeriksa</a:t>
            </a:r>
            <a:r>
              <a:rPr lang="en-US" sz="1400" dirty="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yang </a:t>
            </a:r>
            <a:r>
              <a:rPr lang="en-US" sz="1400" dirty="0" err="1">
                <a:solidFill>
                  <a:schemeClr val="tx2">
                    <a:lumMod val="60000"/>
                    <a:lumOff val="40000"/>
                  </a:schemeClr>
                </a:solidFill>
              </a:rPr>
              <a:t>datang</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o.Melakukan</a:t>
            </a:r>
            <a:r>
              <a:rPr lang="en-US" sz="1400" dirty="0" smtClean="0">
                <a:solidFill>
                  <a:schemeClr val="tx2">
                    <a:lumMod val="60000"/>
                    <a:lumOff val="40000"/>
                  </a:schemeClr>
                </a:solidFill>
              </a:rPr>
              <a:t> </a:t>
            </a:r>
            <a:r>
              <a:rPr lang="en-US" sz="1400" dirty="0" err="1">
                <a:solidFill>
                  <a:schemeClr val="tx2">
                    <a:lumMod val="60000"/>
                    <a:lumOff val="40000"/>
                  </a:schemeClr>
                </a:solidFill>
              </a:rPr>
              <a:t>langkah-langkah</a:t>
            </a:r>
            <a:r>
              <a:rPr lang="en-US" sz="1400" dirty="0">
                <a:solidFill>
                  <a:schemeClr val="tx2">
                    <a:lumMod val="60000"/>
                    <a:lumOff val="40000"/>
                  </a:schemeClr>
                </a:solidFill>
              </a:rPr>
              <a:t> yang </a:t>
            </a:r>
            <a:r>
              <a:rPr lang="en-US" sz="1400" dirty="0" err="1">
                <a:solidFill>
                  <a:schemeClr val="tx2">
                    <a:lumMod val="60000"/>
                    <a:lumOff val="40000"/>
                  </a:schemeClr>
                </a:solidFill>
              </a:rPr>
              <a:t>diperlukan</a:t>
            </a:r>
            <a:r>
              <a:rPr lang="en-US" sz="1400" dirty="0">
                <a:solidFill>
                  <a:schemeClr val="tx2">
                    <a:lumMod val="60000"/>
                    <a:lumOff val="40000"/>
                  </a:schemeClr>
                </a:solidFill>
              </a:rPr>
              <a:t> agar </a:t>
            </a:r>
            <a:r>
              <a:rPr lang="en-US" sz="1400" dirty="0" err="1">
                <a:solidFill>
                  <a:schemeClr val="tx2">
                    <a:lumMod val="60000"/>
                    <a:lumOff val="40000"/>
                  </a:schemeClr>
                </a:solidFill>
              </a:rPr>
              <a:t>kegiatan-kegiatan</a:t>
            </a:r>
            <a:r>
              <a:rPr lang="en-US" sz="1400" dirty="0">
                <a:solidFill>
                  <a:schemeClr val="tx2">
                    <a:lumMod val="60000"/>
                    <a:lumOff val="40000"/>
                  </a:schemeClr>
                </a:solidFill>
              </a:rPr>
              <a:t> di </a:t>
            </a:r>
            <a:r>
              <a:rPr lang="en-US" sz="1400" dirty="0" err="1">
                <a:solidFill>
                  <a:schemeClr val="tx2">
                    <a:lumMod val="60000"/>
                    <a:lumOff val="40000"/>
                  </a:schemeClr>
                </a:solidFill>
              </a:rPr>
              <a:t>dalam</a:t>
            </a:r>
            <a:r>
              <a:rPr lang="en-US" sz="1400" dirty="0">
                <a:solidFill>
                  <a:schemeClr val="tx2">
                    <a:lumMod val="60000"/>
                    <a:lumOff val="40000"/>
                  </a:schemeClr>
                </a:solidFill>
              </a:rPr>
              <a:t> </a:t>
            </a:r>
            <a:r>
              <a:rPr lang="en-US" sz="1400" dirty="0" err="1">
                <a:solidFill>
                  <a:schemeClr val="tx2">
                    <a:lumMod val="60000"/>
                    <a:lumOff val="40000"/>
                  </a:schemeClr>
                </a:solidFill>
              </a:rPr>
              <a:t>labolatorium</a:t>
            </a:r>
            <a:r>
              <a:rPr lang="en-US" sz="1400" dirty="0">
                <a:solidFill>
                  <a:schemeClr val="tx2">
                    <a:lumMod val="60000"/>
                    <a:lumOff val="40000"/>
                  </a:schemeClr>
                </a:solidFill>
              </a:rPr>
              <a:t> </a:t>
            </a:r>
            <a:r>
              <a:rPr lang="en-US" sz="1400" dirty="0" err="1">
                <a:solidFill>
                  <a:schemeClr val="tx2">
                    <a:lumMod val="60000"/>
                    <a:lumOff val="40000"/>
                  </a:schemeClr>
                </a:solidFill>
              </a:rPr>
              <a:t>berlangsung</a:t>
            </a:r>
            <a:r>
              <a:rPr lang="en-US" sz="1400" dirty="0">
                <a:solidFill>
                  <a:schemeClr val="tx2">
                    <a:lumMod val="60000"/>
                    <a:lumOff val="40000"/>
                  </a:schemeClr>
                </a:solidFill>
              </a:rPr>
              <a:t> </a:t>
            </a:r>
            <a:r>
              <a:rPr lang="en-US" sz="1400" dirty="0" err="1">
                <a:solidFill>
                  <a:schemeClr val="tx2">
                    <a:lumMod val="60000"/>
                    <a:lumOff val="40000"/>
                  </a:schemeClr>
                </a:solidFill>
              </a:rPr>
              <a:t>aman</a:t>
            </a:r>
            <a:r>
              <a:rPr lang="en-US" sz="1400" dirty="0">
                <a:solidFill>
                  <a:schemeClr val="tx2">
                    <a:lumMod val="60000"/>
                    <a:lumOff val="40000"/>
                  </a:schemeClr>
                </a:solidFill>
              </a:rPr>
              <a:t>, </a:t>
            </a:r>
            <a:r>
              <a:rPr lang="en-US" sz="1400" dirty="0" err="1">
                <a:solidFill>
                  <a:schemeClr val="tx2">
                    <a:lumMod val="60000"/>
                    <a:lumOff val="40000"/>
                  </a:schemeClr>
                </a:solidFill>
              </a:rPr>
              <a:t>terhindar</a:t>
            </a:r>
            <a:r>
              <a:rPr lang="en-US" sz="1400" dirty="0">
                <a:solidFill>
                  <a:schemeClr val="tx2">
                    <a:lumMod val="60000"/>
                    <a:lumOff val="40000"/>
                  </a:schemeClr>
                </a:solidFill>
              </a:rPr>
              <a:t> </a:t>
            </a:r>
            <a:r>
              <a:rPr lang="en-US" sz="1400" dirty="0" err="1">
                <a:solidFill>
                  <a:schemeClr val="tx2">
                    <a:lumMod val="60000"/>
                    <a:lumOff val="40000"/>
                  </a:schemeClr>
                </a:solidFill>
              </a:rPr>
              <a:t>dari</a:t>
            </a:r>
            <a:r>
              <a:rPr lang="en-US" sz="1400" dirty="0">
                <a:solidFill>
                  <a:schemeClr val="tx2">
                    <a:lumMod val="60000"/>
                    <a:lumOff val="40000"/>
                  </a:schemeClr>
                </a:solidFill>
              </a:rPr>
              <a:t> </a:t>
            </a:r>
            <a:r>
              <a:rPr lang="en-US" sz="1400" dirty="0" err="1">
                <a:solidFill>
                  <a:schemeClr val="tx2">
                    <a:lumMod val="60000"/>
                    <a:lumOff val="40000"/>
                  </a:schemeClr>
                </a:solidFill>
              </a:rPr>
              <a:t>kecelakaan</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p.Mencatat</a:t>
            </a:r>
            <a:r>
              <a:rPr lang="en-US" sz="1400" dirty="0" smtClean="0">
                <a:solidFill>
                  <a:schemeClr val="tx2">
                    <a:lumMod val="60000"/>
                    <a:lumOff val="40000"/>
                  </a:schemeClr>
                </a:solidFill>
              </a:rPr>
              <a:t> </a:t>
            </a:r>
            <a:r>
              <a:rPr lang="en-US" sz="1400" dirty="0">
                <a:solidFill>
                  <a:schemeClr val="tx2">
                    <a:lumMod val="60000"/>
                    <a:lumOff val="40000"/>
                  </a:schemeClr>
                </a:solidFill>
              </a:rPr>
              <a:t>(</a:t>
            </a:r>
            <a:r>
              <a:rPr lang="en-US" sz="1400" dirty="0" err="1">
                <a:solidFill>
                  <a:schemeClr val="tx2">
                    <a:lumMod val="60000"/>
                    <a:lumOff val="40000"/>
                  </a:schemeClr>
                </a:solidFill>
              </a:rPr>
              <a:t>dalam</a:t>
            </a:r>
            <a:r>
              <a:rPr lang="en-US" sz="1400" dirty="0">
                <a:solidFill>
                  <a:schemeClr val="tx2">
                    <a:lumMod val="60000"/>
                    <a:lumOff val="40000"/>
                  </a:schemeClr>
                </a:solidFill>
              </a:rPr>
              <a:t> </a:t>
            </a:r>
            <a:r>
              <a:rPr lang="en-US" sz="1400" dirty="0" err="1">
                <a:solidFill>
                  <a:schemeClr val="tx2">
                    <a:lumMod val="60000"/>
                    <a:lumOff val="40000"/>
                  </a:schemeClr>
                </a:solidFill>
              </a:rPr>
              <a:t>buku</a:t>
            </a:r>
            <a:r>
              <a:rPr lang="en-US" sz="1400" dirty="0">
                <a:solidFill>
                  <a:schemeClr val="tx2">
                    <a:lumMod val="60000"/>
                    <a:lumOff val="40000"/>
                  </a:schemeClr>
                </a:solidFill>
              </a:rPr>
              <a:t> </a:t>
            </a:r>
            <a:r>
              <a:rPr lang="en-US" sz="1400" dirty="0" err="1">
                <a:solidFill>
                  <a:schemeClr val="tx2">
                    <a:lumMod val="60000"/>
                    <a:lumOff val="40000"/>
                  </a:schemeClr>
                </a:solidFill>
              </a:rPr>
              <a:t>harian</a:t>
            </a:r>
            <a:r>
              <a:rPr lang="en-US" sz="1400" dirty="0">
                <a:solidFill>
                  <a:schemeClr val="tx2">
                    <a:lumMod val="60000"/>
                    <a:lumOff val="40000"/>
                  </a:schemeClr>
                </a:solidFill>
              </a:rPr>
              <a:t>) </a:t>
            </a:r>
            <a:r>
              <a:rPr lang="en-US" sz="1400" dirty="0" err="1">
                <a:solidFill>
                  <a:schemeClr val="tx2">
                    <a:lumMod val="60000"/>
                    <a:lumOff val="40000"/>
                  </a:schemeClr>
                </a:solidFill>
              </a:rPr>
              <a:t>kejadian-kejadian</a:t>
            </a:r>
            <a:r>
              <a:rPr lang="en-US" sz="1400" dirty="0">
                <a:solidFill>
                  <a:schemeClr val="tx2">
                    <a:lumMod val="60000"/>
                    <a:lumOff val="40000"/>
                  </a:schemeClr>
                </a:solidFill>
              </a:rPr>
              <a:t> yang </a:t>
            </a:r>
            <a:r>
              <a:rPr lang="en-US" sz="1400" dirty="0" err="1">
                <a:solidFill>
                  <a:schemeClr val="tx2">
                    <a:lumMod val="60000"/>
                    <a:lumOff val="40000"/>
                  </a:schemeClr>
                </a:solidFill>
              </a:rPr>
              <a:t>dianggap</a:t>
            </a:r>
            <a:r>
              <a:rPr lang="en-US" sz="1400" dirty="0">
                <a:solidFill>
                  <a:schemeClr val="tx2">
                    <a:lumMod val="60000"/>
                    <a:lumOff val="40000"/>
                  </a:schemeClr>
                </a:solidFill>
              </a:rPr>
              <a:t> </a:t>
            </a:r>
            <a:r>
              <a:rPr lang="en-US" sz="1400" dirty="0" err="1">
                <a:solidFill>
                  <a:schemeClr val="tx2">
                    <a:lumMod val="60000"/>
                    <a:lumOff val="40000"/>
                  </a:schemeClr>
                </a:solidFill>
              </a:rPr>
              <a:t>penting</a:t>
            </a:r>
            <a:r>
              <a:rPr lang="en-US" sz="1400" dirty="0">
                <a:solidFill>
                  <a:schemeClr val="tx2">
                    <a:lumMod val="60000"/>
                    <a:lumOff val="40000"/>
                  </a:schemeClr>
                </a:solidFill>
              </a:rPr>
              <a:t> </a:t>
            </a:r>
            <a:r>
              <a:rPr lang="en-US" sz="1400" dirty="0" err="1">
                <a:solidFill>
                  <a:schemeClr val="tx2">
                    <a:lumMod val="60000"/>
                    <a:lumOff val="40000"/>
                  </a:schemeClr>
                </a:solidFill>
              </a:rPr>
              <a:t>untuk</a:t>
            </a:r>
            <a:r>
              <a:rPr lang="en-US" sz="1400" dirty="0">
                <a:solidFill>
                  <a:schemeClr val="tx2">
                    <a:lumMod val="60000"/>
                    <a:lumOff val="40000"/>
                  </a:schemeClr>
                </a:solidFill>
              </a:rPr>
              <a:t> </a:t>
            </a:r>
            <a:r>
              <a:rPr lang="en-US" sz="1400" dirty="0" err="1">
                <a:solidFill>
                  <a:schemeClr val="tx2">
                    <a:lumMod val="60000"/>
                    <a:lumOff val="40000"/>
                  </a:schemeClr>
                </a:solidFill>
              </a:rPr>
              <a:t>dicatat</a:t>
            </a:r>
            <a:r>
              <a:rPr lang="en-US" sz="1400" dirty="0">
                <a:solidFill>
                  <a:schemeClr val="tx2">
                    <a:lumMod val="60000"/>
                    <a:lumOff val="40000"/>
                  </a:schemeClr>
                </a:solidFill>
              </a:rPr>
              <a:t>, di </a:t>
            </a:r>
            <a:r>
              <a:rPr lang="en-US" sz="1400" dirty="0" err="1">
                <a:solidFill>
                  <a:schemeClr val="tx2">
                    <a:lumMod val="60000"/>
                    <a:lumOff val="40000"/>
                  </a:schemeClr>
                </a:solidFill>
              </a:rPr>
              <a:t>antaranya</a:t>
            </a:r>
            <a:r>
              <a:rPr lang="en-US" sz="1400" dirty="0">
                <a:solidFill>
                  <a:schemeClr val="tx2">
                    <a:lumMod val="60000"/>
                    <a:lumOff val="40000"/>
                  </a:schemeClr>
                </a:solidFill>
              </a:rPr>
              <a:t>:</a:t>
            </a:r>
          </a:p>
          <a:p>
            <a:pPr marL="0" lvl="0" indent="0" algn="just">
              <a:spcAft>
                <a:spcPts val="1600"/>
              </a:spcAft>
            </a:pPr>
            <a:r>
              <a:rPr lang="en-US" sz="1400" dirty="0" err="1" smtClean="0">
                <a:solidFill>
                  <a:schemeClr val="tx2">
                    <a:lumMod val="60000"/>
                    <a:lumOff val="40000"/>
                  </a:schemeClr>
                </a:solidFill>
              </a:rPr>
              <a:t>i.Terjadinya</a:t>
            </a:r>
            <a:r>
              <a:rPr lang="en-US" sz="1400" dirty="0" smtClean="0">
                <a:solidFill>
                  <a:schemeClr val="tx2">
                    <a:lumMod val="60000"/>
                    <a:lumOff val="40000"/>
                  </a:schemeClr>
                </a:solidFill>
              </a:rPr>
              <a:t> </a:t>
            </a:r>
            <a:r>
              <a:rPr lang="en-US" sz="1400" dirty="0" err="1">
                <a:solidFill>
                  <a:schemeClr val="tx2">
                    <a:lumMod val="60000"/>
                    <a:lumOff val="40000"/>
                  </a:schemeClr>
                </a:solidFill>
              </a:rPr>
              <a:t>kecelakaan</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ii.Pecah</a:t>
            </a:r>
            <a:r>
              <a:rPr lang="en-US" sz="1400" dirty="0">
                <a:solidFill>
                  <a:schemeClr val="tx2">
                    <a:lumMod val="60000"/>
                    <a:lumOff val="40000"/>
                  </a:schemeClr>
                </a:solidFill>
              </a:rPr>
              <a:t>, </a:t>
            </a:r>
            <a:r>
              <a:rPr lang="en-US" sz="1400" dirty="0" err="1">
                <a:solidFill>
                  <a:schemeClr val="tx2">
                    <a:lumMod val="60000"/>
                    <a:lumOff val="40000"/>
                  </a:schemeClr>
                </a:solidFill>
              </a:rPr>
              <a:t>rusak</a:t>
            </a:r>
            <a:r>
              <a:rPr lang="en-US" sz="1400" dirty="0">
                <a:solidFill>
                  <a:schemeClr val="tx2">
                    <a:lumMod val="60000"/>
                    <a:lumOff val="40000"/>
                  </a:schemeClr>
                </a:solidFill>
              </a:rPr>
              <a:t>, </a:t>
            </a:r>
            <a:r>
              <a:rPr lang="en-US" sz="1400" dirty="0" err="1">
                <a:solidFill>
                  <a:schemeClr val="tx2">
                    <a:lumMod val="60000"/>
                    <a:lumOff val="40000"/>
                  </a:schemeClr>
                </a:solidFill>
              </a:rPr>
              <a:t>hilangya</a:t>
            </a:r>
            <a:r>
              <a:rPr lang="en-US" sz="1400" dirty="0">
                <a:solidFill>
                  <a:schemeClr val="tx2">
                    <a:lumMod val="60000"/>
                    <a:lumOff val="40000"/>
                  </a:schemeClr>
                </a:solidFill>
              </a:rPr>
              <a:t> </a:t>
            </a:r>
            <a:r>
              <a:rPr lang="en-US" sz="1400" dirty="0" err="1">
                <a:solidFill>
                  <a:schemeClr val="tx2">
                    <a:lumMod val="60000"/>
                    <a:lumOff val="40000"/>
                  </a:schemeClr>
                </a:solidFill>
              </a:rPr>
              <a:t>suatu</a:t>
            </a:r>
            <a:r>
              <a:rPr lang="en-US" sz="1400" dirty="0">
                <a:solidFill>
                  <a:schemeClr val="tx2">
                    <a:lumMod val="60000"/>
                    <a:lumOff val="40000"/>
                  </a:schemeClr>
                </a:solidFill>
              </a:rPr>
              <a:t> </a:t>
            </a:r>
            <a:r>
              <a:rPr lang="en-US" sz="1400" dirty="0" err="1">
                <a:solidFill>
                  <a:schemeClr val="tx2">
                    <a:lumMod val="60000"/>
                    <a:lumOff val="40000"/>
                  </a:schemeClr>
                </a:solidFill>
              </a:rPr>
              <a:t>alat</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iii.Diterimanya</a:t>
            </a:r>
            <a:r>
              <a:rPr lang="en-US" sz="1400" dirty="0" smtClean="0">
                <a:solidFill>
                  <a:schemeClr val="tx2">
                    <a:lumMod val="60000"/>
                    <a:lumOff val="40000"/>
                  </a:schemeClr>
                </a:solidFill>
              </a:rPr>
              <a:t> </a:t>
            </a:r>
            <a:r>
              <a:rPr lang="en-US" sz="1400" dirty="0" err="1">
                <a:solidFill>
                  <a:schemeClr val="tx2">
                    <a:lumMod val="60000"/>
                    <a:lumOff val="40000"/>
                  </a:schemeClr>
                </a:solidFill>
              </a:rPr>
              <a:t>alat</a:t>
            </a:r>
            <a:r>
              <a:rPr lang="en-US" sz="1400" dirty="0">
                <a:solidFill>
                  <a:schemeClr val="tx2">
                    <a:lumMod val="60000"/>
                    <a:lumOff val="40000"/>
                  </a:schemeClr>
                </a:solidFill>
              </a:rPr>
              <a:t> </a:t>
            </a:r>
            <a:r>
              <a:rPr lang="en-US" sz="1400" dirty="0" err="1">
                <a:solidFill>
                  <a:schemeClr val="tx2">
                    <a:lumMod val="60000"/>
                    <a:lumOff val="40000"/>
                  </a:schemeClr>
                </a:solidFill>
              </a:rPr>
              <a:t>baru</a:t>
            </a:r>
            <a:endParaRPr lang="en-US" sz="1400" dirty="0">
              <a:solidFill>
                <a:schemeClr val="tx2">
                  <a:lumMod val="60000"/>
                  <a:lumOff val="40000"/>
                </a:schemeClr>
              </a:solidFill>
            </a:endParaRPr>
          </a:p>
          <a:p>
            <a:pPr marL="0" lvl="0" indent="0" algn="just">
              <a:spcAft>
                <a:spcPts val="1600"/>
              </a:spcAft>
            </a:pPr>
            <a:r>
              <a:rPr lang="en-US" sz="1400" dirty="0" err="1" smtClean="0">
                <a:solidFill>
                  <a:schemeClr val="tx2">
                    <a:lumMod val="60000"/>
                    <a:lumOff val="40000"/>
                  </a:schemeClr>
                </a:solidFill>
              </a:rPr>
              <a:t>iv.Dll</a:t>
            </a:r>
            <a:r>
              <a:rPr lang="en-US" sz="1400" dirty="0">
                <a:solidFill>
                  <a:schemeClr val="tx2">
                    <a:lumMod val="60000"/>
                    <a:lumOff val="40000"/>
                  </a:schemeClr>
                </a:solidFill>
              </a:rPr>
              <a:t>, yang </a:t>
            </a:r>
            <a:r>
              <a:rPr lang="en-US" sz="1400" dirty="0" err="1">
                <a:solidFill>
                  <a:schemeClr val="tx2">
                    <a:lumMod val="60000"/>
                    <a:lumOff val="40000"/>
                  </a:schemeClr>
                </a:solidFill>
              </a:rPr>
              <a:t>dianggap</a:t>
            </a:r>
            <a:r>
              <a:rPr lang="en-US" sz="1400" dirty="0">
                <a:solidFill>
                  <a:schemeClr val="tx2">
                    <a:lumMod val="60000"/>
                    <a:lumOff val="40000"/>
                  </a:schemeClr>
                </a:solidFill>
              </a:rPr>
              <a:t> </a:t>
            </a:r>
            <a:r>
              <a:rPr lang="en-US" sz="1400" dirty="0" err="1">
                <a:solidFill>
                  <a:schemeClr val="tx2">
                    <a:lumMod val="60000"/>
                    <a:lumOff val="40000"/>
                  </a:schemeClr>
                </a:solidFill>
              </a:rPr>
              <a:t>penting</a:t>
            </a:r>
            <a:endParaRPr lang="en-US" sz="1400" dirty="0">
              <a:solidFill>
                <a:schemeClr val="tx2">
                  <a:lumMod val="60000"/>
                  <a:lumOff val="40000"/>
                </a:schemeClr>
              </a:solidFill>
            </a:endParaRPr>
          </a:p>
          <a:p>
            <a:pPr marL="0" lvl="0" indent="0" algn="l" rtl="0">
              <a:spcBef>
                <a:spcPts val="0"/>
              </a:spcBef>
              <a:spcAft>
                <a:spcPts val="1600"/>
              </a:spcAft>
              <a:buNone/>
            </a:pPr>
            <a:endParaRPr dirty="0"/>
          </a:p>
        </p:txBody>
      </p:sp>
      <p:pic>
        <p:nvPicPr>
          <p:cNvPr id="436" name="Google Shape;436;p41"/>
          <p:cNvPicPr preferRelativeResize="0"/>
          <p:nvPr/>
        </p:nvPicPr>
        <p:blipFill>
          <a:blip r:embed="rId4">
            <a:alphaModFix/>
          </a:blip>
          <a:stretch>
            <a:fillRect/>
          </a:stretch>
        </p:blipFill>
        <p:spPr>
          <a:xfrm>
            <a:off x="5593299" y="2216031"/>
            <a:ext cx="3762676" cy="3511150"/>
          </a:xfrm>
          <a:prstGeom prst="rect">
            <a:avLst/>
          </a:prstGeom>
          <a:noFill/>
          <a:ln>
            <a:noFill/>
          </a:ln>
        </p:spPr>
      </p:pic>
      <p:pic>
        <p:nvPicPr>
          <p:cNvPr id="437" name="Google Shape;437;p41"/>
          <p:cNvPicPr preferRelativeResize="0"/>
          <p:nvPr/>
        </p:nvPicPr>
        <p:blipFill>
          <a:blip r:embed="rId5">
            <a:alphaModFix/>
          </a:blip>
          <a:stretch>
            <a:fillRect/>
          </a:stretch>
        </p:blipFill>
        <p:spPr>
          <a:xfrm>
            <a:off x="6180550" y="4136025"/>
            <a:ext cx="367824" cy="367849"/>
          </a:xfrm>
          <a:prstGeom prst="rect">
            <a:avLst/>
          </a:prstGeom>
          <a:noFill/>
          <a:ln>
            <a:noFill/>
          </a:ln>
        </p:spPr>
      </p:pic>
      <p:pic>
        <p:nvPicPr>
          <p:cNvPr id="438" name="Google Shape;438;p41"/>
          <p:cNvPicPr preferRelativeResize="0"/>
          <p:nvPr/>
        </p:nvPicPr>
        <p:blipFill>
          <a:blip r:embed="rId6">
            <a:alphaModFix/>
          </a:blip>
          <a:stretch>
            <a:fillRect/>
          </a:stretch>
        </p:blipFill>
        <p:spPr>
          <a:xfrm>
            <a:off x="8303837" y="754574"/>
            <a:ext cx="253875" cy="253859"/>
          </a:xfrm>
          <a:prstGeom prst="rect">
            <a:avLst/>
          </a:prstGeom>
          <a:noFill/>
          <a:ln>
            <a:noFill/>
          </a:ln>
        </p:spPr>
      </p:pic>
      <p:pic>
        <p:nvPicPr>
          <p:cNvPr id="439" name="Google Shape;439;p41"/>
          <p:cNvPicPr preferRelativeResize="0"/>
          <p:nvPr/>
        </p:nvPicPr>
        <p:blipFill>
          <a:blip r:embed="rId7">
            <a:alphaModFix/>
          </a:blip>
          <a:stretch>
            <a:fillRect/>
          </a:stretch>
        </p:blipFill>
        <p:spPr>
          <a:xfrm>
            <a:off x="7327575" y="734424"/>
            <a:ext cx="294125" cy="29414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5" name="Google Shape;445;p42"/>
          <p:cNvSpPr txBox="1">
            <a:spLocks noGrp="1"/>
          </p:cNvSpPr>
          <p:nvPr>
            <p:ph type="subTitle" idx="1"/>
          </p:nvPr>
        </p:nvSpPr>
        <p:spPr>
          <a:xfrm>
            <a:off x="161421" y="604296"/>
            <a:ext cx="8262257" cy="2325600"/>
          </a:xfrm>
          <a:prstGeom prst="rect">
            <a:avLst/>
          </a:prstGeom>
        </p:spPr>
        <p:txBody>
          <a:bodyPr spcFirstLastPara="1" wrap="square" lIns="91425" tIns="91425" rIns="91425" bIns="91425" anchor="t" anchorCtr="0">
            <a:noAutofit/>
          </a:bodyPr>
          <a:lstStyle/>
          <a:p>
            <a:pPr marL="0" lvl="0" indent="0" algn="ctr">
              <a:buClr>
                <a:schemeClr val="dk1"/>
              </a:buClr>
              <a:buSzPts val="1100"/>
              <a:buNone/>
            </a:pPr>
            <a:r>
              <a:rPr lang="en-US" sz="1600" dirty="0" err="1"/>
              <a:t>Semua</a:t>
            </a:r>
            <a:r>
              <a:rPr lang="en-US" sz="1600" dirty="0"/>
              <a:t> </a:t>
            </a:r>
            <a:r>
              <a:rPr lang="en-US" sz="1600" dirty="0" err="1"/>
              <a:t>kejadian</a:t>
            </a:r>
            <a:r>
              <a:rPr lang="en-US" sz="1600" dirty="0"/>
              <a:t> </a:t>
            </a:r>
            <a:r>
              <a:rPr lang="en-US" sz="1600" dirty="0" err="1"/>
              <a:t>dicatat</a:t>
            </a:r>
            <a:r>
              <a:rPr lang="en-US" sz="1600" dirty="0"/>
              <a:t> di </a:t>
            </a:r>
            <a:r>
              <a:rPr lang="en-US" sz="1600" dirty="0" err="1"/>
              <a:t>dalam</a:t>
            </a:r>
            <a:r>
              <a:rPr lang="en-US" sz="1600" dirty="0"/>
              <a:t> </a:t>
            </a:r>
            <a:r>
              <a:rPr lang="en-US" sz="1600" dirty="0" err="1"/>
              <a:t>buku</a:t>
            </a:r>
            <a:r>
              <a:rPr lang="en-US" sz="1600" dirty="0"/>
              <a:t> </a:t>
            </a:r>
            <a:r>
              <a:rPr lang="en-US" sz="1600" dirty="0" err="1"/>
              <a:t>harian.Sebaiknya</a:t>
            </a:r>
            <a:r>
              <a:rPr lang="en-US" sz="1600" dirty="0"/>
              <a:t> </a:t>
            </a:r>
            <a:r>
              <a:rPr lang="en-US" sz="1600" dirty="0" err="1"/>
              <a:t>digunakan</a:t>
            </a:r>
            <a:r>
              <a:rPr lang="en-US" sz="1600" dirty="0"/>
              <a:t> </a:t>
            </a:r>
            <a:r>
              <a:rPr lang="en-US" sz="1600" dirty="0" err="1"/>
              <a:t>satu</a:t>
            </a:r>
            <a:r>
              <a:rPr lang="en-US" sz="1600" dirty="0"/>
              <a:t> </a:t>
            </a:r>
            <a:r>
              <a:rPr lang="en-US" sz="1600" dirty="0" err="1"/>
              <a:t>buku</a:t>
            </a:r>
            <a:r>
              <a:rPr lang="en-US" sz="1600" dirty="0"/>
              <a:t> </a:t>
            </a:r>
            <a:r>
              <a:rPr lang="en-US" sz="1600" dirty="0" err="1"/>
              <a:t>untuk</a:t>
            </a:r>
            <a:r>
              <a:rPr lang="en-US" sz="1600" dirty="0"/>
              <a:t> </a:t>
            </a:r>
            <a:r>
              <a:rPr lang="en-US" sz="1600" dirty="0" err="1"/>
              <a:t>satu</a:t>
            </a:r>
            <a:r>
              <a:rPr lang="en-US" sz="1600" dirty="0"/>
              <a:t> </a:t>
            </a:r>
            <a:r>
              <a:rPr lang="en-US" sz="1600" dirty="0" err="1"/>
              <a:t>labolatorium</a:t>
            </a:r>
            <a:r>
              <a:rPr lang="en-US" sz="1600" dirty="0"/>
              <a:t>. </a:t>
            </a:r>
            <a:r>
              <a:rPr lang="en-US" sz="1600" dirty="0" err="1"/>
              <a:t>Disarankan</a:t>
            </a:r>
            <a:r>
              <a:rPr lang="en-US" sz="1600" dirty="0"/>
              <a:t> </a:t>
            </a:r>
            <a:r>
              <a:rPr lang="en-US" sz="1600" dirty="0" err="1"/>
              <a:t>catatan</a:t>
            </a:r>
            <a:r>
              <a:rPr lang="en-US" sz="1600" dirty="0"/>
              <a:t> </a:t>
            </a:r>
            <a:r>
              <a:rPr lang="en-US" sz="1600" dirty="0" err="1"/>
              <a:t>harian</a:t>
            </a:r>
            <a:r>
              <a:rPr lang="en-US" sz="1600" dirty="0"/>
              <a:t> </a:t>
            </a:r>
            <a:r>
              <a:rPr lang="en-US" sz="1600" dirty="0" err="1"/>
              <a:t>itu</a:t>
            </a:r>
            <a:r>
              <a:rPr lang="en-US" sz="1600" dirty="0"/>
              <a:t> </a:t>
            </a:r>
            <a:r>
              <a:rPr lang="en-US" sz="1600" dirty="0" err="1"/>
              <a:t>berisikan</a:t>
            </a:r>
            <a:r>
              <a:rPr lang="en-US" sz="1600" dirty="0"/>
              <a:t> </a:t>
            </a:r>
            <a:r>
              <a:rPr lang="en-US" sz="1600" dirty="0" err="1"/>
              <a:t>hal-hal</a:t>
            </a:r>
            <a:r>
              <a:rPr lang="en-US" sz="1600" dirty="0"/>
              <a:t> </a:t>
            </a:r>
            <a:r>
              <a:rPr lang="en-US" sz="1600" dirty="0" err="1"/>
              <a:t>berikut</a:t>
            </a:r>
            <a:r>
              <a:rPr lang="en-US" sz="1600" dirty="0"/>
              <a:t>:</a:t>
            </a:r>
          </a:p>
          <a:p>
            <a:pPr marL="0" lvl="0" indent="0" algn="ctr">
              <a:buClr>
                <a:schemeClr val="dk1"/>
              </a:buClr>
              <a:buSzPts val="1100"/>
              <a:buNone/>
            </a:pPr>
            <a:r>
              <a:rPr lang="en-US" sz="1600" dirty="0" smtClean="0"/>
              <a:t>1.Tanggal </a:t>
            </a:r>
            <a:r>
              <a:rPr lang="en-US" sz="1600" dirty="0" err="1"/>
              <a:t>dan</a:t>
            </a:r>
            <a:r>
              <a:rPr lang="en-US" sz="1600" dirty="0"/>
              <a:t> </a:t>
            </a:r>
            <a:r>
              <a:rPr lang="en-US" sz="1600" dirty="0" err="1"/>
              <a:t>waktu</a:t>
            </a:r>
            <a:r>
              <a:rPr lang="en-US" sz="1600" dirty="0"/>
              <a:t> (jam) </a:t>
            </a:r>
            <a:r>
              <a:rPr lang="en-US" sz="1600" dirty="0" err="1"/>
              <a:t>kejadian</a:t>
            </a:r>
            <a:endParaRPr lang="en-US" sz="1600" dirty="0"/>
          </a:p>
          <a:p>
            <a:pPr marL="0" lvl="0" indent="0" algn="ctr">
              <a:buClr>
                <a:schemeClr val="dk1"/>
              </a:buClr>
              <a:buSzPts val="1100"/>
              <a:buNone/>
            </a:pPr>
            <a:r>
              <a:rPr lang="en-US" sz="1600" dirty="0" smtClean="0"/>
              <a:t>2.Uraian </a:t>
            </a:r>
            <a:r>
              <a:rPr lang="en-US" sz="1600" dirty="0" err="1"/>
              <a:t>singkat</a:t>
            </a:r>
            <a:r>
              <a:rPr lang="en-US" sz="1600" dirty="0"/>
              <a:t> </a:t>
            </a:r>
            <a:r>
              <a:rPr lang="en-US" sz="1600" dirty="0" err="1"/>
              <a:t>jenis</a:t>
            </a:r>
            <a:r>
              <a:rPr lang="en-US" sz="1600" dirty="0"/>
              <a:t> </a:t>
            </a:r>
            <a:r>
              <a:rPr lang="en-US" sz="1600" dirty="0" err="1"/>
              <a:t>kejadian</a:t>
            </a:r>
            <a:endParaRPr lang="en-US" sz="1600" dirty="0"/>
          </a:p>
          <a:p>
            <a:pPr marL="0" lvl="0" indent="0" algn="ctr">
              <a:buClr>
                <a:schemeClr val="dk1"/>
              </a:buClr>
              <a:buSzPts val="1100"/>
              <a:buNone/>
            </a:pPr>
            <a:r>
              <a:rPr lang="en-US" sz="1600" dirty="0" smtClean="0"/>
              <a:t>3.Uraian </a:t>
            </a:r>
            <a:r>
              <a:rPr lang="en-US" sz="1600" dirty="0" err="1"/>
              <a:t>singakat</a:t>
            </a:r>
            <a:r>
              <a:rPr lang="en-US" sz="1600" dirty="0"/>
              <a:t> </a:t>
            </a:r>
            <a:r>
              <a:rPr lang="en-US" sz="1600" dirty="0" err="1"/>
              <a:t>cara</a:t>
            </a:r>
            <a:r>
              <a:rPr lang="en-US" sz="1600" dirty="0"/>
              <a:t> </a:t>
            </a:r>
            <a:r>
              <a:rPr lang="en-US" sz="1600" dirty="0" err="1"/>
              <a:t>mengatasinya</a:t>
            </a:r>
            <a:r>
              <a:rPr lang="en-US" sz="1600" dirty="0"/>
              <a:t>, </a:t>
            </a:r>
            <a:r>
              <a:rPr lang="en-US" sz="1600" dirty="0" err="1"/>
              <a:t>jika</a:t>
            </a:r>
            <a:r>
              <a:rPr lang="en-US" sz="1600" dirty="0"/>
              <a:t> </a:t>
            </a:r>
            <a:r>
              <a:rPr lang="en-US" sz="1600" dirty="0" err="1"/>
              <a:t>uraian</a:t>
            </a:r>
            <a:r>
              <a:rPr lang="en-US" sz="1600" dirty="0"/>
              <a:t> </a:t>
            </a:r>
            <a:r>
              <a:rPr lang="en-US" sz="1600" dirty="0" err="1"/>
              <a:t>dianggap</a:t>
            </a:r>
            <a:r>
              <a:rPr lang="en-US" sz="1600" dirty="0"/>
              <a:t> </a:t>
            </a:r>
            <a:r>
              <a:rPr lang="en-US" sz="1600" dirty="0" err="1"/>
              <a:t>perlu</a:t>
            </a:r>
            <a:endParaRPr lang="en-US" sz="1600" dirty="0"/>
          </a:p>
          <a:p>
            <a:pPr marL="0" lvl="0" indent="0" algn="ctr">
              <a:buClr>
                <a:schemeClr val="dk1"/>
              </a:buClr>
              <a:buSzPts val="1100"/>
              <a:buNone/>
            </a:pPr>
            <a:r>
              <a:rPr lang="en-US" sz="1600" dirty="0" smtClean="0"/>
              <a:t>4.Nama </a:t>
            </a:r>
            <a:r>
              <a:rPr lang="en-US" sz="1600" dirty="0" err="1"/>
              <a:t>dan</a:t>
            </a:r>
            <a:r>
              <a:rPr lang="en-US" sz="1600" dirty="0"/>
              <a:t> </a:t>
            </a:r>
            <a:r>
              <a:rPr lang="en-US" sz="1600" dirty="0" err="1"/>
              <a:t>tanda</a:t>
            </a:r>
            <a:r>
              <a:rPr lang="en-US" sz="1600" dirty="0"/>
              <a:t> </a:t>
            </a:r>
            <a:r>
              <a:rPr lang="en-US" sz="1600" dirty="0" err="1"/>
              <a:t>tangan</a:t>
            </a:r>
            <a:r>
              <a:rPr lang="en-US" sz="1600" dirty="0"/>
              <a:t> orang (orang-orang) yang </a:t>
            </a:r>
            <a:r>
              <a:rPr lang="en-US" sz="1600" dirty="0" err="1" smtClean="0"/>
              <a:t>menangani</a:t>
            </a:r>
            <a:r>
              <a:rPr lang="en-US" sz="1600" dirty="0" smtClean="0"/>
              <a:t>.</a:t>
            </a:r>
            <a:endParaRPr lang="en-US" sz="1600" dirty="0"/>
          </a:p>
          <a:p>
            <a:pPr marL="0" lvl="0" indent="0" algn="ctr">
              <a:buClr>
                <a:schemeClr val="dk1"/>
              </a:buClr>
              <a:buSzPts val="1100"/>
              <a:buNone/>
            </a:pPr>
            <a:endParaRPr lang="en-US" sz="1600" dirty="0" smtClean="0"/>
          </a:p>
          <a:p>
            <a:pPr marL="0" lvl="0" indent="0" algn="ctr">
              <a:buClr>
                <a:schemeClr val="dk1"/>
              </a:buClr>
              <a:buSzPts val="1100"/>
              <a:buNone/>
            </a:pPr>
            <a:r>
              <a:rPr lang="en-US" sz="1600" dirty="0" err="1" smtClean="0"/>
              <a:t>Semua</a:t>
            </a:r>
            <a:r>
              <a:rPr lang="en-US" sz="1600" dirty="0" smtClean="0"/>
              <a:t> </a:t>
            </a:r>
            <a:r>
              <a:rPr lang="en-US" sz="1600" dirty="0" err="1"/>
              <a:t>kegiatan</a:t>
            </a:r>
            <a:r>
              <a:rPr lang="en-US" sz="1600" dirty="0"/>
              <a:t> yang </a:t>
            </a:r>
            <a:r>
              <a:rPr lang="en-US" sz="1600" dirty="0" err="1"/>
              <a:t>disebut</a:t>
            </a:r>
            <a:r>
              <a:rPr lang="en-US" sz="1600" dirty="0"/>
              <a:t> </a:t>
            </a:r>
            <a:r>
              <a:rPr lang="en-US" sz="1600" dirty="0" err="1"/>
              <a:t>diatas</a:t>
            </a:r>
            <a:r>
              <a:rPr lang="en-US" sz="1600" dirty="0"/>
              <a:t> </a:t>
            </a:r>
            <a:r>
              <a:rPr lang="en-US" sz="1600" dirty="0" err="1"/>
              <a:t>tentu</a:t>
            </a:r>
            <a:r>
              <a:rPr lang="en-US" sz="1600" dirty="0"/>
              <a:t> </a:t>
            </a:r>
            <a:r>
              <a:rPr lang="en-US" sz="1600" dirty="0" err="1"/>
              <a:t>harus</a:t>
            </a:r>
            <a:r>
              <a:rPr lang="en-US" sz="1600" dirty="0"/>
              <a:t> </a:t>
            </a:r>
            <a:r>
              <a:rPr lang="en-US" sz="1600" dirty="0" err="1"/>
              <a:t>ada</a:t>
            </a:r>
            <a:r>
              <a:rPr lang="en-US" sz="1600" dirty="0"/>
              <a:t> </a:t>
            </a:r>
            <a:r>
              <a:rPr lang="en-US" sz="1600" dirty="0" err="1"/>
              <a:t>penanggung</a:t>
            </a:r>
            <a:r>
              <a:rPr lang="en-US" sz="1600" dirty="0"/>
              <a:t> </a:t>
            </a:r>
            <a:r>
              <a:rPr lang="en-US" sz="1600" dirty="0" err="1"/>
              <a:t>jawabnya</a:t>
            </a:r>
            <a:r>
              <a:rPr lang="en-US" sz="1600" dirty="0"/>
              <a:t> </a:t>
            </a:r>
            <a:r>
              <a:rPr lang="en-US" sz="1600" dirty="0" err="1"/>
              <a:t>dan</a:t>
            </a:r>
            <a:r>
              <a:rPr lang="en-US" sz="1600" dirty="0"/>
              <a:t>/</a:t>
            </a:r>
            <a:r>
              <a:rPr lang="en-US" sz="1600" dirty="0" err="1"/>
              <a:t>atau</a:t>
            </a:r>
            <a:r>
              <a:rPr lang="en-US" sz="1600" dirty="0"/>
              <a:t> </a:t>
            </a:r>
            <a:r>
              <a:rPr lang="en-US" sz="1600" dirty="0" err="1"/>
              <a:t>pelaksananyadan</a:t>
            </a:r>
            <a:r>
              <a:rPr lang="en-US" sz="1600" dirty="0"/>
              <a:t> </a:t>
            </a:r>
            <a:r>
              <a:rPr lang="en-US" sz="1600" dirty="0" err="1"/>
              <a:t>pekerjaan</a:t>
            </a:r>
            <a:r>
              <a:rPr lang="en-US" sz="1600" dirty="0"/>
              <a:t> yang </a:t>
            </a:r>
            <a:r>
              <a:rPr lang="en-US" sz="1600" dirty="0" err="1"/>
              <a:t>harus</a:t>
            </a:r>
            <a:r>
              <a:rPr lang="en-US" sz="1600" dirty="0"/>
              <a:t> </a:t>
            </a:r>
            <a:r>
              <a:rPr lang="en-US" sz="1600" dirty="0" err="1"/>
              <a:t>dilakukan</a:t>
            </a:r>
            <a:r>
              <a:rPr lang="en-US" sz="1600" dirty="0"/>
              <a:t> </a:t>
            </a:r>
            <a:r>
              <a:rPr lang="en-US" sz="1600" dirty="0" err="1"/>
              <a:t>oleh</a:t>
            </a:r>
            <a:r>
              <a:rPr lang="en-US" sz="1600" dirty="0"/>
              <a:t> </a:t>
            </a:r>
            <a:r>
              <a:rPr lang="en-US" sz="1600" dirty="0" err="1"/>
              <a:t>semua</a:t>
            </a:r>
            <a:r>
              <a:rPr lang="en-US" sz="1600" dirty="0"/>
              <a:t> </a:t>
            </a:r>
            <a:r>
              <a:rPr lang="en-US" sz="1600" dirty="0" err="1"/>
              <a:t>staf</a:t>
            </a:r>
            <a:r>
              <a:rPr lang="en-US" sz="1600" dirty="0"/>
              <a:t>, </a:t>
            </a:r>
            <a:r>
              <a:rPr lang="en-US" sz="1600" dirty="0" err="1"/>
              <a:t>ada</a:t>
            </a:r>
            <a:r>
              <a:rPr lang="en-US" sz="1600" dirty="0"/>
              <a:t> yang </a:t>
            </a:r>
            <a:r>
              <a:rPr lang="en-US" sz="1600" dirty="0" err="1"/>
              <a:t>dilakukan</a:t>
            </a:r>
            <a:r>
              <a:rPr lang="en-US" sz="1600" dirty="0"/>
              <a:t> </a:t>
            </a:r>
            <a:r>
              <a:rPr lang="en-US" sz="1600" dirty="0" err="1"/>
              <a:t>seorang</a:t>
            </a:r>
            <a:r>
              <a:rPr lang="en-US" sz="1600" dirty="0"/>
              <a:t> </a:t>
            </a:r>
            <a:r>
              <a:rPr lang="en-US" sz="1600" dirty="0" err="1"/>
              <a:t>staf</a:t>
            </a:r>
            <a:r>
              <a:rPr lang="en-US" sz="1600" dirty="0"/>
              <a:t>, </a:t>
            </a:r>
            <a:r>
              <a:rPr lang="en-US" sz="1600" dirty="0" err="1"/>
              <a:t>ada</a:t>
            </a:r>
            <a:r>
              <a:rPr lang="en-US" sz="1600" dirty="0"/>
              <a:t> yang </a:t>
            </a:r>
            <a:r>
              <a:rPr lang="en-US" sz="1600" dirty="0" err="1"/>
              <a:t>memerlukan</a:t>
            </a:r>
            <a:r>
              <a:rPr lang="en-US" sz="1600" dirty="0"/>
              <a:t> </a:t>
            </a:r>
            <a:r>
              <a:rPr lang="en-US" sz="1600" dirty="0" err="1"/>
              <a:t>koordinasi.Semua</a:t>
            </a:r>
            <a:r>
              <a:rPr lang="en-US" sz="1600" dirty="0"/>
              <a:t> </a:t>
            </a:r>
            <a:r>
              <a:rPr lang="en-US" sz="1600" dirty="0" err="1"/>
              <a:t>ini</a:t>
            </a:r>
            <a:r>
              <a:rPr lang="en-US" sz="1600" dirty="0"/>
              <a:t> </a:t>
            </a:r>
            <a:r>
              <a:rPr lang="en-US" sz="1600" dirty="0" err="1"/>
              <a:t>seharusnya</a:t>
            </a:r>
            <a:r>
              <a:rPr lang="en-US" sz="1600" dirty="0"/>
              <a:t> </a:t>
            </a:r>
            <a:r>
              <a:rPr lang="en-US" sz="1600" dirty="0" err="1"/>
              <a:t>tercantum</a:t>
            </a:r>
            <a:r>
              <a:rPr lang="en-US" sz="1600" dirty="0"/>
              <a:t> </a:t>
            </a:r>
            <a:r>
              <a:rPr lang="en-US" sz="1600" dirty="0" err="1"/>
              <a:t>dalam</a:t>
            </a:r>
            <a:r>
              <a:rPr lang="en-US" sz="1600" dirty="0"/>
              <a:t> “</a:t>
            </a:r>
            <a:r>
              <a:rPr lang="en-US" sz="1600" dirty="0" err="1"/>
              <a:t>anggaran</a:t>
            </a:r>
            <a:r>
              <a:rPr lang="en-US" sz="1600" dirty="0"/>
              <a:t> </a:t>
            </a:r>
            <a:r>
              <a:rPr lang="en-US" sz="1600" dirty="0" err="1"/>
              <a:t>rumah</a:t>
            </a:r>
            <a:r>
              <a:rPr lang="en-US" sz="1600" dirty="0"/>
              <a:t> </a:t>
            </a:r>
            <a:r>
              <a:rPr lang="en-US" sz="1600" dirty="0" err="1"/>
              <a:t>tangga</a:t>
            </a:r>
            <a:r>
              <a:rPr lang="en-US" sz="1600" dirty="0"/>
              <a:t>” yang </a:t>
            </a:r>
            <a:r>
              <a:rPr lang="en-US" sz="1600" dirty="0" err="1"/>
              <a:t>disebut</a:t>
            </a:r>
            <a:r>
              <a:rPr lang="en-US" sz="1600" dirty="0"/>
              <a:t> </a:t>
            </a:r>
            <a:r>
              <a:rPr lang="en-US" sz="1600" dirty="0" err="1"/>
              <a:t>diatas</a:t>
            </a:r>
            <a:r>
              <a:rPr lang="en-US" sz="1600" dirty="0" smtClean="0"/>
              <a:t>.</a:t>
            </a:r>
          </a:p>
          <a:p>
            <a:pPr marL="0" lvl="0" indent="0">
              <a:buClr>
                <a:schemeClr val="dk1"/>
              </a:buClr>
              <a:buSzPts val="1100"/>
              <a:buNone/>
            </a:pPr>
            <a:endParaRPr lang="en-US" dirty="0"/>
          </a:p>
          <a:p>
            <a:pPr marL="0" lvl="0" indent="0" algn="l" rtl="0">
              <a:spcBef>
                <a:spcPts val="0"/>
              </a:spcBef>
              <a:spcAft>
                <a:spcPts val="0"/>
              </a:spcAft>
              <a:buClr>
                <a:schemeClr val="dk1"/>
              </a:buClr>
              <a:buSzPts val="1100"/>
              <a:buFont typeface="Arial"/>
              <a:buNone/>
            </a:pPr>
            <a:endParaRPr dirty="0"/>
          </a:p>
        </p:txBody>
      </p:sp>
      <p:pic>
        <p:nvPicPr>
          <p:cNvPr id="446" name="Google Shape;446;p42"/>
          <p:cNvPicPr preferRelativeResize="0"/>
          <p:nvPr/>
        </p:nvPicPr>
        <p:blipFill>
          <a:blip r:embed="rId3">
            <a:alphaModFix/>
          </a:blip>
          <a:stretch>
            <a:fillRect/>
          </a:stretch>
        </p:blipFill>
        <p:spPr>
          <a:xfrm>
            <a:off x="6564772" y="3443471"/>
            <a:ext cx="2763375" cy="1762625"/>
          </a:xfrm>
          <a:prstGeom prst="rect">
            <a:avLst/>
          </a:prstGeom>
          <a:noFill/>
          <a:ln>
            <a:noFill/>
          </a:ln>
        </p:spPr>
      </p:pic>
      <p:pic>
        <p:nvPicPr>
          <p:cNvPr id="447" name="Google Shape;447;p42"/>
          <p:cNvPicPr preferRelativeResize="0"/>
          <p:nvPr/>
        </p:nvPicPr>
        <p:blipFill>
          <a:blip r:embed="rId4">
            <a:alphaModFix amt="75000"/>
          </a:blip>
          <a:stretch>
            <a:fillRect/>
          </a:stretch>
        </p:blipFill>
        <p:spPr>
          <a:xfrm>
            <a:off x="6564772" y="1322524"/>
            <a:ext cx="1249225" cy="1249225"/>
          </a:xfrm>
          <a:prstGeom prst="rect">
            <a:avLst/>
          </a:prstGeom>
          <a:noFill/>
          <a:ln>
            <a:noFill/>
          </a:ln>
        </p:spPr>
      </p:pic>
      <p:pic>
        <p:nvPicPr>
          <p:cNvPr id="448" name="Google Shape;448;p42"/>
          <p:cNvPicPr preferRelativeResize="0"/>
          <p:nvPr/>
        </p:nvPicPr>
        <p:blipFill>
          <a:blip r:embed="rId5">
            <a:alphaModFix/>
          </a:blip>
          <a:stretch>
            <a:fillRect/>
          </a:stretch>
        </p:blipFill>
        <p:spPr>
          <a:xfrm>
            <a:off x="1095305" y="66036"/>
            <a:ext cx="471226" cy="471189"/>
          </a:xfrm>
          <a:prstGeom prst="rect">
            <a:avLst/>
          </a:prstGeom>
          <a:noFill/>
          <a:ln>
            <a:noFill/>
          </a:ln>
        </p:spPr>
      </p:pic>
      <p:pic>
        <p:nvPicPr>
          <p:cNvPr id="449" name="Google Shape;449;p42"/>
          <p:cNvPicPr preferRelativeResize="0"/>
          <p:nvPr/>
        </p:nvPicPr>
        <p:blipFill>
          <a:blip r:embed="rId6">
            <a:alphaModFix/>
          </a:blip>
          <a:stretch>
            <a:fillRect/>
          </a:stretch>
        </p:blipFill>
        <p:spPr>
          <a:xfrm>
            <a:off x="1712923" y="4436712"/>
            <a:ext cx="471226" cy="471189"/>
          </a:xfrm>
          <a:prstGeom prst="rect">
            <a:avLst/>
          </a:prstGeom>
          <a:noFill/>
          <a:ln>
            <a:noFill/>
          </a:ln>
        </p:spPr>
      </p:pic>
      <p:pic>
        <p:nvPicPr>
          <p:cNvPr id="450" name="Google Shape;450;p42"/>
          <p:cNvPicPr preferRelativeResize="0"/>
          <p:nvPr/>
        </p:nvPicPr>
        <p:blipFill>
          <a:blip r:embed="rId5">
            <a:alphaModFix/>
          </a:blip>
          <a:stretch>
            <a:fillRect/>
          </a:stretch>
        </p:blipFill>
        <p:spPr>
          <a:xfrm>
            <a:off x="1635199" y="526573"/>
            <a:ext cx="155447" cy="155447"/>
          </a:xfrm>
          <a:prstGeom prst="rect">
            <a:avLst/>
          </a:prstGeom>
          <a:noFill/>
          <a:ln>
            <a:noFill/>
          </a:ln>
        </p:spPr>
      </p:pic>
      <p:pic>
        <p:nvPicPr>
          <p:cNvPr id="451" name="Google Shape;451;p42"/>
          <p:cNvPicPr preferRelativeResize="0"/>
          <p:nvPr/>
        </p:nvPicPr>
        <p:blipFill>
          <a:blip r:embed="rId6">
            <a:alphaModFix/>
          </a:blip>
          <a:stretch>
            <a:fillRect/>
          </a:stretch>
        </p:blipFill>
        <p:spPr>
          <a:xfrm>
            <a:off x="2491323" y="4594587"/>
            <a:ext cx="155447" cy="15544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48343"/>
            <a:ext cx="8240486" cy="4539343"/>
          </a:xfrm>
        </p:spPr>
        <p:txBody>
          <a:bodyPr/>
          <a:lstStyle/>
          <a:p>
            <a:r>
              <a:rPr lang="en-US" dirty="0"/>
              <a:t>Salah </a:t>
            </a:r>
            <a:r>
              <a:rPr lang="en-US" dirty="0" err="1"/>
              <a:t>satu</a:t>
            </a:r>
            <a:r>
              <a:rPr lang="en-US" dirty="0"/>
              <a:t> </a:t>
            </a:r>
            <a:r>
              <a:rPr lang="en-US" dirty="0" err="1"/>
              <a:t>contoh</a:t>
            </a:r>
            <a:r>
              <a:rPr lang="en-US" dirty="0"/>
              <a:t> </a:t>
            </a:r>
            <a:r>
              <a:rPr lang="en-US" dirty="0" err="1"/>
              <a:t>bagan</a:t>
            </a:r>
            <a:r>
              <a:rPr lang="en-US" dirty="0"/>
              <a:t> </a:t>
            </a:r>
            <a:r>
              <a:rPr lang="en-US" dirty="0" err="1"/>
              <a:t>keorganisasian</a:t>
            </a:r>
            <a:r>
              <a:rPr lang="en-US" dirty="0"/>
              <a:t> </a:t>
            </a:r>
            <a:r>
              <a:rPr lang="en-US" dirty="0" err="1"/>
              <a:t>laboratorium</a:t>
            </a:r>
            <a:r>
              <a:rPr lang="en-US" dirty="0"/>
              <a:t> di </a:t>
            </a:r>
            <a:r>
              <a:rPr lang="en-US" dirty="0" err="1"/>
              <a:t>sekolah</a:t>
            </a:r>
            <a:r>
              <a:rPr lang="en-US" dirty="0" smtClean="0"/>
              <a:t>.</a:t>
            </a:r>
          </a:p>
          <a:p>
            <a:pPr marL="139700" indent="0">
              <a:buNone/>
            </a:pPr>
            <a:endParaRPr lang="en-US" dirty="0"/>
          </a:p>
          <a:p>
            <a:pPr marL="13970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714" y="718457"/>
            <a:ext cx="7010400" cy="4225018"/>
          </a:xfrm>
          <a:prstGeom prst="rect">
            <a:avLst/>
          </a:prstGeom>
        </p:spPr>
      </p:pic>
    </p:spTree>
    <p:extLst>
      <p:ext uri="{BB962C8B-B14F-4D97-AF65-F5344CB8AC3E}">
        <p14:creationId xmlns:p14="http://schemas.microsoft.com/office/powerpoint/2010/main" val="349702271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43"/>
          <p:cNvPicPr preferRelativeResize="0"/>
          <p:nvPr/>
        </p:nvPicPr>
        <p:blipFill>
          <a:blip r:embed="rId3">
            <a:alphaModFix amt="75000"/>
          </a:blip>
          <a:stretch>
            <a:fillRect/>
          </a:stretch>
        </p:blipFill>
        <p:spPr>
          <a:xfrm>
            <a:off x="7507503" y="771178"/>
            <a:ext cx="1743575" cy="1743574"/>
          </a:xfrm>
          <a:prstGeom prst="rect">
            <a:avLst/>
          </a:prstGeom>
          <a:noFill/>
          <a:ln>
            <a:noFill/>
          </a:ln>
        </p:spPr>
      </p:pic>
      <p:pic>
        <p:nvPicPr>
          <p:cNvPr id="457" name="Google Shape;457;p43"/>
          <p:cNvPicPr preferRelativeResize="0"/>
          <p:nvPr/>
        </p:nvPicPr>
        <p:blipFill>
          <a:blip r:embed="rId3">
            <a:alphaModFix amt="75000"/>
          </a:blip>
          <a:stretch>
            <a:fillRect/>
          </a:stretch>
        </p:blipFill>
        <p:spPr>
          <a:xfrm>
            <a:off x="94139" y="-58165"/>
            <a:ext cx="1743575" cy="1743574"/>
          </a:xfrm>
          <a:prstGeom prst="rect">
            <a:avLst/>
          </a:prstGeom>
          <a:noFill/>
          <a:ln>
            <a:noFill/>
          </a:ln>
        </p:spPr>
      </p:pic>
      <p:sp>
        <p:nvSpPr>
          <p:cNvPr id="459" name="Google Shape;459;p43"/>
          <p:cNvSpPr txBox="1">
            <a:spLocks noGrp="1"/>
          </p:cNvSpPr>
          <p:nvPr>
            <p:ph type="title"/>
          </p:nvPr>
        </p:nvSpPr>
        <p:spPr>
          <a:xfrm>
            <a:off x="713325" y="445025"/>
            <a:ext cx="7717500" cy="572700"/>
          </a:xfrm>
          <a:prstGeom prst="rect">
            <a:avLst/>
          </a:prstGeom>
        </p:spPr>
        <p:txBody>
          <a:bodyPr spcFirstLastPara="1" wrap="square" lIns="91425" tIns="91425" rIns="91425" bIns="91425" anchor="t" anchorCtr="0">
            <a:noAutofit/>
          </a:bodyPr>
          <a:lstStyle/>
          <a:p>
            <a:pPr lvl="0"/>
            <a:r>
              <a:rPr lang="en-US" dirty="0" err="1">
                <a:effectLst>
                  <a:reflection blurRad="6350" stA="55000" endA="50" endPos="85000" dir="5400000" sy="-100000" algn="bl" rotWithShape="0"/>
                </a:effectLst>
              </a:rPr>
              <a:t>Penjadwalan</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penggunaan</a:t>
            </a:r>
            <a:r>
              <a:rPr lang="en-US" dirty="0">
                <a:effectLst>
                  <a:reflection blurRad="6350" stA="55000" endA="50" endPos="85000" dir="5400000" sy="-100000" algn="bl" rotWithShape="0"/>
                </a:effectLst>
              </a:rPr>
              <a:t> </a:t>
            </a:r>
            <a:r>
              <a:rPr lang="en-US" dirty="0" err="1">
                <a:effectLst>
                  <a:reflection blurRad="6350" stA="55000" endA="50" endPos="85000" dir="5400000" sy="-100000" algn="bl" rotWithShape="0"/>
                </a:effectLst>
              </a:rPr>
              <a:t>laboratorium</a:t>
            </a:r>
            <a:endParaRPr dirty="0">
              <a:effectLst>
                <a:reflection blurRad="6350" stA="55000" endA="50" endPos="85000" dir="5400000" sy="-100000" algn="bl" rotWithShape="0"/>
              </a:effectLst>
            </a:endParaRPr>
          </a:p>
        </p:txBody>
      </p:sp>
      <p:sp>
        <p:nvSpPr>
          <p:cNvPr id="462" name="Google Shape;462;p43"/>
          <p:cNvSpPr txBox="1">
            <a:spLocks noGrp="1"/>
          </p:cNvSpPr>
          <p:nvPr>
            <p:ph type="subTitle" idx="4"/>
          </p:nvPr>
        </p:nvSpPr>
        <p:spPr>
          <a:xfrm>
            <a:off x="2078323" y="1610033"/>
            <a:ext cx="5121375" cy="779100"/>
          </a:xfrm>
          <a:prstGeom prst="rect">
            <a:avLst/>
          </a:prstGeom>
        </p:spPr>
        <p:txBody>
          <a:bodyPr spcFirstLastPara="1" wrap="square" lIns="91425" tIns="91425" rIns="91425" bIns="91425" anchor="t" anchorCtr="0">
            <a:noAutofit/>
          </a:bodyPr>
          <a:lstStyle/>
          <a:p>
            <a:pPr marL="0" lvl="0" indent="0"/>
            <a:r>
              <a:rPr lang="en-US" dirty="0" err="1"/>
              <a:t>penggunaan</a:t>
            </a:r>
            <a:r>
              <a:rPr lang="en-US" dirty="0"/>
              <a:t> </a:t>
            </a:r>
            <a:r>
              <a:rPr lang="en-US" dirty="0" err="1"/>
              <a:t>labolatorium</a:t>
            </a:r>
            <a:r>
              <a:rPr lang="en-US" dirty="0"/>
              <a:t> </a:t>
            </a:r>
            <a:r>
              <a:rPr lang="en-US" dirty="0" err="1"/>
              <a:t>harus</a:t>
            </a:r>
            <a:r>
              <a:rPr lang="en-US" dirty="0"/>
              <a:t> </a:t>
            </a:r>
            <a:r>
              <a:rPr lang="en-US" dirty="0" err="1"/>
              <a:t>dijadwal</a:t>
            </a:r>
            <a:r>
              <a:rPr lang="en-US" dirty="0"/>
              <a:t> </a:t>
            </a:r>
            <a:r>
              <a:rPr lang="en-US" dirty="0" err="1"/>
              <a:t>dengan</a:t>
            </a:r>
            <a:r>
              <a:rPr lang="en-US" dirty="0"/>
              <a:t> </a:t>
            </a:r>
            <a:r>
              <a:rPr lang="en-US" dirty="0" err="1"/>
              <a:t>sebaik-baiknya</a:t>
            </a:r>
            <a:r>
              <a:rPr lang="en-US" dirty="0"/>
              <a:t> </a:t>
            </a:r>
            <a:r>
              <a:rPr lang="en-US" dirty="0" err="1"/>
              <a:t>agardapat</a:t>
            </a:r>
            <a:r>
              <a:rPr lang="en-US" dirty="0"/>
              <a:t> </a:t>
            </a:r>
            <a:r>
              <a:rPr lang="en-US" dirty="0" err="1"/>
              <a:t>digunakan</a:t>
            </a:r>
            <a:r>
              <a:rPr lang="en-US" dirty="0"/>
              <a:t> </a:t>
            </a:r>
            <a:r>
              <a:rPr lang="en-US" dirty="0" err="1"/>
              <a:t>semerata-meratanya</a:t>
            </a:r>
            <a:r>
              <a:rPr lang="en-US" dirty="0"/>
              <a:t> </a:t>
            </a:r>
            <a:r>
              <a:rPr lang="en-US" dirty="0" err="1"/>
              <a:t>oleh</a:t>
            </a:r>
            <a:r>
              <a:rPr lang="en-US" dirty="0"/>
              <a:t> </a:t>
            </a:r>
            <a:r>
              <a:rPr lang="en-US" dirty="0" err="1"/>
              <a:t>semua</a:t>
            </a:r>
            <a:r>
              <a:rPr lang="en-US" dirty="0"/>
              <a:t> </a:t>
            </a:r>
            <a:r>
              <a:rPr lang="en-US" dirty="0" err="1"/>
              <a:t>kelas</a:t>
            </a:r>
            <a:r>
              <a:rPr lang="en-US" dirty="0"/>
              <a:t> yang </a:t>
            </a:r>
            <a:r>
              <a:rPr lang="en-US" dirty="0" err="1"/>
              <a:t>memerlukan</a:t>
            </a:r>
            <a:r>
              <a:rPr lang="en-US" dirty="0"/>
              <a:t>. </a:t>
            </a:r>
            <a:r>
              <a:rPr lang="en-US" dirty="0" err="1"/>
              <a:t>Banyak</a:t>
            </a:r>
            <a:r>
              <a:rPr lang="en-US" dirty="0"/>
              <a:t> </a:t>
            </a:r>
            <a:r>
              <a:rPr lang="en-US" dirty="0" err="1"/>
              <a:t>hal</a:t>
            </a:r>
            <a:r>
              <a:rPr lang="en-US" dirty="0"/>
              <a:t> yang </a:t>
            </a:r>
            <a:r>
              <a:rPr lang="en-US" dirty="0" err="1"/>
              <a:t>perlu</a:t>
            </a:r>
            <a:r>
              <a:rPr lang="en-US" dirty="0"/>
              <a:t> </a:t>
            </a:r>
            <a:r>
              <a:rPr lang="en-US" dirty="0" err="1"/>
              <a:t>dijadikan</a:t>
            </a:r>
            <a:r>
              <a:rPr lang="en-US" dirty="0"/>
              <a:t> </a:t>
            </a:r>
            <a:r>
              <a:rPr lang="en-US" dirty="0" err="1"/>
              <a:t>bahan</a:t>
            </a:r>
            <a:r>
              <a:rPr lang="en-US" dirty="0"/>
              <a:t> </a:t>
            </a:r>
            <a:r>
              <a:rPr lang="en-US" dirty="0" err="1"/>
              <a:t>pertinbangan</a:t>
            </a:r>
            <a:r>
              <a:rPr lang="en-US" dirty="0"/>
              <a:t>, di </a:t>
            </a:r>
            <a:r>
              <a:rPr lang="en-US" dirty="0" err="1"/>
              <a:t>antaranya</a:t>
            </a:r>
            <a:r>
              <a:rPr lang="en-US" dirty="0" smtClean="0"/>
              <a:t>:</a:t>
            </a:r>
            <a:endParaRPr lang="en-US" dirty="0"/>
          </a:p>
          <a:p>
            <a:pPr marL="0" lvl="0" indent="0"/>
            <a:r>
              <a:rPr lang="en-US" dirty="0" err="1" smtClean="0"/>
              <a:t>a.Lamanya</a:t>
            </a:r>
            <a:r>
              <a:rPr lang="en-US" dirty="0" smtClean="0"/>
              <a:t> </a:t>
            </a:r>
            <a:r>
              <a:rPr lang="en-US" dirty="0" err="1"/>
              <a:t>sekolah</a:t>
            </a:r>
            <a:r>
              <a:rPr lang="en-US" dirty="0"/>
              <a:t> </a:t>
            </a:r>
            <a:r>
              <a:rPr lang="en-US" dirty="0" err="1"/>
              <a:t>dibuka</a:t>
            </a:r>
            <a:r>
              <a:rPr lang="en-US" dirty="0"/>
              <a:t> </a:t>
            </a:r>
            <a:endParaRPr lang="en-US" dirty="0" smtClean="0"/>
          </a:p>
          <a:p>
            <a:pPr marL="0" lvl="0" indent="0"/>
            <a:r>
              <a:rPr lang="en-US" dirty="0" err="1" smtClean="0"/>
              <a:t>b.Banyak</a:t>
            </a:r>
            <a:r>
              <a:rPr lang="en-US" dirty="0" smtClean="0"/>
              <a:t> </a:t>
            </a:r>
            <a:r>
              <a:rPr lang="en-US" dirty="0" err="1"/>
              <a:t>kelas</a:t>
            </a:r>
            <a:r>
              <a:rPr lang="en-US" dirty="0"/>
              <a:t> </a:t>
            </a:r>
            <a:endParaRPr lang="en-US" dirty="0" smtClean="0"/>
          </a:p>
          <a:p>
            <a:pPr marL="0" lvl="0" indent="0"/>
            <a:r>
              <a:rPr lang="en-US" dirty="0" err="1" smtClean="0"/>
              <a:t>c.Banyaknya</a:t>
            </a:r>
            <a:r>
              <a:rPr lang="en-US" dirty="0" smtClean="0"/>
              <a:t> </a:t>
            </a:r>
            <a:r>
              <a:rPr lang="en-US" dirty="0"/>
              <a:t>jam </a:t>
            </a:r>
            <a:r>
              <a:rPr lang="en-US" dirty="0" err="1"/>
              <a:t>pelajaran</a:t>
            </a:r>
            <a:r>
              <a:rPr lang="en-US" dirty="0"/>
              <a:t> </a:t>
            </a:r>
            <a:r>
              <a:rPr lang="en-US" dirty="0" err="1"/>
              <a:t>setiap</a:t>
            </a:r>
            <a:r>
              <a:rPr lang="en-US" dirty="0"/>
              <a:t> </a:t>
            </a:r>
            <a:r>
              <a:rPr lang="en-US" dirty="0" err="1"/>
              <a:t>minggu</a:t>
            </a:r>
            <a:r>
              <a:rPr lang="en-US" dirty="0"/>
              <a:t> </a:t>
            </a:r>
            <a:endParaRPr lang="en-US" dirty="0" smtClean="0"/>
          </a:p>
          <a:p>
            <a:pPr marL="0" lvl="0" indent="0"/>
            <a:r>
              <a:rPr lang="en-US" dirty="0" err="1" smtClean="0"/>
              <a:t>d.Banyaknya</a:t>
            </a:r>
            <a:r>
              <a:rPr lang="en-US" dirty="0" smtClean="0"/>
              <a:t> </a:t>
            </a:r>
            <a:r>
              <a:rPr lang="en-US" dirty="0" err="1"/>
              <a:t>pertemuan</a:t>
            </a:r>
            <a:r>
              <a:rPr lang="en-US" dirty="0"/>
              <a:t> (</a:t>
            </a:r>
            <a:r>
              <a:rPr lang="en-US" dirty="0" err="1"/>
              <a:t>sesi</a:t>
            </a:r>
            <a:r>
              <a:rPr lang="en-US" dirty="0"/>
              <a:t>) </a:t>
            </a:r>
            <a:r>
              <a:rPr lang="en-US" dirty="0" err="1"/>
              <a:t>untuk</a:t>
            </a:r>
            <a:r>
              <a:rPr lang="en-US" dirty="0"/>
              <a:t> </a:t>
            </a:r>
            <a:r>
              <a:rPr lang="en-US" dirty="0" err="1"/>
              <a:t>setiap</a:t>
            </a:r>
            <a:r>
              <a:rPr lang="en-US" dirty="0"/>
              <a:t> </a:t>
            </a:r>
            <a:r>
              <a:rPr lang="en-US" dirty="0" err="1"/>
              <a:t>jenis</a:t>
            </a:r>
            <a:r>
              <a:rPr lang="en-US" dirty="0"/>
              <a:t> </a:t>
            </a:r>
            <a:r>
              <a:rPr lang="en-US" dirty="0" err="1"/>
              <a:t>pelajaran</a:t>
            </a:r>
            <a:r>
              <a:rPr lang="en-US" dirty="0"/>
              <a:t> </a:t>
            </a:r>
            <a:r>
              <a:rPr lang="en-US" dirty="0" err="1"/>
              <a:t>sains</a:t>
            </a:r>
            <a:r>
              <a:rPr lang="en-US" dirty="0"/>
              <a:t> </a:t>
            </a:r>
            <a:r>
              <a:rPr lang="en-US" dirty="0" err="1"/>
              <a:t>setiap</a:t>
            </a:r>
            <a:r>
              <a:rPr lang="en-US" dirty="0"/>
              <a:t> </a:t>
            </a:r>
            <a:r>
              <a:rPr lang="en-US" dirty="0" err="1" smtClean="0"/>
              <a:t>minggu</a:t>
            </a:r>
            <a:endParaRPr lang="en-US" dirty="0" smtClean="0"/>
          </a:p>
          <a:p>
            <a:pPr marL="0" lvl="0" indent="0"/>
            <a:r>
              <a:rPr lang="en-US" dirty="0" err="1" smtClean="0"/>
              <a:t>e.Perlunya</a:t>
            </a:r>
            <a:r>
              <a:rPr lang="en-US" dirty="0" smtClean="0"/>
              <a:t> </a:t>
            </a:r>
            <a:r>
              <a:rPr lang="en-US" dirty="0" err="1"/>
              <a:t>ada</a:t>
            </a:r>
            <a:r>
              <a:rPr lang="en-US" dirty="0"/>
              <a:t> “</a:t>
            </a:r>
            <a:r>
              <a:rPr lang="en-US" dirty="0" err="1"/>
              <a:t>waktu</a:t>
            </a:r>
            <a:r>
              <a:rPr lang="en-US" dirty="0"/>
              <a:t> </a:t>
            </a:r>
            <a:r>
              <a:rPr lang="en-US" dirty="0" err="1"/>
              <a:t>senggang</a:t>
            </a:r>
            <a:r>
              <a:rPr lang="en-US" dirty="0"/>
              <a:t>” </a:t>
            </a:r>
            <a:r>
              <a:rPr lang="en-US" dirty="0" err="1"/>
              <a:t>bagi</a:t>
            </a:r>
            <a:r>
              <a:rPr lang="en-US" dirty="0"/>
              <a:t> </a:t>
            </a:r>
            <a:r>
              <a:rPr lang="en-US" dirty="0" err="1"/>
              <a:t>ruangan</a:t>
            </a:r>
            <a:r>
              <a:rPr lang="en-US" dirty="0"/>
              <a:t> </a:t>
            </a:r>
            <a:r>
              <a:rPr lang="en-US" dirty="0" err="1" smtClean="0"/>
              <a:t>laboratorium</a:t>
            </a:r>
            <a:r>
              <a:rPr lang="en-US" dirty="0" smtClean="0"/>
              <a:t>.</a:t>
            </a:r>
          </a:p>
          <a:p>
            <a:pPr marL="0" lvl="0" indent="0"/>
            <a:r>
              <a:rPr lang="en-US" dirty="0" err="1" smtClean="0"/>
              <a:t>f.Pada</a:t>
            </a:r>
            <a:r>
              <a:rPr lang="en-US" dirty="0" smtClean="0"/>
              <a:t> </a:t>
            </a:r>
            <a:r>
              <a:rPr lang="en-US" dirty="0" err="1"/>
              <a:t>jadwal</a:t>
            </a:r>
            <a:r>
              <a:rPr lang="en-US" dirty="0"/>
              <a:t> </a:t>
            </a:r>
            <a:r>
              <a:rPr lang="en-US" dirty="0" err="1"/>
              <a:t>pembelajaran</a:t>
            </a:r>
            <a:r>
              <a:rPr lang="en-US" dirty="0"/>
              <a:t> </a:t>
            </a:r>
            <a:r>
              <a:rPr lang="en-US" dirty="0" err="1"/>
              <a:t>untuk</a:t>
            </a:r>
            <a:r>
              <a:rPr lang="en-US" dirty="0"/>
              <a:t> </a:t>
            </a:r>
            <a:r>
              <a:rPr lang="en-US" dirty="0" err="1"/>
              <a:t>sekolah</a:t>
            </a:r>
            <a:r>
              <a:rPr lang="en-US" dirty="0"/>
              <a:t> (</a:t>
            </a:r>
            <a:r>
              <a:rPr lang="en-US" dirty="0" err="1"/>
              <a:t>jadwal</a:t>
            </a:r>
            <a:r>
              <a:rPr lang="en-US" dirty="0"/>
              <a:t> </a:t>
            </a:r>
            <a:r>
              <a:rPr lang="en-US" dirty="0" err="1"/>
              <a:t>umum</a:t>
            </a:r>
            <a:r>
              <a:rPr lang="en-US" dirty="0"/>
              <a:t>), </a:t>
            </a:r>
            <a:r>
              <a:rPr lang="en-US" dirty="0" err="1"/>
              <a:t>pada</a:t>
            </a:r>
            <a:r>
              <a:rPr lang="en-US" dirty="0"/>
              <a:t> </a:t>
            </a:r>
            <a:r>
              <a:rPr lang="en-US" dirty="0" err="1"/>
              <a:t>hari</a:t>
            </a:r>
            <a:r>
              <a:rPr lang="en-US" dirty="0"/>
              <a:t> yang </a:t>
            </a:r>
            <a:r>
              <a:rPr lang="en-US" dirty="0" err="1"/>
              <a:t>sama</a:t>
            </a:r>
            <a:r>
              <a:rPr lang="en-US" dirty="0"/>
              <a:t>, </a:t>
            </a:r>
            <a:r>
              <a:rPr lang="en-US" dirty="0" err="1"/>
              <a:t>diupayakan</a:t>
            </a:r>
            <a:r>
              <a:rPr lang="en-US" dirty="0"/>
              <a:t> agar </a:t>
            </a:r>
            <a:r>
              <a:rPr lang="en-US" dirty="0" err="1"/>
              <a:t>tidak</a:t>
            </a:r>
            <a:r>
              <a:rPr lang="en-US" dirty="0"/>
              <a:t> </a:t>
            </a:r>
            <a:r>
              <a:rPr lang="en-US" dirty="0" err="1"/>
              <a:t>ada</a:t>
            </a:r>
            <a:r>
              <a:rPr lang="en-US" dirty="0"/>
              <a:t> </a:t>
            </a:r>
            <a:r>
              <a:rPr lang="en-US" dirty="0" err="1"/>
              <a:t>dua</a:t>
            </a:r>
            <a:r>
              <a:rPr lang="en-US" dirty="0"/>
              <a:t> </a:t>
            </a:r>
            <a:r>
              <a:rPr lang="en-US" dirty="0" err="1"/>
              <a:t>atau</a:t>
            </a:r>
            <a:r>
              <a:rPr lang="en-US" dirty="0"/>
              <a:t> </a:t>
            </a:r>
            <a:r>
              <a:rPr lang="en-US" dirty="0" err="1"/>
              <a:t>lebih</a:t>
            </a:r>
            <a:r>
              <a:rPr lang="en-US" dirty="0"/>
              <a:t> </a:t>
            </a:r>
            <a:r>
              <a:rPr lang="en-US" dirty="0" err="1"/>
              <a:t>dari</a:t>
            </a:r>
            <a:r>
              <a:rPr lang="en-US" dirty="0"/>
              <a:t> </a:t>
            </a:r>
            <a:r>
              <a:rPr lang="en-US" dirty="0" err="1"/>
              <a:t>dua</a:t>
            </a:r>
            <a:r>
              <a:rPr lang="en-US" dirty="0"/>
              <a:t> </a:t>
            </a:r>
            <a:r>
              <a:rPr lang="en-US" dirty="0" err="1"/>
              <a:t>kelas</a:t>
            </a:r>
            <a:r>
              <a:rPr lang="en-US" dirty="0"/>
              <a:t> yang </a:t>
            </a:r>
            <a:r>
              <a:rPr lang="en-US" dirty="0" err="1"/>
              <a:t>belajar</a:t>
            </a:r>
            <a:r>
              <a:rPr lang="en-US" dirty="0"/>
              <a:t> </a:t>
            </a:r>
            <a:r>
              <a:rPr lang="en-US" dirty="0" err="1"/>
              <a:t>sains</a:t>
            </a:r>
            <a:r>
              <a:rPr lang="en-US" dirty="0"/>
              <a:t> </a:t>
            </a:r>
            <a:r>
              <a:rPr lang="en-US" dirty="0" err="1"/>
              <a:t>pada</a:t>
            </a:r>
            <a:r>
              <a:rPr lang="en-US" dirty="0"/>
              <a:t> </a:t>
            </a:r>
            <a:r>
              <a:rPr lang="en-US" dirty="0" err="1"/>
              <a:t>periode</a:t>
            </a:r>
            <a:r>
              <a:rPr lang="en-US" dirty="0"/>
              <a:t> yang </a:t>
            </a:r>
            <a:r>
              <a:rPr lang="en-US" dirty="0" err="1"/>
              <a:t>sama</a:t>
            </a:r>
            <a:r>
              <a:rPr lang="en-US" dirty="0"/>
              <a:t> </a:t>
            </a:r>
            <a:endParaRPr dirty="0"/>
          </a:p>
        </p:txBody>
      </p:sp>
      <p:grpSp>
        <p:nvGrpSpPr>
          <p:cNvPr id="463" name="Google Shape;463;p43"/>
          <p:cNvGrpSpPr/>
          <p:nvPr/>
        </p:nvGrpSpPr>
        <p:grpSpPr>
          <a:xfrm>
            <a:off x="8062538" y="1322934"/>
            <a:ext cx="633503" cy="640061"/>
            <a:chOff x="7663121" y="4162637"/>
            <a:chExt cx="440636" cy="445911"/>
          </a:xfrm>
        </p:grpSpPr>
        <p:sp>
          <p:nvSpPr>
            <p:cNvPr id="464" name="Google Shape;464;p43"/>
            <p:cNvSpPr/>
            <p:nvPr/>
          </p:nvSpPr>
          <p:spPr>
            <a:xfrm>
              <a:off x="7756034" y="4162637"/>
              <a:ext cx="229178" cy="164575"/>
            </a:xfrm>
            <a:custGeom>
              <a:avLst/>
              <a:gdLst/>
              <a:ahLst/>
              <a:cxnLst/>
              <a:rect l="l" t="t" r="r" b="b"/>
              <a:pathLst>
                <a:path w="6169" h="4430" extrusionOk="0">
                  <a:moveTo>
                    <a:pt x="1144" y="0"/>
                  </a:moveTo>
                  <a:cubicBezTo>
                    <a:pt x="501" y="0"/>
                    <a:pt x="0" y="500"/>
                    <a:pt x="0" y="1119"/>
                  </a:cubicBezTo>
                  <a:lnTo>
                    <a:pt x="0" y="4263"/>
                  </a:lnTo>
                  <a:cubicBezTo>
                    <a:pt x="0" y="4358"/>
                    <a:pt x="96" y="4430"/>
                    <a:pt x="191" y="4430"/>
                  </a:cubicBezTo>
                  <a:cubicBezTo>
                    <a:pt x="262" y="4430"/>
                    <a:pt x="358" y="4358"/>
                    <a:pt x="358" y="4263"/>
                  </a:cubicBezTo>
                  <a:lnTo>
                    <a:pt x="358" y="1119"/>
                  </a:lnTo>
                  <a:cubicBezTo>
                    <a:pt x="358" y="715"/>
                    <a:pt x="715" y="357"/>
                    <a:pt x="1144" y="357"/>
                  </a:cubicBezTo>
                  <a:lnTo>
                    <a:pt x="5502" y="357"/>
                  </a:lnTo>
                  <a:cubicBezTo>
                    <a:pt x="5668" y="357"/>
                    <a:pt x="5811" y="476"/>
                    <a:pt x="5811" y="643"/>
                  </a:cubicBezTo>
                  <a:lnTo>
                    <a:pt x="5811" y="929"/>
                  </a:lnTo>
                  <a:cubicBezTo>
                    <a:pt x="5811" y="1000"/>
                    <a:pt x="5906" y="1096"/>
                    <a:pt x="5978" y="1096"/>
                  </a:cubicBezTo>
                  <a:cubicBezTo>
                    <a:pt x="6073" y="1096"/>
                    <a:pt x="6168" y="1000"/>
                    <a:pt x="6168" y="929"/>
                  </a:cubicBezTo>
                  <a:lnTo>
                    <a:pt x="6168" y="643"/>
                  </a:lnTo>
                  <a:cubicBezTo>
                    <a:pt x="6168" y="286"/>
                    <a:pt x="5859" y="0"/>
                    <a:pt x="5502" y="0"/>
                  </a:cubicBezTo>
                  <a:close/>
                </a:path>
              </a:pathLst>
            </a:custGeom>
            <a:solidFill>
              <a:srgbClr val="FFD6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3"/>
            <p:cNvSpPr/>
            <p:nvPr/>
          </p:nvSpPr>
          <p:spPr>
            <a:xfrm>
              <a:off x="8007279" y="4268774"/>
              <a:ext cx="75229" cy="13337"/>
            </a:xfrm>
            <a:custGeom>
              <a:avLst/>
              <a:gdLst/>
              <a:ahLst/>
              <a:cxnLst/>
              <a:rect l="l" t="t" r="r" b="b"/>
              <a:pathLst>
                <a:path w="2025" h="359" extrusionOk="0">
                  <a:moveTo>
                    <a:pt x="167" y="1"/>
                  </a:moveTo>
                  <a:cubicBezTo>
                    <a:pt x="72" y="1"/>
                    <a:pt x="1" y="96"/>
                    <a:pt x="1" y="191"/>
                  </a:cubicBezTo>
                  <a:cubicBezTo>
                    <a:pt x="1" y="263"/>
                    <a:pt x="96" y="358"/>
                    <a:pt x="167" y="358"/>
                  </a:cubicBezTo>
                  <a:lnTo>
                    <a:pt x="1834" y="358"/>
                  </a:lnTo>
                  <a:cubicBezTo>
                    <a:pt x="1954" y="358"/>
                    <a:pt x="2025" y="263"/>
                    <a:pt x="2025" y="191"/>
                  </a:cubicBezTo>
                  <a:cubicBezTo>
                    <a:pt x="2025" y="96"/>
                    <a:pt x="1930" y="1"/>
                    <a:pt x="1834" y="1"/>
                  </a:cubicBezTo>
                  <a:close/>
                </a:path>
              </a:pathLst>
            </a:custGeom>
            <a:solidFill>
              <a:srgbClr val="FFD6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3"/>
            <p:cNvSpPr/>
            <p:nvPr/>
          </p:nvSpPr>
          <p:spPr>
            <a:xfrm>
              <a:off x="7941821" y="4224566"/>
              <a:ext cx="71699" cy="230033"/>
            </a:xfrm>
            <a:custGeom>
              <a:avLst/>
              <a:gdLst/>
              <a:ahLst/>
              <a:cxnLst/>
              <a:rect l="l" t="t" r="r" b="b"/>
              <a:pathLst>
                <a:path w="1930" h="6192" extrusionOk="0">
                  <a:moveTo>
                    <a:pt x="0" y="0"/>
                  </a:moveTo>
                  <a:lnTo>
                    <a:pt x="0" y="5263"/>
                  </a:lnTo>
                  <a:cubicBezTo>
                    <a:pt x="0" y="5787"/>
                    <a:pt x="405" y="6192"/>
                    <a:pt x="929" y="6192"/>
                  </a:cubicBezTo>
                  <a:lnTo>
                    <a:pt x="977" y="6192"/>
                  </a:lnTo>
                  <a:cubicBezTo>
                    <a:pt x="1525" y="6192"/>
                    <a:pt x="1929" y="5787"/>
                    <a:pt x="1906" y="5263"/>
                  </a:cubicBezTo>
                  <a:lnTo>
                    <a:pt x="1906" y="0"/>
                  </a:ln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3"/>
            <p:cNvSpPr/>
            <p:nvPr/>
          </p:nvSpPr>
          <p:spPr>
            <a:xfrm>
              <a:off x="7941821" y="4222782"/>
              <a:ext cx="70808" cy="230962"/>
            </a:xfrm>
            <a:custGeom>
              <a:avLst/>
              <a:gdLst/>
              <a:ahLst/>
              <a:cxnLst/>
              <a:rect l="l" t="t" r="r" b="b"/>
              <a:pathLst>
                <a:path w="1906" h="6217" extrusionOk="0">
                  <a:moveTo>
                    <a:pt x="0" y="1"/>
                  </a:moveTo>
                  <a:lnTo>
                    <a:pt x="0" y="24"/>
                  </a:lnTo>
                  <a:lnTo>
                    <a:pt x="0" y="429"/>
                  </a:lnTo>
                  <a:lnTo>
                    <a:pt x="1191" y="429"/>
                  </a:lnTo>
                  <a:cubicBezTo>
                    <a:pt x="1310" y="429"/>
                    <a:pt x="1429" y="548"/>
                    <a:pt x="1429" y="667"/>
                  </a:cubicBezTo>
                  <a:lnTo>
                    <a:pt x="1429" y="5264"/>
                  </a:lnTo>
                  <a:cubicBezTo>
                    <a:pt x="1429" y="5716"/>
                    <a:pt x="1096" y="6097"/>
                    <a:pt x="691" y="6192"/>
                  </a:cubicBezTo>
                  <a:cubicBezTo>
                    <a:pt x="786" y="6216"/>
                    <a:pt x="858" y="6216"/>
                    <a:pt x="953" y="6216"/>
                  </a:cubicBezTo>
                  <a:cubicBezTo>
                    <a:pt x="1501" y="6216"/>
                    <a:pt x="1906" y="5787"/>
                    <a:pt x="1906" y="5264"/>
                  </a:cubicBezTo>
                  <a:lnTo>
                    <a:pt x="1906" y="1"/>
                  </a:ln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3"/>
            <p:cNvSpPr/>
            <p:nvPr/>
          </p:nvSpPr>
          <p:spPr>
            <a:xfrm>
              <a:off x="7941821" y="4262607"/>
              <a:ext cx="70808" cy="26562"/>
            </a:xfrm>
            <a:custGeom>
              <a:avLst/>
              <a:gdLst/>
              <a:ahLst/>
              <a:cxnLst/>
              <a:rect l="l" t="t" r="r" b="b"/>
              <a:pathLst>
                <a:path w="1906" h="715" extrusionOk="0">
                  <a:moveTo>
                    <a:pt x="0" y="0"/>
                  </a:moveTo>
                  <a:lnTo>
                    <a:pt x="0" y="715"/>
                  </a:lnTo>
                  <a:lnTo>
                    <a:pt x="1906" y="715"/>
                  </a:lnTo>
                  <a:lnTo>
                    <a:pt x="1906" y="0"/>
                  </a:ln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3"/>
            <p:cNvSpPr/>
            <p:nvPr/>
          </p:nvSpPr>
          <p:spPr>
            <a:xfrm>
              <a:off x="7995800" y="4262607"/>
              <a:ext cx="17721" cy="26562"/>
            </a:xfrm>
            <a:custGeom>
              <a:avLst/>
              <a:gdLst/>
              <a:ahLst/>
              <a:cxnLst/>
              <a:rect l="l" t="t" r="r" b="b"/>
              <a:pathLst>
                <a:path w="477" h="715" extrusionOk="0">
                  <a:moveTo>
                    <a:pt x="0" y="0"/>
                  </a:moveTo>
                  <a:lnTo>
                    <a:pt x="0" y="715"/>
                  </a:lnTo>
                  <a:lnTo>
                    <a:pt x="476" y="715"/>
                  </a:lnTo>
                  <a:lnTo>
                    <a:pt x="476" y="0"/>
                  </a:lnTo>
                  <a:close/>
                </a:path>
              </a:pathLst>
            </a:custGeom>
            <a:solidFill>
              <a:srgbClr val="FB73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3"/>
            <p:cNvSpPr/>
            <p:nvPr/>
          </p:nvSpPr>
          <p:spPr>
            <a:xfrm>
              <a:off x="7941821" y="4343111"/>
              <a:ext cx="70808" cy="110633"/>
            </a:xfrm>
            <a:custGeom>
              <a:avLst/>
              <a:gdLst/>
              <a:ahLst/>
              <a:cxnLst/>
              <a:rect l="l" t="t" r="r" b="b"/>
              <a:pathLst>
                <a:path w="1906" h="2978" extrusionOk="0">
                  <a:moveTo>
                    <a:pt x="0" y="0"/>
                  </a:moveTo>
                  <a:lnTo>
                    <a:pt x="0" y="2025"/>
                  </a:lnTo>
                  <a:cubicBezTo>
                    <a:pt x="0" y="2548"/>
                    <a:pt x="429" y="2977"/>
                    <a:pt x="953" y="2977"/>
                  </a:cubicBezTo>
                  <a:cubicBezTo>
                    <a:pt x="1501" y="2977"/>
                    <a:pt x="1906" y="2548"/>
                    <a:pt x="1906" y="2025"/>
                  </a:cubicBezTo>
                  <a:lnTo>
                    <a:pt x="1906" y="0"/>
                  </a:lnTo>
                  <a:close/>
                </a:path>
              </a:pathLst>
            </a:custGeom>
            <a:solidFill>
              <a:srgbClr val="FED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3"/>
            <p:cNvSpPr/>
            <p:nvPr/>
          </p:nvSpPr>
          <p:spPr>
            <a:xfrm>
              <a:off x="7968346" y="4343111"/>
              <a:ext cx="45174" cy="110633"/>
            </a:xfrm>
            <a:custGeom>
              <a:avLst/>
              <a:gdLst/>
              <a:ahLst/>
              <a:cxnLst/>
              <a:rect l="l" t="t" r="r" b="b"/>
              <a:pathLst>
                <a:path w="1216" h="2978" extrusionOk="0">
                  <a:moveTo>
                    <a:pt x="739" y="0"/>
                  </a:moveTo>
                  <a:lnTo>
                    <a:pt x="739" y="2025"/>
                  </a:lnTo>
                  <a:cubicBezTo>
                    <a:pt x="739" y="2477"/>
                    <a:pt x="430" y="2858"/>
                    <a:pt x="1" y="2953"/>
                  </a:cubicBezTo>
                  <a:cubicBezTo>
                    <a:pt x="96" y="2977"/>
                    <a:pt x="191" y="2977"/>
                    <a:pt x="263" y="2977"/>
                  </a:cubicBezTo>
                  <a:cubicBezTo>
                    <a:pt x="811" y="2977"/>
                    <a:pt x="1215" y="2548"/>
                    <a:pt x="1215" y="2025"/>
                  </a:cubicBezTo>
                  <a:lnTo>
                    <a:pt x="1215" y="0"/>
                  </a:lnTo>
                  <a:close/>
                </a:path>
              </a:pathLst>
            </a:custGeom>
            <a:solidFill>
              <a:srgbClr val="FDCF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3"/>
            <p:cNvSpPr/>
            <p:nvPr/>
          </p:nvSpPr>
          <p:spPr>
            <a:xfrm>
              <a:off x="7928558" y="4197112"/>
              <a:ext cx="98225" cy="26599"/>
            </a:xfrm>
            <a:custGeom>
              <a:avLst/>
              <a:gdLst/>
              <a:ahLst/>
              <a:cxnLst/>
              <a:rect l="l" t="t" r="r" b="b"/>
              <a:pathLst>
                <a:path w="2644" h="716" extrusionOk="0">
                  <a:moveTo>
                    <a:pt x="238" y="1"/>
                  </a:moveTo>
                  <a:cubicBezTo>
                    <a:pt x="119" y="1"/>
                    <a:pt x="0" y="120"/>
                    <a:pt x="0" y="239"/>
                  </a:cubicBezTo>
                  <a:lnTo>
                    <a:pt x="0" y="477"/>
                  </a:lnTo>
                  <a:cubicBezTo>
                    <a:pt x="0" y="596"/>
                    <a:pt x="119" y="715"/>
                    <a:pt x="238" y="715"/>
                  </a:cubicBezTo>
                  <a:lnTo>
                    <a:pt x="2406" y="715"/>
                  </a:lnTo>
                  <a:cubicBezTo>
                    <a:pt x="2525" y="715"/>
                    <a:pt x="2644" y="620"/>
                    <a:pt x="2644" y="477"/>
                  </a:cubicBezTo>
                  <a:lnTo>
                    <a:pt x="2644" y="239"/>
                  </a:lnTo>
                  <a:cubicBezTo>
                    <a:pt x="2644" y="120"/>
                    <a:pt x="2525" y="1"/>
                    <a:pt x="2406" y="1"/>
                  </a:cubicBez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3"/>
            <p:cNvSpPr/>
            <p:nvPr/>
          </p:nvSpPr>
          <p:spPr>
            <a:xfrm>
              <a:off x="8009062" y="4197112"/>
              <a:ext cx="17721" cy="26599"/>
            </a:xfrm>
            <a:custGeom>
              <a:avLst/>
              <a:gdLst/>
              <a:ahLst/>
              <a:cxnLst/>
              <a:rect l="l" t="t" r="r" b="b"/>
              <a:pathLst>
                <a:path w="477" h="716" extrusionOk="0">
                  <a:moveTo>
                    <a:pt x="0" y="1"/>
                  </a:moveTo>
                  <a:lnTo>
                    <a:pt x="0" y="715"/>
                  </a:lnTo>
                  <a:lnTo>
                    <a:pt x="239" y="715"/>
                  </a:lnTo>
                  <a:cubicBezTo>
                    <a:pt x="358" y="715"/>
                    <a:pt x="477" y="596"/>
                    <a:pt x="477" y="477"/>
                  </a:cubicBezTo>
                  <a:lnTo>
                    <a:pt x="477" y="239"/>
                  </a:lnTo>
                  <a:cubicBezTo>
                    <a:pt x="477" y="120"/>
                    <a:pt x="358" y="1"/>
                    <a:pt x="239" y="1"/>
                  </a:cubicBez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3"/>
            <p:cNvSpPr/>
            <p:nvPr/>
          </p:nvSpPr>
          <p:spPr>
            <a:xfrm>
              <a:off x="7952446" y="4482684"/>
              <a:ext cx="48704" cy="55985"/>
            </a:xfrm>
            <a:custGeom>
              <a:avLst/>
              <a:gdLst/>
              <a:ahLst/>
              <a:cxnLst/>
              <a:rect l="l" t="t" r="r" b="b"/>
              <a:pathLst>
                <a:path w="1311" h="1507" extrusionOk="0">
                  <a:moveTo>
                    <a:pt x="658" y="0"/>
                  </a:moveTo>
                  <a:cubicBezTo>
                    <a:pt x="608" y="0"/>
                    <a:pt x="560" y="18"/>
                    <a:pt x="524" y="54"/>
                  </a:cubicBezTo>
                  <a:cubicBezTo>
                    <a:pt x="334" y="197"/>
                    <a:pt x="0" y="530"/>
                    <a:pt x="0" y="887"/>
                  </a:cubicBezTo>
                  <a:cubicBezTo>
                    <a:pt x="0" y="1363"/>
                    <a:pt x="238" y="1506"/>
                    <a:pt x="238" y="1506"/>
                  </a:cubicBezTo>
                  <a:lnTo>
                    <a:pt x="1096" y="1506"/>
                  </a:lnTo>
                  <a:cubicBezTo>
                    <a:pt x="1096" y="1506"/>
                    <a:pt x="1310" y="1363"/>
                    <a:pt x="1310" y="887"/>
                  </a:cubicBezTo>
                  <a:cubicBezTo>
                    <a:pt x="1310" y="506"/>
                    <a:pt x="1024" y="197"/>
                    <a:pt x="810" y="54"/>
                  </a:cubicBezTo>
                  <a:cubicBezTo>
                    <a:pt x="762" y="18"/>
                    <a:pt x="709" y="0"/>
                    <a:pt x="658" y="0"/>
                  </a:cubicBezTo>
                  <a:close/>
                </a:path>
              </a:pathLst>
            </a:custGeom>
            <a:solidFill>
              <a:srgbClr val="FED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3"/>
            <p:cNvSpPr/>
            <p:nvPr/>
          </p:nvSpPr>
          <p:spPr>
            <a:xfrm>
              <a:off x="7964817" y="4513184"/>
              <a:ext cx="24816" cy="25485"/>
            </a:xfrm>
            <a:custGeom>
              <a:avLst/>
              <a:gdLst/>
              <a:ahLst/>
              <a:cxnLst/>
              <a:rect l="l" t="t" r="r" b="b"/>
              <a:pathLst>
                <a:path w="668" h="686" extrusionOk="0">
                  <a:moveTo>
                    <a:pt x="337" y="1"/>
                  </a:moveTo>
                  <a:cubicBezTo>
                    <a:pt x="269" y="1"/>
                    <a:pt x="203" y="30"/>
                    <a:pt x="167" y="90"/>
                  </a:cubicBezTo>
                  <a:cubicBezTo>
                    <a:pt x="96" y="185"/>
                    <a:pt x="1" y="280"/>
                    <a:pt x="1" y="400"/>
                  </a:cubicBezTo>
                  <a:cubicBezTo>
                    <a:pt x="1" y="638"/>
                    <a:pt x="120" y="685"/>
                    <a:pt x="120" y="685"/>
                  </a:cubicBezTo>
                  <a:lnTo>
                    <a:pt x="548" y="685"/>
                  </a:lnTo>
                  <a:cubicBezTo>
                    <a:pt x="548" y="685"/>
                    <a:pt x="667" y="638"/>
                    <a:pt x="667" y="400"/>
                  </a:cubicBezTo>
                  <a:cubicBezTo>
                    <a:pt x="667" y="280"/>
                    <a:pt x="596" y="161"/>
                    <a:pt x="525" y="90"/>
                  </a:cubicBezTo>
                  <a:cubicBezTo>
                    <a:pt x="477" y="30"/>
                    <a:pt x="406" y="1"/>
                    <a:pt x="337" y="1"/>
                  </a:cubicBezTo>
                  <a:close/>
                </a:path>
              </a:pathLst>
            </a:custGeom>
            <a:solidFill>
              <a:srgbClr val="FDCF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3"/>
            <p:cNvSpPr/>
            <p:nvPr/>
          </p:nvSpPr>
          <p:spPr>
            <a:xfrm>
              <a:off x="7906417" y="4538632"/>
              <a:ext cx="144253" cy="43391"/>
            </a:xfrm>
            <a:custGeom>
              <a:avLst/>
              <a:gdLst/>
              <a:ahLst/>
              <a:cxnLst/>
              <a:rect l="l" t="t" r="r" b="b"/>
              <a:pathLst>
                <a:path w="3883" h="1168" extrusionOk="0">
                  <a:moveTo>
                    <a:pt x="477" y="0"/>
                  </a:moveTo>
                  <a:cubicBezTo>
                    <a:pt x="215" y="0"/>
                    <a:pt x="1" y="215"/>
                    <a:pt x="1" y="477"/>
                  </a:cubicBezTo>
                  <a:lnTo>
                    <a:pt x="1" y="1167"/>
                  </a:lnTo>
                  <a:lnTo>
                    <a:pt x="3835" y="1167"/>
                  </a:lnTo>
                  <a:lnTo>
                    <a:pt x="3883" y="477"/>
                  </a:lnTo>
                  <a:cubicBezTo>
                    <a:pt x="3883" y="215"/>
                    <a:pt x="3668" y="0"/>
                    <a:pt x="3406" y="0"/>
                  </a:cubicBezTo>
                  <a:close/>
                </a:path>
              </a:pathLst>
            </a:custGeom>
            <a:solidFill>
              <a:srgbClr val="FFE6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3"/>
            <p:cNvSpPr/>
            <p:nvPr/>
          </p:nvSpPr>
          <p:spPr>
            <a:xfrm>
              <a:off x="8009062" y="4538632"/>
              <a:ext cx="39862" cy="43391"/>
            </a:xfrm>
            <a:custGeom>
              <a:avLst/>
              <a:gdLst/>
              <a:ahLst/>
              <a:cxnLst/>
              <a:rect l="l" t="t" r="r" b="b"/>
              <a:pathLst>
                <a:path w="1073" h="1168" extrusionOk="0">
                  <a:moveTo>
                    <a:pt x="0" y="0"/>
                  </a:moveTo>
                  <a:cubicBezTo>
                    <a:pt x="286" y="0"/>
                    <a:pt x="477" y="215"/>
                    <a:pt x="477" y="477"/>
                  </a:cubicBezTo>
                  <a:lnTo>
                    <a:pt x="477" y="1167"/>
                  </a:lnTo>
                  <a:lnTo>
                    <a:pt x="1072" y="1167"/>
                  </a:lnTo>
                  <a:lnTo>
                    <a:pt x="1072" y="477"/>
                  </a:lnTo>
                  <a:cubicBezTo>
                    <a:pt x="1072" y="238"/>
                    <a:pt x="882" y="0"/>
                    <a:pt x="596" y="0"/>
                  </a:cubicBezTo>
                  <a:close/>
                </a:path>
              </a:pathLst>
            </a:custGeom>
            <a:solidFill>
              <a:srgbClr val="FFD6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3"/>
            <p:cNvSpPr/>
            <p:nvPr/>
          </p:nvSpPr>
          <p:spPr>
            <a:xfrm>
              <a:off x="8075412" y="4169695"/>
              <a:ext cx="26562" cy="412328"/>
            </a:xfrm>
            <a:custGeom>
              <a:avLst/>
              <a:gdLst/>
              <a:ahLst/>
              <a:cxnLst/>
              <a:rect l="l" t="t" r="r" b="b"/>
              <a:pathLst>
                <a:path w="715" h="11099" extrusionOk="0">
                  <a:moveTo>
                    <a:pt x="239" y="1"/>
                  </a:moveTo>
                  <a:cubicBezTo>
                    <a:pt x="120" y="1"/>
                    <a:pt x="0" y="120"/>
                    <a:pt x="0" y="239"/>
                  </a:cubicBezTo>
                  <a:lnTo>
                    <a:pt x="0" y="11098"/>
                  </a:lnTo>
                  <a:lnTo>
                    <a:pt x="715" y="11098"/>
                  </a:lnTo>
                  <a:lnTo>
                    <a:pt x="715" y="239"/>
                  </a:lnTo>
                  <a:cubicBezTo>
                    <a:pt x="715" y="96"/>
                    <a:pt x="596" y="1"/>
                    <a:pt x="477" y="1"/>
                  </a:cubicBezTo>
                  <a:close/>
                </a:path>
              </a:pathLst>
            </a:custGeom>
            <a:solidFill>
              <a:srgbClr val="FFE6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3"/>
            <p:cNvSpPr/>
            <p:nvPr/>
          </p:nvSpPr>
          <p:spPr>
            <a:xfrm>
              <a:off x="8075412" y="4557207"/>
              <a:ext cx="26562" cy="25671"/>
            </a:xfrm>
            <a:custGeom>
              <a:avLst/>
              <a:gdLst/>
              <a:ahLst/>
              <a:cxnLst/>
              <a:rect l="l" t="t" r="r" b="b"/>
              <a:pathLst>
                <a:path w="715" h="691" extrusionOk="0">
                  <a:moveTo>
                    <a:pt x="0" y="0"/>
                  </a:moveTo>
                  <a:lnTo>
                    <a:pt x="0" y="691"/>
                  </a:lnTo>
                  <a:lnTo>
                    <a:pt x="715" y="691"/>
                  </a:lnTo>
                  <a:lnTo>
                    <a:pt x="715" y="0"/>
                  </a:lnTo>
                  <a:close/>
                </a:path>
              </a:pathLst>
            </a:custGeom>
            <a:solidFill>
              <a:srgbClr val="FFD6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3"/>
            <p:cNvSpPr/>
            <p:nvPr/>
          </p:nvSpPr>
          <p:spPr>
            <a:xfrm>
              <a:off x="7891408" y="4581986"/>
              <a:ext cx="212349" cy="26562"/>
            </a:xfrm>
            <a:custGeom>
              <a:avLst/>
              <a:gdLst/>
              <a:ahLst/>
              <a:cxnLst/>
              <a:rect l="l" t="t" r="r" b="b"/>
              <a:pathLst>
                <a:path w="5716" h="715" extrusionOk="0">
                  <a:moveTo>
                    <a:pt x="238" y="0"/>
                  </a:moveTo>
                  <a:cubicBezTo>
                    <a:pt x="119" y="0"/>
                    <a:pt x="0" y="119"/>
                    <a:pt x="0" y="238"/>
                  </a:cubicBezTo>
                  <a:lnTo>
                    <a:pt x="0" y="476"/>
                  </a:lnTo>
                  <a:cubicBezTo>
                    <a:pt x="0" y="596"/>
                    <a:pt x="72" y="715"/>
                    <a:pt x="238" y="715"/>
                  </a:cubicBezTo>
                  <a:lnTo>
                    <a:pt x="5477" y="715"/>
                  </a:lnTo>
                  <a:cubicBezTo>
                    <a:pt x="5596" y="715"/>
                    <a:pt x="5716" y="596"/>
                    <a:pt x="5716" y="476"/>
                  </a:cubicBezTo>
                  <a:lnTo>
                    <a:pt x="5716" y="0"/>
                  </a:lnTo>
                  <a:close/>
                </a:path>
              </a:pathLst>
            </a:custGeom>
            <a:solidFill>
              <a:srgbClr val="FFA1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3"/>
            <p:cNvSpPr/>
            <p:nvPr/>
          </p:nvSpPr>
          <p:spPr>
            <a:xfrm>
              <a:off x="7663121" y="4356374"/>
              <a:ext cx="197341" cy="252174"/>
            </a:xfrm>
            <a:custGeom>
              <a:avLst/>
              <a:gdLst/>
              <a:ahLst/>
              <a:cxnLst/>
              <a:rect l="l" t="t" r="r" b="b"/>
              <a:pathLst>
                <a:path w="5312" h="6788" extrusionOk="0">
                  <a:moveTo>
                    <a:pt x="1787" y="1"/>
                  </a:moveTo>
                  <a:lnTo>
                    <a:pt x="1787" y="2525"/>
                  </a:lnTo>
                  <a:lnTo>
                    <a:pt x="72" y="5930"/>
                  </a:lnTo>
                  <a:cubicBezTo>
                    <a:pt x="25" y="6002"/>
                    <a:pt x="1" y="6097"/>
                    <a:pt x="1" y="6192"/>
                  </a:cubicBezTo>
                  <a:cubicBezTo>
                    <a:pt x="1" y="6526"/>
                    <a:pt x="263" y="6788"/>
                    <a:pt x="596" y="6788"/>
                  </a:cubicBezTo>
                  <a:lnTo>
                    <a:pt x="4716" y="6788"/>
                  </a:lnTo>
                  <a:cubicBezTo>
                    <a:pt x="5026" y="6788"/>
                    <a:pt x="5312" y="6526"/>
                    <a:pt x="5312" y="6192"/>
                  </a:cubicBezTo>
                  <a:cubicBezTo>
                    <a:pt x="5312" y="6097"/>
                    <a:pt x="5264" y="6002"/>
                    <a:pt x="5240" y="5930"/>
                  </a:cubicBezTo>
                  <a:lnTo>
                    <a:pt x="3549" y="2525"/>
                  </a:lnTo>
                  <a:lnTo>
                    <a:pt x="3549" y="1"/>
                  </a:ln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3"/>
            <p:cNvSpPr/>
            <p:nvPr/>
          </p:nvSpPr>
          <p:spPr>
            <a:xfrm>
              <a:off x="7774609" y="4356374"/>
              <a:ext cx="86708" cy="251357"/>
            </a:xfrm>
            <a:custGeom>
              <a:avLst/>
              <a:gdLst/>
              <a:ahLst/>
              <a:cxnLst/>
              <a:rect l="l" t="t" r="r" b="b"/>
              <a:pathLst>
                <a:path w="2334" h="6766" extrusionOk="0">
                  <a:moveTo>
                    <a:pt x="1" y="1"/>
                  </a:moveTo>
                  <a:lnTo>
                    <a:pt x="1" y="2287"/>
                  </a:lnTo>
                  <a:cubicBezTo>
                    <a:pt x="1" y="2430"/>
                    <a:pt x="48" y="2596"/>
                    <a:pt x="96" y="2715"/>
                  </a:cubicBezTo>
                  <a:lnTo>
                    <a:pt x="1668" y="5883"/>
                  </a:lnTo>
                  <a:cubicBezTo>
                    <a:pt x="1691" y="5954"/>
                    <a:pt x="1739" y="6002"/>
                    <a:pt x="1739" y="6097"/>
                  </a:cubicBezTo>
                  <a:cubicBezTo>
                    <a:pt x="1763" y="6454"/>
                    <a:pt x="1501" y="6764"/>
                    <a:pt x="1167" y="6764"/>
                  </a:cubicBezTo>
                  <a:lnTo>
                    <a:pt x="1691" y="6764"/>
                  </a:lnTo>
                  <a:cubicBezTo>
                    <a:pt x="1705" y="6765"/>
                    <a:pt x="1719" y="6765"/>
                    <a:pt x="1732" y="6765"/>
                  </a:cubicBezTo>
                  <a:cubicBezTo>
                    <a:pt x="2091" y="6765"/>
                    <a:pt x="2334" y="6465"/>
                    <a:pt x="2311" y="6121"/>
                  </a:cubicBezTo>
                  <a:cubicBezTo>
                    <a:pt x="2311" y="6073"/>
                    <a:pt x="2263" y="5978"/>
                    <a:pt x="2239" y="5930"/>
                  </a:cubicBezTo>
                  <a:lnTo>
                    <a:pt x="548" y="2525"/>
                  </a:lnTo>
                  <a:lnTo>
                    <a:pt x="548" y="1"/>
                  </a:ln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3"/>
            <p:cNvSpPr/>
            <p:nvPr/>
          </p:nvSpPr>
          <p:spPr>
            <a:xfrm>
              <a:off x="7664905" y="4484653"/>
              <a:ext cx="196449" cy="123895"/>
            </a:xfrm>
            <a:custGeom>
              <a:avLst/>
              <a:gdLst/>
              <a:ahLst/>
              <a:cxnLst/>
              <a:rect l="l" t="t" r="r" b="b"/>
              <a:pathLst>
                <a:path w="5288" h="3335" extrusionOk="0">
                  <a:moveTo>
                    <a:pt x="4001" y="1"/>
                  </a:moveTo>
                  <a:cubicBezTo>
                    <a:pt x="3620" y="1"/>
                    <a:pt x="3144" y="120"/>
                    <a:pt x="2668" y="405"/>
                  </a:cubicBezTo>
                  <a:cubicBezTo>
                    <a:pt x="2256" y="652"/>
                    <a:pt x="1845" y="729"/>
                    <a:pt x="1457" y="729"/>
                  </a:cubicBezTo>
                  <a:cubicBezTo>
                    <a:pt x="1284" y="729"/>
                    <a:pt x="1115" y="713"/>
                    <a:pt x="953" y="691"/>
                  </a:cubicBezTo>
                  <a:lnTo>
                    <a:pt x="72" y="2477"/>
                  </a:lnTo>
                  <a:cubicBezTo>
                    <a:pt x="48" y="2549"/>
                    <a:pt x="1" y="2644"/>
                    <a:pt x="1" y="2739"/>
                  </a:cubicBezTo>
                  <a:cubicBezTo>
                    <a:pt x="1" y="3073"/>
                    <a:pt x="286" y="3335"/>
                    <a:pt x="596" y="3335"/>
                  </a:cubicBezTo>
                  <a:lnTo>
                    <a:pt x="4692" y="3335"/>
                  </a:lnTo>
                  <a:cubicBezTo>
                    <a:pt x="5025" y="3335"/>
                    <a:pt x="5287" y="3073"/>
                    <a:pt x="5287" y="2739"/>
                  </a:cubicBezTo>
                  <a:cubicBezTo>
                    <a:pt x="5287" y="2644"/>
                    <a:pt x="5264" y="2549"/>
                    <a:pt x="5216" y="2477"/>
                  </a:cubicBezTo>
                  <a:lnTo>
                    <a:pt x="4001" y="1"/>
                  </a:lnTo>
                  <a:close/>
                </a:path>
              </a:pathLst>
            </a:custGeom>
            <a:solidFill>
              <a:srgbClr val="D8B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3"/>
            <p:cNvSpPr/>
            <p:nvPr/>
          </p:nvSpPr>
          <p:spPr>
            <a:xfrm>
              <a:off x="7793184" y="4483761"/>
              <a:ext cx="69916" cy="124564"/>
            </a:xfrm>
            <a:custGeom>
              <a:avLst/>
              <a:gdLst/>
              <a:ahLst/>
              <a:cxnLst/>
              <a:rect l="l" t="t" r="r" b="b"/>
              <a:pathLst>
                <a:path w="1882" h="3353" extrusionOk="0">
                  <a:moveTo>
                    <a:pt x="525" y="1"/>
                  </a:moveTo>
                  <a:cubicBezTo>
                    <a:pt x="358" y="1"/>
                    <a:pt x="191" y="25"/>
                    <a:pt x="1" y="48"/>
                  </a:cubicBezTo>
                  <a:lnTo>
                    <a:pt x="1191" y="2454"/>
                  </a:lnTo>
                  <a:cubicBezTo>
                    <a:pt x="1239" y="2525"/>
                    <a:pt x="1263" y="2573"/>
                    <a:pt x="1263" y="2668"/>
                  </a:cubicBezTo>
                  <a:cubicBezTo>
                    <a:pt x="1287" y="3025"/>
                    <a:pt x="1025" y="3335"/>
                    <a:pt x="691" y="3335"/>
                  </a:cubicBezTo>
                  <a:lnTo>
                    <a:pt x="1239" y="3335"/>
                  </a:lnTo>
                  <a:cubicBezTo>
                    <a:pt x="1239" y="3347"/>
                    <a:pt x="1245" y="3353"/>
                    <a:pt x="1251" y="3353"/>
                  </a:cubicBezTo>
                  <a:cubicBezTo>
                    <a:pt x="1257" y="3353"/>
                    <a:pt x="1263" y="3347"/>
                    <a:pt x="1263" y="3335"/>
                  </a:cubicBezTo>
                  <a:cubicBezTo>
                    <a:pt x="1620" y="3287"/>
                    <a:pt x="1882" y="2930"/>
                    <a:pt x="1811" y="2573"/>
                  </a:cubicBezTo>
                  <a:cubicBezTo>
                    <a:pt x="1811" y="2549"/>
                    <a:pt x="1763" y="2501"/>
                    <a:pt x="1739" y="2454"/>
                  </a:cubicBezTo>
                  <a:lnTo>
                    <a:pt x="525" y="1"/>
                  </a:lnTo>
                  <a:close/>
                </a:path>
              </a:pathLst>
            </a:custGeom>
            <a:solidFill>
              <a:srgbClr val="AA74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3"/>
            <p:cNvSpPr/>
            <p:nvPr/>
          </p:nvSpPr>
          <p:spPr>
            <a:xfrm>
              <a:off x="7712680" y="4320115"/>
              <a:ext cx="99116" cy="36296"/>
            </a:xfrm>
            <a:custGeom>
              <a:avLst/>
              <a:gdLst/>
              <a:ahLst/>
              <a:cxnLst/>
              <a:rect l="l" t="t" r="r" b="b"/>
              <a:pathLst>
                <a:path w="2668" h="977" extrusionOk="0">
                  <a:moveTo>
                    <a:pt x="239" y="0"/>
                  </a:moveTo>
                  <a:cubicBezTo>
                    <a:pt x="120" y="0"/>
                    <a:pt x="1" y="119"/>
                    <a:pt x="1" y="238"/>
                  </a:cubicBezTo>
                  <a:lnTo>
                    <a:pt x="1" y="738"/>
                  </a:lnTo>
                  <a:cubicBezTo>
                    <a:pt x="1" y="857"/>
                    <a:pt x="120" y="977"/>
                    <a:pt x="239" y="977"/>
                  </a:cubicBezTo>
                  <a:lnTo>
                    <a:pt x="2430" y="977"/>
                  </a:lnTo>
                  <a:cubicBezTo>
                    <a:pt x="2549" y="977"/>
                    <a:pt x="2668" y="881"/>
                    <a:pt x="2668" y="738"/>
                  </a:cubicBezTo>
                  <a:lnTo>
                    <a:pt x="2668" y="238"/>
                  </a:lnTo>
                  <a:cubicBezTo>
                    <a:pt x="2668" y="119"/>
                    <a:pt x="2549" y="0"/>
                    <a:pt x="2430" y="0"/>
                  </a:cubicBez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3"/>
            <p:cNvSpPr/>
            <p:nvPr/>
          </p:nvSpPr>
          <p:spPr>
            <a:xfrm>
              <a:off x="7794075" y="4320970"/>
              <a:ext cx="16829" cy="35441"/>
            </a:xfrm>
            <a:custGeom>
              <a:avLst/>
              <a:gdLst/>
              <a:ahLst/>
              <a:cxnLst/>
              <a:rect l="l" t="t" r="r" b="b"/>
              <a:pathLst>
                <a:path w="453" h="954" extrusionOk="0">
                  <a:moveTo>
                    <a:pt x="0" y="1"/>
                  </a:moveTo>
                  <a:lnTo>
                    <a:pt x="0" y="954"/>
                  </a:lnTo>
                  <a:lnTo>
                    <a:pt x="215" y="954"/>
                  </a:lnTo>
                  <a:cubicBezTo>
                    <a:pt x="334" y="954"/>
                    <a:pt x="453" y="834"/>
                    <a:pt x="453" y="715"/>
                  </a:cubicBezTo>
                  <a:lnTo>
                    <a:pt x="453" y="239"/>
                  </a:lnTo>
                  <a:cubicBezTo>
                    <a:pt x="453" y="120"/>
                    <a:pt x="334" y="1"/>
                    <a:pt x="215" y="1"/>
                  </a:cubicBez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3"/>
            <p:cNvSpPr/>
            <p:nvPr/>
          </p:nvSpPr>
          <p:spPr>
            <a:xfrm>
              <a:off x="7768405" y="4523586"/>
              <a:ext cx="26599" cy="26562"/>
            </a:xfrm>
            <a:custGeom>
              <a:avLst/>
              <a:gdLst/>
              <a:ahLst/>
              <a:cxnLst/>
              <a:rect l="l" t="t" r="r" b="b"/>
              <a:pathLst>
                <a:path w="716" h="715" extrusionOk="0">
                  <a:moveTo>
                    <a:pt x="358" y="0"/>
                  </a:moveTo>
                  <a:cubicBezTo>
                    <a:pt x="144" y="0"/>
                    <a:pt x="1" y="143"/>
                    <a:pt x="1" y="358"/>
                  </a:cubicBezTo>
                  <a:cubicBezTo>
                    <a:pt x="1" y="548"/>
                    <a:pt x="144" y="715"/>
                    <a:pt x="358" y="715"/>
                  </a:cubicBezTo>
                  <a:cubicBezTo>
                    <a:pt x="572" y="715"/>
                    <a:pt x="715" y="548"/>
                    <a:pt x="715" y="358"/>
                  </a:cubicBezTo>
                  <a:cubicBezTo>
                    <a:pt x="715" y="143"/>
                    <a:pt x="572" y="0"/>
                    <a:pt x="358" y="0"/>
                  </a:cubicBezTo>
                  <a:close/>
                </a:path>
              </a:pathLst>
            </a:custGeom>
            <a:solidFill>
              <a:srgbClr val="02A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3"/>
            <p:cNvSpPr/>
            <p:nvPr/>
          </p:nvSpPr>
          <p:spPr>
            <a:xfrm>
              <a:off x="7711788" y="4558693"/>
              <a:ext cx="26599" cy="26859"/>
            </a:xfrm>
            <a:custGeom>
              <a:avLst/>
              <a:gdLst/>
              <a:ahLst/>
              <a:cxnLst/>
              <a:rect l="l" t="t" r="r" b="b"/>
              <a:pathLst>
                <a:path w="716" h="723" extrusionOk="0">
                  <a:moveTo>
                    <a:pt x="417" y="1"/>
                  </a:moveTo>
                  <a:cubicBezTo>
                    <a:pt x="398" y="1"/>
                    <a:pt x="378" y="3"/>
                    <a:pt x="358" y="8"/>
                  </a:cubicBezTo>
                  <a:cubicBezTo>
                    <a:pt x="144" y="8"/>
                    <a:pt x="1" y="151"/>
                    <a:pt x="1" y="365"/>
                  </a:cubicBezTo>
                  <a:cubicBezTo>
                    <a:pt x="1" y="556"/>
                    <a:pt x="144" y="722"/>
                    <a:pt x="358" y="722"/>
                  </a:cubicBezTo>
                  <a:cubicBezTo>
                    <a:pt x="572" y="722"/>
                    <a:pt x="715" y="556"/>
                    <a:pt x="715" y="365"/>
                  </a:cubicBezTo>
                  <a:cubicBezTo>
                    <a:pt x="715" y="173"/>
                    <a:pt x="582" y="1"/>
                    <a:pt x="417" y="1"/>
                  </a:cubicBezTo>
                  <a:close/>
                </a:path>
              </a:pathLst>
            </a:custGeom>
            <a:solidFill>
              <a:srgbClr val="02A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3"/>
            <p:cNvSpPr/>
            <p:nvPr/>
          </p:nvSpPr>
          <p:spPr>
            <a:xfrm>
              <a:off x="8015266" y="4486436"/>
              <a:ext cx="17721" cy="13300"/>
            </a:xfrm>
            <a:custGeom>
              <a:avLst/>
              <a:gdLst/>
              <a:ahLst/>
              <a:cxnLst/>
              <a:rect l="l" t="t" r="r" b="b"/>
              <a:pathLst>
                <a:path w="477" h="358" extrusionOk="0">
                  <a:moveTo>
                    <a:pt x="167" y="0"/>
                  </a:moveTo>
                  <a:cubicBezTo>
                    <a:pt x="72" y="0"/>
                    <a:pt x="0" y="96"/>
                    <a:pt x="0" y="191"/>
                  </a:cubicBezTo>
                  <a:cubicBezTo>
                    <a:pt x="0" y="286"/>
                    <a:pt x="72" y="357"/>
                    <a:pt x="167" y="357"/>
                  </a:cubicBezTo>
                  <a:lnTo>
                    <a:pt x="286" y="357"/>
                  </a:lnTo>
                  <a:cubicBezTo>
                    <a:pt x="381" y="357"/>
                    <a:pt x="476" y="310"/>
                    <a:pt x="476" y="191"/>
                  </a:cubicBezTo>
                  <a:cubicBezTo>
                    <a:pt x="476" y="96"/>
                    <a:pt x="381" y="0"/>
                    <a:pt x="286" y="0"/>
                  </a:cubicBezTo>
                  <a:close/>
                </a:path>
              </a:pathLst>
            </a:custGeom>
            <a:solidFill>
              <a:srgbClr val="FDCF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3"/>
            <p:cNvSpPr/>
            <p:nvPr/>
          </p:nvSpPr>
          <p:spPr>
            <a:xfrm>
              <a:off x="8001967" y="4468715"/>
              <a:ext cx="13337" cy="17758"/>
            </a:xfrm>
            <a:custGeom>
              <a:avLst/>
              <a:gdLst/>
              <a:ahLst/>
              <a:cxnLst/>
              <a:rect l="l" t="t" r="r" b="b"/>
              <a:pathLst>
                <a:path w="359" h="478" extrusionOk="0">
                  <a:moveTo>
                    <a:pt x="168" y="1"/>
                  </a:moveTo>
                  <a:cubicBezTo>
                    <a:pt x="72" y="1"/>
                    <a:pt x="1" y="96"/>
                    <a:pt x="1" y="191"/>
                  </a:cubicBezTo>
                  <a:lnTo>
                    <a:pt x="1" y="311"/>
                  </a:lnTo>
                  <a:cubicBezTo>
                    <a:pt x="1" y="406"/>
                    <a:pt x="72" y="477"/>
                    <a:pt x="168" y="477"/>
                  </a:cubicBezTo>
                  <a:cubicBezTo>
                    <a:pt x="263" y="477"/>
                    <a:pt x="358" y="430"/>
                    <a:pt x="358" y="311"/>
                  </a:cubicBezTo>
                  <a:lnTo>
                    <a:pt x="358" y="191"/>
                  </a:lnTo>
                  <a:cubicBezTo>
                    <a:pt x="358" y="96"/>
                    <a:pt x="263" y="1"/>
                    <a:pt x="168" y="1"/>
                  </a:cubicBezTo>
                  <a:close/>
                </a:path>
              </a:pathLst>
            </a:custGeom>
            <a:solidFill>
              <a:srgbClr val="FDCF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3"/>
            <p:cNvSpPr/>
            <p:nvPr/>
          </p:nvSpPr>
          <p:spPr>
            <a:xfrm>
              <a:off x="7923246" y="4486436"/>
              <a:ext cx="17721" cy="13300"/>
            </a:xfrm>
            <a:custGeom>
              <a:avLst/>
              <a:gdLst/>
              <a:ahLst/>
              <a:cxnLst/>
              <a:rect l="l" t="t" r="r" b="b"/>
              <a:pathLst>
                <a:path w="477" h="358" extrusionOk="0">
                  <a:moveTo>
                    <a:pt x="167" y="0"/>
                  </a:moveTo>
                  <a:cubicBezTo>
                    <a:pt x="96" y="0"/>
                    <a:pt x="0" y="96"/>
                    <a:pt x="0" y="191"/>
                  </a:cubicBezTo>
                  <a:cubicBezTo>
                    <a:pt x="0" y="286"/>
                    <a:pt x="96" y="357"/>
                    <a:pt x="167" y="357"/>
                  </a:cubicBezTo>
                  <a:lnTo>
                    <a:pt x="286" y="357"/>
                  </a:lnTo>
                  <a:cubicBezTo>
                    <a:pt x="381" y="357"/>
                    <a:pt x="477" y="310"/>
                    <a:pt x="477" y="191"/>
                  </a:cubicBezTo>
                  <a:cubicBezTo>
                    <a:pt x="477" y="96"/>
                    <a:pt x="381" y="0"/>
                    <a:pt x="286" y="0"/>
                  </a:cubicBezTo>
                  <a:close/>
                </a:path>
              </a:pathLst>
            </a:custGeom>
            <a:solidFill>
              <a:srgbClr val="FDCF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3"/>
            <p:cNvSpPr/>
            <p:nvPr/>
          </p:nvSpPr>
          <p:spPr>
            <a:xfrm>
              <a:off x="7940929" y="4468715"/>
              <a:ext cx="13300" cy="17758"/>
            </a:xfrm>
            <a:custGeom>
              <a:avLst/>
              <a:gdLst/>
              <a:ahLst/>
              <a:cxnLst/>
              <a:rect l="l" t="t" r="r" b="b"/>
              <a:pathLst>
                <a:path w="358" h="478" extrusionOk="0">
                  <a:moveTo>
                    <a:pt x="167" y="1"/>
                  </a:moveTo>
                  <a:cubicBezTo>
                    <a:pt x="96" y="1"/>
                    <a:pt x="1" y="96"/>
                    <a:pt x="1" y="191"/>
                  </a:cubicBezTo>
                  <a:lnTo>
                    <a:pt x="1" y="311"/>
                  </a:lnTo>
                  <a:cubicBezTo>
                    <a:pt x="1" y="406"/>
                    <a:pt x="96" y="477"/>
                    <a:pt x="167" y="477"/>
                  </a:cubicBezTo>
                  <a:cubicBezTo>
                    <a:pt x="286" y="477"/>
                    <a:pt x="358" y="430"/>
                    <a:pt x="358" y="311"/>
                  </a:cubicBezTo>
                  <a:lnTo>
                    <a:pt x="358" y="191"/>
                  </a:lnTo>
                  <a:cubicBezTo>
                    <a:pt x="358" y="96"/>
                    <a:pt x="263" y="1"/>
                    <a:pt x="167" y="1"/>
                  </a:cubicBezTo>
                  <a:close/>
                </a:path>
              </a:pathLst>
            </a:custGeom>
            <a:solidFill>
              <a:srgbClr val="FDCF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43"/>
          <p:cNvGrpSpPr/>
          <p:nvPr/>
        </p:nvGrpSpPr>
        <p:grpSpPr>
          <a:xfrm>
            <a:off x="713325" y="377635"/>
            <a:ext cx="640072" cy="640090"/>
            <a:chOff x="5462876" y="3442484"/>
            <a:chExt cx="445020" cy="446803"/>
          </a:xfrm>
        </p:grpSpPr>
        <p:sp>
          <p:nvSpPr>
            <p:cNvPr id="494" name="Google Shape;494;p43"/>
            <p:cNvSpPr/>
            <p:nvPr/>
          </p:nvSpPr>
          <p:spPr>
            <a:xfrm>
              <a:off x="5602671" y="3479634"/>
              <a:ext cx="305224" cy="408761"/>
            </a:xfrm>
            <a:custGeom>
              <a:avLst/>
              <a:gdLst/>
              <a:ahLst/>
              <a:cxnLst/>
              <a:rect l="l" t="t" r="r" b="b"/>
              <a:pathLst>
                <a:path w="8216" h="11003" extrusionOk="0">
                  <a:moveTo>
                    <a:pt x="2739" y="1"/>
                  </a:moveTo>
                  <a:lnTo>
                    <a:pt x="2739" y="4001"/>
                  </a:lnTo>
                  <a:cubicBezTo>
                    <a:pt x="1167" y="4573"/>
                    <a:pt x="0" y="6097"/>
                    <a:pt x="0" y="7883"/>
                  </a:cubicBezTo>
                  <a:cubicBezTo>
                    <a:pt x="0" y="9121"/>
                    <a:pt x="572" y="10264"/>
                    <a:pt x="1477" y="11003"/>
                  </a:cubicBezTo>
                  <a:lnTo>
                    <a:pt x="6644" y="11003"/>
                  </a:lnTo>
                  <a:cubicBezTo>
                    <a:pt x="6716" y="11003"/>
                    <a:pt x="6763" y="10979"/>
                    <a:pt x="6787" y="10955"/>
                  </a:cubicBezTo>
                  <a:cubicBezTo>
                    <a:pt x="7668" y="10193"/>
                    <a:pt x="8192" y="9098"/>
                    <a:pt x="8192" y="7883"/>
                  </a:cubicBezTo>
                  <a:cubicBezTo>
                    <a:pt x="8216" y="6097"/>
                    <a:pt x="7073" y="4573"/>
                    <a:pt x="5477" y="4001"/>
                  </a:cubicBezTo>
                  <a:lnTo>
                    <a:pt x="5477" y="1"/>
                  </a:ln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3"/>
            <p:cNvSpPr/>
            <p:nvPr/>
          </p:nvSpPr>
          <p:spPr>
            <a:xfrm>
              <a:off x="5704388" y="3479634"/>
              <a:ext cx="203508" cy="407870"/>
            </a:xfrm>
            <a:custGeom>
              <a:avLst/>
              <a:gdLst/>
              <a:ahLst/>
              <a:cxnLst/>
              <a:rect l="l" t="t" r="r" b="b"/>
              <a:pathLst>
                <a:path w="5478" h="10979" extrusionOk="0">
                  <a:moveTo>
                    <a:pt x="1" y="1"/>
                  </a:moveTo>
                  <a:lnTo>
                    <a:pt x="1" y="548"/>
                  </a:lnTo>
                  <a:lnTo>
                    <a:pt x="1763" y="548"/>
                  </a:lnTo>
                  <a:cubicBezTo>
                    <a:pt x="1882" y="548"/>
                    <a:pt x="2001" y="667"/>
                    <a:pt x="2001" y="786"/>
                  </a:cubicBezTo>
                  <a:lnTo>
                    <a:pt x="2001" y="4001"/>
                  </a:lnTo>
                  <a:cubicBezTo>
                    <a:pt x="2001" y="4239"/>
                    <a:pt x="2144" y="4478"/>
                    <a:pt x="2382" y="4573"/>
                  </a:cubicBezTo>
                  <a:cubicBezTo>
                    <a:pt x="3787" y="5192"/>
                    <a:pt x="4740" y="6383"/>
                    <a:pt x="4740" y="8026"/>
                  </a:cubicBezTo>
                  <a:cubicBezTo>
                    <a:pt x="4740" y="9193"/>
                    <a:pt x="4263" y="10241"/>
                    <a:pt x="3478" y="10979"/>
                  </a:cubicBezTo>
                  <a:lnTo>
                    <a:pt x="3906" y="10979"/>
                  </a:lnTo>
                  <a:cubicBezTo>
                    <a:pt x="3954" y="10979"/>
                    <a:pt x="4025" y="10931"/>
                    <a:pt x="4049" y="10907"/>
                  </a:cubicBezTo>
                  <a:cubicBezTo>
                    <a:pt x="4906" y="10169"/>
                    <a:pt x="5454" y="9074"/>
                    <a:pt x="5454" y="7859"/>
                  </a:cubicBezTo>
                  <a:cubicBezTo>
                    <a:pt x="5478" y="6097"/>
                    <a:pt x="4335" y="4573"/>
                    <a:pt x="2739" y="4001"/>
                  </a:cubicBezTo>
                  <a:lnTo>
                    <a:pt x="2739" y="1"/>
                  </a:ln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3"/>
            <p:cNvSpPr/>
            <p:nvPr/>
          </p:nvSpPr>
          <p:spPr>
            <a:xfrm>
              <a:off x="5629196" y="3746817"/>
              <a:ext cx="254812" cy="118583"/>
            </a:xfrm>
            <a:custGeom>
              <a:avLst/>
              <a:gdLst/>
              <a:ahLst/>
              <a:cxnLst/>
              <a:rect l="l" t="t" r="r" b="b"/>
              <a:pathLst>
                <a:path w="6859" h="3192" extrusionOk="0">
                  <a:moveTo>
                    <a:pt x="72" y="0"/>
                  </a:moveTo>
                  <a:cubicBezTo>
                    <a:pt x="0" y="239"/>
                    <a:pt x="0" y="477"/>
                    <a:pt x="0" y="715"/>
                  </a:cubicBezTo>
                  <a:cubicBezTo>
                    <a:pt x="0" y="1644"/>
                    <a:pt x="405" y="2525"/>
                    <a:pt x="1048" y="3192"/>
                  </a:cubicBezTo>
                  <a:lnTo>
                    <a:pt x="5692" y="3192"/>
                  </a:lnTo>
                  <a:cubicBezTo>
                    <a:pt x="5764" y="3192"/>
                    <a:pt x="5811" y="3144"/>
                    <a:pt x="5883" y="3120"/>
                  </a:cubicBezTo>
                  <a:cubicBezTo>
                    <a:pt x="6502" y="2501"/>
                    <a:pt x="6859" y="1644"/>
                    <a:pt x="6859" y="739"/>
                  </a:cubicBezTo>
                  <a:cubicBezTo>
                    <a:pt x="6859" y="572"/>
                    <a:pt x="6835" y="381"/>
                    <a:pt x="6835" y="215"/>
                  </a:cubicBezTo>
                  <a:cubicBezTo>
                    <a:pt x="6835" y="120"/>
                    <a:pt x="6740" y="72"/>
                    <a:pt x="6645" y="72"/>
                  </a:cubicBezTo>
                  <a:lnTo>
                    <a:pt x="72" y="72"/>
                  </a:lnTo>
                  <a:lnTo>
                    <a:pt x="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3"/>
            <p:cNvSpPr/>
            <p:nvPr/>
          </p:nvSpPr>
          <p:spPr>
            <a:xfrm>
              <a:off x="5818513" y="3746817"/>
              <a:ext cx="64641" cy="118583"/>
            </a:xfrm>
            <a:custGeom>
              <a:avLst/>
              <a:gdLst/>
              <a:ahLst/>
              <a:cxnLst/>
              <a:rect l="l" t="t" r="r" b="b"/>
              <a:pathLst>
                <a:path w="1740" h="3192" extrusionOk="0">
                  <a:moveTo>
                    <a:pt x="977" y="0"/>
                  </a:moveTo>
                  <a:cubicBezTo>
                    <a:pt x="1049" y="239"/>
                    <a:pt x="1049" y="477"/>
                    <a:pt x="1049" y="715"/>
                  </a:cubicBezTo>
                  <a:cubicBezTo>
                    <a:pt x="1049" y="1644"/>
                    <a:pt x="668" y="2525"/>
                    <a:pt x="1" y="3192"/>
                  </a:cubicBezTo>
                  <a:lnTo>
                    <a:pt x="572" y="3192"/>
                  </a:lnTo>
                  <a:cubicBezTo>
                    <a:pt x="620" y="3192"/>
                    <a:pt x="691" y="3144"/>
                    <a:pt x="739" y="3120"/>
                  </a:cubicBezTo>
                  <a:cubicBezTo>
                    <a:pt x="1382" y="2501"/>
                    <a:pt x="1739" y="1644"/>
                    <a:pt x="1739" y="739"/>
                  </a:cubicBezTo>
                  <a:cubicBezTo>
                    <a:pt x="1739" y="572"/>
                    <a:pt x="1692" y="381"/>
                    <a:pt x="1692" y="215"/>
                  </a:cubicBezTo>
                  <a:cubicBezTo>
                    <a:pt x="1668" y="72"/>
                    <a:pt x="1572" y="0"/>
                    <a:pt x="1501" y="0"/>
                  </a:cubicBezTo>
                  <a:close/>
                </a:path>
              </a:pathLst>
            </a:custGeom>
            <a:solidFill>
              <a:srgbClr val="02AE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3"/>
            <p:cNvSpPr/>
            <p:nvPr/>
          </p:nvSpPr>
          <p:spPr>
            <a:xfrm>
              <a:off x="5462876" y="3545984"/>
              <a:ext cx="269858" cy="343303"/>
            </a:xfrm>
            <a:custGeom>
              <a:avLst/>
              <a:gdLst/>
              <a:ahLst/>
              <a:cxnLst/>
              <a:rect l="l" t="t" r="r" b="b"/>
              <a:pathLst>
                <a:path w="7264" h="9241" extrusionOk="0">
                  <a:moveTo>
                    <a:pt x="2167" y="1"/>
                  </a:moveTo>
                  <a:lnTo>
                    <a:pt x="2167" y="4668"/>
                  </a:lnTo>
                  <a:lnTo>
                    <a:pt x="72" y="8336"/>
                  </a:lnTo>
                  <a:cubicBezTo>
                    <a:pt x="24" y="8407"/>
                    <a:pt x="0" y="8526"/>
                    <a:pt x="0" y="8621"/>
                  </a:cubicBezTo>
                  <a:cubicBezTo>
                    <a:pt x="0" y="8955"/>
                    <a:pt x="262" y="9241"/>
                    <a:pt x="619" y="9241"/>
                  </a:cubicBezTo>
                  <a:lnTo>
                    <a:pt x="6621" y="9241"/>
                  </a:lnTo>
                  <a:cubicBezTo>
                    <a:pt x="6954" y="9241"/>
                    <a:pt x="7264" y="8979"/>
                    <a:pt x="7264" y="8621"/>
                  </a:cubicBezTo>
                  <a:cubicBezTo>
                    <a:pt x="7264" y="8502"/>
                    <a:pt x="7216" y="8407"/>
                    <a:pt x="7168" y="8336"/>
                  </a:cubicBezTo>
                  <a:lnTo>
                    <a:pt x="5049" y="4668"/>
                  </a:lnTo>
                  <a:lnTo>
                    <a:pt x="5049" y="1"/>
                  </a:ln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3"/>
            <p:cNvSpPr/>
            <p:nvPr/>
          </p:nvSpPr>
          <p:spPr>
            <a:xfrm>
              <a:off x="5544271" y="3545984"/>
              <a:ext cx="188462" cy="342412"/>
            </a:xfrm>
            <a:custGeom>
              <a:avLst/>
              <a:gdLst/>
              <a:ahLst/>
              <a:cxnLst/>
              <a:rect l="l" t="t" r="r" b="b"/>
              <a:pathLst>
                <a:path w="5073" h="9217" extrusionOk="0">
                  <a:moveTo>
                    <a:pt x="0" y="1"/>
                  </a:moveTo>
                  <a:lnTo>
                    <a:pt x="0" y="548"/>
                  </a:lnTo>
                  <a:lnTo>
                    <a:pt x="2096" y="548"/>
                  </a:lnTo>
                  <a:cubicBezTo>
                    <a:pt x="2215" y="548"/>
                    <a:pt x="2334" y="667"/>
                    <a:pt x="2334" y="786"/>
                  </a:cubicBezTo>
                  <a:lnTo>
                    <a:pt x="2334" y="4406"/>
                  </a:lnTo>
                  <a:cubicBezTo>
                    <a:pt x="2334" y="4573"/>
                    <a:pt x="2358" y="4716"/>
                    <a:pt x="2453" y="4883"/>
                  </a:cubicBezTo>
                  <a:lnTo>
                    <a:pt x="4406" y="8288"/>
                  </a:lnTo>
                  <a:cubicBezTo>
                    <a:pt x="4477" y="8383"/>
                    <a:pt x="4501" y="8502"/>
                    <a:pt x="4501" y="8598"/>
                  </a:cubicBezTo>
                  <a:cubicBezTo>
                    <a:pt x="4501" y="8931"/>
                    <a:pt x="4239" y="9217"/>
                    <a:pt x="3882" y="9217"/>
                  </a:cubicBezTo>
                  <a:lnTo>
                    <a:pt x="4430" y="9217"/>
                  </a:lnTo>
                  <a:cubicBezTo>
                    <a:pt x="4763" y="9217"/>
                    <a:pt x="5073" y="8955"/>
                    <a:pt x="5073" y="8598"/>
                  </a:cubicBezTo>
                  <a:cubicBezTo>
                    <a:pt x="5025" y="8502"/>
                    <a:pt x="5025" y="8407"/>
                    <a:pt x="4977" y="8336"/>
                  </a:cubicBezTo>
                  <a:lnTo>
                    <a:pt x="2882" y="4668"/>
                  </a:lnTo>
                  <a:lnTo>
                    <a:pt x="2882" y="1"/>
                  </a:ln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3"/>
            <p:cNvSpPr/>
            <p:nvPr/>
          </p:nvSpPr>
          <p:spPr>
            <a:xfrm>
              <a:off x="5496496" y="3770704"/>
              <a:ext cx="200870" cy="91166"/>
            </a:xfrm>
            <a:custGeom>
              <a:avLst/>
              <a:gdLst/>
              <a:ahLst/>
              <a:cxnLst/>
              <a:rect l="l" t="t" r="r" b="b"/>
              <a:pathLst>
                <a:path w="5407" h="2454" extrusionOk="0">
                  <a:moveTo>
                    <a:pt x="1894" y="0"/>
                  </a:moveTo>
                  <a:cubicBezTo>
                    <a:pt x="1678" y="0"/>
                    <a:pt x="1463" y="38"/>
                    <a:pt x="1239" y="120"/>
                  </a:cubicBezTo>
                  <a:cubicBezTo>
                    <a:pt x="1239" y="191"/>
                    <a:pt x="1191" y="215"/>
                    <a:pt x="1167" y="262"/>
                  </a:cubicBezTo>
                  <a:lnTo>
                    <a:pt x="96" y="2096"/>
                  </a:lnTo>
                  <a:cubicBezTo>
                    <a:pt x="0" y="2239"/>
                    <a:pt x="119" y="2453"/>
                    <a:pt x="310" y="2453"/>
                  </a:cubicBezTo>
                  <a:lnTo>
                    <a:pt x="5097" y="2453"/>
                  </a:lnTo>
                  <a:cubicBezTo>
                    <a:pt x="5287" y="2453"/>
                    <a:pt x="5406" y="2239"/>
                    <a:pt x="5311" y="2096"/>
                  </a:cubicBezTo>
                  <a:lnTo>
                    <a:pt x="4287" y="310"/>
                  </a:lnTo>
                  <a:cubicBezTo>
                    <a:pt x="4269" y="237"/>
                    <a:pt x="4195" y="206"/>
                    <a:pt x="4119" y="206"/>
                  </a:cubicBezTo>
                  <a:cubicBezTo>
                    <a:pt x="4095" y="206"/>
                    <a:pt x="4071" y="209"/>
                    <a:pt x="4049" y="215"/>
                  </a:cubicBezTo>
                  <a:cubicBezTo>
                    <a:pt x="3854" y="283"/>
                    <a:pt x="3648" y="319"/>
                    <a:pt x="3442" y="319"/>
                  </a:cubicBezTo>
                  <a:cubicBezTo>
                    <a:pt x="3220" y="319"/>
                    <a:pt x="2997" y="278"/>
                    <a:pt x="2787" y="191"/>
                  </a:cubicBezTo>
                  <a:cubicBezTo>
                    <a:pt x="2473" y="68"/>
                    <a:pt x="2183" y="0"/>
                    <a:pt x="1894" y="0"/>
                  </a:cubicBezTo>
                  <a:close/>
                </a:path>
              </a:pathLst>
            </a:custGeom>
            <a:solidFill>
              <a:srgbClr val="FDA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3"/>
            <p:cNvSpPr/>
            <p:nvPr/>
          </p:nvSpPr>
          <p:spPr>
            <a:xfrm>
              <a:off x="5632725" y="3778357"/>
              <a:ext cx="64455" cy="82696"/>
            </a:xfrm>
            <a:custGeom>
              <a:avLst/>
              <a:gdLst/>
              <a:ahLst/>
              <a:cxnLst/>
              <a:rect l="l" t="t" r="r" b="b"/>
              <a:pathLst>
                <a:path w="1735" h="2226" extrusionOk="0">
                  <a:moveTo>
                    <a:pt x="449" y="0"/>
                  </a:moveTo>
                  <a:cubicBezTo>
                    <a:pt x="427" y="0"/>
                    <a:pt x="404" y="3"/>
                    <a:pt x="382" y="9"/>
                  </a:cubicBezTo>
                  <a:cubicBezTo>
                    <a:pt x="263" y="80"/>
                    <a:pt x="144" y="104"/>
                    <a:pt x="1" y="104"/>
                  </a:cubicBezTo>
                  <a:lnTo>
                    <a:pt x="1001" y="1866"/>
                  </a:lnTo>
                  <a:cubicBezTo>
                    <a:pt x="1096" y="2009"/>
                    <a:pt x="977" y="2223"/>
                    <a:pt x="810" y="2223"/>
                  </a:cubicBezTo>
                  <a:lnTo>
                    <a:pt x="1430" y="2223"/>
                  </a:lnTo>
                  <a:cubicBezTo>
                    <a:pt x="1441" y="2225"/>
                    <a:pt x="1451" y="2225"/>
                    <a:pt x="1462" y="2225"/>
                  </a:cubicBezTo>
                  <a:cubicBezTo>
                    <a:pt x="1653" y="2225"/>
                    <a:pt x="1734" y="2026"/>
                    <a:pt x="1644" y="1890"/>
                  </a:cubicBezTo>
                  <a:lnTo>
                    <a:pt x="620" y="104"/>
                  </a:lnTo>
                  <a:cubicBezTo>
                    <a:pt x="583" y="31"/>
                    <a:pt x="519" y="0"/>
                    <a:pt x="449" y="0"/>
                  </a:cubicBezTo>
                  <a:close/>
                </a:path>
              </a:pathLst>
            </a:custGeom>
            <a:solidFill>
              <a:srgbClr val="FC9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3"/>
            <p:cNvSpPr/>
            <p:nvPr/>
          </p:nvSpPr>
          <p:spPr>
            <a:xfrm>
              <a:off x="5525696" y="3510617"/>
              <a:ext cx="143362" cy="36296"/>
            </a:xfrm>
            <a:custGeom>
              <a:avLst/>
              <a:gdLst/>
              <a:ahLst/>
              <a:cxnLst/>
              <a:rect l="l" t="t" r="r" b="b"/>
              <a:pathLst>
                <a:path w="3859" h="977" extrusionOk="0">
                  <a:moveTo>
                    <a:pt x="238" y="0"/>
                  </a:moveTo>
                  <a:cubicBezTo>
                    <a:pt x="119" y="0"/>
                    <a:pt x="0" y="119"/>
                    <a:pt x="0" y="238"/>
                  </a:cubicBezTo>
                  <a:lnTo>
                    <a:pt x="0" y="738"/>
                  </a:lnTo>
                  <a:cubicBezTo>
                    <a:pt x="0" y="857"/>
                    <a:pt x="119" y="976"/>
                    <a:pt x="238" y="976"/>
                  </a:cubicBezTo>
                  <a:lnTo>
                    <a:pt x="3620" y="976"/>
                  </a:lnTo>
                  <a:cubicBezTo>
                    <a:pt x="3739" y="976"/>
                    <a:pt x="3858" y="857"/>
                    <a:pt x="3858" y="738"/>
                  </a:cubicBezTo>
                  <a:lnTo>
                    <a:pt x="3858" y="238"/>
                  </a:lnTo>
                  <a:cubicBezTo>
                    <a:pt x="3858" y="119"/>
                    <a:pt x="3739" y="0"/>
                    <a:pt x="3620" y="0"/>
                  </a:cubicBez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3"/>
            <p:cNvSpPr/>
            <p:nvPr/>
          </p:nvSpPr>
          <p:spPr>
            <a:xfrm>
              <a:off x="5630979" y="3510617"/>
              <a:ext cx="38079" cy="35404"/>
            </a:xfrm>
            <a:custGeom>
              <a:avLst/>
              <a:gdLst/>
              <a:ahLst/>
              <a:cxnLst/>
              <a:rect l="l" t="t" r="r" b="b"/>
              <a:pathLst>
                <a:path w="1025" h="953" extrusionOk="0">
                  <a:moveTo>
                    <a:pt x="0" y="0"/>
                  </a:moveTo>
                  <a:cubicBezTo>
                    <a:pt x="119" y="0"/>
                    <a:pt x="238" y="119"/>
                    <a:pt x="238" y="238"/>
                  </a:cubicBezTo>
                  <a:lnTo>
                    <a:pt x="238" y="714"/>
                  </a:lnTo>
                  <a:cubicBezTo>
                    <a:pt x="238" y="834"/>
                    <a:pt x="119" y="953"/>
                    <a:pt x="0" y="953"/>
                  </a:cubicBezTo>
                  <a:lnTo>
                    <a:pt x="786" y="953"/>
                  </a:lnTo>
                  <a:cubicBezTo>
                    <a:pt x="905" y="953"/>
                    <a:pt x="1024" y="834"/>
                    <a:pt x="1024" y="714"/>
                  </a:cubicBezTo>
                  <a:lnTo>
                    <a:pt x="1024" y="238"/>
                  </a:lnTo>
                  <a:cubicBezTo>
                    <a:pt x="1024" y="119"/>
                    <a:pt x="905" y="0"/>
                    <a:pt x="786" y="0"/>
                  </a:cubicBez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3"/>
            <p:cNvSpPr/>
            <p:nvPr/>
          </p:nvSpPr>
          <p:spPr>
            <a:xfrm>
              <a:off x="5684030" y="3442484"/>
              <a:ext cx="143362" cy="37187"/>
            </a:xfrm>
            <a:custGeom>
              <a:avLst/>
              <a:gdLst/>
              <a:ahLst/>
              <a:cxnLst/>
              <a:rect l="l" t="t" r="r" b="b"/>
              <a:pathLst>
                <a:path w="3859" h="1001" extrusionOk="0">
                  <a:moveTo>
                    <a:pt x="239" y="0"/>
                  </a:moveTo>
                  <a:cubicBezTo>
                    <a:pt x="120" y="0"/>
                    <a:pt x="1" y="119"/>
                    <a:pt x="1" y="238"/>
                  </a:cubicBezTo>
                  <a:lnTo>
                    <a:pt x="1" y="762"/>
                  </a:lnTo>
                  <a:cubicBezTo>
                    <a:pt x="1" y="881"/>
                    <a:pt x="120" y="1001"/>
                    <a:pt x="239" y="1001"/>
                  </a:cubicBezTo>
                  <a:lnTo>
                    <a:pt x="3621" y="1001"/>
                  </a:lnTo>
                  <a:cubicBezTo>
                    <a:pt x="3740" y="1001"/>
                    <a:pt x="3859" y="905"/>
                    <a:pt x="3859" y="762"/>
                  </a:cubicBezTo>
                  <a:lnTo>
                    <a:pt x="3859" y="238"/>
                  </a:lnTo>
                  <a:cubicBezTo>
                    <a:pt x="3859" y="119"/>
                    <a:pt x="3740" y="0"/>
                    <a:pt x="3621" y="0"/>
                  </a:cubicBezTo>
                  <a:close/>
                </a:path>
              </a:pathLst>
            </a:custGeom>
            <a:solidFill>
              <a:srgbClr val="FFF8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3"/>
            <p:cNvSpPr/>
            <p:nvPr/>
          </p:nvSpPr>
          <p:spPr>
            <a:xfrm>
              <a:off x="5788458" y="3444230"/>
              <a:ext cx="38933" cy="35441"/>
            </a:xfrm>
            <a:custGeom>
              <a:avLst/>
              <a:gdLst/>
              <a:ahLst/>
              <a:cxnLst/>
              <a:rect l="l" t="t" r="r" b="b"/>
              <a:pathLst>
                <a:path w="1048" h="954" extrusionOk="0">
                  <a:moveTo>
                    <a:pt x="0" y="1"/>
                  </a:moveTo>
                  <a:cubicBezTo>
                    <a:pt x="119" y="1"/>
                    <a:pt x="238" y="120"/>
                    <a:pt x="238" y="239"/>
                  </a:cubicBezTo>
                  <a:lnTo>
                    <a:pt x="238" y="715"/>
                  </a:lnTo>
                  <a:cubicBezTo>
                    <a:pt x="238" y="834"/>
                    <a:pt x="119" y="954"/>
                    <a:pt x="0" y="954"/>
                  </a:cubicBezTo>
                  <a:lnTo>
                    <a:pt x="810" y="954"/>
                  </a:lnTo>
                  <a:cubicBezTo>
                    <a:pt x="929" y="954"/>
                    <a:pt x="1048" y="834"/>
                    <a:pt x="1048" y="715"/>
                  </a:cubicBezTo>
                  <a:lnTo>
                    <a:pt x="1048" y="239"/>
                  </a:lnTo>
                  <a:cubicBezTo>
                    <a:pt x="1048" y="120"/>
                    <a:pt x="929" y="1"/>
                    <a:pt x="810" y="1"/>
                  </a:cubicBezTo>
                  <a:close/>
                </a:path>
              </a:pathLst>
            </a:custGeom>
            <a:solidFill>
              <a:srgbClr val="E1C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3"/>
            <p:cNvSpPr/>
            <p:nvPr/>
          </p:nvSpPr>
          <p:spPr>
            <a:xfrm>
              <a:off x="5706171" y="3511471"/>
              <a:ext cx="32766" cy="13337"/>
            </a:xfrm>
            <a:custGeom>
              <a:avLst/>
              <a:gdLst/>
              <a:ahLst/>
              <a:cxnLst/>
              <a:rect l="l" t="t" r="r" b="b"/>
              <a:pathLst>
                <a:path w="882" h="359" extrusionOk="0">
                  <a:moveTo>
                    <a:pt x="0" y="1"/>
                  </a:moveTo>
                  <a:lnTo>
                    <a:pt x="0" y="358"/>
                  </a:lnTo>
                  <a:lnTo>
                    <a:pt x="715" y="358"/>
                  </a:lnTo>
                  <a:cubicBezTo>
                    <a:pt x="786" y="358"/>
                    <a:pt x="881" y="263"/>
                    <a:pt x="881" y="168"/>
                  </a:cubicBezTo>
                  <a:cubicBezTo>
                    <a:pt x="881" y="96"/>
                    <a:pt x="786" y="1"/>
                    <a:pt x="715" y="1"/>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3"/>
            <p:cNvSpPr/>
            <p:nvPr/>
          </p:nvSpPr>
          <p:spPr>
            <a:xfrm>
              <a:off x="5706171" y="3538034"/>
              <a:ext cx="32766" cy="13300"/>
            </a:xfrm>
            <a:custGeom>
              <a:avLst/>
              <a:gdLst/>
              <a:ahLst/>
              <a:cxnLst/>
              <a:rect l="l" t="t" r="r" b="b"/>
              <a:pathLst>
                <a:path w="882" h="358" extrusionOk="0">
                  <a:moveTo>
                    <a:pt x="0" y="0"/>
                  </a:moveTo>
                  <a:lnTo>
                    <a:pt x="0" y="357"/>
                  </a:lnTo>
                  <a:lnTo>
                    <a:pt x="715" y="357"/>
                  </a:lnTo>
                  <a:cubicBezTo>
                    <a:pt x="786" y="357"/>
                    <a:pt x="881" y="262"/>
                    <a:pt x="881" y="167"/>
                  </a:cubicBezTo>
                  <a:cubicBezTo>
                    <a:pt x="881" y="96"/>
                    <a:pt x="786" y="0"/>
                    <a:pt x="715" y="0"/>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3"/>
            <p:cNvSpPr/>
            <p:nvPr/>
          </p:nvSpPr>
          <p:spPr>
            <a:xfrm>
              <a:off x="5704388" y="3564559"/>
              <a:ext cx="33658" cy="13300"/>
            </a:xfrm>
            <a:custGeom>
              <a:avLst/>
              <a:gdLst/>
              <a:ahLst/>
              <a:cxnLst/>
              <a:rect l="l" t="t" r="r" b="b"/>
              <a:pathLst>
                <a:path w="906" h="358" extrusionOk="0">
                  <a:moveTo>
                    <a:pt x="1" y="1"/>
                  </a:moveTo>
                  <a:lnTo>
                    <a:pt x="1" y="358"/>
                  </a:lnTo>
                  <a:lnTo>
                    <a:pt x="715" y="358"/>
                  </a:lnTo>
                  <a:cubicBezTo>
                    <a:pt x="810" y="358"/>
                    <a:pt x="906" y="263"/>
                    <a:pt x="906" y="167"/>
                  </a:cubicBezTo>
                  <a:cubicBezTo>
                    <a:pt x="906" y="96"/>
                    <a:pt x="810" y="1"/>
                    <a:pt x="715" y="1"/>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3"/>
            <p:cNvSpPr/>
            <p:nvPr/>
          </p:nvSpPr>
          <p:spPr>
            <a:xfrm>
              <a:off x="5706171" y="3590229"/>
              <a:ext cx="32766" cy="13300"/>
            </a:xfrm>
            <a:custGeom>
              <a:avLst/>
              <a:gdLst/>
              <a:ahLst/>
              <a:cxnLst/>
              <a:rect l="l" t="t" r="r" b="b"/>
              <a:pathLst>
                <a:path w="882" h="358" extrusionOk="0">
                  <a:moveTo>
                    <a:pt x="0" y="0"/>
                  </a:moveTo>
                  <a:lnTo>
                    <a:pt x="0" y="358"/>
                  </a:lnTo>
                  <a:lnTo>
                    <a:pt x="715" y="358"/>
                  </a:lnTo>
                  <a:cubicBezTo>
                    <a:pt x="786" y="358"/>
                    <a:pt x="881" y="262"/>
                    <a:pt x="881" y="167"/>
                  </a:cubicBezTo>
                  <a:cubicBezTo>
                    <a:pt x="881" y="72"/>
                    <a:pt x="786" y="0"/>
                    <a:pt x="715" y="0"/>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3"/>
            <p:cNvSpPr/>
            <p:nvPr/>
          </p:nvSpPr>
          <p:spPr>
            <a:xfrm>
              <a:off x="5543380" y="3582242"/>
              <a:ext cx="32766" cy="13337"/>
            </a:xfrm>
            <a:custGeom>
              <a:avLst/>
              <a:gdLst/>
              <a:ahLst/>
              <a:cxnLst/>
              <a:rect l="l" t="t" r="r" b="b"/>
              <a:pathLst>
                <a:path w="882" h="359" extrusionOk="0">
                  <a:moveTo>
                    <a:pt x="0" y="1"/>
                  </a:moveTo>
                  <a:lnTo>
                    <a:pt x="0" y="358"/>
                  </a:lnTo>
                  <a:lnTo>
                    <a:pt x="715" y="358"/>
                  </a:lnTo>
                  <a:cubicBezTo>
                    <a:pt x="810" y="358"/>
                    <a:pt x="882" y="263"/>
                    <a:pt x="882" y="168"/>
                  </a:cubicBezTo>
                  <a:cubicBezTo>
                    <a:pt x="882" y="96"/>
                    <a:pt x="834" y="1"/>
                    <a:pt x="715" y="1"/>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3"/>
            <p:cNvSpPr/>
            <p:nvPr/>
          </p:nvSpPr>
          <p:spPr>
            <a:xfrm>
              <a:off x="5543380" y="3608804"/>
              <a:ext cx="32766" cy="13300"/>
            </a:xfrm>
            <a:custGeom>
              <a:avLst/>
              <a:gdLst/>
              <a:ahLst/>
              <a:cxnLst/>
              <a:rect l="l" t="t" r="r" b="b"/>
              <a:pathLst>
                <a:path w="882" h="358" extrusionOk="0">
                  <a:moveTo>
                    <a:pt x="0" y="0"/>
                  </a:moveTo>
                  <a:lnTo>
                    <a:pt x="0" y="358"/>
                  </a:lnTo>
                  <a:lnTo>
                    <a:pt x="715" y="358"/>
                  </a:lnTo>
                  <a:cubicBezTo>
                    <a:pt x="810" y="358"/>
                    <a:pt x="882" y="262"/>
                    <a:pt x="882" y="167"/>
                  </a:cubicBezTo>
                  <a:cubicBezTo>
                    <a:pt x="882" y="96"/>
                    <a:pt x="834" y="0"/>
                    <a:pt x="715" y="0"/>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3"/>
            <p:cNvSpPr/>
            <p:nvPr/>
          </p:nvSpPr>
          <p:spPr>
            <a:xfrm>
              <a:off x="5543380" y="3635181"/>
              <a:ext cx="32766" cy="13485"/>
            </a:xfrm>
            <a:custGeom>
              <a:avLst/>
              <a:gdLst/>
              <a:ahLst/>
              <a:cxnLst/>
              <a:rect l="l" t="t" r="r" b="b"/>
              <a:pathLst>
                <a:path w="882" h="363" extrusionOk="0">
                  <a:moveTo>
                    <a:pt x="757" y="0"/>
                  </a:moveTo>
                  <a:cubicBezTo>
                    <a:pt x="744" y="0"/>
                    <a:pt x="730" y="2"/>
                    <a:pt x="715" y="5"/>
                  </a:cubicBezTo>
                  <a:lnTo>
                    <a:pt x="0" y="5"/>
                  </a:lnTo>
                  <a:lnTo>
                    <a:pt x="0" y="362"/>
                  </a:lnTo>
                  <a:lnTo>
                    <a:pt x="715" y="362"/>
                  </a:lnTo>
                  <a:cubicBezTo>
                    <a:pt x="810" y="362"/>
                    <a:pt x="882" y="267"/>
                    <a:pt x="882" y="172"/>
                  </a:cubicBezTo>
                  <a:cubicBezTo>
                    <a:pt x="882" y="68"/>
                    <a:pt x="845" y="0"/>
                    <a:pt x="757" y="0"/>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3"/>
            <p:cNvSpPr/>
            <p:nvPr/>
          </p:nvSpPr>
          <p:spPr>
            <a:xfrm>
              <a:off x="5543380" y="3661000"/>
              <a:ext cx="32766" cy="13300"/>
            </a:xfrm>
            <a:custGeom>
              <a:avLst/>
              <a:gdLst/>
              <a:ahLst/>
              <a:cxnLst/>
              <a:rect l="l" t="t" r="r" b="b"/>
              <a:pathLst>
                <a:path w="882" h="358" extrusionOk="0">
                  <a:moveTo>
                    <a:pt x="0" y="0"/>
                  </a:moveTo>
                  <a:lnTo>
                    <a:pt x="0" y="358"/>
                  </a:lnTo>
                  <a:lnTo>
                    <a:pt x="715" y="358"/>
                  </a:lnTo>
                  <a:cubicBezTo>
                    <a:pt x="810" y="358"/>
                    <a:pt x="882" y="262"/>
                    <a:pt x="882" y="167"/>
                  </a:cubicBezTo>
                  <a:cubicBezTo>
                    <a:pt x="882" y="72"/>
                    <a:pt x="834" y="0"/>
                    <a:pt x="715" y="0"/>
                  </a:cubicBezTo>
                  <a:close/>
                </a:path>
              </a:pathLst>
            </a:custGeom>
            <a:solidFill>
              <a:srgbClr val="FC8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45"/>
          <p:cNvPicPr preferRelativeResize="0"/>
          <p:nvPr/>
        </p:nvPicPr>
        <p:blipFill>
          <a:blip r:embed="rId3">
            <a:alphaModFix amt="75000"/>
          </a:blip>
          <a:stretch>
            <a:fillRect/>
          </a:stretch>
        </p:blipFill>
        <p:spPr>
          <a:xfrm rot="10800000">
            <a:off x="7400425" y="-38272"/>
            <a:ext cx="1743575" cy="1743574"/>
          </a:xfrm>
          <a:prstGeom prst="rect">
            <a:avLst/>
          </a:prstGeom>
          <a:noFill/>
          <a:ln>
            <a:noFill/>
          </a:ln>
        </p:spPr>
      </p:pic>
      <p:pic>
        <p:nvPicPr>
          <p:cNvPr id="604" name="Google Shape;604;p45"/>
          <p:cNvPicPr preferRelativeResize="0"/>
          <p:nvPr/>
        </p:nvPicPr>
        <p:blipFill>
          <a:blip r:embed="rId4">
            <a:alphaModFix/>
          </a:blip>
          <a:stretch>
            <a:fillRect/>
          </a:stretch>
        </p:blipFill>
        <p:spPr>
          <a:xfrm rot="10800000">
            <a:off x="1293352" y="1325025"/>
            <a:ext cx="357350" cy="380276"/>
          </a:xfrm>
          <a:prstGeom prst="rect">
            <a:avLst/>
          </a:prstGeom>
          <a:noFill/>
          <a:ln>
            <a:noFill/>
          </a:ln>
        </p:spPr>
      </p:pic>
      <p:sp>
        <p:nvSpPr>
          <p:cNvPr id="605" name="Google Shape;605;p45"/>
          <p:cNvSpPr txBox="1">
            <a:spLocks noGrp="1"/>
          </p:cNvSpPr>
          <p:nvPr>
            <p:ph type="title"/>
          </p:nvPr>
        </p:nvSpPr>
        <p:spPr>
          <a:xfrm>
            <a:off x="2090038" y="63411"/>
            <a:ext cx="4691742" cy="1382700"/>
          </a:xfrm>
          <a:prstGeom prst="rect">
            <a:avLst/>
          </a:prstGeom>
        </p:spPr>
        <p:txBody>
          <a:bodyPr spcFirstLastPara="1" wrap="square" lIns="91425" tIns="91425" rIns="91425" bIns="91425" anchor="t" anchorCtr="0">
            <a:noAutofit/>
          </a:bodyPr>
          <a:lstStyle/>
          <a:p>
            <a:pPr lvl="0"/>
            <a:r>
              <a:rPr lang="en-US" dirty="0" err="1" smtClean="0">
                <a:effectLst>
                  <a:reflection blurRad="6350" stA="55000" endA="50" endPos="85000" dir="5400000" sy="-100000" algn="bl" rotWithShape="0"/>
                </a:effectLst>
              </a:rPr>
              <a:t>Tenaga</a:t>
            </a:r>
            <a:r>
              <a:rPr lang="en-US" dirty="0" smtClean="0">
                <a:effectLst>
                  <a:reflection blurRad="6350" stA="55000" endA="50" endPos="85000" dir="5400000" sy="-100000" algn="bl" rotWithShape="0"/>
                </a:effectLst>
              </a:rPr>
              <a:t> bantu </a:t>
            </a:r>
            <a:r>
              <a:rPr lang="en-US" dirty="0" err="1" smtClean="0">
                <a:effectLst>
                  <a:reflection blurRad="6350" stA="55000" endA="50" endPos="85000" dir="5400000" sy="-100000" algn="bl" rotWithShape="0"/>
                </a:effectLst>
              </a:rPr>
              <a:t>laboratorium</a:t>
            </a:r>
            <a:endParaRPr dirty="0">
              <a:effectLst>
                <a:reflection blurRad="6350" stA="55000" endA="50" endPos="85000" dir="5400000" sy="-100000" algn="bl" rotWithShape="0"/>
              </a:effectLst>
            </a:endParaRPr>
          </a:p>
        </p:txBody>
      </p:sp>
      <p:sp>
        <p:nvSpPr>
          <p:cNvPr id="607" name="Google Shape;607;p45"/>
          <p:cNvSpPr txBox="1">
            <a:spLocks noGrp="1"/>
          </p:cNvSpPr>
          <p:nvPr>
            <p:ph type="subTitle" idx="1"/>
          </p:nvPr>
        </p:nvSpPr>
        <p:spPr>
          <a:xfrm>
            <a:off x="2374548" y="1665880"/>
            <a:ext cx="5749724" cy="655385"/>
          </a:xfrm>
          <a:prstGeom prst="rect">
            <a:avLst/>
          </a:prstGeom>
        </p:spPr>
        <p:txBody>
          <a:bodyPr spcFirstLastPara="1" wrap="square" lIns="91425" tIns="91425" rIns="91425" bIns="91425" anchor="t" anchorCtr="0">
            <a:noAutofit/>
          </a:bodyPr>
          <a:lstStyle/>
          <a:p>
            <a:pPr marL="0" lvl="0" indent="0" algn="just">
              <a:spcAft>
                <a:spcPts val="1600"/>
              </a:spcAft>
            </a:pPr>
            <a:r>
              <a:rPr lang="en-US" sz="1400" b="1" dirty="0" err="1">
                <a:solidFill>
                  <a:schemeClr val="accent2">
                    <a:lumMod val="60000"/>
                    <a:lumOff val="40000"/>
                  </a:schemeClr>
                </a:solidFill>
              </a:rPr>
              <a:t>Teknisi</a:t>
            </a:r>
            <a:r>
              <a:rPr lang="en-US" sz="1400" b="1" dirty="0">
                <a:solidFill>
                  <a:schemeClr val="accent2">
                    <a:lumMod val="60000"/>
                    <a:lumOff val="40000"/>
                  </a:schemeClr>
                </a:solidFill>
              </a:rPr>
              <a:t> </a:t>
            </a:r>
            <a:r>
              <a:rPr lang="en-US" sz="1400" b="1" dirty="0" err="1">
                <a:solidFill>
                  <a:schemeClr val="accent2">
                    <a:lumMod val="60000"/>
                    <a:lumOff val="40000"/>
                  </a:schemeClr>
                </a:solidFill>
              </a:rPr>
              <a:t>laboraturium</a:t>
            </a:r>
            <a:r>
              <a:rPr lang="en-US" sz="1400" b="1" dirty="0">
                <a:solidFill>
                  <a:schemeClr val="accent2">
                    <a:lumMod val="60000"/>
                    <a:lumOff val="40000"/>
                  </a:schemeClr>
                </a:solidFill>
              </a:rPr>
              <a:t> </a:t>
            </a:r>
            <a:r>
              <a:rPr lang="en-US" sz="1400" dirty="0" err="1"/>
              <a:t>adalah</a:t>
            </a:r>
            <a:r>
              <a:rPr lang="en-US" sz="1400" dirty="0"/>
              <a:t> orang yang </a:t>
            </a:r>
            <a:r>
              <a:rPr lang="en-US" sz="1400" dirty="0" err="1"/>
              <a:t>mendapatkan</a:t>
            </a:r>
            <a:r>
              <a:rPr lang="en-US" sz="1400" dirty="0"/>
              <a:t> </a:t>
            </a:r>
            <a:r>
              <a:rPr lang="en-US" sz="1400" dirty="0" err="1"/>
              <a:t>pendidikan</a:t>
            </a:r>
            <a:r>
              <a:rPr lang="en-US" sz="1400" dirty="0"/>
              <a:t> </a:t>
            </a:r>
            <a:r>
              <a:rPr lang="en-US" sz="1400" dirty="0" err="1"/>
              <a:t>pasca</a:t>
            </a:r>
            <a:r>
              <a:rPr lang="en-US" sz="1400" dirty="0"/>
              <a:t> SMA </a:t>
            </a:r>
            <a:r>
              <a:rPr lang="en-US" sz="1400" dirty="0" err="1"/>
              <a:t>jurusan</a:t>
            </a:r>
            <a:r>
              <a:rPr lang="en-US" sz="1400" dirty="0"/>
              <a:t> </a:t>
            </a:r>
            <a:r>
              <a:rPr lang="en-US" sz="1400" dirty="0" err="1"/>
              <a:t>sains</a:t>
            </a:r>
            <a:r>
              <a:rPr lang="en-US" sz="1400" dirty="0"/>
              <a:t> </a:t>
            </a:r>
            <a:r>
              <a:rPr lang="en-US" sz="1400" dirty="0" err="1"/>
              <a:t>dan</a:t>
            </a:r>
            <a:r>
              <a:rPr lang="en-US" sz="1400" dirty="0"/>
              <a:t> </a:t>
            </a:r>
            <a:r>
              <a:rPr lang="en-US" sz="1400" dirty="0" err="1"/>
              <a:t>matematik</a:t>
            </a:r>
            <a:r>
              <a:rPr lang="en-US" sz="1400" dirty="0"/>
              <a:t> </a:t>
            </a:r>
            <a:r>
              <a:rPr lang="en-US" sz="1400" dirty="0" err="1"/>
              <a:t>selama</a:t>
            </a:r>
            <a:r>
              <a:rPr lang="en-US" sz="1400" dirty="0"/>
              <a:t> 1,2, </a:t>
            </a:r>
            <a:r>
              <a:rPr lang="en-US" sz="1400" dirty="0" err="1"/>
              <a:t>dan</a:t>
            </a:r>
            <a:r>
              <a:rPr lang="en-US" sz="1400" dirty="0"/>
              <a:t> 3 </a:t>
            </a:r>
            <a:r>
              <a:rPr lang="en-US" sz="1400" dirty="0" err="1"/>
              <a:t>tahun</a:t>
            </a:r>
            <a:r>
              <a:rPr lang="en-US" sz="1400" dirty="0"/>
              <a:t> (diploma 1,2, </a:t>
            </a:r>
            <a:r>
              <a:rPr lang="en-US" sz="1400" dirty="0" err="1"/>
              <a:t>dan</a:t>
            </a:r>
            <a:r>
              <a:rPr lang="en-US" sz="1400" dirty="0"/>
              <a:t> 3) </a:t>
            </a:r>
            <a:r>
              <a:rPr lang="en-US" sz="1400" dirty="0" err="1"/>
              <a:t>dalam</a:t>
            </a:r>
            <a:r>
              <a:rPr lang="en-US" sz="1400" dirty="0"/>
              <a:t> </a:t>
            </a:r>
            <a:r>
              <a:rPr lang="en-US" sz="1400" dirty="0" err="1"/>
              <a:t>pengetahuan</a:t>
            </a:r>
            <a:r>
              <a:rPr lang="en-US" sz="1400" dirty="0"/>
              <a:t> </a:t>
            </a:r>
            <a:r>
              <a:rPr lang="en-US" sz="1400" dirty="0" err="1"/>
              <a:t>dan</a:t>
            </a:r>
            <a:r>
              <a:rPr lang="en-US" sz="1400" dirty="0"/>
              <a:t> </a:t>
            </a:r>
            <a:r>
              <a:rPr lang="en-US" sz="1400" dirty="0" err="1"/>
              <a:t>keterampilan-keterampilan</a:t>
            </a:r>
            <a:r>
              <a:rPr lang="en-US" sz="1400" dirty="0"/>
              <a:t> yang </a:t>
            </a:r>
            <a:r>
              <a:rPr lang="en-US" sz="1400" dirty="0" err="1"/>
              <a:t>diperlukan</a:t>
            </a:r>
            <a:r>
              <a:rPr lang="en-US" sz="1400" dirty="0"/>
              <a:t> </a:t>
            </a:r>
            <a:r>
              <a:rPr lang="en-US" sz="1400" dirty="0" err="1"/>
              <a:t>dalam</a:t>
            </a:r>
            <a:r>
              <a:rPr lang="en-US" sz="1400" dirty="0"/>
              <a:t> </a:t>
            </a:r>
            <a:r>
              <a:rPr lang="en-US" sz="1400" dirty="0" err="1"/>
              <a:t>membantu</a:t>
            </a:r>
            <a:r>
              <a:rPr lang="en-US" sz="1400" dirty="0"/>
              <a:t> guru </a:t>
            </a:r>
            <a:r>
              <a:rPr lang="en-US" sz="1400" dirty="0" err="1"/>
              <a:t>melakukan</a:t>
            </a:r>
            <a:r>
              <a:rPr lang="en-US" sz="1400" dirty="0"/>
              <a:t> </a:t>
            </a:r>
            <a:r>
              <a:rPr lang="en-US" sz="1400" dirty="0" err="1"/>
              <a:t>pekerjaan</a:t>
            </a:r>
            <a:r>
              <a:rPr lang="en-US" sz="1400" dirty="0"/>
              <a:t> di </a:t>
            </a:r>
            <a:r>
              <a:rPr lang="en-US" sz="1400" dirty="0" err="1"/>
              <a:t>laboraturium</a:t>
            </a:r>
            <a:r>
              <a:rPr lang="en-US" sz="1400" dirty="0"/>
              <a:t>, </a:t>
            </a:r>
            <a:r>
              <a:rPr lang="en-US" sz="1400" dirty="0" err="1"/>
              <a:t>termasuk</a:t>
            </a:r>
            <a:r>
              <a:rPr lang="en-US" sz="1400" dirty="0"/>
              <a:t> </a:t>
            </a:r>
            <a:r>
              <a:rPr lang="en-US" sz="1400" dirty="0" err="1"/>
              <a:t>mereparasi</a:t>
            </a:r>
            <a:r>
              <a:rPr lang="en-US" sz="1400" dirty="0"/>
              <a:t> </a:t>
            </a:r>
            <a:r>
              <a:rPr lang="en-US" sz="1400" dirty="0" err="1"/>
              <a:t>sampai</a:t>
            </a:r>
            <a:r>
              <a:rPr lang="en-US" sz="1400" dirty="0"/>
              <a:t> </a:t>
            </a:r>
            <a:r>
              <a:rPr lang="en-US" sz="1400" dirty="0" err="1"/>
              <a:t>tingkat</a:t>
            </a:r>
            <a:r>
              <a:rPr lang="en-US" sz="1400" dirty="0"/>
              <a:t> </a:t>
            </a:r>
            <a:r>
              <a:rPr lang="en-US" sz="1400" dirty="0" err="1"/>
              <a:t>kesukaran</a:t>
            </a:r>
            <a:r>
              <a:rPr lang="en-US" sz="1400" dirty="0"/>
              <a:t> </a:t>
            </a:r>
            <a:r>
              <a:rPr lang="en-US" sz="1400" dirty="0" err="1"/>
              <a:t>tertentu</a:t>
            </a:r>
            <a:r>
              <a:rPr lang="en-US" sz="1400" dirty="0"/>
              <a:t>. </a:t>
            </a:r>
            <a:endParaRPr lang="en-US" sz="1400" dirty="0" smtClean="0"/>
          </a:p>
          <a:p>
            <a:pPr marL="0" lvl="0" indent="0" algn="just">
              <a:spcAft>
                <a:spcPts val="1600"/>
              </a:spcAft>
            </a:pPr>
            <a:r>
              <a:rPr lang="en-US" sz="1400" b="1" dirty="0" err="1">
                <a:solidFill>
                  <a:schemeClr val="bg2">
                    <a:lumMod val="75000"/>
                  </a:schemeClr>
                </a:solidFill>
              </a:rPr>
              <a:t>Asisten</a:t>
            </a:r>
            <a:r>
              <a:rPr lang="en-US" sz="1400" b="1" dirty="0">
                <a:solidFill>
                  <a:schemeClr val="bg2">
                    <a:lumMod val="75000"/>
                  </a:schemeClr>
                </a:solidFill>
              </a:rPr>
              <a:t> </a:t>
            </a:r>
            <a:r>
              <a:rPr lang="en-US" sz="1400" b="1" dirty="0" err="1">
                <a:solidFill>
                  <a:schemeClr val="bg2">
                    <a:lumMod val="75000"/>
                  </a:schemeClr>
                </a:solidFill>
              </a:rPr>
              <a:t>laboraturium</a:t>
            </a:r>
            <a:r>
              <a:rPr lang="en-US" sz="1400" b="1" dirty="0">
                <a:solidFill>
                  <a:schemeClr val="bg2">
                    <a:lumMod val="75000"/>
                  </a:schemeClr>
                </a:solidFill>
              </a:rPr>
              <a:t> </a:t>
            </a:r>
            <a:r>
              <a:rPr lang="en-US" sz="1400" b="1" dirty="0" err="1">
                <a:solidFill>
                  <a:schemeClr val="bg2">
                    <a:lumMod val="75000"/>
                  </a:schemeClr>
                </a:solidFill>
              </a:rPr>
              <a:t>atau</a:t>
            </a:r>
            <a:r>
              <a:rPr lang="en-US" sz="1400" b="1" dirty="0">
                <a:solidFill>
                  <a:schemeClr val="bg2">
                    <a:lumMod val="75000"/>
                  </a:schemeClr>
                </a:solidFill>
              </a:rPr>
              <a:t> </a:t>
            </a:r>
            <a:r>
              <a:rPr lang="en-US" sz="1400" b="1" dirty="0" err="1">
                <a:solidFill>
                  <a:schemeClr val="bg2">
                    <a:lumMod val="75000"/>
                  </a:schemeClr>
                </a:solidFill>
              </a:rPr>
              <a:t>Laboran</a:t>
            </a:r>
            <a:r>
              <a:rPr lang="en-US" sz="1400" b="1" dirty="0">
                <a:solidFill>
                  <a:schemeClr val="bg2">
                    <a:lumMod val="75000"/>
                  </a:schemeClr>
                </a:solidFill>
              </a:rPr>
              <a:t> </a:t>
            </a:r>
            <a:r>
              <a:rPr lang="en-US" sz="1400" dirty="0" err="1"/>
              <a:t>adalah</a:t>
            </a:r>
            <a:r>
              <a:rPr lang="en-US" sz="1400" dirty="0"/>
              <a:t> orang yang </a:t>
            </a:r>
            <a:r>
              <a:rPr lang="en-US" sz="1400" dirty="0" err="1"/>
              <a:t>berpendidikan</a:t>
            </a:r>
            <a:r>
              <a:rPr lang="en-US" sz="1400" dirty="0"/>
              <a:t> SMA </a:t>
            </a:r>
            <a:r>
              <a:rPr lang="en-US" sz="1400" dirty="0" err="1"/>
              <a:t>jurusan</a:t>
            </a:r>
            <a:r>
              <a:rPr lang="en-US" sz="1400" dirty="0"/>
              <a:t> </a:t>
            </a:r>
            <a:r>
              <a:rPr lang="en-US" sz="1400" dirty="0" err="1"/>
              <a:t>sains</a:t>
            </a:r>
            <a:r>
              <a:rPr lang="en-US" sz="1400" dirty="0"/>
              <a:t> </a:t>
            </a:r>
            <a:r>
              <a:rPr lang="en-US" sz="1400" dirty="0" err="1"/>
              <a:t>dan</a:t>
            </a:r>
            <a:r>
              <a:rPr lang="en-US" sz="1400" dirty="0"/>
              <a:t> </a:t>
            </a:r>
            <a:r>
              <a:rPr lang="en-US" sz="1400" dirty="0" err="1"/>
              <a:t>matematik</a:t>
            </a:r>
            <a:r>
              <a:rPr lang="en-US" sz="1400" dirty="0"/>
              <a:t> yang </a:t>
            </a:r>
            <a:r>
              <a:rPr lang="en-US" sz="1400" dirty="0" err="1"/>
              <a:t>memperoleh</a:t>
            </a:r>
            <a:r>
              <a:rPr lang="en-US" sz="1400" dirty="0"/>
              <a:t> </a:t>
            </a:r>
            <a:r>
              <a:rPr lang="en-US" sz="1400" dirty="0" err="1"/>
              <a:t>keahlian</a:t>
            </a:r>
            <a:r>
              <a:rPr lang="en-US" sz="1400" dirty="0"/>
              <a:t> </a:t>
            </a:r>
            <a:r>
              <a:rPr lang="en-US" sz="1400" dirty="0" err="1"/>
              <a:t>dan</a:t>
            </a:r>
            <a:r>
              <a:rPr lang="en-US" sz="1400" dirty="0"/>
              <a:t> </a:t>
            </a:r>
            <a:r>
              <a:rPr lang="en-US" sz="1400" dirty="0" err="1"/>
              <a:t>keterampilan</a:t>
            </a:r>
            <a:r>
              <a:rPr lang="en-US" sz="1400" dirty="0"/>
              <a:t> </a:t>
            </a:r>
            <a:r>
              <a:rPr lang="en-US" sz="1400" dirty="0" err="1"/>
              <a:t>melalui</a:t>
            </a:r>
            <a:r>
              <a:rPr lang="en-US" sz="1400" dirty="0"/>
              <a:t> </a:t>
            </a:r>
            <a:r>
              <a:rPr lang="en-US" sz="1400" dirty="0" err="1"/>
              <a:t>magang</a:t>
            </a:r>
            <a:r>
              <a:rPr lang="en-US" sz="1400" dirty="0"/>
              <a:t> di </a:t>
            </a:r>
            <a:r>
              <a:rPr lang="en-US" sz="1400" dirty="0" err="1"/>
              <a:t>sekolah</a:t>
            </a:r>
            <a:r>
              <a:rPr lang="en-US" sz="1400" dirty="0"/>
              <a:t> yang </a:t>
            </a:r>
            <a:r>
              <a:rPr lang="en-US" sz="1400" dirty="0" err="1"/>
              <a:t>menggunakan</a:t>
            </a:r>
            <a:r>
              <a:rPr lang="en-US" sz="1400" dirty="0"/>
              <a:t> </a:t>
            </a:r>
            <a:r>
              <a:rPr lang="en-US" sz="1400" dirty="0" err="1" smtClean="0"/>
              <a:t>tenaganya</a:t>
            </a:r>
            <a:r>
              <a:rPr lang="en-US" sz="1400" dirty="0" smtClean="0"/>
              <a:t>.</a:t>
            </a:r>
            <a:endParaRPr sz="1400" dirty="0"/>
          </a:p>
        </p:txBody>
      </p:sp>
      <p:pic>
        <p:nvPicPr>
          <p:cNvPr id="608" name="Google Shape;608;p45"/>
          <p:cNvPicPr preferRelativeResize="0"/>
          <p:nvPr/>
        </p:nvPicPr>
        <p:blipFill>
          <a:blip r:embed="rId5">
            <a:alphaModFix/>
          </a:blip>
          <a:stretch>
            <a:fillRect/>
          </a:stretch>
        </p:blipFill>
        <p:spPr>
          <a:xfrm>
            <a:off x="245123" y="167508"/>
            <a:ext cx="357350" cy="357313"/>
          </a:xfrm>
          <a:prstGeom prst="rect">
            <a:avLst/>
          </a:prstGeom>
          <a:noFill/>
          <a:ln>
            <a:noFill/>
          </a:ln>
        </p:spPr>
      </p:pic>
      <p:pic>
        <p:nvPicPr>
          <p:cNvPr id="609" name="Google Shape;609;p45"/>
          <p:cNvPicPr preferRelativeResize="0"/>
          <p:nvPr/>
        </p:nvPicPr>
        <p:blipFill>
          <a:blip r:embed="rId6">
            <a:alphaModFix/>
          </a:blip>
          <a:stretch>
            <a:fillRect/>
          </a:stretch>
        </p:blipFill>
        <p:spPr>
          <a:xfrm>
            <a:off x="602473" y="3294637"/>
            <a:ext cx="471226" cy="471189"/>
          </a:xfrm>
          <a:prstGeom prst="rect">
            <a:avLst/>
          </a:prstGeom>
          <a:noFill/>
          <a:ln>
            <a:noFill/>
          </a:ln>
        </p:spPr>
      </p:pic>
      <p:pic>
        <p:nvPicPr>
          <p:cNvPr id="610" name="Google Shape;610;p45"/>
          <p:cNvPicPr preferRelativeResize="0"/>
          <p:nvPr/>
        </p:nvPicPr>
        <p:blipFill rotWithShape="1">
          <a:blip r:embed="rId7">
            <a:alphaModFix/>
          </a:blip>
          <a:srcRect r="11785"/>
          <a:stretch/>
        </p:blipFill>
        <p:spPr>
          <a:xfrm flipH="1">
            <a:off x="18926" y="1567197"/>
            <a:ext cx="2355623" cy="3576301"/>
          </a:xfrm>
          <a:prstGeom prst="rect">
            <a:avLst/>
          </a:prstGeom>
          <a:noFill/>
          <a:ln>
            <a:noFill/>
          </a:ln>
        </p:spPr>
      </p:pic>
      <p:pic>
        <p:nvPicPr>
          <p:cNvPr id="611" name="Google Shape;611;p45"/>
          <p:cNvPicPr preferRelativeResize="0"/>
          <p:nvPr/>
        </p:nvPicPr>
        <p:blipFill>
          <a:blip r:embed="rId8">
            <a:alphaModFix/>
          </a:blip>
          <a:stretch>
            <a:fillRect/>
          </a:stretch>
        </p:blipFill>
        <p:spPr>
          <a:xfrm rot="10800000">
            <a:off x="2000453" y="2610726"/>
            <a:ext cx="236299" cy="236299"/>
          </a:xfrm>
          <a:prstGeom prst="rect">
            <a:avLst/>
          </a:prstGeom>
          <a:noFill/>
          <a:ln>
            <a:noFill/>
          </a:ln>
        </p:spPr>
      </p:pic>
      <p:pic>
        <p:nvPicPr>
          <p:cNvPr id="612" name="Google Shape;612;p45"/>
          <p:cNvPicPr preferRelativeResize="0"/>
          <p:nvPr/>
        </p:nvPicPr>
        <p:blipFill>
          <a:blip r:embed="rId8">
            <a:alphaModFix/>
          </a:blip>
          <a:stretch>
            <a:fillRect/>
          </a:stretch>
        </p:blipFill>
        <p:spPr>
          <a:xfrm rot="10800000">
            <a:off x="1897413" y="2321265"/>
            <a:ext cx="192625" cy="192650"/>
          </a:xfrm>
          <a:prstGeom prst="rect">
            <a:avLst/>
          </a:prstGeom>
          <a:noFill/>
          <a:ln>
            <a:noFill/>
          </a:ln>
        </p:spPr>
      </p:pic>
      <p:pic>
        <p:nvPicPr>
          <p:cNvPr id="613" name="Google Shape;613;p45"/>
          <p:cNvPicPr preferRelativeResize="0"/>
          <p:nvPr/>
        </p:nvPicPr>
        <p:blipFill>
          <a:blip r:embed="rId8">
            <a:alphaModFix/>
          </a:blip>
          <a:stretch>
            <a:fillRect/>
          </a:stretch>
        </p:blipFill>
        <p:spPr>
          <a:xfrm rot="10800000">
            <a:off x="2090050" y="2081924"/>
            <a:ext cx="146700" cy="146725"/>
          </a:xfrm>
          <a:prstGeom prst="rect">
            <a:avLst/>
          </a:prstGeom>
          <a:noFill/>
          <a:ln>
            <a:noFill/>
          </a:ln>
        </p:spPr>
      </p:pic>
      <p:pic>
        <p:nvPicPr>
          <p:cNvPr id="614" name="Google Shape;614;p45"/>
          <p:cNvPicPr preferRelativeResize="0"/>
          <p:nvPr/>
        </p:nvPicPr>
        <p:blipFill>
          <a:blip r:embed="rId9">
            <a:alphaModFix/>
          </a:blip>
          <a:stretch>
            <a:fillRect/>
          </a:stretch>
        </p:blipFill>
        <p:spPr>
          <a:xfrm>
            <a:off x="809873" y="262573"/>
            <a:ext cx="357351" cy="409365"/>
          </a:xfrm>
          <a:prstGeom prst="rect">
            <a:avLst/>
          </a:prstGeom>
          <a:noFill/>
          <a:ln>
            <a:noFill/>
          </a:ln>
        </p:spPr>
      </p:pic>
      <p:pic>
        <p:nvPicPr>
          <p:cNvPr id="615" name="Google Shape;615;p45"/>
          <p:cNvPicPr preferRelativeResize="0"/>
          <p:nvPr/>
        </p:nvPicPr>
        <p:blipFill>
          <a:blip r:embed="rId4">
            <a:alphaModFix/>
          </a:blip>
          <a:stretch>
            <a:fillRect/>
          </a:stretch>
        </p:blipFill>
        <p:spPr>
          <a:xfrm>
            <a:off x="8203099" y="2928825"/>
            <a:ext cx="471225" cy="501490"/>
          </a:xfrm>
          <a:prstGeom prst="rect">
            <a:avLst/>
          </a:prstGeom>
          <a:noFill/>
          <a:ln>
            <a:noFill/>
          </a:ln>
        </p:spPr>
      </p:pic>
      <p:pic>
        <p:nvPicPr>
          <p:cNvPr id="616" name="Google Shape;616;p45"/>
          <p:cNvPicPr preferRelativeResize="0"/>
          <p:nvPr/>
        </p:nvPicPr>
        <p:blipFill>
          <a:blip r:embed="rId5">
            <a:alphaModFix/>
          </a:blip>
          <a:stretch>
            <a:fillRect/>
          </a:stretch>
        </p:blipFill>
        <p:spPr>
          <a:xfrm>
            <a:off x="8421688" y="4389425"/>
            <a:ext cx="357350" cy="357313"/>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cience Subject for Middle School - 8th Grade: Chemical Reactions by Slidesgo">
  <a:themeElements>
    <a:clrScheme name="Simple Light">
      <a:dk1>
        <a:srgbClr val="191919"/>
      </a:dk1>
      <a:lt1>
        <a:srgbClr val="FFFFFF"/>
      </a:lt1>
      <a:dk2>
        <a:srgbClr val="EFD1F3"/>
      </a:dk2>
      <a:lt2>
        <a:srgbClr val="FFA156"/>
      </a:lt2>
      <a:accent1>
        <a:srgbClr val="FF7F86"/>
      </a:accent1>
      <a:accent2>
        <a:srgbClr val="72177E"/>
      </a:accent2>
      <a:accent3>
        <a:srgbClr val="05D586"/>
      </a:accent3>
      <a:accent4>
        <a:srgbClr val="BF1D67"/>
      </a:accent4>
      <a:accent5>
        <a:srgbClr val="58D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1230</Words>
  <Application>Microsoft Office PowerPoint</Application>
  <PresentationFormat>On-screen Show (16:9)</PresentationFormat>
  <Paragraphs>86</Paragraphs>
  <Slides>18</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Roboto Condensed Light</vt:lpstr>
      <vt:lpstr>Arial</vt:lpstr>
      <vt:lpstr>Changa One</vt:lpstr>
      <vt:lpstr>MV Boli</vt:lpstr>
      <vt:lpstr>Bebas Neue</vt:lpstr>
      <vt:lpstr>Open Sans Medium</vt:lpstr>
      <vt:lpstr>Nunito Light</vt:lpstr>
      <vt:lpstr>Science Subject for Middle School - 8th Grade: Chemical Reactions by Slidesgo</vt:lpstr>
      <vt:lpstr>PENGELOLAAN LABORATORIUM FISIKA</vt:lpstr>
      <vt:lpstr>Pengertian laboratorium di sekolah</vt:lpstr>
      <vt:lpstr>Organisasi pendidikan sains di sekolah</vt:lpstr>
      <vt:lpstr>PowerPoint Presentation</vt:lpstr>
      <vt:lpstr>PowerPoint Presentation</vt:lpstr>
      <vt:lpstr>PowerPoint Presentation</vt:lpstr>
      <vt:lpstr>PowerPoint Presentation</vt:lpstr>
      <vt:lpstr>Penjadwalan penggunaan laboratorium</vt:lpstr>
      <vt:lpstr>Tenaga bantu laboratorium</vt:lpstr>
      <vt:lpstr>Jenis pekerjaan yang di lakukan oleh seorang teknisi laboraturium dan laboran dapat meliputi pekerjaan-pekerjaan berikut: a.Menyiapkan alat-alat untuk percobaan siswa dan demonstrasi oleh guru atau oleh siswa b.Memelihara alat-alat dan memeriksa jumlah alat-alat dan bahan  c.Memasang dan membongkar alat-alat yang perlu dibongkar dan dipasang, misalnya memasang dan membongkar tangki gelombang d.Menyiapkan larutan e.Memelihara tumbuhan dan hewan yang perlu dipelihara untuk keperluan pelajaran biologi f. Membantu guru di dalam laboraturium g. Memeriksa keadaan alat-alat dan memisahkan alat-alat yangbaik dan yang rusak dan melaporkan keadaan seperti itu kepada penanggung jawab laboraturium h. Memperbaiki alat-alat sampai tingkat kesulitan tertentu dan membuat alat-alat sederhana yang dapat dibuat menggunakan perkakas yang tersedia di bengkel atau di laboraturium i. Memeriksa ketersediaan bahan-bahan habis pakai dan mengusulkan pengadaannya pembeliaannya, jika dipandang perlu j. Mengadministrasi alat dan bahan, yang mencatat penerimaan dan pengeluaran alat. </vt:lpstr>
      <vt:lpstr>PowerPoint Presentation</vt:lpstr>
      <vt:lpstr>Penyimpanan alat dan bahan laboratorium</vt:lpstr>
      <vt:lpstr>Inventarisasi alat dan fasilitas laboratorium</vt:lpstr>
      <vt:lpstr>PowerPoint Presentation</vt:lpstr>
      <vt:lpstr>Kesimpulan</vt:lpstr>
      <vt:lpstr>PowerPoint Presentation</vt:lpstr>
      <vt:lpstr>Inventarisasi alat dan fasilitas laboratorium: Telah dijelaskan sebelumnya bahwa yang dimaksud dengan fasilitas laboratorium adalah sarana fisik laboratorium seperti fasilitas ruangan, fasilitas instalasi listrik, air dan gas serta fasilitas mebeler dan sebagainya, sedangkan alat-alat laboratorium terdiri dari bahan-bahan habis, alat-alat permanen, alat-alat tidak permanen serta peralatan (tools) perbaikan.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PENGELOLAAN LABORATORIUM FISIKA</dc:title>
  <dc:creator>ACER</dc:creator>
  <cp:lastModifiedBy>ACER</cp:lastModifiedBy>
  <cp:revision>13</cp:revision>
  <dcterms:modified xsi:type="dcterms:W3CDTF">2022-03-15T11:30:45Z</dcterms:modified>
</cp:coreProperties>
</file>