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Lst>
  <p:sldSz cx="18288000" cy="10287000"/>
  <p:notesSz cx="18288000" cy="10287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10"/>
    <p:restoredTop sz="94615"/>
  </p:normalViewPr>
  <p:slideViewPr>
    <p:cSldViewPr>
      <p:cViewPr varScale="1">
        <p:scale>
          <a:sx n="70" d="100"/>
          <a:sy n="70" d="100"/>
        </p:scale>
        <p:origin x="840" y="208"/>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1371600" y="3188970"/>
            <a:ext cx="15544800" cy="2160270"/>
          </a:xfrm>
          <a:prstGeom prst="rect">
            <a:avLst/>
          </a:prstGeom>
        </p:spPr>
        <p:txBody>
          <a:bodyPr wrap="square" lIns="0" tIns="0" rIns="0" bIns="0">
            <a:spAutoFit/>
          </a:bodyPr>
          <a:lstStyle>
            <a:lvl1pPr>
              <a:defRPr/>
            </a:lvl1pPr>
          </a:lstStyle>
          <a:p>
            <a:endParaRPr/>
          </a:p>
        </p:txBody>
      </p:sp>
      <p:sp>
        <p:nvSpPr>
          <p:cNvPr id="3" name="Holder 3"/>
          <p:cNvSpPr>
            <a:spLocks noGrp="1"/>
          </p:cNvSpPr>
          <p:nvPr>
            <p:ph type="subTitle" idx="4"/>
          </p:nvPr>
        </p:nvSpPr>
        <p:spPr>
          <a:xfrm>
            <a:off x="2743200" y="5760720"/>
            <a:ext cx="12801600" cy="2571750"/>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6/8/22</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le and Content">
    <p:bg>
      <p:bgPr>
        <a:solidFill>
          <a:schemeClr val="bg1"/>
        </a:solidFill>
        <a:effectLst/>
      </p:bgPr>
    </p:bg>
    <p:spTree>
      <p:nvGrpSpPr>
        <p:cNvPr id="1" name=""/>
        <p:cNvGrpSpPr/>
        <p:nvPr/>
      </p:nvGrpSpPr>
      <p:grpSpPr>
        <a:xfrm>
          <a:off x="0" y="0"/>
          <a:ext cx="0" cy="0"/>
          <a:chOff x="0" y="0"/>
          <a:chExt cx="0" cy="0"/>
        </a:xfrm>
      </p:grpSpPr>
      <p:pic>
        <p:nvPicPr>
          <p:cNvPr id="16" name="bg object 16"/>
          <p:cNvPicPr/>
          <p:nvPr/>
        </p:nvPicPr>
        <p:blipFill>
          <a:blip r:embed="rId2" cstate="print"/>
          <a:stretch>
            <a:fillRect/>
          </a:stretch>
        </p:blipFill>
        <p:spPr>
          <a:xfrm>
            <a:off x="0" y="0"/>
            <a:ext cx="18287999" cy="10287001"/>
          </a:xfrm>
          <a:prstGeom prst="rect">
            <a:avLst/>
          </a:prstGeom>
        </p:spPr>
      </p:pic>
      <p:sp>
        <p:nvSpPr>
          <p:cNvPr id="2" name="Holder 2"/>
          <p:cNvSpPr>
            <a:spLocks noGrp="1"/>
          </p:cNvSpPr>
          <p:nvPr>
            <p:ph type="title"/>
          </p:nvPr>
        </p:nvSpPr>
        <p:spPr/>
        <p:txBody>
          <a:bodyPr lIns="0" tIns="0" rIns="0" bIns="0"/>
          <a:lstStyle>
            <a:lvl1pPr>
              <a:defRPr sz="3300" b="0" i="0">
                <a:solidFill>
                  <a:srgbClr val="1C1C1B"/>
                </a:solidFill>
                <a:latin typeface="Trebuchet MS"/>
                <a:cs typeface="Trebuchet MS"/>
              </a:defRPr>
            </a:lvl1pPr>
          </a:lstStyle>
          <a:p>
            <a:endParaRPr/>
          </a:p>
        </p:txBody>
      </p:sp>
      <p:sp>
        <p:nvSpPr>
          <p:cNvPr id="3" name="Holder 3"/>
          <p:cNvSpPr>
            <a:spLocks noGrp="1"/>
          </p:cNvSpPr>
          <p:nvPr>
            <p:ph type="body" idx="1"/>
          </p:nvPr>
        </p:nvSpPr>
        <p:spPr/>
        <p:txBody>
          <a:bodyPr lIns="0" tIns="0" rIns="0" bIns="0"/>
          <a:lstStyle>
            <a:lvl1pPr>
              <a:defRPr b="0" i="0">
                <a:solidFill>
                  <a:schemeClr val="tx1"/>
                </a:solidFill>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6/8/22</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3300" b="0" i="0">
                <a:solidFill>
                  <a:srgbClr val="1C1C1B"/>
                </a:solidFill>
                <a:latin typeface="Trebuchet MS"/>
                <a:cs typeface="Trebuchet MS"/>
              </a:defRPr>
            </a:lvl1pPr>
          </a:lstStyle>
          <a:p>
            <a:endParaRPr/>
          </a:p>
        </p:txBody>
      </p:sp>
      <p:sp>
        <p:nvSpPr>
          <p:cNvPr id="3" name="Holder 3"/>
          <p:cNvSpPr>
            <a:spLocks noGrp="1"/>
          </p:cNvSpPr>
          <p:nvPr>
            <p:ph sz="half" idx="2"/>
          </p:nvPr>
        </p:nvSpPr>
        <p:spPr>
          <a:xfrm>
            <a:off x="914400" y="2366010"/>
            <a:ext cx="7955280" cy="6789420"/>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9418320" y="2366010"/>
            <a:ext cx="7955280" cy="6789420"/>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6/8/22</a:t>
            </a:fld>
            <a:endParaRPr lang="en-US"/>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3300" b="0" i="0">
                <a:solidFill>
                  <a:srgbClr val="1C1C1B"/>
                </a:solidFill>
                <a:latin typeface="Trebuchet MS"/>
                <a:cs typeface="Trebuchet MS"/>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6/8/22</a:t>
            </a:fld>
            <a:endParaRPr lang="en-US"/>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6/8/22</a:t>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older 2"/>
          <p:cNvSpPr>
            <a:spLocks noGrp="1"/>
          </p:cNvSpPr>
          <p:nvPr>
            <p:ph type="title"/>
          </p:nvPr>
        </p:nvSpPr>
        <p:spPr>
          <a:xfrm>
            <a:off x="2397539" y="4271717"/>
            <a:ext cx="13492920" cy="2145029"/>
          </a:xfrm>
          <a:prstGeom prst="rect">
            <a:avLst/>
          </a:prstGeom>
        </p:spPr>
        <p:txBody>
          <a:bodyPr wrap="square" lIns="0" tIns="0" rIns="0" bIns="0">
            <a:spAutoFit/>
          </a:bodyPr>
          <a:lstStyle>
            <a:lvl1pPr>
              <a:defRPr sz="3300" b="0" i="0">
                <a:solidFill>
                  <a:srgbClr val="1C1C1B"/>
                </a:solidFill>
                <a:latin typeface="Trebuchet MS"/>
                <a:cs typeface="Trebuchet MS"/>
              </a:defRPr>
            </a:lvl1pPr>
          </a:lstStyle>
          <a:p>
            <a:endParaRPr/>
          </a:p>
        </p:txBody>
      </p:sp>
      <p:sp>
        <p:nvSpPr>
          <p:cNvPr id="3" name="Holder 3"/>
          <p:cNvSpPr>
            <a:spLocks noGrp="1"/>
          </p:cNvSpPr>
          <p:nvPr>
            <p:ph type="body" idx="1"/>
          </p:nvPr>
        </p:nvSpPr>
        <p:spPr>
          <a:xfrm>
            <a:off x="2335670" y="4189330"/>
            <a:ext cx="13616659" cy="3787775"/>
          </a:xfrm>
          <a:prstGeom prst="rect">
            <a:avLst/>
          </a:prstGeom>
        </p:spPr>
        <p:txBody>
          <a:bodyPr wrap="square" lIns="0" tIns="0" rIns="0" bIns="0">
            <a:spAutoFit/>
          </a:bodyPr>
          <a:lstStyle>
            <a:lvl1pPr>
              <a:defRPr b="0" i="0">
                <a:solidFill>
                  <a:schemeClr val="tx1"/>
                </a:solidFill>
              </a:defRPr>
            </a:lvl1pPr>
          </a:lstStyle>
          <a:p>
            <a:endParaRPr/>
          </a:p>
        </p:txBody>
      </p:sp>
      <p:sp>
        <p:nvSpPr>
          <p:cNvPr id="4" name="Holder 4"/>
          <p:cNvSpPr>
            <a:spLocks noGrp="1"/>
          </p:cNvSpPr>
          <p:nvPr>
            <p:ph type="ftr" sz="quarter" idx="5"/>
          </p:nvPr>
        </p:nvSpPr>
        <p:spPr>
          <a:xfrm>
            <a:off x="6217920" y="9566910"/>
            <a:ext cx="5852160" cy="514350"/>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914400" y="9566910"/>
            <a:ext cx="4206240" cy="514350"/>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6/8/22</a:t>
            </a:fld>
            <a:endParaRPr lang="en-US"/>
          </a:p>
        </p:txBody>
      </p:sp>
      <p:sp>
        <p:nvSpPr>
          <p:cNvPr id="6" name="Holder 6"/>
          <p:cNvSpPr>
            <a:spLocks noGrp="1"/>
          </p:cNvSpPr>
          <p:nvPr>
            <p:ph type="sldNum" sz="quarter" idx="7"/>
          </p:nvPr>
        </p:nvSpPr>
        <p:spPr>
          <a:xfrm>
            <a:off x="13167361" y="9566910"/>
            <a:ext cx="4206240" cy="514350"/>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t>‹#›</a:t>
            </a:fld>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7.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5.xml"/></Relationships>
</file>

<file path=ppt/slides/_rels/slide18.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5.xml"/></Relationships>
</file>

<file path=ppt/slides/_rels/slide19.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png"/><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p:nvPr/>
        </p:nvSpPr>
        <p:spPr>
          <a:xfrm>
            <a:off x="2743200" y="4076700"/>
            <a:ext cx="13533755" cy="2425023"/>
          </a:xfrm>
          <a:prstGeom prst="rect">
            <a:avLst/>
          </a:prstGeom>
        </p:spPr>
        <p:txBody>
          <a:bodyPr vert="horz" wrap="square" lIns="0" tIns="13970" rIns="0" bIns="0" rtlCol="0">
            <a:spAutoFit/>
          </a:bodyPr>
          <a:lstStyle/>
          <a:p>
            <a:pPr marL="1424940">
              <a:lnSpc>
                <a:spcPts val="9885"/>
              </a:lnSpc>
              <a:spcBef>
                <a:spcPts val="110"/>
              </a:spcBef>
            </a:pPr>
            <a:r>
              <a:rPr sz="8250" spc="80" dirty="0">
                <a:solidFill>
                  <a:srgbClr val="1C1C1B"/>
                </a:solidFill>
                <a:latin typeface="Trebuchet MS"/>
                <a:cs typeface="Trebuchet MS"/>
              </a:rPr>
              <a:t>Penyelesaian</a:t>
            </a:r>
            <a:r>
              <a:rPr sz="8250" spc="-145" dirty="0">
                <a:solidFill>
                  <a:srgbClr val="1C1C1B"/>
                </a:solidFill>
                <a:latin typeface="Trebuchet MS"/>
                <a:cs typeface="Trebuchet MS"/>
              </a:rPr>
              <a:t> </a:t>
            </a:r>
            <a:r>
              <a:rPr sz="8250" spc="220" dirty="0">
                <a:solidFill>
                  <a:srgbClr val="1C1C1B"/>
                </a:solidFill>
                <a:latin typeface="Trebuchet MS"/>
                <a:cs typeface="Trebuchet MS"/>
              </a:rPr>
              <a:t>Sengketa</a:t>
            </a:r>
            <a:endParaRPr sz="8250" dirty="0">
              <a:latin typeface="Trebuchet MS"/>
              <a:cs typeface="Trebuchet MS"/>
            </a:endParaRPr>
          </a:p>
          <a:p>
            <a:pPr marL="12700">
              <a:lnSpc>
                <a:spcPts val="8910"/>
              </a:lnSpc>
            </a:pPr>
            <a:r>
              <a:rPr sz="8250" spc="-300" dirty="0">
                <a:solidFill>
                  <a:srgbClr val="1C1C1B"/>
                </a:solidFill>
                <a:latin typeface="Trebuchet MS"/>
                <a:cs typeface="Trebuchet MS"/>
              </a:rPr>
              <a:t>di</a:t>
            </a:r>
            <a:r>
              <a:rPr sz="8250" spc="-130" dirty="0">
                <a:solidFill>
                  <a:srgbClr val="1C1C1B"/>
                </a:solidFill>
                <a:latin typeface="Trebuchet MS"/>
                <a:cs typeface="Trebuchet MS"/>
              </a:rPr>
              <a:t> </a:t>
            </a:r>
            <a:r>
              <a:rPr sz="8250" spc="114" dirty="0">
                <a:solidFill>
                  <a:srgbClr val="1C1C1B"/>
                </a:solidFill>
                <a:latin typeface="Trebuchet MS"/>
                <a:cs typeface="Trebuchet MS"/>
              </a:rPr>
              <a:t>Bidang</a:t>
            </a:r>
            <a:r>
              <a:rPr sz="8250" spc="-125" dirty="0">
                <a:solidFill>
                  <a:srgbClr val="1C1C1B"/>
                </a:solidFill>
                <a:latin typeface="Trebuchet MS"/>
                <a:cs typeface="Trebuchet MS"/>
              </a:rPr>
              <a:t> </a:t>
            </a:r>
            <a:r>
              <a:rPr sz="8250" spc="195" dirty="0" err="1">
                <a:solidFill>
                  <a:srgbClr val="1C1C1B"/>
                </a:solidFill>
                <a:latin typeface="Trebuchet MS"/>
                <a:cs typeface="Trebuchet MS"/>
              </a:rPr>
              <a:t>Penanaman</a:t>
            </a:r>
            <a:r>
              <a:rPr sz="8250" spc="-130" dirty="0">
                <a:solidFill>
                  <a:srgbClr val="1C1C1B"/>
                </a:solidFill>
                <a:latin typeface="Trebuchet MS"/>
                <a:cs typeface="Trebuchet MS"/>
              </a:rPr>
              <a:t> </a:t>
            </a:r>
            <a:r>
              <a:rPr sz="8250" spc="335" dirty="0">
                <a:solidFill>
                  <a:srgbClr val="1C1C1B"/>
                </a:solidFill>
                <a:latin typeface="Trebuchet MS"/>
                <a:cs typeface="Trebuchet MS"/>
              </a:rPr>
              <a:t>Modal</a:t>
            </a:r>
            <a:endParaRPr sz="8250" dirty="0">
              <a:latin typeface="Trebuchet MS"/>
              <a:cs typeface="Trebuchet MS"/>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0" y="5"/>
            <a:ext cx="18288000" cy="10287000"/>
          </a:xfrm>
          <a:custGeom>
            <a:avLst/>
            <a:gdLst/>
            <a:ahLst/>
            <a:cxnLst/>
            <a:rect l="l" t="t" r="r" b="b"/>
            <a:pathLst>
              <a:path w="18288000" h="10287000">
                <a:moveTo>
                  <a:pt x="18287998" y="10286999"/>
                </a:moveTo>
                <a:lnTo>
                  <a:pt x="0" y="10286999"/>
                </a:lnTo>
                <a:lnTo>
                  <a:pt x="0" y="0"/>
                </a:lnTo>
                <a:lnTo>
                  <a:pt x="18287998" y="0"/>
                </a:lnTo>
                <a:lnTo>
                  <a:pt x="18287998" y="10286999"/>
                </a:lnTo>
                <a:close/>
              </a:path>
            </a:pathLst>
          </a:custGeom>
          <a:solidFill>
            <a:srgbClr val="67CCCC"/>
          </a:solidFill>
        </p:spPr>
        <p:txBody>
          <a:bodyPr wrap="square" lIns="0" tIns="0" rIns="0" bIns="0" rtlCol="0"/>
          <a:lstStyle/>
          <a:p>
            <a:endParaRPr/>
          </a:p>
        </p:txBody>
      </p:sp>
      <p:pic>
        <p:nvPicPr>
          <p:cNvPr id="3" name="object 3"/>
          <p:cNvPicPr/>
          <p:nvPr/>
        </p:nvPicPr>
        <p:blipFill>
          <a:blip r:embed="rId2" cstate="print"/>
          <a:stretch>
            <a:fillRect/>
          </a:stretch>
        </p:blipFill>
        <p:spPr>
          <a:xfrm>
            <a:off x="1031234" y="844096"/>
            <a:ext cx="16228063" cy="9438556"/>
          </a:xfrm>
          <a:prstGeom prst="rect">
            <a:avLst/>
          </a:prstGeom>
        </p:spPr>
      </p:pic>
      <p:sp>
        <p:nvSpPr>
          <p:cNvPr id="4" name="object 4"/>
          <p:cNvSpPr txBox="1"/>
          <p:nvPr/>
        </p:nvSpPr>
        <p:spPr>
          <a:xfrm>
            <a:off x="8207948" y="3286955"/>
            <a:ext cx="8089900" cy="5158105"/>
          </a:xfrm>
          <a:prstGeom prst="rect">
            <a:avLst/>
          </a:prstGeom>
        </p:spPr>
        <p:txBody>
          <a:bodyPr vert="horz" wrap="square" lIns="0" tIns="112395" rIns="0" bIns="0" rtlCol="0">
            <a:spAutoFit/>
          </a:bodyPr>
          <a:lstStyle/>
          <a:p>
            <a:pPr marL="12700" marR="5080">
              <a:lnSpc>
                <a:spcPts val="3300"/>
              </a:lnSpc>
              <a:spcBef>
                <a:spcPts val="885"/>
              </a:spcBef>
            </a:pPr>
            <a:r>
              <a:rPr sz="3400" spc="-204" dirty="0">
                <a:solidFill>
                  <a:srgbClr val="1C1C1B"/>
                </a:solidFill>
                <a:latin typeface="Trebuchet MS"/>
                <a:cs typeface="Trebuchet MS"/>
              </a:rPr>
              <a:t>Konvensi </a:t>
            </a:r>
            <a:r>
              <a:rPr sz="3400" spc="-50" dirty="0">
                <a:solidFill>
                  <a:srgbClr val="1C1C1B"/>
                </a:solidFill>
                <a:latin typeface="Trebuchet MS"/>
                <a:cs typeface="Trebuchet MS"/>
              </a:rPr>
              <a:t>ICSID </a:t>
            </a:r>
            <a:r>
              <a:rPr sz="3400" spc="-190" dirty="0">
                <a:solidFill>
                  <a:srgbClr val="1C1C1B"/>
                </a:solidFill>
                <a:latin typeface="Trebuchet MS"/>
                <a:cs typeface="Trebuchet MS"/>
              </a:rPr>
              <a:t>mengakui </a:t>
            </a:r>
            <a:r>
              <a:rPr sz="3400" spc="-165" dirty="0">
                <a:solidFill>
                  <a:srgbClr val="1C1C1B"/>
                </a:solidFill>
                <a:latin typeface="Trebuchet MS"/>
                <a:cs typeface="Trebuchet MS"/>
              </a:rPr>
              <a:t>hak </a:t>
            </a:r>
            <a:r>
              <a:rPr sz="3400" spc="-200" dirty="0">
                <a:solidFill>
                  <a:srgbClr val="1C1C1B"/>
                </a:solidFill>
                <a:latin typeface="Trebuchet MS"/>
                <a:cs typeface="Trebuchet MS"/>
              </a:rPr>
              <a:t>individu </a:t>
            </a:r>
            <a:r>
              <a:rPr sz="3400" spc="-340" dirty="0">
                <a:solidFill>
                  <a:srgbClr val="1C1C1B"/>
                </a:solidFill>
                <a:latin typeface="Trebuchet MS"/>
                <a:cs typeface="Trebuchet MS"/>
              </a:rPr>
              <a:t>untuk </a:t>
            </a:r>
            <a:r>
              <a:rPr sz="3400" spc="-335" dirty="0">
                <a:solidFill>
                  <a:srgbClr val="1C1C1B"/>
                </a:solidFill>
                <a:latin typeface="Trebuchet MS"/>
                <a:cs typeface="Trebuchet MS"/>
              </a:rPr>
              <a:t> </a:t>
            </a:r>
            <a:r>
              <a:rPr sz="3400" spc="-480" dirty="0">
                <a:solidFill>
                  <a:srgbClr val="1C1C1B"/>
                </a:solidFill>
                <a:latin typeface="Trebuchet MS"/>
                <a:cs typeface="Trebuchet MS"/>
              </a:rPr>
              <a:t>m</a:t>
            </a:r>
            <a:r>
              <a:rPr sz="3400" spc="-105" dirty="0">
                <a:solidFill>
                  <a:srgbClr val="1C1C1B"/>
                </a:solidFill>
                <a:latin typeface="Trebuchet MS"/>
                <a:cs typeface="Trebuchet MS"/>
              </a:rPr>
              <a:t>e</a:t>
            </a:r>
            <a:r>
              <a:rPr sz="3400" spc="-295" dirty="0">
                <a:solidFill>
                  <a:srgbClr val="1C1C1B"/>
                </a:solidFill>
                <a:latin typeface="Trebuchet MS"/>
                <a:cs typeface="Trebuchet MS"/>
              </a:rPr>
              <a:t>n</a:t>
            </a:r>
            <a:r>
              <a:rPr sz="3400" spc="-465" dirty="0">
                <a:solidFill>
                  <a:srgbClr val="1C1C1B"/>
                </a:solidFill>
                <a:latin typeface="Trebuchet MS"/>
                <a:cs typeface="Trebuchet MS"/>
              </a:rPr>
              <a:t>j</a:t>
            </a:r>
            <a:r>
              <a:rPr sz="3400" spc="95" dirty="0">
                <a:solidFill>
                  <a:srgbClr val="1C1C1B"/>
                </a:solidFill>
                <a:latin typeface="Trebuchet MS"/>
                <a:cs typeface="Trebuchet MS"/>
              </a:rPr>
              <a:t>a</a:t>
            </a:r>
            <a:r>
              <a:rPr sz="3400" spc="-35" dirty="0">
                <a:solidFill>
                  <a:srgbClr val="1C1C1B"/>
                </a:solidFill>
                <a:latin typeface="Trebuchet MS"/>
                <a:cs typeface="Trebuchet MS"/>
              </a:rPr>
              <a:t>d</a:t>
            </a:r>
            <a:r>
              <a:rPr sz="3400" spc="-190" dirty="0">
                <a:solidFill>
                  <a:srgbClr val="1C1C1B"/>
                </a:solidFill>
                <a:latin typeface="Trebuchet MS"/>
                <a:cs typeface="Trebuchet MS"/>
              </a:rPr>
              <a:t>i</a:t>
            </a:r>
            <a:r>
              <a:rPr sz="3400" spc="-185" dirty="0">
                <a:solidFill>
                  <a:srgbClr val="1C1C1B"/>
                </a:solidFill>
                <a:latin typeface="Trebuchet MS"/>
                <a:cs typeface="Trebuchet MS"/>
              </a:rPr>
              <a:t> </a:t>
            </a:r>
            <a:r>
              <a:rPr sz="3400" spc="-35" dirty="0">
                <a:solidFill>
                  <a:srgbClr val="1C1C1B"/>
                </a:solidFill>
                <a:latin typeface="Trebuchet MS"/>
                <a:cs typeface="Trebuchet MS"/>
              </a:rPr>
              <a:t>p</a:t>
            </a:r>
            <a:r>
              <a:rPr sz="3400" spc="-190" dirty="0">
                <a:solidFill>
                  <a:srgbClr val="1C1C1B"/>
                </a:solidFill>
                <a:latin typeface="Trebuchet MS"/>
                <a:cs typeface="Trebuchet MS"/>
              </a:rPr>
              <a:t>i</a:t>
            </a:r>
            <a:r>
              <a:rPr sz="3400" spc="-315" dirty="0">
                <a:solidFill>
                  <a:srgbClr val="1C1C1B"/>
                </a:solidFill>
                <a:latin typeface="Trebuchet MS"/>
                <a:cs typeface="Trebuchet MS"/>
              </a:rPr>
              <a:t>h</a:t>
            </a:r>
            <a:r>
              <a:rPr sz="3400" spc="95" dirty="0">
                <a:solidFill>
                  <a:srgbClr val="1C1C1B"/>
                </a:solidFill>
                <a:latin typeface="Trebuchet MS"/>
                <a:cs typeface="Trebuchet MS"/>
              </a:rPr>
              <a:t>a</a:t>
            </a:r>
            <a:r>
              <a:rPr sz="3400" spc="-270" dirty="0">
                <a:solidFill>
                  <a:srgbClr val="1C1C1B"/>
                </a:solidFill>
                <a:latin typeface="Trebuchet MS"/>
                <a:cs typeface="Trebuchet MS"/>
              </a:rPr>
              <a:t>k</a:t>
            </a:r>
            <a:r>
              <a:rPr sz="3400" spc="-185" dirty="0">
                <a:solidFill>
                  <a:srgbClr val="1C1C1B"/>
                </a:solidFill>
                <a:latin typeface="Trebuchet MS"/>
                <a:cs typeface="Trebuchet MS"/>
              </a:rPr>
              <a:t> </a:t>
            </a:r>
            <a:r>
              <a:rPr sz="3400" spc="-35" dirty="0">
                <a:solidFill>
                  <a:srgbClr val="1C1C1B"/>
                </a:solidFill>
                <a:latin typeface="Trebuchet MS"/>
                <a:cs typeface="Trebuchet MS"/>
              </a:rPr>
              <a:t>d</a:t>
            </a:r>
            <a:r>
              <a:rPr sz="3400" spc="-190" dirty="0">
                <a:solidFill>
                  <a:srgbClr val="1C1C1B"/>
                </a:solidFill>
                <a:latin typeface="Trebuchet MS"/>
                <a:cs typeface="Trebuchet MS"/>
              </a:rPr>
              <a:t>i</a:t>
            </a:r>
            <a:r>
              <a:rPr sz="3400" spc="-315" dirty="0">
                <a:solidFill>
                  <a:srgbClr val="1C1C1B"/>
                </a:solidFill>
                <a:latin typeface="Trebuchet MS"/>
                <a:cs typeface="Trebuchet MS"/>
              </a:rPr>
              <a:t>h</a:t>
            </a:r>
            <a:r>
              <a:rPr sz="3400" spc="95" dirty="0">
                <a:solidFill>
                  <a:srgbClr val="1C1C1B"/>
                </a:solidFill>
                <a:latin typeface="Trebuchet MS"/>
                <a:cs typeface="Trebuchet MS"/>
              </a:rPr>
              <a:t>a</a:t>
            </a:r>
            <a:r>
              <a:rPr sz="3400" spc="-35" dirty="0">
                <a:solidFill>
                  <a:srgbClr val="1C1C1B"/>
                </a:solidFill>
                <a:latin typeface="Trebuchet MS"/>
                <a:cs typeface="Trebuchet MS"/>
              </a:rPr>
              <a:t>d</a:t>
            </a:r>
            <a:r>
              <a:rPr sz="3400" spc="95" dirty="0">
                <a:solidFill>
                  <a:srgbClr val="1C1C1B"/>
                </a:solidFill>
                <a:latin typeface="Trebuchet MS"/>
                <a:cs typeface="Trebuchet MS"/>
              </a:rPr>
              <a:t>a</a:t>
            </a:r>
            <a:r>
              <a:rPr sz="3400" spc="-35" dirty="0">
                <a:solidFill>
                  <a:srgbClr val="1C1C1B"/>
                </a:solidFill>
                <a:latin typeface="Trebuchet MS"/>
                <a:cs typeface="Trebuchet MS"/>
              </a:rPr>
              <a:t>p</a:t>
            </a:r>
            <a:r>
              <a:rPr sz="3400" spc="95" dirty="0">
                <a:solidFill>
                  <a:srgbClr val="1C1C1B"/>
                </a:solidFill>
                <a:latin typeface="Trebuchet MS"/>
                <a:cs typeface="Trebuchet MS"/>
              </a:rPr>
              <a:t>a</a:t>
            </a:r>
            <a:r>
              <a:rPr sz="3400" spc="-290" dirty="0">
                <a:solidFill>
                  <a:srgbClr val="1C1C1B"/>
                </a:solidFill>
                <a:latin typeface="Trebuchet MS"/>
                <a:cs typeface="Trebuchet MS"/>
              </a:rPr>
              <a:t>n</a:t>
            </a:r>
            <a:r>
              <a:rPr sz="3400" spc="-185" dirty="0">
                <a:solidFill>
                  <a:srgbClr val="1C1C1B"/>
                </a:solidFill>
                <a:latin typeface="Trebuchet MS"/>
                <a:cs typeface="Trebuchet MS"/>
              </a:rPr>
              <a:t> </a:t>
            </a:r>
            <a:r>
              <a:rPr sz="3400" spc="95" dirty="0">
                <a:solidFill>
                  <a:srgbClr val="1C1C1B"/>
                </a:solidFill>
                <a:latin typeface="Trebuchet MS"/>
                <a:cs typeface="Trebuchet MS"/>
              </a:rPr>
              <a:t>a</a:t>
            </a:r>
            <a:r>
              <a:rPr sz="3400" spc="-265" dirty="0">
                <a:solidFill>
                  <a:srgbClr val="1C1C1B"/>
                </a:solidFill>
                <a:latin typeface="Trebuchet MS"/>
                <a:cs typeface="Trebuchet MS"/>
              </a:rPr>
              <a:t>r</a:t>
            </a:r>
            <a:r>
              <a:rPr sz="3400" spc="-35" dirty="0">
                <a:solidFill>
                  <a:srgbClr val="1C1C1B"/>
                </a:solidFill>
                <a:latin typeface="Trebuchet MS"/>
                <a:cs typeface="Trebuchet MS"/>
              </a:rPr>
              <a:t>b</a:t>
            </a:r>
            <a:r>
              <a:rPr sz="3400" spc="-190" dirty="0">
                <a:solidFill>
                  <a:srgbClr val="1C1C1B"/>
                </a:solidFill>
                <a:latin typeface="Trebuchet MS"/>
                <a:cs typeface="Trebuchet MS"/>
              </a:rPr>
              <a:t>i</a:t>
            </a:r>
            <a:r>
              <a:rPr sz="3400" spc="-340" dirty="0">
                <a:solidFill>
                  <a:srgbClr val="1C1C1B"/>
                </a:solidFill>
                <a:latin typeface="Trebuchet MS"/>
                <a:cs typeface="Trebuchet MS"/>
              </a:rPr>
              <a:t>t</a:t>
            </a:r>
            <a:r>
              <a:rPr sz="3400" spc="-265" dirty="0">
                <a:solidFill>
                  <a:srgbClr val="1C1C1B"/>
                </a:solidFill>
                <a:latin typeface="Trebuchet MS"/>
                <a:cs typeface="Trebuchet MS"/>
              </a:rPr>
              <a:t>r</a:t>
            </a:r>
            <a:r>
              <a:rPr sz="3400" spc="95" dirty="0">
                <a:solidFill>
                  <a:srgbClr val="1C1C1B"/>
                </a:solidFill>
                <a:latin typeface="Trebuchet MS"/>
                <a:cs typeface="Trebuchet MS"/>
              </a:rPr>
              <a:t>a</a:t>
            </a:r>
            <a:r>
              <a:rPr sz="3400" spc="-225" dirty="0">
                <a:solidFill>
                  <a:srgbClr val="1C1C1B"/>
                </a:solidFill>
                <a:latin typeface="Trebuchet MS"/>
                <a:cs typeface="Trebuchet MS"/>
              </a:rPr>
              <a:t>s</a:t>
            </a:r>
            <a:r>
              <a:rPr sz="3400" spc="-100" dirty="0">
                <a:solidFill>
                  <a:srgbClr val="1C1C1B"/>
                </a:solidFill>
                <a:latin typeface="Trebuchet MS"/>
                <a:cs typeface="Trebuchet MS"/>
              </a:rPr>
              <a:t>e</a:t>
            </a:r>
            <a:r>
              <a:rPr sz="3400" spc="-185" dirty="0">
                <a:solidFill>
                  <a:srgbClr val="1C1C1B"/>
                </a:solidFill>
                <a:latin typeface="Trebuchet MS"/>
                <a:cs typeface="Trebuchet MS"/>
              </a:rPr>
              <a:t> </a:t>
            </a:r>
            <a:r>
              <a:rPr sz="3400" spc="-180" dirty="0">
                <a:solidFill>
                  <a:srgbClr val="1C1C1B"/>
                </a:solidFill>
                <a:latin typeface="Trebuchet MS"/>
                <a:cs typeface="Trebuchet MS"/>
              </a:rPr>
              <a:t>I</a:t>
            </a:r>
            <a:r>
              <a:rPr sz="3400" spc="260" dirty="0">
                <a:solidFill>
                  <a:srgbClr val="1C1C1B"/>
                </a:solidFill>
                <a:latin typeface="Trebuchet MS"/>
                <a:cs typeface="Trebuchet MS"/>
              </a:rPr>
              <a:t>C</a:t>
            </a:r>
            <a:r>
              <a:rPr sz="3400" spc="-110" dirty="0">
                <a:solidFill>
                  <a:srgbClr val="1C1C1B"/>
                </a:solidFill>
                <a:latin typeface="Trebuchet MS"/>
                <a:cs typeface="Trebuchet MS"/>
              </a:rPr>
              <a:t>S</a:t>
            </a:r>
            <a:r>
              <a:rPr sz="3400" spc="-180" dirty="0">
                <a:solidFill>
                  <a:srgbClr val="1C1C1B"/>
                </a:solidFill>
                <a:latin typeface="Trebuchet MS"/>
                <a:cs typeface="Trebuchet MS"/>
              </a:rPr>
              <a:t>I</a:t>
            </a:r>
            <a:r>
              <a:rPr sz="3400" spc="-40" dirty="0">
                <a:solidFill>
                  <a:srgbClr val="1C1C1B"/>
                </a:solidFill>
                <a:latin typeface="Trebuchet MS"/>
                <a:cs typeface="Trebuchet MS"/>
              </a:rPr>
              <a:t>D</a:t>
            </a:r>
            <a:r>
              <a:rPr sz="3350" spc="-495" dirty="0">
                <a:solidFill>
                  <a:srgbClr val="1C1C1B"/>
                </a:solidFill>
                <a:latin typeface="Trebuchet MS"/>
                <a:cs typeface="Trebuchet MS"/>
              </a:rPr>
              <a:t>.  </a:t>
            </a:r>
            <a:r>
              <a:rPr sz="3400" spc="65" dirty="0">
                <a:solidFill>
                  <a:srgbClr val="1C1C1B"/>
                </a:solidFill>
                <a:latin typeface="Trebuchet MS"/>
                <a:cs typeface="Trebuchet MS"/>
              </a:rPr>
              <a:t>N</a:t>
            </a:r>
            <a:r>
              <a:rPr sz="3400" spc="95" dirty="0">
                <a:solidFill>
                  <a:srgbClr val="1C1C1B"/>
                </a:solidFill>
                <a:latin typeface="Trebuchet MS"/>
                <a:cs typeface="Trebuchet MS"/>
              </a:rPr>
              <a:t>a</a:t>
            </a:r>
            <a:r>
              <a:rPr sz="3400" spc="-480" dirty="0">
                <a:solidFill>
                  <a:srgbClr val="1C1C1B"/>
                </a:solidFill>
                <a:latin typeface="Trebuchet MS"/>
                <a:cs typeface="Trebuchet MS"/>
              </a:rPr>
              <a:t>m</a:t>
            </a:r>
            <a:r>
              <a:rPr sz="3400" spc="-400" dirty="0">
                <a:solidFill>
                  <a:srgbClr val="1C1C1B"/>
                </a:solidFill>
                <a:latin typeface="Trebuchet MS"/>
                <a:cs typeface="Trebuchet MS"/>
              </a:rPr>
              <a:t>u</a:t>
            </a:r>
            <a:r>
              <a:rPr sz="3400" spc="-290" dirty="0">
                <a:solidFill>
                  <a:srgbClr val="1C1C1B"/>
                </a:solidFill>
                <a:latin typeface="Trebuchet MS"/>
                <a:cs typeface="Trebuchet MS"/>
              </a:rPr>
              <a:t>n</a:t>
            </a:r>
            <a:r>
              <a:rPr sz="3400" spc="-185" dirty="0">
                <a:solidFill>
                  <a:srgbClr val="1C1C1B"/>
                </a:solidFill>
                <a:latin typeface="Trebuchet MS"/>
                <a:cs typeface="Trebuchet MS"/>
              </a:rPr>
              <a:t> </a:t>
            </a:r>
            <a:r>
              <a:rPr sz="3400" spc="-315" dirty="0">
                <a:solidFill>
                  <a:srgbClr val="1C1C1B"/>
                </a:solidFill>
                <a:latin typeface="Trebuchet MS"/>
                <a:cs typeface="Trebuchet MS"/>
              </a:rPr>
              <a:t>h</a:t>
            </a:r>
            <a:r>
              <a:rPr sz="3400" spc="95" dirty="0">
                <a:solidFill>
                  <a:srgbClr val="1C1C1B"/>
                </a:solidFill>
                <a:latin typeface="Trebuchet MS"/>
                <a:cs typeface="Trebuchet MS"/>
              </a:rPr>
              <a:t>a</a:t>
            </a:r>
            <a:r>
              <a:rPr sz="3400" spc="-295" dirty="0">
                <a:solidFill>
                  <a:srgbClr val="1C1C1B"/>
                </a:solidFill>
                <a:latin typeface="Trebuchet MS"/>
                <a:cs typeface="Trebuchet MS"/>
              </a:rPr>
              <a:t>n</a:t>
            </a:r>
            <a:r>
              <a:rPr sz="3400" spc="-254" dirty="0">
                <a:solidFill>
                  <a:srgbClr val="1C1C1B"/>
                </a:solidFill>
                <a:latin typeface="Trebuchet MS"/>
                <a:cs typeface="Trebuchet MS"/>
              </a:rPr>
              <a:t>y</a:t>
            </a:r>
            <a:r>
              <a:rPr sz="3400" spc="100" dirty="0">
                <a:solidFill>
                  <a:srgbClr val="1C1C1B"/>
                </a:solidFill>
                <a:latin typeface="Trebuchet MS"/>
                <a:cs typeface="Trebuchet MS"/>
              </a:rPr>
              <a:t>a</a:t>
            </a:r>
            <a:r>
              <a:rPr sz="3400" spc="-185" dirty="0">
                <a:solidFill>
                  <a:srgbClr val="1C1C1B"/>
                </a:solidFill>
                <a:latin typeface="Trebuchet MS"/>
                <a:cs typeface="Trebuchet MS"/>
              </a:rPr>
              <a:t> </a:t>
            </a:r>
            <a:r>
              <a:rPr sz="3400" spc="-400" dirty="0">
                <a:solidFill>
                  <a:srgbClr val="1C1C1B"/>
                </a:solidFill>
                <a:latin typeface="Trebuchet MS"/>
                <a:cs typeface="Trebuchet MS"/>
              </a:rPr>
              <a:t>u</a:t>
            </a:r>
            <a:r>
              <a:rPr sz="3400" spc="-295" dirty="0">
                <a:solidFill>
                  <a:srgbClr val="1C1C1B"/>
                </a:solidFill>
                <a:latin typeface="Trebuchet MS"/>
                <a:cs typeface="Trebuchet MS"/>
              </a:rPr>
              <a:t>n</a:t>
            </a:r>
            <a:r>
              <a:rPr sz="3400" spc="-340" dirty="0">
                <a:solidFill>
                  <a:srgbClr val="1C1C1B"/>
                </a:solidFill>
                <a:latin typeface="Trebuchet MS"/>
                <a:cs typeface="Trebuchet MS"/>
              </a:rPr>
              <a:t>t</a:t>
            </a:r>
            <a:r>
              <a:rPr sz="3400" spc="-400" dirty="0">
                <a:solidFill>
                  <a:srgbClr val="1C1C1B"/>
                </a:solidFill>
                <a:latin typeface="Trebuchet MS"/>
                <a:cs typeface="Trebuchet MS"/>
              </a:rPr>
              <a:t>u</a:t>
            </a:r>
            <a:r>
              <a:rPr sz="3400" spc="-270" dirty="0">
                <a:solidFill>
                  <a:srgbClr val="1C1C1B"/>
                </a:solidFill>
                <a:latin typeface="Trebuchet MS"/>
                <a:cs typeface="Trebuchet MS"/>
              </a:rPr>
              <a:t>k</a:t>
            </a:r>
            <a:r>
              <a:rPr sz="3400" spc="-185" dirty="0">
                <a:solidFill>
                  <a:srgbClr val="1C1C1B"/>
                </a:solidFill>
                <a:latin typeface="Trebuchet MS"/>
                <a:cs typeface="Trebuchet MS"/>
              </a:rPr>
              <a:t> </a:t>
            </a:r>
            <a:r>
              <a:rPr sz="3400" spc="-225" dirty="0">
                <a:solidFill>
                  <a:srgbClr val="1C1C1B"/>
                </a:solidFill>
                <a:latin typeface="Trebuchet MS"/>
                <a:cs typeface="Trebuchet MS"/>
              </a:rPr>
              <a:t>s</a:t>
            </a:r>
            <a:r>
              <a:rPr sz="3400" spc="-105" dirty="0">
                <a:solidFill>
                  <a:srgbClr val="1C1C1B"/>
                </a:solidFill>
                <a:latin typeface="Trebuchet MS"/>
                <a:cs typeface="Trebuchet MS"/>
              </a:rPr>
              <a:t>e</a:t>
            </a:r>
            <a:r>
              <a:rPr sz="3400" spc="-295" dirty="0">
                <a:solidFill>
                  <a:srgbClr val="1C1C1B"/>
                </a:solidFill>
                <a:latin typeface="Trebuchet MS"/>
                <a:cs typeface="Trebuchet MS"/>
              </a:rPr>
              <a:t>n</a:t>
            </a:r>
            <a:r>
              <a:rPr sz="3400" spc="155" dirty="0">
                <a:solidFill>
                  <a:srgbClr val="1C1C1B"/>
                </a:solidFill>
                <a:latin typeface="Trebuchet MS"/>
                <a:cs typeface="Trebuchet MS"/>
              </a:rPr>
              <a:t>g</a:t>
            </a:r>
            <a:r>
              <a:rPr sz="3400" spc="-275" dirty="0">
                <a:solidFill>
                  <a:srgbClr val="1C1C1B"/>
                </a:solidFill>
                <a:latin typeface="Trebuchet MS"/>
                <a:cs typeface="Trebuchet MS"/>
              </a:rPr>
              <a:t>k</a:t>
            </a:r>
            <a:r>
              <a:rPr sz="3400" spc="-105" dirty="0">
                <a:solidFill>
                  <a:srgbClr val="1C1C1B"/>
                </a:solidFill>
                <a:latin typeface="Trebuchet MS"/>
                <a:cs typeface="Trebuchet MS"/>
              </a:rPr>
              <a:t>e</a:t>
            </a:r>
            <a:r>
              <a:rPr sz="3400" spc="-340" dirty="0">
                <a:solidFill>
                  <a:srgbClr val="1C1C1B"/>
                </a:solidFill>
                <a:latin typeface="Trebuchet MS"/>
                <a:cs typeface="Trebuchet MS"/>
              </a:rPr>
              <a:t>t</a:t>
            </a:r>
            <a:r>
              <a:rPr sz="3400" spc="100" dirty="0">
                <a:solidFill>
                  <a:srgbClr val="1C1C1B"/>
                </a:solidFill>
                <a:latin typeface="Trebuchet MS"/>
                <a:cs typeface="Trebuchet MS"/>
              </a:rPr>
              <a:t>a</a:t>
            </a:r>
            <a:r>
              <a:rPr sz="3400" spc="-185" dirty="0">
                <a:solidFill>
                  <a:srgbClr val="1C1C1B"/>
                </a:solidFill>
                <a:latin typeface="Trebuchet MS"/>
                <a:cs typeface="Trebuchet MS"/>
              </a:rPr>
              <a:t> </a:t>
            </a:r>
            <a:r>
              <a:rPr sz="3400" spc="-35" dirty="0">
                <a:solidFill>
                  <a:srgbClr val="1C1C1B"/>
                </a:solidFill>
                <a:latin typeface="Trebuchet MS"/>
                <a:cs typeface="Trebuchet MS"/>
              </a:rPr>
              <a:t>d</a:t>
            </a:r>
            <a:r>
              <a:rPr sz="3400" spc="-190" dirty="0">
                <a:solidFill>
                  <a:srgbClr val="1C1C1B"/>
                </a:solidFill>
                <a:latin typeface="Trebuchet MS"/>
                <a:cs typeface="Trebuchet MS"/>
              </a:rPr>
              <a:t>i</a:t>
            </a:r>
            <a:r>
              <a:rPr sz="3400" spc="-185" dirty="0">
                <a:solidFill>
                  <a:srgbClr val="1C1C1B"/>
                </a:solidFill>
                <a:latin typeface="Trebuchet MS"/>
                <a:cs typeface="Trebuchet MS"/>
              </a:rPr>
              <a:t> </a:t>
            </a:r>
            <a:r>
              <a:rPr sz="3400" spc="-35" dirty="0">
                <a:solidFill>
                  <a:srgbClr val="1C1C1B"/>
                </a:solidFill>
                <a:latin typeface="Trebuchet MS"/>
                <a:cs typeface="Trebuchet MS"/>
              </a:rPr>
              <a:t>b</a:t>
            </a:r>
            <a:r>
              <a:rPr sz="3400" spc="-190" dirty="0">
                <a:solidFill>
                  <a:srgbClr val="1C1C1B"/>
                </a:solidFill>
                <a:latin typeface="Trebuchet MS"/>
                <a:cs typeface="Trebuchet MS"/>
              </a:rPr>
              <a:t>i</a:t>
            </a:r>
            <a:r>
              <a:rPr sz="3400" spc="-35" dirty="0">
                <a:solidFill>
                  <a:srgbClr val="1C1C1B"/>
                </a:solidFill>
                <a:latin typeface="Trebuchet MS"/>
                <a:cs typeface="Trebuchet MS"/>
              </a:rPr>
              <a:t>d</a:t>
            </a:r>
            <a:r>
              <a:rPr sz="3400" spc="95" dirty="0">
                <a:solidFill>
                  <a:srgbClr val="1C1C1B"/>
                </a:solidFill>
                <a:latin typeface="Trebuchet MS"/>
                <a:cs typeface="Trebuchet MS"/>
              </a:rPr>
              <a:t>a</a:t>
            </a:r>
            <a:r>
              <a:rPr sz="3400" spc="-295" dirty="0">
                <a:solidFill>
                  <a:srgbClr val="1C1C1B"/>
                </a:solidFill>
                <a:latin typeface="Trebuchet MS"/>
                <a:cs typeface="Trebuchet MS"/>
              </a:rPr>
              <a:t>n</a:t>
            </a:r>
            <a:r>
              <a:rPr sz="3400" spc="114" dirty="0">
                <a:solidFill>
                  <a:srgbClr val="1C1C1B"/>
                </a:solidFill>
                <a:latin typeface="Trebuchet MS"/>
                <a:cs typeface="Trebuchet MS"/>
              </a:rPr>
              <a:t>g  </a:t>
            </a:r>
            <a:r>
              <a:rPr sz="3400" spc="-35" dirty="0">
                <a:solidFill>
                  <a:srgbClr val="1C1C1B"/>
                </a:solidFill>
                <a:latin typeface="Trebuchet MS"/>
                <a:cs typeface="Trebuchet MS"/>
              </a:rPr>
              <a:t>p</a:t>
            </a:r>
            <a:r>
              <a:rPr sz="3400" spc="-105" dirty="0">
                <a:solidFill>
                  <a:srgbClr val="1C1C1B"/>
                </a:solidFill>
                <a:latin typeface="Trebuchet MS"/>
                <a:cs typeface="Trebuchet MS"/>
              </a:rPr>
              <a:t>e</a:t>
            </a:r>
            <a:r>
              <a:rPr sz="3400" spc="-295" dirty="0">
                <a:solidFill>
                  <a:srgbClr val="1C1C1B"/>
                </a:solidFill>
                <a:latin typeface="Trebuchet MS"/>
                <a:cs typeface="Trebuchet MS"/>
              </a:rPr>
              <a:t>n</a:t>
            </a:r>
            <a:r>
              <a:rPr sz="3400" spc="95" dirty="0">
                <a:solidFill>
                  <a:srgbClr val="1C1C1B"/>
                </a:solidFill>
                <a:latin typeface="Trebuchet MS"/>
                <a:cs typeface="Trebuchet MS"/>
              </a:rPr>
              <a:t>a</a:t>
            </a:r>
            <a:r>
              <a:rPr sz="3400" spc="-295" dirty="0">
                <a:solidFill>
                  <a:srgbClr val="1C1C1B"/>
                </a:solidFill>
                <a:latin typeface="Trebuchet MS"/>
                <a:cs typeface="Trebuchet MS"/>
              </a:rPr>
              <a:t>n</a:t>
            </a:r>
            <a:r>
              <a:rPr sz="3400" spc="95" dirty="0">
                <a:solidFill>
                  <a:srgbClr val="1C1C1B"/>
                </a:solidFill>
                <a:latin typeface="Trebuchet MS"/>
                <a:cs typeface="Trebuchet MS"/>
              </a:rPr>
              <a:t>a</a:t>
            </a:r>
            <a:r>
              <a:rPr sz="3400" spc="-480" dirty="0">
                <a:solidFill>
                  <a:srgbClr val="1C1C1B"/>
                </a:solidFill>
                <a:latin typeface="Trebuchet MS"/>
                <a:cs typeface="Trebuchet MS"/>
              </a:rPr>
              <a:t>m</a:t>
            </a:r>
            <a:r>
              <a:rPr sz="3400" spc="95" dirty="0">
                <a:solidFill>
                  <a:srgbClr val="1C1C1B"/>
                </a:solidFill>
                <a:latin typeface="Trebuchet MS"/>
                <a:cs typeface="Trebuchet MS"/>
              </a:rPr>
              <a:t>a</a:t>
            </a:r>
            <a:r>
              <a:rPr sz="3400" spc="-290" dirty="0">
                <a:solidFill>
                  <a:srgbClr val="1C1C1B"/>
                </a:solidFill>
                <a:latin typeface="Trebuchet MS"/>
                <a:cs typeface="Trebuchet MS"/>
              </a:rPr>
              <a:t>n</a:t>
            </a:r>
            <a:r>
              <a:rPr sz="3400" spc="-185" dirty="0">
                <a:solidFill>
                  <a:srgbClr val="1C1C1B"/>
                </a:solidFill>
                <a:latin typeface="Trebuchet MS"/>
                <a:cs typeface="Trebuchet MS"/>
              </a:rPr>
              <a:t> </a:t>
            </a:r>
            <a:r>
              <a:rPr sz="3400" spc="-480" dirty="0">
                <a:solidFill>
                  <a:srgbClr val="1C1C1B"/>
                </a:solidFill>
                <a:latin typeface="Trebuchet MS"/>
                <a:cs typeface="Trebuchet MS"/>
              </a:rPr>
              <a:t>m</a:t>
            </a:r>
            <a:r>
              <a:rPr sz="3400" spc="-60" dirty="0">
                <a:solidFill>
                  <a:srgbClr val="1C1C1B"/>
                </a:solidFill>
                <a:latin typeface="Trebuchet MS"/>
                <a:cs typeface="Trebuchet MS"/>
              </a:rPr>
              <a:t>o</a:t>
            </a:r>
            <a:r>
              <a:rPr sz="3400" spc="-35" dirty="0">
                <a:solidFill>
                  <a:srgbClr val="1C1C1B"/>
                </a:solidFill>
                <a:latin typeface="Trebuchet MS"/>
                <a:cs typeface="Trebuchet MS"/>
              </a:rPr>
              <a:t>d</a:t>
            </a:r>
            <a:r>
              <a:rPr sz="3400" spc="95" dirty="0">
                <a:solidFill>
                  <a:srgbClr val="1C1C1B"/>
                </a:solidFill>
                <a:latin typeface="Trebuchet MS"/>
                <a:cs typeface="Trebuchet MS"/>
              </a:rPr>
              <a:t>a</a:t>
            </a:r>
            <a:r>
              <a:rPr sz="3400" spc="-275" dirty="0">
                <a:solidFill>
                  <a:srgbClr val="1C1C1B"/>
                </a:solidFill>
                <a:latin typeface="Trebuchet MS"/>
                <a:cs typeface="Trebuchet MS"/>
              </a:rPr>
              <a:t>l</a:t>
            </a:r>
            <a:r>
              <a:rPr sz="3400" spc="-185" dirty="0">
                <a:solidFill>
                  <a:srgbClr val="1C1C1B"/>
                </a:solidFill>
                <a:latin typeface="Trebuchet MS"/>
                <a:cs typeface="Trebuchet MS"/>
              </a:rPr>
              <a:t> </a:t>
            </a:r>
            <a:r>
              <a:rPr sz="3400" spc="-35" dirty="0">
                <a:solidFill>
                  <a:srgbClr val="1C1C1B"/>
                </a:solidFill>
                <a:latin typeface="Trebuchet MS"/>
                <a:cs typeface="Trebuchet MS"/>
              </a:rPr>
              <a:t>d</a:t>
            </a:r>
            <a:r>
              <a:rPr sz="3400" spc="95" dirty="0">
                <a:solidFill>
                  <a:srgbClr val="1C1C1B"/>
                </a:solidFill>
                <a:latin typeface="Trebuchet MS"/>
                <a:cs typeface="Trebuchet MS"/>
              </a:rPr>
              <a:t>a</a:t>
            </a:r>
            <a:r>
              <a:rPr sz="3400" spc="-290" dirty="0">
                <a:solidFill>
                  <a:srgbClr val="1C1C1B"/>
                </a:solidFill>
                <a:latin typeface="Trebuchet MS"/>
                <a:cs typeface="Trebuchet MS"/>
              </a:rPr>
              <a:t>n</a:t>
            </a:r>
            <a:r>
              <a:rPr sz="3400" spc="-185" dirty="0">
                <a:solidFill>
                  <a:srgbClr val="1C1C1B"/>
                </a:solidFill>
                <a:latin typeface="Trebuchet MS"/>
                <a:cs typeface="Trebuchet MS"/>
              </a:rPr>
              <a:t> </a:t>
            </a:r>
            <a:r>
              <a:rPr sz="3400" spc="65" dirty="0">
                <a:solidFill>
                  <a:srgbClr val="1C1C1B"/>
                </a:solidFill>
                <a:latin typeface="Trebuchet MS"/>
                <a:cs typeface="Trebuchet MS"/>
              </a:rPr>
              <a:t>N</a:t>
            </a:r>
            <a:r>
              <a:rPr sz="3400" spc="-105" dirty="0">
                <a:solidFill>
                  <a:srgbClr val="1C1C1B"/>
                </a:solidFill>
                <a:latin typeface="Trebuchet MS"/>
                <a:cs typeface="Trebuchet MS"/>
              </a:rPr>
              <a:t>e</a:t>
            </a:r>
            <a:r>
              <a:rPr sz="3400" spc="155" dirty="0">
                <a:solidFill>
                  <a:srgbClr val="1C1C1B"/>
                </a:solidFill>
                <a:latin typeface="Trebuchet MS"/>
                <a:cs typeface="Trebuchet MS"/>
              </a:rPr>
              <a:t>g</a:t>
            </a:r>
            <a:r>
              <a:rPr sz="3400" spc="95" dirty="0">
                <a:solidFill>
                  <a:srgbClr val="1C1C1B"/>
                </a:solidFill>
                <a:latin typeface="Trebuchet MS"/>
                <a:cs typeface="Trebuchet MS"/>
              </a:rPr>
              <a:t>a</a:t>
            </a:r>
            <a:r>
              <a:rPr sz="3400" spc="-265" dirty="0">
                <a:solidFill>
                  <a:srgbClr val="1C1C1B"/>
                </a:solidFill>
                <a:latin typeface="Trebuchet MS"/>
                <a:cs typeface="Trebuchet MS"/>
              </a:rPr>
              <a:t>r</a:t>
            </a:r>
            <a:r>
              <a:rPr sz="3400" spc="100" dirty="0">
                <a:solidFill>
                  <a:srgbClr val="1C1C1B"/>
                </a:solidFill>
                <a:latin typeface="Trebuchet MS"/>
                <a:cs typeface="Trebuchet MS"/>
              </a:rPr>
              <a:t>a</a:t>
            </a:r>
            <a:r>
              <a:rPr sz="3400" spc="-185" dirty="0">
                <a:solidFill>
                  <a:srgbClr val="1C1C1B"/>
                </a:solidFill>
                <a:latin typeface="Trebuchet MS"/>
                <a:cs typeface="Trebuchet MS"/>
              </a:rPr>
              <a:t> </a:t>
            </a:r>
            <a:r>
              <a:rPr sz="3400" spc="-35" dirty="0">
                <a:solidFill>
                  <a:srgbClr val="1C1C1B"/>
                </a:solidFill>
                <a:latin typeface="Trebuchet MS"/>
                <a:cs typeface="Trebuchet MS"/>
              </a:rPr>
              <a:t>d</a:t>
            </a:r>
            <a:r>
              <a:rPr sz="3400" spc="95" dirty="0">
                <a:solidFill>
                  <a:srgbClr val="1C1C1B"/>
                </a:solidFill>
                <a:latin typeface="Trebuchet MS"/>
                <a:cs typeface="Trebuchet MS"/>
              </a:rPr>
              <a:t>a</a:t>
            </a:r>
            <a:r>
              <a:rPr sz="3400" spc="-265" dirty="0">
                <a:solidFill>
                  <a:srgbClr val="1C1C1B"/>
                </a:solidFill>
                <a:latin typeface="Trebuchet MS"/>
                <a:cs typeface="Trebuchet MS"/>
              </a:rPr>
              <a:t>r</a:t>
            </a:r>
            <a:r>
              <a:rPr sz="3400" spc="-190" dirty="0">
                <a:solidFill>
                  <a:srgbClr val="1C1C1B"/>
                </a:solidFill>
                <a:latin typeface="Trebuchet MS"/>
                <a:cs typeface="Trebuchet MS"/>
              </a:rPr>
              <a:t>i</a:t>
            </a:r>
            <a:r>
              <a:rPr sz="3400" spc="-185" dirty="0">
                <a:solidFill>
                  <a:srgbClr val="1C1C1B"/>
                </a:solidFill>
                <a:latin typeface="Trebuchet MS"/>
                <a:cs typeface="Trebuchet MS"/>
              </a:rPr>
              <a:t> </a:t>
            </a:r>
            <a:r>
              <a:rPr sz="3400" spc="-180" dirty="0">
                <a:solidFill>
                  <a:srgbClr val="1C1C1B"/>
                </a:solidFill>
                <a:latin typeface="Trebuchet MS"/>
                <a:cs typeface="Trebuchet MS"/>
              </a:rPr>
              <a:t>I</a:t>
            </a:r>
            <a:r>
              <a:rPr sz="3400" spc="-295" dirty="0">
                <a:solidFill>
                  <a:srgbClr val="1C1C1B"/>
                </a:solidFill>
                <a:latin typeface="Trebuchet MS"/>
                <a:cs typeface="Trebuchet MS"/>
              </a:rPr>
              <a:t>n</a:t>
            </a:r>
            <a:r>
              <a:rPr sz="3400" spc="-35" dirty="0">
                <a:solidFill>
                  <a:srgbClr val="1C1C1B"/>
                </a:solidFill>
                <a:latin typeface="Trebuchet MS"/>
                <a:cs typeface="Trebuchet MS"/>
              </a:rPr>
              <a:t>d</a:t>
            </a:r>
            <a:r>
              <a:rPr sz="3400" spc="-190" dirty="0">
                <a:solidFill>
                  <a:srgbClr val="1C1C1B"/>
                </a:solidFill>
                <a:latin typeface="Trebuchet MS"/>
                <a:cs typeface="Trebuchet MS"/>
              </a:rPr>
              <a:t>i</a:t>
            </a:r>
            <a:r>
              <a:rPr sz="3400" spc="-275" dirty="0">
                <a:solidFill>
                  <a:srgbClr val="1C1C1B"/>
                </a:solidFill>
                <a:latin typeface="Trebuchet MS"/>
                <a:cs typeface="Trebuchet MS"/>
              </a:rPr>
              <a:t>v</a:t>
            </a:r>
            <a:r>
              <a:rPr sz="3400" spc="-190" dirty="0">
                <a:solidFill>
                  <a:srgbClr val="1C1C1B"/>
                </a:solidFill>
                <a:latin typeface="Trebuchet MS"/>
                <a:cs typeface="Trebuchet MS"/>
              </a:rPr>
              <a:t>i</a:t>
            </a:r>
            <a:r>
              <a:rPr sz="3400" spc="-35" dirty="0">
                <a:solidFill>
                  <a:srgbClr val="1C1C1B"/>
                </a:solidFill>
                <a:latin typeface="Trebuchet MS"/>
                <a:cs typeface="Trebuchet MS"/>
              </a:rPr>
              <a:t>d</a:t>
            </a:r>
            <a:r>
              <a:rPr sz="3400" spc="-275" dirty="0">
                <a:solidFill>
                  <a:srgbClr val="1C1C1B"/>
                </a:solidFill>
                <a:latin typeface="Trebuchet MS"/>
                <a:cs typeface="Trebuchet MS"/>
              </a:rPr>
              <a:t>u  </a:t>
            </a:r>
            <a:r>
              <a:rPr sz="3400" spc="-75" dirty="0">
                <a:solidFill>
                  <a:srgbClr val="1C1C1B"/>
                </a:solidFill>
                <a:latin typeface="Trebuchet MS"/>
                <a:cs typeface="Trebuchet MS"/>
              </a:rPr>
              <a:t>yang </a:t>
            </a:r>
            <a:r>
              <a:rPr sz="3400" spc="-160" dirty="0">
                <a:solidFill>
                  <a:srgbClr val="1C1C1B"/>
                </a:solidFill>
                <a:latin typeface="Trebuchet MS"/>
                <a:cs typeface="Trebuchet MS"/>
              </a:rPr>
              <a:t>bersangkutan </a:t>
            </a:r>
            <a:r>
              <a:rPr sz="3400" spc="-190" dirty="0">
                <a:solidFill>
                  <a:srgbClr val="1C1C1B"/>
                </a:solidFill>
                <a:latin typeface="Trebuchet MS"/>
                <a:cs typeface="Trebuchet MS"/>
              </a:rPr>
              <a:t>telah </a:t>
            </a:r>
            <a:r>
              <a:rPr sz="3400" spc="-210" dirty="0">
                <a:solidFill>
                  <a:srgbClr val="1C1C1B"/>
                </a:solidFill>
                <a:latin typeface="Trebuchet MS"/>
                <a:cs typeface="Trebuchet MS"/>
              </a:rPr>
              <a:t>menjadi </a:t>
            </a:r>
            <a:r>
              <a:rPr sz="3400" spc="-30" dirty="0">
                <a:solidFill>
                  <a:srgbClr val="1C1C1B"/>
                </a:solidFill>
                <a:latin typeface="Trebuchet MS"/>
                <a:cs typeface="Trebuchet MS"/>
              </a:rPr>
              <a:t>anggota </a:t>
            </a:r>
            <a:r>
              <a:rPr sz="3400" spc="-25" dirty="0">
                <a:solidFill>
                  <a:srgbClr val="1C1C1B"/>
                </a:solidFill>
                <a:latin typeface="Trebuchet MS"/>
                <a:cs typeface="Trebuchet MS"/>
              </a:rPr>
              <a:t> </a:t>
            </a:r>
            <a:r>
              <a:rPr sz="3400" spc="-170" dirty="0">
                <a:solidFill>
                  <a:srgbClr val="1C1C1B"/>
                </a:solidFill>
                <a:latin typeface="Trebuchet MS"/>
                <a:cs typeface="Trebuchet MS"/>
              </a:rPr>
              <a:t>K</a:t>
            </a:r>
            <a:r>
              <a:rPr sz="3400" spc="-60" dirty="0">
                <a:solidFill>
                  <a:srgbClr val="1C1C1B"/>
                </a:solidFill>
                <a:latin typeface="Trebuchet MS"/>
                <a:cs typeface="Trebuchet MS"/>
              </a:rPr>
              <a:t>o</a:t>
            </a:r>
            <a:r>
              <a:rPr sz="3400" spc="-295" dirty="0">
                <a:solidFill>
                  <a:srgbClr val="1C1C1B"/>
                </a:solidFill>
                <a:latin typeface="Trebuchet MS"/>
                <a:cs typeface="Trebuchet MS"/>
              </a:rPr>
              <a:t>n</a:t>
            </a:r>
            <a:r>
              <a:rPr sz="3400" spc="-275" dirty="0">
                <a:solidFill>
                  <a:srgbClr val="1C1C1B"/>
                </a:solidFill>
                <a:latin typeface="Trebuchet MS"/>
                <a:cs typeface="Trebuchet MS"/>
              </a:rPr>
              <a:t>v</a:t>
            </a:r>
            <a:r>
              <a:rPr sz="3400" spc="-105" dirty="0">
                <a:solidFill>
                  <a:srgbClr val="1C1C1B"/>
                </a:solidFill>
                <a:latin typeface="Trebuchet MS"/>
                <a:cs typeface="Trebuchet MS"/>
              </a:rPr>
              <a:t>e</a:t>
            </a:r>
            <a:r>
              <a:rPr sz="3400" spc="-295" dirty="0">
                <a:solidFill>
                  <a:srgbClr val="1C1C1B"/>
                </a:solidFill>
                <a:latin typeface="Trebuchet MS"/>
                <a:cs typeface="Trebuchet MS"/>
              </a:rPr>
              <a:t>n</a:t>
            </a:r>
            <a:r>
              <a:rPr sz="3400" spc="-225" dirty="0">
                <a:solidFill>
                  <a:srgbClr val="1C1C1B"/>
                </a:solidFill>
                <a:latin typeface="Trebuchet MS"/>
                <a:cs typeface="Trebuchet MS"/>
              </a:rPr>
              <a:t>s</a:t>
            </a:r>
            <a:r>
              <a:rPr sz="3400" spc="-190" dirty="0">
                <a:solidFill>
                  <a:srgbClr val="1C1C1B"/>
                </a:solidFill>
                <a:latin typeface="Trebuchet MS"/>
                <a:cs typeface="Trebuchet MS"/>
              </a:rPr>
              <a:t>i</a:t>
            </a:r>
            <a:r>
              <a:rPr sz="3400" spc="-185" dirty="0">
                <a:solidFill>
                  <a:srgbClr val="1C1C1B"/>
                </a:solidFill>
                <a:latin typeface="Trebuchet MS"/>
                <a:cs typeface="Trebuchet MS"/>
              </a:rPr>
              <a:t> </a:t>
            </a:r>
            <a:r>
              <a:rPr sz="3400" spc="-180" dirty="0">
                <a:solidFill>
                  <a:srgbClr val="1C1C1B"/>
                </a:solidFill>
                <a:latin typeface="Trebuchet MS"/>
                <a:cs typeface="Trebuchet MS"/>
              </a:rPr>
              <a:t>I</a:t>
            </a:r>
            <a:r>
              <a:rPr sz="3400" spc="260" dirty="0">
                <a:solidFill>
                  <a:srgbClr val="1C1C1B"/>
                </a:solidFill>
                <a:latin typeface="Trebuchet MS"/>
                <a:cs typeface="Trebuchet MS"/>
              </a:rPr>
              <a:t>C</a:t>
            </a:r>
            <a:r>
              <a:rPr sz="3400" spc="-110" dirty="0">
                <a:solidFill>
                  <a:srgbClr val="1C1C1B"/>
                </a:solidFill>
                <a:latin typeface="Trebuchet MS"/>
                <a:cs typeface="Trebuchet MS"/>
              </a:rPr>
              <a:t>S</a:t>
            </a:r>
            <a:r>
              <a:rPr sz="3400" spc="-180" dirty="0">
                <a:solidFill>
                  <a:srgbClr val="1C1C1B"/>
                </a:solidFill>
                <a:latin typeface="Trebuchet MS"/>
                <a:cs typeface="Trebuchet MS"/>
              </a:rPr>
              <a:t>I</a:t>
            </a:r>
            <a:r>
              <a:rPr sz="3400" spc="-35" dirty="0">
                <a:solidFill>
                  <a:srgbClr val="1C1C1B"/>
                </a:solidFill>
                <a:latin typeface="Trebuchet MS"/>
                <a:cs typeface="Trebuchet MS"/>
              </a:rPr>
              <a:t>D</a:t>
            </a:r>
            <a:r>
              <a:rPr sz="3400" spc="-185" dirty="0">
                <a:solidFill>
                  <a:srgbClr val="1C1C1B"/>
                </a:solidFill>
                <a:latin typeface="Trebuchet MS"/>
                <a:cs typeface="Trebuchet MS"/>
              </a:rPr>
              <a:t> </a:t>
            </a:r>
            <a:r>
              <a:rPr sz="3350" spc="-185" dirty="0">
                <a:solidFill>
                  <a:srgbClr val="1C1C1B"/>
                </a:solidFill>
                <a:latin typeface="Trebuchet MS"/>
                <a:cs typeface="Trebuchet MS"/>
              </a:rPr>
              <a:t>(</a:t>
            </a:r>
            <a:r>
              <a:rPr sz="3400" spc="-170" dirty="0">
                <a:solidFill>
                  <a:srgbClr val="1C1C1B"/>
                </a:solidFill>
                <a:latin typeface="Trebuchet MS"/>
                <a:cs typeface="Trebuchet MS"/>
              </a:rPr>
              <a:t>K</a:t>
            </a:r>
            <a:r>
              <a:rPr sz="3400" spc="-60" dirty="0">
                <a:solidFill>
                  <a:srgbClr val="1C1C1B"/>
                </a:solidFill>
                <a:latin typeface="Trebuchet MS"/>
                <a:cs typeface="Trebuchet MS"/>
              </a:rPr>
              <a:t>o</a:t>
            </a:r>
            <a:r>
              <a:rPr sz="3400" spc="-295" dirty="0">
                <a:solidFill>
                  <a:srgbClr val="1C1C1B"/>
                </a:solidFill>
                <a:latin typeface="Trebuchet MS"/>
                <a:cs typeface="Trebuchet MS"/>
              </a:rPr>
              <a:t>n</a:t>
            </a:r>
            <a:r>
              <a:rPr sz="3400" spc="-275" dirty="0">
                <a:solidFill>
                  <a:srgbClr val="1C1C1B"/>
                </a:solidFill>
                <a:latin typeface="Trebuchet MS"/>
                <a:cs typeface="Trebuchet MS"/>
              </a:rPr>
              <a:t>v</a:t>
            </a:r>
            <a:r>
              <a:rPr sz="3400" spc="-105" dirty="0">
                <a:solidFill>
                  <a:srgbClr val="1C1C1B"/>
                </a:solidFill>
                <a:latin typeface="Trebuchet MS"/>
                <a:cs typeface="Trebuchet MS"/>
              </a:rPr>
              <a:t>e</a:t>
            </a:r>
            <a:r>
              <a:rPr sz="3400" spc="-295" dirty="0">
                <a:solidFill>
                  <a:srgbClr val="1C1C1B"/>
                </a:solidFill>
                <a:latin typeface="Trebuchet MS"/>
                <a:cs typeface="Trebuchet MS"/>
              </a:rPr>
              <a:t>n</a:t>
            </a:r>
            <a:r>
              <a:rPr sz="3400" spc="-225" dirty="0">
                <a:solidFill>
                  <a:srgbClr val="1C1C1B"/>
                </a:solidFill>
                <a:latin typeface="Trebuchet MS"/>
                <a:cs typeface="Trebuchet MS"/>
              </a:rPr>
              <a:t>s</a:t>
            </a:r>
            <a:r>
              <a:rPr sz="3400" spc="-190" dirty="0">
                <a:solidFill>
                  <a:srgbClr val="1C1C1B"/>
                </a:solidFill>
                <a:latin typeface="Trebuchet MS"/>
                <a:cs typeface="Trebuchet MS"/>
              </a:rPr>
              <a:t>i</a:t>
            </a:r>
            <a:r>
              <a:rPr sz="3400" spc="-185" dirty="0">
                <a:solidFill>
                  <a:srgbClr val="1C1C1B"/>
                </a:solidFill>
                <a:latin typeface="Trebuchet MS"/>
                <a:cs typeface="Trebuchet MS"/>
              </a:rPr>
              <a:t> </a:t>
            </a:r>
            <a:r>
              <a:rPr sz="3400" spc="-75" dirty="0">
                <a:solidFill>
                  <a:srgbClr val="1C1C1B"/>
                </a:solidFill>
                <a:latin typeface="Trebuchet MS"/>
                <a:cs typeface="Trebuchet MS"/>
              </a:rPr>
              <a:t>W</a:t>
            </a:r>
            <a:r>
              <a:rPr sz="3400" spc="95" dirty="0">
                <a:solidFill>
                  <a:srgbClr val="1C1C1B"/>
                </a:solidFill>
                <a:latin typeface="Trebuchet MS"/>
                <a:cs typeface="Trebuchet MS"/>
              </a:rPr>
              <a:t>a</a:t>
            </a:r>
            <a:r>
              <a:rPr sz="3400" spc="-225" dirty="0">
                <a:solidFill>
                  <a:srgbClr val="1C1C1B"/>
                </a:solidFill>
                <a:latin typeface="Trebuchet MS"/>
                <a:cs typeface="Trebuchet MS"/>
              </a:rPr>
              <a:t>s</a:t>
            </a:r>
            <a:r>
              <a:rPr sz="3400" spc="-315" dirty="0">
                <a:solidFill>
                  <a:srgbClr val="1C1C1B"/>
                </a:solidFill>
                <a:latin typeface="Trebuchet MS"/>
                <a:cs typeface="Trebuchet MS"/>
              </a:rPr>
              <a:t>h</a:t>
            </a:r>
            <a:r>
              <a:rPr sz="3400" spc="-190" dirty="0">
                <a:solidFill>
                  <a:srgbClr val="1C1C1B"/>
                </a:solidFill>
                <a:latin typeface="Trebuchet MS"/>
                <a:cs typeface="Trebuchet MS"/>
              </a:rPr>
              <a:t>i</a:t>
            </a:r>
            <a:r>
              <a:rPr sz="3400" spc="-295" dirty="0">
                <a:solidFill>
                  <a:srgbClr val="1C1C1B"/>
                </a:solidFill>
                <a:latin typeface="Trebuchet MS"/>
                <a:cs typeface="Trebuchet MS"/>
              </a:rPr>
              <a:t>n</a:t>
            </a:r>
            <a:r>
              <a:rPr sz="3400" spc="155" dirty="0">
                <a:solidFill>
                  <a:srgbClr val="1C1C1B"/>
                </a:solidFill>
                <a:latin typeface="Trebuchet MS"/>
                <a:cs typeface="Trebuchet MS"/>
              </a:rPr>
              <a:t>g</a:t>
            </a:r>
            <a:r>
              <a:rPr sz="3400" spc="-340" dirty="0">
                <a:solidFill>
                  <a:srgbClr val="1C1C1B"/>
                </a:solidFill>
                <a:latin typeface="Trebuchet MS"/>
                <a:cs typeface="Trebuchet MS"/>
              </a:rPr>
              <a:t>t</a:t>
            </a:r>
            <a:r>
              <a:rPr sz="3400" spc="-60" dirty="0">
                <a:solidFill>
                  <a:srgbClr val="1C1C1B"/>
                </a:solidFill>
                <a:latin typeface="Trebuchet MS"/>
                <a:cs typeface="Trebuchet MS"/>
              </a:rPr>
              <a:t>o</a:t>
            </a:r>
            <a:r>
              <a:rPr sz="3400" spc="-290" dirty="0">
                <a:solidFill>
                  <a:srgbClr val="1C1C1B"/>
                </a:solidFill>
                <a:latin typeface="Trebuchet MS"/>
                <a:cs typeface="Trebuchet MS"/>
              </a:rPr>
              <a:t>n</a:t>
            </a:r>
            <a:r>
              <a:rPr sz="3400" spc="-185" dirty="0">
                <a:solidFill>
                  <a:srgbClr val="1C1C1B"/>
                </a:solidFill>
                <a:latin typeface="Trebuchet MS"/>
                <a:cs typeface="Trebuchet MS"/>
              </a:rPr>
              <a:t> </a:t>
            </a:r>
            <a:r>
              <a:rPr sz="3400" spc="-715" dirty="0">
                <a:solidFill>
                  <a:srgbClr val="1C1C1B"/>
                </a:solidFill>
                <a:latin typeface="Trebuchet MS"/>
                <a:cs typeface="Trebuchet MS"/>
              </a:rPr>
              <a:t>1</a:t>
            </a:r>
            <a:r>
              <a:rPr sz="3400" spc="65" dirty="0">
                <a:solidFill>
                  <a:srgbClr val="1C1C1B"/>
                </a:solidFill>
                <a:latin typeface="Trebuchet MS"/>
                <a:cs typeface="Trebuchet MS"/>
              </a:rPr>
              <a:t>96</a:t>
            </a:r>
            <a:r>
              <a:rPr sz="3400" spc="-30" dirty="0">
                <a:solidFill>
                  <a:srgbClr val="1C1C1B"/>
                </a:solidFill>
                <a:latin typeface="Trebuchet MS"/>
                <a:cs typeface="Trebuchet MS"/>
              </a:rPr>
              <a:t>5</a:t>
            </a:r>
            <a:r>
              <a:rPr sz="3350" spc="-185" dirty="0">
                <a:solidFill>
                  <a:srgbClr val="1C1C1B"/>
                </a:solidFill>
                <a:latin typeface="Trebuchet MS"/>
                <a:cs typeface="Trebuchet MS"/>
              </a:rPr>
              <a:t>)</a:t>
            </a:r>
            <a:r>
              <a:rPr sz="3350" spc="-565" dirty="0">
                <a:solidFill>
                  <a:srgbClr val="1C1C1B"/>
                </a:solidFill>
                <a:latin typeface="Trebuchet MS"/>
                <a:cs typeface="Trebuchet MS"/>
              </a:rPr>
              <a:t>.</a:t>
            </a:r>
            <a:r>
              <a:rPr sz="3400" spc="-35" dirty="0">
                <a:solidFill>
                  <a:srgbClr val="1C1C1B"/>
                </a:solidFill>
                <a:latin typeface="Trebuchet MS"/>
                <a:cs typeface="Trebuchet MS"/>
              </a:rPr>
              <a:t>4  </a:t>
            </a:r>
            <a:r>
              <a:rPr sz="3400" spc="-80" dirty="0">
                <a:solidFill>
                  <a:srgbClr val="1C1C1B"/>
                </a:solidFill>
                <a:latin typeface="Trebuchet MS"/>
                <a:cs typeface="Trebuchet MS"/>
              </a:rPr>
              <a:t>Dengan </a:t>
            </a:r>
            <a:r>
              <a:rPr sz="3400" spc="-200" dirty="0">
                <a:solidFill>
                  <a:srgbClr val="1C1C1B"/>
                </a:solidFill>
                <a:latin typeface="Trebuchet MS"/>
                <a:cs typeface="Trebuchet MS"/>
              </a:rPr>
              <a:t>meratifikasi </a:t>
            </a:r>
            <a:r>
              <a:rPr sz="3400" spc="-215" dirty="0">
                <a:solidFill>
                  <a:srgbClr val="1C1C1B"/>
                </a:solidFill>
                <a:latin typeface="Trebuchet MS"/>
                <a:cs typeface="Trebuchet MS"/>
              </a:rPr>
              <a:t>konvensi </a:t>
            </a:r>
            <a:r>
              <a:rPr sz="3400" spc="-275" dirty="0">
                <a:solidFill>
                  <a:srgbClr val="1C1C1B"/>
                </a:solidFill>
                <a:latin typeface="Trebuchet MS"/>
                <a:cs typeface="Trebuchet MS"/>
              </a:rPr>
              <a:t>tersebut</a:t>
            </a:r>
            <a:r>
              <a:rPr sz="3350" spc="-275" dirty="0">
                <a:solidFill>
                  <a:srgbClr val="1C1C1B"/>
                </a:solidFill>
                <a:latin typeface="Trebuchet MS"/>
                <a:cs typeface="Trebuchet MS"/>
              </a:rPr>
              <a:t>, </a:t>
            </a:r>
            <a:r>
              <a:rPr sz="3350" spc="-270" dirty="0">
                <a:solidFill>
                  <a:srgbClr val="1C1C1B"/>
                </a:solidFill>
                <a:latin typeface="Trebuchet MS"/>
                <a:cs typeface="Trebuchet MS"/>
              </a:rPr>
              <a:t> </a:t>
            </a:r>
            <a:r>
              <a:rPr sz="3400" spc="-250" dirty="0">
                <a:solidFill>
                  <a:srgbClr val="1C1C1B"/>
                </a:solidFill>
                <a:latin typeface="Trebuchet MS"/>
                <a:cs typeface="Trebuchet MS"/>
              </a:rPr>
              <a:t>P</a:t>
            </a:r>
            <a:r>
              <a:rPr sz="3400" spc="-105" dirty="0">
                <a:solidFill>
                  <a:srgbClr val="1C1C1B"/>
                </a:solidFill>
                <a:latin typeface="Trebuchet MS"/>
                <a:cs typeface="Trebuchet MS"/>
              </a:rPr>
              <a:t>e</a:t>
            </a:r>
            <a:r>
              <a:rPr sz="3400" spc="-480" dirty="0">
                <a:solidFill>
                  <a:srgbClr val="1C1C1B"/>
                </a:solidFill>
                <a:latin typeface="Trebuchet MS"/>
                <a:cs typeface="Trebuchet MS"/>
              </a:rPr>
              <a:t>m</a:t>
            </a:r>
            <a:r>
              <a:rPr sz="3400" spc="-105" dirty="0">
                <a:solidFill>
                  <a:srgbClr val="1C1C1B"/>
                </a:solidFill>
                <a:latin typeface="Trebuchet MS"/>
                <a:cs typeface="Trebuchet MS"/>
              </a:rPr>
              <a:t>e</a:t>
            </a:r>
            <a:r>
              <a:rPr sz="3400" spc="-265" dirty="0">
                <a:solidFill>
                  <a:srgbClr val="1C1C1B"/>
                </a:solidFill>
                <a:latin typeface="Trebuchet MS"/>
                <a:cs typeface="Trebuchet MS"/>
              </a:rPr>
              <a:t>r</a:t>
            </a:r>
            <a:r>
              <a:rPr sz="3400" spc="-190" dirty="0">
                <a:solidFill>
                  <a:srgbClr val="1C1C1B"/>
                </a:solidFill>
                <a:latin typeface="Trebuchet MS"/>
                <a:cs typeface="Trebuchet MS"/>
              </a:rPr>
              <a:t>i</a:t>
            </a:r>
            <a:r>
              <a:rPr sz="3400" spc="-295" dirty="0">
                <a:solidFill>
                  <a:srgbClr val="1C1C1B"/>
                </a:solidFill>
                <a:latin typeface="Trebuchet MS"/>
                <a:cs typeface="Trebuchet MS"/>
              </a:rPr>
              <a:t>n</a:t>
            </a:r>
            <a:r>
              <a:rPr sz="3400" spc="-340" dirty="0">
                <a:solidFill>
                  <a:srgbClr val="1C1C1B"/>
                </a:solidFill>
                <a:latin typeface="Trebuchet MS"/>
                <a:cs typeface="Trebuchet MS"/>
              </a:rPr>
              <a:t>t</a:t>
            </a:r>
            <a:r>
              <a:rPr sz="3400" spc="95" dirty="0">
                <a:solidFill>
                  <a:srgbClr val="1C1C1B"/>
                </a:solidFill>
                <a:latin typeface="Trebuchet MS"/>
                <a:cs typeface="Trebuchet MS"/>
              </a:rPr>
              <a:t>a</a:t>
            </a:r>
            <a:r>
              <a:rPr sz="3400" spc="-310" dirty="0">
                <a:solidFill>
                  <a:srgbClr val="1C1C1B"/>
                </a:solidFill>
                <a:latin typeface="Trebuchet MS"/>
                <a:cs typeface="Trebuchet MS"/>
              </a:rPr>
              <a:t>h</a:t>
            </a:r>
            <a:r>
              <a:rPr sz="3400" spc="-185" dirty="0">
                <a:solidFill>
                  <a:srgbClr val="1C1C1B"/>
                </a:solidFill>
                <a:latin typeface="Trebuchet MS"/>
                <a:cs typeface="Trebuchet MS"/>
              </a:rPr>
              <a:t> </a:t>
            </a:r>
            <a:r>
              <a:rPr sz="3400" spc="-180" dirty="0">
                <a:solidFill>
                  <a:srgbClr val="1C1C1B"/>
                </a:solidFill>
                <a:latin typeface="Trebuchet MS"/>
                <a:cs typeface="Trebuchet MS"/>
              </a:rPr>
              <a:t>I</a:t>
            </a:r>
            <a:r>
              <a:rPr sz="3400" spc="-295" dirty="0">
                <a:solidFill>
                  <a:srgbClr val="1C1C1B"/>
                </a:solidFill>
                <a:latin typeface="Trebuchet MS"/>
                <a:cs typeface="Trebuchet MS"/>
              </a:rPr>
              <a:t>n</a:t>
            </a:r>
            <a:r>
              <a:rPr sz="3400" spc="-35" dirty="0">
                <a:solidFill>
                  <a:srgbClr val="1C1C1B"/>
                </a:solidFill>
                <a:latin typeface="Trebuchet MS"/>
                <a:cs typeface="Trebuchet MS"/>
              </a:rPr>
              <a:t>d</a:t>
            </a:r>
            <a:r>
              <a:rPr sz="3400" spc="-60" dirty="0">
                <a:solidFill>
                  <a:srgbClr val="1C1C1B"/>
                </a:solidFill>
                <a:latin typeface="Trebuchet MS"/>
                <a:cs typeface="Trebuchet MS"/>
              </a:rPr>
              <a:t>o</a:t>
            </a:r>
            <a:r>
              <a:rPr sz="3400" spc="-295" dirty="0">
                <a:solidFill>
                  <a:srgbClr val="1C1C1B"/>
                </a:solidFill>
                <a:latin typeface="Trebuchet MS"/>
                <a:cs typeface="Trebuchet MS"/>
              </a:rPr>
              <a:t>n</a:t>
            </a:r>
            <a:r>
              <a:rPr sz="3400" spc="-105" dirty="0">
                <a:solidFill>
                  <a:srgbClr val="1C1C1B"/>
                </a:solidFill>
                <a:latin typeface="Trebuchet MS"/>
                <a:cs typeface="Trebuchet MS"/>
              </a:rPr>
              <a:t>e</a:t>
            </a:r>
            <a:r>
              <a:rPr sz="3400" spc="-225" dirty="0">
                <a:solidFill>
                  <a:srgbClr val="1C1C1B"/>
                </a:solidFill>
                <a:latin typeface="Trebuchet MS"/>
                <a:cs typeface="Trebuchet MS"/>
              </a:rPr>
              <a:t>s</a:t>
            </a:r>
            <a:r>
              <a:rPr sz="3400" spc="-190" dirty="0">
                <a:solidFill>
                  <a:srgbClr val="1C1C1B"/>
                </a:solidFill>
                <a:latin typeface="Trebuchet MS"/>
                <a:cs typeface="Trebuchet MS"/>
              </a:rPr>
              <a:t>i</a:t>
            </a:r>
            <a:r>
              <a:rPr sz="3400" spc="100" dirty="0">
                <a:solidFill>
                  <a:srgbClr val="1C1C1B"/>
                </a:solidFill>
                <a:latin typeface="Trebuchet MS"/>
                <a:cs typeface="Trebuchet MS"/>
              </a:rPr>
              <a:t>a</a:t>
            </a:r>
            <a:r>
              <a:rPr sz="3400" spc="-185" dirty="0">
                <a:solidFill>
                  <a:srgbClr val="1C1C1B"/>
                </a:solidFill>
                <a:latin typeface="Trebuchet MS"/>
                <a:cs typeface="Trebuchet MS"/>
              </a:rPr>
              <a:t> </a:t>
            </a:r>
            <a:r>
              <a:rPr sz="3400" spc="-35" dirty="0">
                <a:solidFill>
                  <a:srgbClr val="1C1C1B"/>
                </a:solidFill>
                <a:latin typeface="Trebuchet MS"/>
                <a:cs typeface="Trebuchet MS"/>
              </a:rPr>
              <a:t>b</a:t>
            </a:r>
            <a:r>
              <a:rPr sz="3400" spc="-105" dirty="0">
                <a:solidFill>
                  <a:srgbClr val="1C1C1B"/>
                </a:solidFill>
                <a:latin typeface="Trebuchet MS"/>
                <a:cs typeface="Trebuchet MS"/>
              </a:rPr>
              <a:t>e</a:t>
            </a:r>
            <a:r>
              <a:rPr sz="3400" spc="-265" dirty="0">
                <a:solidFill>
                  <a:srgbClr val="1C1C1B"/>
                </a:solidFill>
                <a:latin typeface="Trebuchet MS"/>
                <a:cs typeface="Trebuchet MS"/>
              </a:rPr>
              <a:t>r</a:t>
            </a:r>
            <a:r>
              <a:rPr sz="3400" spc="-400" dirty="0">
                <a:solidFill>
                  <a:srgbClr val="1C1C1B"/>
                </a:solidFill>
                <a:latin typeface="Trebuchet MS"/>
                <a:cs typeface="Trebuchet MS"/>
              </a:rPr>
              <a:t>u</a:t>
            </a:r>
            <a:r>
              <a:rPr sz="3400" spc="-35" dirty="0">
                <a:solidFill>
                  <a:srgbClr val="1C1C1B"/>
                </a:solidFill>
                <a:latin typeface="Trebuchet MS"/>
                <a:cs typeface="Trebuchet MS"/>
              </a:rPr>
              <a:t>p</a:t>
            </a:r>
            <a:r>
              <a:rPr sz="3400" spc="95" dirty="0">
                <a:solidFill>
                  <a:srgbClr val="1C1C1B"/>
                </a:solidFill>
                <a:latin typeface="Trebuchet MS"/>
                <a:cs typeface="Trebuchet MS"/>
              </a:rPr>
              <a:t>a</a:t>
            </a:r>
            <a:r>
              <a:rPr sz="3400" spc="-254" dirty="0">
                <a:solidFill>
                  <a:srgbClr val="1C1C1B"/>
                </a:solidFill>
                <a:latin typeface="Trebuchet MS"/>
                <a:cs typeface="Trebuchet MS"/>
              </a:rPr>
              <a:t>y</a:t>
            </a:r>
            <a:r>
              <a:rPr sz="3400" spc="100" dirty="0">
                <a:solidFill>
                  <a:srgbClr val="1C1C1B"/>
                </a:solidFill>
                <a:latin typeface="Trebuchet MS"/>
                <a:cs typeface="Trebuchet MS"/>
              </a:rPr>
              <a:t>a</a:t>
            </a:r>
            <a:r>
              <a:rPr sz="3400" spc="-185" dirty="0">
                <a:solidFill>
                  <a:srgbClr val="1C1C1B"/>
                </a:solidFill>
                <a:latin typeface="Trebuchet MS"/>
                <a:cs typeface="Trebuchet MS"/>
              </a:rPr>
              <a:t> </a:t>
            </a:r>
            <a:r>
              <a:rPr sz="3400" spc="-400" dirty="0">
                <a:solidFill>
                  <a:srgbClr val="1C1C1B"/>
                </a:solidFill>
                <a:latin typeface="Trebuchet MS"/>
                <a:cs typeface="Trebuchet MS"/>
              </a:rPr>
              <a:t>u</a:t>
            </a:r>
            <a:r>
              <a:rPr sz="3400" spc="-295" dirty="0">
                <a:solidFill>
                  <a:srgbClr val="1C1C1B"/>
                </a:solidFill>
                <a:latin typeface="Trebuchet MS"/>
                <a:cs typeface="Trebuchet MS"/>
              </a:rPr>
              <a:t>n</a:t>
            </a:r>
            <a:r>
              <a:rPr sz="3400" spc="-340" dirty="0">
                <a:solidFill>
                  <a:srgbClr val="1C1C1B"/>
                </a:solidFill>
                <a:latin typeface="Trebuchet MS"/>
                <a:cs typeface="Trebuchet MS"/>
              </a:rPr>
              <a:t>t</a:t>
            </a:r>
            <a:r>
              <a:rPr sz="3400" spc="-400" dirty="0">
                <a:solidFill>
                  <a:srgbClr val="1C1C1B"/>
                </a:solidFill>
                <a:latin typeface="Trebuchet MS"/>
                <a:cs typeface="Trebuchet MS"/>
              </a:rPr>
              <a:t>u</a:t>
            </a:r>
            <a:r>
              <a:rPr sz="3400" spc="-200" dirty="0">
                <a:solidFill>
                  <a:srgbClr val="1C1C1B"/>
                </a:solidFill>
                <a:latin typeface="Trebuchet MS"/>
                <a:cs typeface="Trebuchet MS"/>
              </a:rPr>
              <a:t>k  </a:t>
            </a:r>
            <a:r>
              <a:rPr sz="3400" spc="-215" dirty="0">
                <a:solidFill>
                  <a:srgbClr val="1C1C1B"/>
                </a:solidFill>
                <a:latin typeface="Trebuchet MS"/>
                <a:cs typeface="Trebuchet MS"/>
              </a:rPr>
              <a:t>memberikan </a:t>
            </a:r>
            <a:r>
              <a:rPr sz="3400" spc="-75" dirty="0">
                <a:solidFill>
                  <a:srgbClr val="1C1C1B"/>
                </a:solidFill>
                <a:latin typeface="Trebuchet MS"/>
                <a:cs typeface="Trebuchet MS"/>
              </a:rPr>
              <a:t>rasa </a:t>
            </a:r>
            <a:r>
              <a:rPr sz="3400" spc="-145" dirty="0">
                <a:solidFill>
                  <a:srgbClr val="1C1C1B"/>
                </a:solidFill>
                <a:latin typeface="Trebuchet MS"/>
                <a:cs typeface="Trebuchet MS"/>
              </a:rPr>
              <a:t>aman </a:t>
            </a:r>
            <a:r>
              <a:rPr sz="3400" spc="5" dirty="0">
                <a:solidFill>
                  <a:srgbClr val="1C1C1B"/>
                </a:solidFill>
                <a:latin typeface="Trebuchet MS"/>
                <a:cs typeface="Trebuchet MS"/>
              </a:rPr>
              <a:t>bagi </a:t>
            </a:r>
            <a:r>
              <a:rPr sz="3400" spc="-220" dirty="0">
                <a:solidFill>
                  <a:srgbClr val="1C1C1B"/>
                </a:solidFill>
                <a:latin typeface="Trebuchet MS"/>
                <a:cs typeface="Trebuchet MS"/>
              </a:rPr>
              <a:t>Investor </a:t>
            </a:r>
            <a:r>
              <a:rPr sz="3400" spc="-90" dirty="0">
                <a:solidFill>
                  <a:srgbClr val="1C1C1B"/>
                </a:solidFill>
                <a:latin typeface="Trebuchet MS"/>
                <a:cs typeface="Trebuchet MS"/>
              </a:rPr>
              <a:t>asing </a:t>
            </a:r>
            <a:r>
              <a:rPr sz="3400" spc="-85" dirty="0">
                <a:solidFill>
                  <a:srgbClr val="1C1C1B"/>
                </a:solidFill>
                <a:latin typeface="Trebuchet MS"/>
                <a:cs typeface="Trebuchet MS"/>
              </a:rPr>
              <a:t> </a:t>
            </a:r>
            <a:r>
              <a:rPr sz="3400" spc="-254" dirty="0">
                <a:solidFill>
                  <a:srgbClr val="1C1C1B"/>
                </a:solidFill>
                <a:latin typeface="Trebuchet MS"/>
                <a:cs typeface="Trebuchet MS"/>
              </a:rPr>
              <a:t>y</a:t>
            </a:r>
            <a:r>
              <a:rPr sz="3400" spc="95" dirty="0">
                <a:solidFill>
                  <a:srgbClr val="1C1C1B"/>
                </a:solidFill>
                <a:latin typeface="Trebuchet MS"/>
                <a:cs typeface="Trebuchet MS"/>
              </a:rPr>
              <a:t>a</a:t>
            </a:r>
            <a:r>
              <a:rPr sz="3400" spc="-295" dirty="0">
                <a:solidFill>
                  <a:srgbClr val="1C1C1B"/>
                </a:solidFill>
                <a:latin typeface="Trebuchet MS"/>
                <a:cs typeface="Trebuchet MS"/>
              </a:rPr>
              <a:t>n</a:t>
            </a:r>
            <a:r>
              <a:rPr sz="3400" spc="160" dirty="0">
                <a:solidFill>
                  <a:srgbClr val="1C1C1B"/>
                </a:solidFill>
                <a:latin typeface="Trebuchet MS"/>
                <a:cs typeface="Trebuchet MS"/>
              </a:rPr>
              <a:t>g</a:t>
            </a:r>
            <a:r>
              <a:rPr sz="3400" spc="-185" dirty="0">
                <a:solidFill>
                  <a:srgbClr val="1C1C1B"/>
                </a:solidFill>
                <a:latin typeface="Trebuchet MS"/>
                <a:cs typeface="Trebuchet MS"/>
              </a:rPr>
              <a:t> </a:t>
            </a:r>
            <a:r>
              <a:rPr sz="3400" spc="-480" dirty="0">
                <a:solidFill>
                  <a:srgbClr val="1C1C1B"/>
                </a:solidFill>
                <a:latin typeface="Trebuchet MS"/>
                <a:cs typeface="Trebuchet MS"/>
              </a:rPr>
              <a:t>m</a:t>
            </a:r>
            <a:r>
              <a:rPr sz="3400" spc="-105" dirty="0">
                <a:solidFill>
                  <a:srgbClr val="1C1C1B"/>
                </a:solidFill>
                <a:latin typeface="Trebuchet MS"/>
                <a:cs typeface="Trebuchet MS"/>
              </a:rPr>
              <a:t>e</a:t>
            </a:r>
            <a:r>
              <a:rPr sz="3400" spc="-295" dirty="0">
                <a:solidFill>
                  <a:srgbClr val="1C1C1B"/>
                </a:solidFill>
                <a:latin typeface="Trebuchet MS"/>
                <a:cs typeface="Trebuchet MS"/>
              </a:rPr>
              <a:t>n</a:t>
            </a:r>
            <a:r>
              <a:rPr sz="3400" spc="95" dirty="0">
                <a:solidFill>
                  <a:srgbClr val="1C1C1B"/>
                </a:solidFill>
                <a:latin typeface="Trebuchet MS"/>
                <a:cs typeface="Trebuchet MS"/>
              </a:rPr>
              <a:t>a</a:t>
            </a:r>
            <a:r>
              <a:rPr sz="3400" spc="-295" dirty="0">
                <a:solidFill>
                  <a:srgbClr val="1C1C1B"/>
                </a:solidFill>
                <a:latin typeface="Trebuchet MS"/>
                <a:cs typeface="Trebuchet MS"/>
              </a:rPr>
              <a:t>n</a:t>
            </a:r>
            <a:r>
              <a:rPr sz="3400" spc="95" dirty="0">
                <a:solidFill>
                  <a:srgbClr val="1C1C1B"/>
                </a:solidFill>
                <a:latin typeface="Trebuchet MS"/>
                <a:cs typeface="Trebuchet MS"/>
              </a:rPr>
              <a:t>a</a:t>
            </a:r>
            <a:r>
              <a:rPr sz="3400" spc="-480" dirty="0">
                <a:solidFill>
                  <a:srgbClr val="1C1C1B"/>
                </a:solidFill>
                <a:latin typeface="Trebuchet MS"/>
                <a:cs typeface="Trebuchet MS"/>
              </a:rPr>
              <a:t>m</a:t>
            </a:r>
            <a:r>
              <a:rPr sz="3400" spc="-275" dirty="0">
                <a:solidFill>
                  <a:srgbClr val="1C1C1B"/>
                </a:solidFill>
                <a:latin typeface="Trebuchet MS"/>
                <a:cs typeface="Trebuchet MS"/>
              </a:rPr>
              <a:t>k</a:t>
            </a:r>
            <a:r>
              <a:rPr sz="3400" spc="95" dirty="0">
                <a:solidFill>
                  <a:srgbClr val="1C1C1B"/>
                </a:solidFill>
                <a:latin typeface="Trebuchet MS"/>
                <a:cs typeface="Trebuchet MS"/>
              </a:rPr>
              <a:t>a</a:t>
            </a:r>
            <a:r>
              <a:rPr sz="3400" spc="-290" dirty="0">
                <a:solidFill>
                  <a:srgbClr val="1C1C1B"/>
                </a:solidFill>
                <a:latin typeface="Trebuchet MS"/>
                <a:cs typeface="Trebuchet MS"/>
              </a:rPr>
              <a:t>n</a:t>
            </a:r>
            <a:r>
              <a:rPr sz="3400" spc="-185" dirty="0">
                <a:solidFill>
                  <a:srgbClr val="1C1C1B"/>
                </a:solidFill>
                <a:latin typeface="Trebuchet MS"/>
                <a:cs typeface="Trebuchet MS"/>
              </a:rPr>
              <a:t> </a:t>
            </a:r>
            <a:r>
              <a:rPr sz="3400" spc="-480" dirty="0">
                <a:solidFill>
                  <a:srgbClr val="1C1C1B"/>
                </a:solidFill>
                <a:latin typeface="Trebuchet MS"/>
                <a:cs typeface="Trebuchet MS"/>
              </a:rPr>
              <a:t>m</a:t>
            </a:r>
            <a:r>
              <a:rPr sz="3400" spc="-60" dirty="0">
                <a:solidFill>
                  <a:srgbClr val="1C1C1B"/>
                </a:solidFill>
                <a:latin typeface="Trebuchet MS"/>
                <a:cs typeface="Trebuchet MS"/>
              </a:rPr>
              <a:t>o</a:t>
            </a:r>
            <a:r>
              <a:rPr sz="3400" spc="-35" dirty="0">
                <a:solidFill>
                  <a:srgbClr val="1C1C1B"/>
                </a:solidFill>
                <a:latin typeface="Trebuchet MS"/>
                <a:cs typeface="Trebuchet MS"/>
              </a:rPr>
              <a:t>d</a:t>
            </a:r>
            <a:r>
              <a:rPr sz="3400" spc="95" dirty="0">
                <a:solidFill>
                  <a:srgbClr val="1C1C1B"/>
                </a:solidFill>
                <a:latin typeface="Trebuchet MS"/>
                <a:cs typeface="Trebuchet MS"/>
              </a:rPr>
              <a:t>a</a:t>
            </a:r>
            <a:r>
              <a:rPr sz="3400" spc="-275" dirty="0">
                <a:solidFill>
                  <a:srgbClr val="1C1C1B"/>
                </a:solidFill>
                <a:latin typeface="Trebuchet MS"/>
                <a:cs typeface="Trebuchet MS"/>
              </a:rPr>
              <a:t>l</a:t>
            </a:r>
            <a:r>
              <a:rPr sz="3400" spc="-295" dirty="0">
                <a:solidFill>
                  <a:srgbClr val="1C1C1B"/>
                </a:solidFill>
                <a:latin typeface="Trebuchet MS"/>
                <a:cs typeface="Trebuchet MS"/>
              </a:rPr>
              <a:t>n</a:t>
            </a:r>
            <a:r>
              <a:rPr sz="3400" spc="-254" dirty="0">
                <a:solidFill>
                  <a:srgbClr val="1C1C1B"/>
                </a:solidFill>
                <a:latin typeface="Trebuchet MS"/>
                <a:cs typeface="Trebuchet MS"/>
              </a:rPr>
              <a:t>y</a:t>
            </a:r>
            <a:r>
              <a:rPr sz="3400" spc="100" dirty="0">
                <a:solidFill>
                  <a:srgbClr val="1C1C1B"/>
                </a:solidFill>
                <a:latin typeface="Trebuchet MS"/>
                <a:cs typeface="Trebuchet MS"/>
              </a:rPr>
              <a:t>a</a:t>
            </a:r>
            <a:r>
              <a:rPr sz="3400" spc="-185" dirty="0">
                <a:solidFill>
                  <a:srgbClr val="1C1C1B"/>
                </a:solidFill>
                <a:latin typeface="Trebuchet MS"/>
                <a:cs typeface="Trebuchet MS"/>
              </a:rPr>
              <a:t> </a:t>
            </a:r>
            <a:r>
              <a:rPr sz="3400" spc="-35" dirty="0">
                <a:solidFill>
                  <a:srgbClr val="1C1C1B"/>
                </a:solidFill>
                <a:latin typeface="Trebuchet MS"/>
                <a:cs typeface="Trebuchet MS"/>
              </a:rPr>
              <a:t>d</a:t>
            </a:r>
            <a:r>
              <a:rPr sz="3400" spc="-190" dirty="0">
                <a:solidFill>
                  <a:srgbClr val="1C1C1B"/>
                </a:solidFill>
                <a:latin typeface="Trebuchet MS"/>
                <a:cs typeface="Trebuchet MS"/>
              </a:rPr>
              <a:t>i</a:t>
            </a:r>
            <a:r>
              <a:rPr sz="3400" spc="-185" dirty="0">
                <a:solidFill>
                  <a:srgbClr val="1C1C1B"/>
                </a:solidFill>
                <a:latin typeface="Trebuchet MS"/>
                <a:cs typeface="Trebuchet MS"/>
              </a:rPr>
              <a:t> </a:t>
            </a:r>
            <a:r>
              <a:rPr sz="3400" spc="-180" dirty="0">
                <a:solidFill>
                  <a:srgbClr val="1C1C1B"/>
                </a:solidFill>
                <a:latin typeface="Trebuchet MS"/>
                <a:cs typeface="Trebuchet MS"/>
              </a:rPr>
              <a:t>I</a:t>
            </a:r>
            <a:r>
              <a:rPr sz="3400" spc="-295" dirty="0">
                <a:solidFill>
                  <a:srgbClr val="1C1C1B"/>
                </a:solidFill>
                <a:latin typeface="Trebuchet MS"/>
                <a:cs typeface="Trebuchet MS"/>
              </a:rPr>
              <a:t>n</a:t>
            </a:r>
            <a:r>
              <a:rPr sz="3400" spc="-35" dirty="0">
                <a:solidFill>
                  <a:srgbClr val="1C1C1B"/>
                </a:solidFill>
                <a:latin typeface="Trebuchet MS"/>
                <a:cs typeface="Trebuchet MS"/>
              </a:rPr>
              <a:t>d</a:t>
            </a:r>
            <a:r>
              <a:rPr sz="3400" spc="-60" dirty="0">
                <a:solidFill>
                  <a:srgbClr val="1C1C1B"/>
                </a:solidFill>
                <a:latin typeface="Trebuchet MS"/>
                <a:cs typeface="Trebuchet MS"/>
              </a:rPr>
              <a:t>o</a:t>
            </a:r>
            <a:r>
              <a:rPr sz="3400" spc="-295" dirty="0">
                <a:solidFill>
                  <a:srgbClr val="1C1C1B"/>
                </a:solidFill>
                <a:latin typeface="Trebuchet MS"/>
                <a:cs typeface="Trebuchet MS"/>
              </a:rPr>
              <a:t>n</a:t>
            </a:r>
            <a:r>
              <a:rPr sz="3400" spc="-105" dirty="0">
                <a:solidFill>
                  <a:srgbClr val="1C1C1B"/>
                </a:solidFill>
                <a:latin typeface="Trebuchet MS"/>
                <a:cs typeface="Trebuchet MS"/>
              </a:rPr>
              <a:t>e</a:t>
            </a:r>
            <a:r>
              <a:rPr sz="3400" spc="-225" dirty="0">
                <a:solidFill>
                  <a:srgbClr val="1C1C1B"/>
                </a:solidFill>
                <a:latin typeface="Trebuchet MS"/>
                <a:cs typeface="Trebuchet MS"/>
              </a:rPr>
              <a:t>s</a:t>
            </a:r>
            <a:r>
              <a:rPr sz="3400" spc="-190" dirty="0">
                <a:solidFill>
                  <a:srgbClr val="1C1C1B"/>
                </a:solidFill>
                <a:latin typeface="Trebuchet MS"/>
                <a:cs typeface="Trebuchet MS"/>
              </a:rPr>
              <a:t>i</a:t>
            </a:r>
            <a:r>
              <a:rPr sz="3400" spc="70" dirty="0">
                <a:solidFill>
                  <a:srgbClr val="1C1C1B"/>
                </a:solidFill>
                <a:latin typeface="Trebuchet MS"/>
                <a:cs typeface="Trebuchet MS"/>
              </a:rPr>
              <a:t>a  </a:t>
            </a:r>
            <a:r>
              <a:rPr sz="3400" spc="-225" dirty="0">
                <a:solidFill>
                  <a:srgbClr val="1C1C1B"/>
                </a:solidFill>
                <a:latin typeface="Trebuchet MS"/>
                <a:cs typeface="Trebuchet MS"/>
              </a:rPr>
              <a:t>s</a:t>
            </a:r>
            <a:r>
              <a:rPr sz="3400" spc="-105" dirty="0">
                <a:solidFill>
                  <a:srgbClr val="1C1C1B"/>
                </a:solidFill>
                <a:latin typeface="Trebuchet MS"/>
                <a:cs typeface="Trebuchet MS"/>
              </a:rPr>
              <a:t>e</a:t>
            </a:r>
            <a:r>
              <a:rPr sz="3400" spc="-315" dirty="0">
                <a:solidFill>
                  <a:srgbClr val="1C1C1B"/>
                </a:solidFill>
                <a:latin typeface="Trebuchet MS"/>
                <a:cs typeface="Trebuchet MS"/>
              </a:rPr>
              <a:t>h</a:t>
            </a:r>
            <a:r>
              <a:rPr sz="3400" spc="-190" dirty="0">
                <a:solidFill>
                  <a:srgbClr val="1C1C1B"/>
                </a:solidFill>
                <a:latin typeface="Trebuchet MS"/>
                <a:cs typeface="Trebuchet MS"/>
              </a:rPr>
              <a:t>i</a:t>
            </a:r>
            <a:r>
              <a:rPr sz="3400" spc="-295" dirty="0">
                <a:solidFill>
                  <a:srgbClr val="1C1C1B"/>
                </a:solidFill>
                <a:latin typeface="Trebuchet MS"/>
                <a:cs typeface="Trebuchet MS"/>
              </a:rPr>
              <a:t>n</a:t>
            </a:r>
            <a:r>
              <a:rPr sz="3400" spc="155" dirty="0">
                <a:solidFill>
                  <a:srgbClr val="1C1C1B"/>
                </a:solidFill>
                <a:latin typeface="Trebuchet MS"/>
                <a:cs typeface="Trebuchet MS"/>
              </a:rPr>
              <a:t>gg</a:t>
            </a:r>
            <a:r>
              <a:rPr sz="3400" spc="100" dirty="0">
                <a:solidFill>
                  <a:srgbClr val="1C1C1B"/>
                </a:solidFill>
                <a:latin typeface="Trebuchet MS"/>
                <a:cs typeface="Trebuchet MS"/>
              </a:rPr>
              <a:t>a</a:t>
            </a:r>
            <a:r>
              <a:rPr sz="3400" spc="-185" dirty="0">
                <a:solidFill>
                  <a:srgbClr val="1C1C1B"/>
                </a:solidFill>
                <a:latin typeface="Trebuchet MS"/>
                <a:cs typeface="Trebuchet MS"/>
              </a:rPr>
              <a:t> </a:t>
            </a:r>
            <a:r>
              <a:rPr sz="3400" spc="-20" dirty="0">
                <a:solidFill>
                  <a:srgbClr val="1C1C1B"/>
                </a:solidFill>
                <a:latin typeface="Trebuchet MS"/>
                <a:cs typeface="Trebuchet MS"/>
              </a:rPr>
              <a:t>c</a:t>
            </a:r>
            <a:r>
              <a:rPr sz="3400" spc="-190" dirty="0">
                <a:solidFill>
                  <a:srgbClr val="1C1C1B"/>
                </a:solidFill>
                <a:latin typeface="Trebuchet MS"/>
                <a:cs typeface="Trebuchet MS"/>
              </a:rPr>
              <a:t>i</a:t>
            </a:r>
            <a:r>
              <a:rPr sz="3400" spc="-340" dirty="0">
                <a:solidFill>
                  <a:srgbClr val="1C1C1B"/>
                </a:solidFill>
                <a:latin typeface="Trebuchet MS"/>
                <a:cs typeface="Trebuchet MS"/>
              </a:rPr>
              <a:t>t</a:t>
            </a:r>
            <a:r>
              <a:rPr sz="3400" spc="-265" dirty="0">
                <a:solidFill>
                  <a:srgbClr val="1C1C1B"/>
                </a:solidFill>
                <a:latin typeface="Trebuchet MS"/>
                <a:cs typeface="Trebuchet MS"/>
              </a:rPr>
              <a:t>r</a:t>
            </a:r>
            <a:r>
              <a:rPr sz="3400" spc="100" dirty="0">
                <a:solidFill>
                  <a:srgbClr val="1C1C1B"/>
                </a:solidFill>
                <a:latin typeface="Trebuchet MS"/>
                <a:cs typeface="Trebuchet MS"/>
              </a:rPr>
              <a:t>a</a:t>
            </a:r>
            <a:r>
              <a:rPr sz="3400" spc="-185" dirty="0">
                <a:solidFill>
                  <a:srgbClr val="1C1C1B"/>
                </a:solidFill>
                <a:latin typeface="Trebuchet MS"/>
                <a:cs typeface="Trebuchet MS"/>
              </a:rPr>
              <a:t> </a:t>
            </a:r>
            <a:r>
              <a:rPr sz="3400" spc="-180" dirty="0">
                <a:solidFill>
                  <a:srgbClr val="1C1C1B"/>
                </a:solidFill>
                <a:latin typeface="Trebuchet MS"/>
                <a:cs typeface="Trebuchet MS"/>
              </a:rPr>
              <a:t>I</a:t>
            </a:r>
            <a:r>
              <a:rPr sz="3400" spc="-295" dirty="0">
                <a:solidFill>
                  <a:srgbClr val="1C1C1B"/>
                </a:solidFill>
                <a:latin typeface="Trebuchet MS"/>
                <a:cs typeface="Trebuchet MS"/>
              </a:rPr>
              <a:t>n</a:t>
            </a:r>
            <a:r>
              <a:rPr sz="3400" spc="-35" dirty="0">
                <a:solidFill>
                  <a:srgbClr val="1C1C1B"/>
                </a:solidFill>
                <a:latin typeface="Trebuchet MS"/>
                <a:cs typeface="Trebuchet MS"/>
              </a:rPr>
              <a:t>d</a:t>
            </a:r>
            <a:r>
              <a:rPr sz="3400" spc="-60" dirty="0">
                <a:solidFill>
                  <a:srgbClr val="1C1C1B"/>
                </a:solidFill>
                <a:latin typeface="Trebuchet MS"/>
                <a:cs typeface="Trebuchet MS"/>
              </a:rPr>
              <a:t>o</a:t>
            </a:r>
            <a:r>
              <a:rPr sz="3400" spc="-295" dirty="0">
                <a:solidFill>
                  <a:srgbClr val="1C1C1B"/>
                </a:solidFill>
                <a:latin typeface="Trebuchet MS"/>
                <a:cs typeface="Trebuchet MS"/>
              </a:rPr>
              <a:t>n</a:t>
            </a:r>
            <a:r>
              <a:rPr sz="3400" spc="-105" dirty="0">
                <a:solidFill>
                  <a:srgbClr val="1C1C1B"/>
                </a:solidFill>
                <a:latin typeface="Trebuchet MS"/>
                <a:cs typeface="Trebuchet MS"/>
              </a:rPr>
              <a:t>e</a:t>
            </a:r>
            <a:r>
              <a:rPr sz="3400" spc="-225" dirty="0">
                <a:solidFill>
                  <a:srgbClr val="1C1C1B"/>
                </a:solidFill>
                <a:latin typeface="Trebuchet MS"/>
                <a:cs typeface="Trebuchet MS"/>
              </a:rPr>
              <a:t>s</a:t>
            </a:r>
            <a:r>
              <a:rPr sz="3400" spc="-190" dirty="0">
                <a:solidFill>
                  <a:srgbClr val="1C1C1B"/>
                </a:solidFill>
                <a:latin typeface="Trebuchet MS"/>
                <a:cs typeface="Trebuchet MS"/>
              </a:rPr>
              <a:t>i</a:t>
            </a:r>
            <a:r>
              <a:rPr sz="3400" spc="100" dirty="0">
                <a:solidFill>
                  <a:srgbClr val="1C1C1B"/>
                </a:solidFill>
                <a:latin typeface="Trebuchet MS"/>
                <a:cs typeface="Trebuchet MS"/>
              </a:rPr>
              <a:t>a</a:t>
            </a:r>
            <a:r>
              <a:rPr sz="3400" spc="-185" dirty="0">
                <a:solidFill>
                  <a:srgbClr val="1C1C1B"/>
                </a:solidFill>
                <a:latin typeface="Trebuchet MS"/>
                <a:cs typeface="Trebuchet MS"/>
              </a:rPr>
              <a:t> </a:t>
            </a:r>
            <a:r>
              <a:rPr sz="3400" spc="-35" dirty="0">
                <a:solidFill>
                  <a:srgbClr val="1C1C1B"/>
                </a:solidFill>
                <a:latin typeface="Trebuchet MS"/>
                <a:cs typeface="Trebuchet MS"/>
              </a:rPr>
              <a:t>d</a:t>
            </a:r>
            <a:r>
              <a:rPr sz="3400" spc="-190" dirty="0">
                <a:solidFill>
                  <a:srgbClr val="1C1C1B"/>
                </a:solidFill>
                <a:latin typeface="Trebuchet MS"/>
                <a:cs typeface="Trebuchet MS"/>
              </a:rPr>
              <a:t>i</a:t>
            </a:r>
            <a:r>
              <a:rPr sz="3400" spc="-185" dirty="0">
                <a:solidFill>
                  <a:srgbClr val="1C1C1B"/>
                </a:solidFill>
                <a:latin typeface="Trebuchet MS"/>
                <a:cs typeface="Trebuchet MS"/>
              </a:rPr>
              <a:t> </a:t>
            </a:r>
            <a:r>
              <a:rPr sz="3400" spc="-480" dirty="0">
                <a:solidFill>
                  <a:srgbClr val="1C1C1B"/>
                </a:solidFill>
                <a:latin typeface="Trebuchet MS"/>
                <a:cs typeface="Trebuchet MS"/>
              </a:rPr>
              <a:t>m</a:t>
            </a:r>
            <a:r>
              <a:rPr sz="3400" spc="95" dirty="0">
                <a:solidFill>
                  <a:srgbClr val="1C1C1B"/>
                </a:solidFill>
                <a:latin typeface="Trebuchet MS"/>
                <a:cs typeface="Trebuchet MS"/>
              </a:rPr>
              <a:t>a</a:t>
            </a:r>
            <a:r>
              <a:rPr sz="3400" spc="-340" dirty="0">
                <a:solidFill>
                  <a:srgbClr val="1C1C1B"/>
                </a:solidFill>
                <a:latin typeface="Trebuchet MS"/>
                <a:cs typeface="Trebuchet MS"/>
              </a:rPr>
              <a:t>t</a:t>
            </a:r>
            <a:r>
              <a:rPr sz="3400" spc="100" dirty="0">
                <a:solidFill>
                  <a:srgbClr val="1C1C1B"/>
                </a:solidFill>
                <a:latin typeface="Trebuchet MS"/>
                <a:cs typeface="Trebuchet MS"/>
              </a:rPr>
              <a:t>a</a:t>
            </a:r>
            <a:r>
              <a:rPr sz="3400" spc="-185" dirty="0">
                <a:solidFill>
                  <a:srgbClr val="1C1C1B"/>
                </a:solidFill>
                <a:latin typeface="Trebuchet MS"/>
                <a:cs typeface="Trebuchet MS"/>
              </a:rPr>
              <a:t> </a:t>
            </a:r>
            <a:r>
              <a:rPr sz="3400" spc="-180" dirty="0">
                <a:solidFill>
                  <a:srgbClr val="1C1C1B"/>
                </a:solidFill>
                <a:latin typeface="Trebuchet MS"/>
                <a:cs typeface="Trebuchet MS"/>
              </a:rPr>
              <a:t>I</a:t>
            </a:r>
            <a:r>
              <a:rPr sz="3400" spc="-295" dirty="0">
                <a:solidFill>
                  <a:srgbClr val="1C1C1B"/>
                </a:solidFill>
                <a:latin typeface="Trebuchet MS"/>
                <a:cs typeface="Trebuchet MS"/>
              </a:rPr>
              <a:t>n</a:t>
            </a:r>
            <a:r>
              <a:rPr sz="3400" spc="-340" dirty="0">
                <a:solidFill>
                  <a:srgbClr val="1C1C1B"/>
                </a:solidFill>
                <a:latin typeface="Trebuchet MS"/>
                <a:cs typeface="Trebuchet MS"/>
              </a:rPr>
              <a:t>t</a:t>
            </a:r>
            <a:r>
              <a:rPr sz="3400" spc="-105" dirty="0">
                <a:solidFill>
                  <a:srgbClr val="1C1C1B"/>
                </a:solidFill>
                <a:latin typeface="Trebuchet MS"/>
                <a:cs typeface="Trebuchet MS"/>
              </a:rPr>
              <a:t>e</a:t>
            </a:r>
            <a:r>
              <a:rPr sz="3400" spc="-265" dirty="0">
                <a:solidFill>
                  <a:srgbClr val="1C1C1B"/>
                </a:solidFill>
                <a:latin typeface="Trebuchet MS"/>
                <a:cs typeface="Trebuchet MS"/>
              </a:rPr>
              <a:t>r</a:t>
            </a:r>
            <a:r>
              <a:rPr sz="3400" spc="-295" dirty="0">
                <a:solidFill>
                  <a:srgbClr val="1C1C1B"/>
                </a:solidFill>
                <a:latin typeface="Trebuchet MS"/>
                <a:cs typeface="Trebuchet MS"/>
              </a:rPr>
              <a:t>n</a:t>
            </a:r>
            <a:r>
              <a:rPr sz="3400" spc="95" dirty="0">
                <a:solidFill>
                  <a:srgbClr val="1C1C1B"/>
                </a:solidFill>
                <a:latin typeface="Trebuchet MS"/>
                <a:cs typeface="Trebuchet MS"/>
              </a:rPr>
              <a:t>a</a:t>
            </a:r>
            <a:r>
              <a:rPr sz="3400" spc="-225" dirty="0">
                <a:solidFill>
                  <a:srgbClr val="1C1C1B"/>
                </a:solidFill>
                <a:latin typeface="Trebuchet MS"/>
                <a:cs typeface="Trebuchet MS"/>
              </a:rPr>
              <a:t>s</a:t>
            </a:r>
            <a:r>
              <a:rPr sz="3400" spc="-190" dirty="0">
                <a:solidFill>
                  <a:srgbClr val="1C1C1B"/>
                </a:solidFill>
                <a:latin typeface="Trebuchet MS"/>
                <a:cs typeface="Trebuchet MS"/>
              </a:rPr>
              <a:t>i</a:t>
            </a:r>
            <a:r>
              <a:rPr sz="3400" spc="-60" dirty="0">
                <a:solidFill>
                  <a:srgbClr val="1C1C1B"/>
                </a:solidFill>
                <a:latin typeface="Trebuchet MS"/>
                <a:cs typeface="Trebuchet MS"/>
              </a:rPr>
              <a:t>o</a:t>
            </a:r>
            <a:r>
              <a:rPr sz="3400" spc="-295" dirty="0">
                <a:solidFill>
                  <a:srgbClr val="1C1C1B"/>
                </a:solidFill>
                <a:latin typeface="Trebuchet MS"/>
                <a:cs typeface="Trebuchet MS"/>
              </a:rPr>
              <a:t>n</a:t>
            </a:r>
            <a:r>
              <a:rPr sz="3400" spc="95" dirty="0">
                <a:solidFill>
                  <a:srgbClr val="1C1C1B"/>
                </a:solidFill>
                <a:latin typeface="Trebuchet MS"/>
                <a:cs typeface="Trebuchet MS"/>
              </a:rPr>
              <a:t>a</a:t>
            </a:r>
            <a:r>
              <a:rPr sz="3400" spc="-280" dirty="0">
                <a:solidFill>
                  <a:srgbClr val="1C1C1B"/>
                </a:solidFill>
                <a:latin typeface="Trebuchet MS"/>
                <a:cs typeface="Trebuchet MS"/>
              </a:rPr>
              <a:t>l  </a:t>
            </a:r>
            <a:r>
              <a:rPr sz="3400" spc="-480" dirty="0">
                <a:solidFill>
                  <a:srgbClr val="1C1C1B"/>
                </a:solidFill>
                <a:latin typeface="Trebuchet MS"/>
                <a:cs typeface="Trebuchet MS"/>
              </a:rPr>
              <a:t>m</a:t>
            </a:r>
            <a:r>
              <a:rPr sz="3400" spc="-105" dirty="0">
                <a:solidFill>
                  <a:srgbClr val="1C1C1B"/>
                </a:solidFill>
                <a:latin typeface="Trebuchet MS"/>
                <a:cs typeface="Trebuchet MS"/>
              </a:rPr>
              <a:t>e</a:t>
            </a:r>
            <a:r>
              <a:rPr sz="3400" spc="-295" dirty="0">
                <a:solidFill>
                  <a:srgbClr val="1C1C1B"/>
                </a:solidFill>
                <a:latin typeface="Trebuchet MS"/>
                <a:cs typeface="Trebuchet MS"/>
              </a:rPr>
              <a:t>n</a:t>
            </a:r>
            <a:r>
              <a:rPr sz="3400" spc="-465" dirty="0">
                <a:solidFill>
                  <a:srgbClr val="1C1C1B"/>
                </a:solidFill>
                <a:latin typeface="Trebuchet MS"/>
                <a:cs typeface="Trebuchet MS"/>
              </a:rPr>
              <a:t>j</a:t>
            </a:r>
            <a:r>
              <a:rPr sz="3400" spc="95" dirty="0">
                <a:solidFill>
                  <a:srgbClr val="1C1C1B"/>
                </a:solidFill>
                <a:latin typeface="Trebuchet MS"/>
                <a:cs typeface="Trebuchet MS"/>
              </a:rPr>
              <a:t>a</a:t>
            </a:r>
            <a:r>
              <a:rPr sz="3400" spc="-35" dirty="0">
                <a:solidFill>
                  <a:srgbClr val="1C1C1B"/>
                </a:solidFill>
                <a:latin typeface="Trebuchet MS"/>
                <a:cs typeface="Trebuchet MS"/>
              </a:rPr>
              <a:t>d</a:t>
            </a:r>
            <a:r>
              <a:rPr sz="3400" spc="-190" dirty="0">
                <a:solidFill>
                  <a:srgbClr val="1C1C1B"/>
                </a:solidFill>
                <a:latin typeface="Trebuchet MS"/>
                <a:cs typeface="Trebuchet MS"/>
              </a:rPr>
              <a:t>i</a:t>
            </a:r>
            <a:r>
              <a:rPr sz="3400" spc="-185" dirty="0">
                <a:solidFill>
                  <a:srgbClr val="1C1C1B"/>
                </a:solidFill>
                <a:latin typeface="Trebuchet MS"/>
                <a:cs typeface="Trebuchet MS"/>
              </a:rPr>
              <a:t> </a:t>
            </a:r>
            <a:r>
              <a:rPr sz="3400" spc="-35" dirty="0">
                <a:solidFill>
                  <a:srgbClr val="1C1C1B"/>
                </a:solidFill>
                <a:latin typeface="Trebuchet MS"/>
                <a:cs typeface="Trebuchet MS"/>
              </a:rPr>
              <a:t>b</a:t>
            </a:r>
            <a:r>
              <a:rPr sz="3400" spc="95" dirty="0">
                <a:solidFill>
                  <a:srgbClr val="1C1C1B"/>
                </a:solidFill>
                <a:latin typeface="Trebuchet MS"/>
                <a:cs typeface="Trebuchet MS"/>
              </a:rPr>
              <a:t>a</a:t>
            </a:r>
            <a:r>
              <a:rPr sz="3400" spc="-190" dirty="0">
                <a:solidFill>
                  <a:srgbClr val="1C1C1B"/>
                </a:solidFill>
                <a:latin typeface="Trebuchet MS"/>
                <a:cs typeface="Trebuchet MS"/>
              </a:rPr>
              <a:t>i</a:t>
            </a:r>
            <a:r>
              <a:rPr sz="3400" spc="-275" dirty="0">
                <a:solidFill>
                  <a:srgbClr val="1C1C1B"/>
                </a:solidFill>
                <a:latin typeface="Trebuchet MS"/>
                <a:cs typeface="Trebuchet MS"/>
              </a:rPr>
              <a:t>k</a:t>
            </a:r>
            <a:r>
              <a:rPr sz="3350" spc="-565" dirty="0">
                <a:solidFill>
                  <a:srgbClr val="1C1C1B"/>
                </a:solidFill>
                <a:latin typeface="Trebuchet MS"/>
                <a:cs typeface="Trebuchet MS"/>
              </a:rPr>
              <a:t>.</a:t>
            </a:r>
            <a:endParaRPr sz="3350">
              <a:latin typeface="Trebuchet MS"/>
              <a:cs typeface="Trebuchet MS"/>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0" y="0"/>
            <a:ext cx="18288000" cy="10287000"/>
          </a:xfrm>
          <a:custGeom>
            <a:avLst/>
            <a:gdLst/>
            <a:ahLst/>
            <a:cxnLst/>
            <a:rect l="l" t="t" r="r" b="b"/>
            <a:pathLst>
              <a:path w="18288000" h="10287000">
                <a:moveTo>
                  <a:pt x="18287998" y="10286999"/>
                </a:moveTo>
                <a:lnTo>
                  <a:pt x="0" y="10286999"/>
                </a:lnTo>
                <a:lnTo>
                  <a:pt x="0" y="0"/>
                </a:lnTo>
                <a:lnTo>
                  <a:pt x="18287998" y="0"/>
                </a:lnTo>
                <a:lnTo>
                  <a:pt x="18287998" y="10286999"/>
                </a:lnTo>
                <a:close/>
              </a:path>
            </a:pathLst>
          </a:custGeom>
          <a:solidFill>
            <a:srgbClr val="FFF9E7"/>
          </a:solidFill>
        </p:spPr>
        <p:txBody>
          <a:bodyPr wrap="square" lIns="0" tIns="0" rIns="0" bIns="0" rtlCol="0"/>
          <a:lstStyle/>
          <a:p>
            <a:endParaRPr/>
          </a:p>
        </p:txBody>
      </p:sp>
      <p:sp>
        <p:nvSpPr>
          <p:cNvPr id="3" name="object 3"/>
          <p:cNvSpPr txBox="1"/>
          <p:nvPr/>
        </p:nvSpPr>
        <p:spPr>
          <a:xfrm>
            <a:off x="1220512" y="3537497"/>
            <a:ext cx="16111219" cy="4918710"/>
          </a:xfrm>
          <a:prstGeom prst="rect">
            <a:avLst/>
          </a:prstGeom>
        </p:spPr>
        <p:txBody>
          <a:bodyPr vert="horz" wrap="square" lIns="0" tIns="115570" rIns="0" bIns="0" rtlCol="0">
            <a:spAutoFit/>
          </a:bodyPr>
          <a:lstStyle/>
          <a:p>
            <a:pPr marL="12700" marR="5080">
              <a:lnSpc>
                <a:spcPts val="3429"/>
              </a:lnSpc>
              <a:spcBef>
                <a:spcPts val="910"/>
              </a:spcBef>
            </a:pPr>
            <a:r>
              <a:rPr sz="3550" spc="-125" dirty="0">
                <a:solidFill>
                  <a:srgbClr val="1C1C1B"/>
                </a:solidFill>
                <a:latin typeface="Trebuchet MS"/>
                <a:cs typeface="Trebuchet MS"/>
              </a:rPr>
              <a:t>Pasal</a:t>
            </a:r>
            <a:r>
              <a:rPr sz="3550" spc="-195" dirty="0">
                <a:solidFill>
                  <a:srgbClr val="1C1C1B"/>
                </a:solidFill>
                <a:latin typeface="Trebuchet MS"/>
                <a:cs typeface="Trebuchet MS"/>
              </a:rPr>
              <a:t> </a:t>
            </a:r>
            <a:r>
              <a:rPr sz="3550" spc="-85" dirty="0">
                <a:solidFill>
                  <a:srgbClr val="1C1C1B"/>
                </a:solidFill>
                <a:latin typeface="Trebuchet MS"/>
                <a:cs typeface="Trebuchet MS"/>
              </a:rPr>
              <a:t>32</a:t>
            </a:r>
            <a:r>
              <a:rPr sz="3550" spc="-195" dirty="0">
                <a:solidFill>
                  <a:srgbClr val="1C1C1B"/>
                </a:solidFill>
                <a:latin typeface="Trebuchet MS"/>
                <a:cs typeface="Trebuchet MS"/>
              </a:rPr>
              <a:t> </a:t>
            </a:r>
            <a:r>
              <a:rPr sz="3550" spc="-110" dirty="0">
                <a:solidFill>
                  <a:srgbClr val="1C1C1B"/>
                </a:solidFill>
                <a:latin typeface="Trebuchet MS"/>
                <a:cs typeface="Trebuchet MS"/>
              </a:rPr>
              <a:t>Undang</a:t>
            </a:r>
            <a:r>
              <a:rPr sz="3500" spc="-110" dirty="0">
                <a:solidFill>
                  <a:srgbClr val="1C1C1B"/>
                </a:solidFill>
                <a:latin typeface="Trebuchet MS"/>
                <a:cs typeface="Trebuchet MS"/>
              </a:rPr>
              <a:t>-</a:t>
            </a:r>
            <a:r>
              <a:rPr sz="3550" spc="-110" dirty="0">
                <a:solidFill>
                  <a:srgbClr val="1C1C1B"/>
                </a:solidFill>
                <a:latin typeface="Trebuchet MS"/>
                <a:cs typeface="Trebuchet MS"/>
              </a:rPr>
              <a:t>undang</a:t>
            </a:r>
            <a:r>
              <a:rPr sz="3550" spc="-190" dirty="0">
                <a:solidFill>
                  <a:srgbClr val="1C1C1B"/>
                </a:solidFill>
                <a:latin typeface="Trebuchet MS"/>
                <a:cs typeface="Trebuchet MS"/>
              </a:rPr>
              <a:t> </a:t>
            </a:r>
            <a:r>
              <a:rPr sz="3550" spc="-175" dirty="0">
                <a:solidFill>
                  <a:srgbClr val="1C1C1B"/>
                </a:solidFill>
                <a:latin typeface="Trebuchet MS"/>
                <a:cs typeface="Trebuchet MS"/>
              </a:rPr>
              <a:t>Nomor</a:t>
            </a:r>
            <a:r>
              <a:rPr sz="3550" spc="-195" dirty="0">
                <a:solidFill>
                  <a:srgbClr val="1C1C1B"/>
                </a:solidFill>
                <a:latin typeface="Trebuchet MS"/>
                <a:cs typeface="Trebuchet MS"/>
              </a:rPr>
              <a:t> </a:t>
            </a:r>
            <a:r>
              <a:rPr sz="3550" spc="-60" dirty="0">
                <a:solidFill>
                  <a:srgbClr val="1C1C1B"/>
                </a:solidFill>
                <a:latin typeface="Trebuchet MS"/>
                <a:cs typeface="Trebuchet MS"/>
              </a:rPr>
              <a:t>25</a:t>
            </a:r>
            <a:r>
              <a:rPr sz="3550" spc="-195" dirty="0">
                <a:solidFill>
                  <a:srgbClr val="1C1C1B"/>
                </a:solidFill>
                <a:latin typeface="Trebuchet MS"/>
                <a:cs typeface="Trebuchet MS"/>
              </a:rPr>
              <a:t> </a:t>
            </a:r>
            <a:r>
              <a:rPr sz="3550" spc="-310" dirty="0">
                <a:solidFill>
                  <a:srgbClr val="1C1C1B"/>
                </a:solidFill>
                <a:latin typeface="Trebuchet MS"/>
                <a:cs typeface="Trebuchet MS"/>
              </a:rPr>
              <a:t>Tahun</a:t>
            </a:r>
            <a:r>
              <a:rPr sz="3550" spc="-190" dirty="0">
                <a:solidFill>
                  <a:srgbClr val="1C1C1B"/>
                </a:solidFill>
                <a:latin typeface="Trebuchet MS"/>
                <a:cs typeface="Trebuchet MS"/>
              </a:rPr>
              <a:t> </a:t>
            </a:r>
            <a:r>
              <a:rPr sz="3550" spc="15" dirty="0">
                <a:solidFill>
                  <a:srgbClr val="1C1C1B"/>
                </a:solidFill>
                <a:latin typeface="Trebuchet MS"/>
                <a:cs typeface="Trebuchet MS"/>
              </a:rPr>
              <a:t>2007</a:t>
            </a:r>
            <a:r>
              <a:rPr sz="3550" spc="-195" dirty="0">
                <a:solidFill>
                  <a:srgbClr val="1C1C1B"/>
                </a:solidFill>
                <a:latin typeface="Trebuchet MS"/>
                <a:cs typeface="Trebuchet MS"/>
              </a:rPr>
              <a:t> </a:t>
            </a:r>
            <a:r>
              <a:rPr sz="3550" spc="-175" dirty="0">
                <a:solidFill>
                  <a:srgbClr val="1C1C1B"/>
                </a:solidFill>
                <a:latin typeface="Trebuchet MS"/>
                <a:cs typeface="Trebuchet MS"/>
              </a:rPr>
              <a:t>tentang</a:t>
            </a:r>
            <a:r>
              <a:rPr sz="3550" spc="-195" dirty="0">
                <a:solidFill>
                  <a:srgbClr val="1C1C1B"/>
                </a:solidFill>
                <a:latin typeface="Trebuchet MS"/>
                <a:cs typeface="Trebuchet MS"/>
              </a:rPr>
              <a:t> </a:t>
            </a:r>
            <a:r>
              <a:rPr sz="3550" spc="-180" dirty="0">
                <a:solidFill>
                  <a:srgbClr val="1C1C1B"/>
                </a:solidFill>
                <a:latin typeface="Trebuchet MS"/>
                <a:cs typeface="Trebuchet MS"/>
              </a:rPr>
              <a:t>Penanaman</a:t>
            </a:r>
            <a:r>
              <a:rPr sz="3550" spc="-190" dirty="0">
                <a:solidFill>
                  <a:srgbClr val="1C1C1B"/>
                </a:solidFill>
                <a:latin typeface="Trebuchet MS"/>
                <a:cs typeface="Trebuchet MS"/>
              </a:rPr>
              <a:t> </a:t>
            </a:r>
            <a:r>
              <a:rPr sz="3550" spc="-30" dirty="0">
                <a:solidFill>
                  <a:srgbClr val="1C1C1B"/>
                </a:solidFill>
                <a:latin typeface="Trebuchet MS"/>
                <a:cs typeface="Trebuchet MS"/>
              </a:rPr>
              <a:t>Modal</a:t>
            </a:r>
            <a:r>
              <a:rPr sz="3550" spc="-195" dirty="0">
                <a:solidFill>
                  <a:srgbClr val="1C1C1B"/>
                </a:solidFill>
                <a:latin typeface="Trebuchet MS"/>
                <a:cs typeface="Trebuchet MS"/>
              </a:rPr>
              <a:t> </a:t>
            </a:r>
            <a:r>
              <a:rPr sz="3550" spc="-85" dirty="0">
                <a:solidFill>
                  <a:srgbClr val="1C1C1B"/>
                </a:solidFill>
                <a:latin typeface="Trebuchet MS"/>
                <a:cs typeface="Trebuchet MS"/>
              </a:rPr>
              <a:t>secara</a:t>
            </a:r>
            <a:r>
              <a:rPr sz="3550" spc="-195" dirty="0">
                <a:solidFill>
                  <a:srgbClr val="1C1C1B"/>
                </a:solidFill>
                <a:latin typeface="Trebuchet MS"/>
                <a:cs typeface="Trebuchet MS"/>
              </a:rPr>
              <a:t> </a:t>
            </a:r>
            <a:r>
              <a:rPr sz="3550" spc="-100" dirty="0">
                <a:solidFill>
                  <a:srgbClr val="1C1C1B"/>
                </a:solidFill>
                <a:latin typeface="Trebuchet MS"/>
                <a:cs typeface="Trebuchet MS"/>
              </a:rPr>
              <a:t>garis </a:t>
            </a:r>
            <a:r>
              <a:rPr sz="3550" spc="-1055" dirty="0">
                <a:solidFill>
                  <a:srgbClr val="1C1C1B"/>
                </a:solidFill>
                <a:latin typeface="Trebuchet MS"/>
                <a:cs typeface="Trebuchet MS"/>
              </a:rPr>
              <a:t> </a:t>
            </a:r>
            <a:r>
              <a:rPr sz="3550" spc="-120" dirty="0">
                <a:solidFill>
                  <a:srgbClr val="1C1C1B"/>
                </a:solidFill>
                <a:latin typeface="Trebuchet MS"/>
                <a:cs typeface="Trebuchet MS"/>
              </a:rPr>
              <a:t>besar </a:t>
            </a:r>
            <a:r>
              <a:rPr sz="3550" spc="-195" dirty="0">
                <a:solidFill>
                  <a:srgbClr val="1C1C1B"/>
                </a:solidFill>
                <a:latin typeface="Trebuchet MS"/>
                <a:cs typeface="Trebuchet MS"/>
              </a:rPr>
              <a:t>menyatakan </a:t>
            </a:r>
            <a:r>
              <a:rPr sz="3550" spc="-35" dirty="0">
                <a:solidFill>
                  <a:srgbClr val="1C1C1B"/>
                </a:solidFill>
                <a:latin typeface="Trebuchet MS"/>
                <a:cs typeface="Trebuchet MS"/>
              </a:rPr>
              <a:t>cara </a:t>
            </a:r>
            <a:r>
              <a:rPr sz="3550" spc="-155" dirty="0">
                <a:solidFill>
                  <a:srgbClr val="1C1C1B"/>
                </a:solidFill>
                <a:latin typeface="Trebuchet MS"/>
                <a:cs typeface="Trebuchet MS"/>
              </a:rPr>
              <a:t>penyelesaian </a:t>
            </a:r>
            <a:r>
              <a:rPr sz="3550" spc="-150" dirty="0">
                <a:solidFill>
                  <a:srgbClr val="1C1C1B"/>
                </a:solidFill>
                <a:latin typeface="Trebuchet MS"/>
                <a:cs typeface="Trebuchet MS"/>
              </a:rPr>
              <a:t>sengketa </a:t>
            </a:r>
            <a:r>
              <a:rPr sz="3550" spc="-125" dirty="0">
                <a:solidFill>
                  <a:srgbClr val="1C1C1B"/>
                </a:solidFill>
                <a:latin typeface="Trebuchet MS"/>
                <a:cs typeface="Trebuchet MS"/>
              </a:rPr>
              <a:t>di </a:t>
            </a:r>
            <a:r>
              <a:rPr sz="3550" spc="-60" dirty="0">
                <a:solidFill>
                  <a:srgbClr val="1C1C1B"/>
                </a:solidFill>
                <a:latin typeface="Trebuchet MS"/>
                <a:cs typeface="Trebuchet MS"/>
              </a:rPr>
              <a:t>bidang </a:t>
            </a:r>
            <a:r>
              <a:rPr sz="3550" spc="-155" dirty="0">
                <a:solidFill>
                  <a:srgbClr val="1C1C1B"/>
                </a:solidFill>
                <a:latin typeface="Trebuchet MS"/>
                <a:cs typeface="Trebuchet MS"/>
              </a:rPr>
              <a:t>penanaman </a:t>
            </a:r>
            <a:r>
              <a:rPr sz="3550" spc="-170" dirty="0">
                <a:solidFill>
                  <a:srgbClr val="1C1C1B"/>
                </a:solidFill>
                <a:latin typeface="Trebuchet MS"/>
                <a:cs typeface="Trebuchet MS"/>
              </a:rPr>
              <a:t>modal </a:t>
            </a:r>
            <a:r>
              <a:rPr sz="3550" spc="-190" dirty="0">
                <a:solidFill>
                  <a:srgbClr val="1C1C1B"/>
                </a:solidFill>
                <a:latin typeface="Trebuchet MS"/>
                <a:cs typeface="Trebuchet MS"/>
              </a:rPr>
              <a:t>dilakukan </a:t>
            </a:r>
            <a:r>
              <a:rPr sz="3550" spc="-185" dirty="0">
                <a:solidFill>
                  <a:srgbClr val="1C1C1B"/>
                </a:solidFill>
                <a:latin typeface="Trebuchet MS"/>
                <a:cs typeface="Trebuchet MS"/>
              </a:rPr>
              <a:t> </a:t>
            </a:r>
            <a:r>
              <a:rPr sz="3550" spc="-45" dirty="0">
                <a:solidFill>
                  <a:srgbClr val="1C1C1B"/>
                </a:solidFill>
                <a:latin typeface="Trebuchet MS"/>
                <a:cs typeface="Trebuchet MS"/>
              </a:rPr>
              <a:t>d</a:t>
            </a:r>
            <a:r>
              <a:rPr sz="3550" spc="-120" dirty="0">
                <a:solidFill>
                  <a:srgbClr val="1C1C1B"/>
                </a:solidFill>
                <a:latin typeface="Trebuchet MS"/>
                <a:cs typeface="Trebuchet MS"/>
              </a:rPr>
              <a:t>e</a:t>
            </a:r>
            <a:r>
              <a:rPr sz="3550" spc="-320" dirty="0">
                <a:solidFill>
                  <a:srgbClr val="1C1C1B"/>
                </a:solidFill>
                <a:latin typeface="Trebuchet MS"/>
                <a:cs typeface="Trebuchet MS"/>
              </a:rPr>
              <a:t>n</a:t>
            </a:r>
            <a:r>
              <a:rPr sz="3550" spc="150" dirty="0">
                <a:solidFill>
                  <a:srgbClr val="1C1C1B"/>
                </a:solidFill>
                <a:latin typeface="Trebuchet MS"/>
                <a:cs typeface="Trebuchet MS"/>
              </a:rPr>
              <a:t>g</a:t>
            </a:r>
            <a:r>
              <a:rPr sz="3550" spc="85" dirty="0">
                <a:solidFill>
                  <a:srgbClr val="1C1C1B"/>
                </a:solidFill>
                <a:latin typeface="Trebuchet MS"/>
                <a:cs typeface="Trebuchet MS"/>
              </a:rPr>
              <a:t>a</a:t>
            </a:r>
            <a:r>
              <a:rPr sz="3550" spc="-315" dirty="0">
                <a:solidFill>
                  <a:srgbClr val="1C1C1B"/>
                </a:solidFill>
                <a:latin typeface="Trebuchet MS"/>
                <a:cs typeface="Trebuchet MS"/>
              </a:rPr>
              <a:t>n</a:t>
            </a:r>
            <a:r>
              <a:rPr sz="3550" spc="-195" dirty="0">
                <a:solidFill>
                  <a:srgbClr val="1C1C1B"/>
                </a:solidFill>
                <a:latin typeface="Trebuchet MS"/>
                <a:cs typeface="Trebuchet MS"/>
              </a:rPr>
              <a:t> </a:t>
            </a:r>
            <a:r>
              <a:rPr sz="3550" spc="-515" dirty="0">
                <a:solidFill>
                  <a:srgbClr val="1C1C1B"/>
                </a:solidFill>
                <a:latin typeface="Trebuchet MS"/>
                <a:cs typeface="Trebuchet MS"/>
              </a:rPr>
              <a:t>m</a:t>
            </a:r>
            <a:r>
              <a:rPr sz="3550" spc="-120" dirty="0">
                <a:solidFill>
                  <a:srgbClr val="1C1C1B"/>
                </a:solidFill>
                <a:latin typeface="Trebuchet MS"/>
                <a:cs typeface="Trebuchet MS"/>
              </a:rPr>
              <a:t>e</a:t>
            </a:r>
            <a:r>
              <a:rPr sz="3550" spc="-295" dirty="0">
                <a:solidFill>
                  <a:srgbClr val="1C1C1B"/>
                </a:solidFill>
                <a:latin typeface="Trebuchet MS"/>
                <a:cs typeface="Trebuchet MS"/>
              </a:rPr>
              <a:t>l</a:t>
            </a:r>
            <a:r>
              <a:rPr sz="3550" spc="85" dirty="0">
                <a:solidFill>
                  <a:srgbClr val="1C1C1B"/>
                </a:solidFill>
                <a:latin typeface="Trebuchet MS"/>
                <a:cs typeface="Trebuchet MS"/>
              </a:rPr>
              <a:t>a</a:t>
            </a:r>
            <a:r>
              <a:rPr sz="3550" spc="-295" dirty="0">
                <a:solidFill>
                  <a:srgbClr val="1C1C1B"/>
                </a:solidFill>
                <a:latin typeface="Trebuchet MS"/>
                <a:cs typeface="Trebuchet MS"/>
              </a:rPr>
              <a:t>l</a:t>
            </a:r>
            <a:r>
              <a:rPr sz="3550" spc="-425" dirty="0">
                <a:solidFill>
                  <a:srgbClr val="1C1C1B"/>
                </a:solidFill>
                <a:latin typeface="Trebuchet MS"/>
                <a:cs typeface="Trebuchet MS"/>
              </a:rPr>
              <a:t>u</a:t>
            </a:r>
            <a:r>
              <a:rPr sz="3550" spc="-204" dirty="0">
                <a:solidFill>
                  <a:srgbClr val="1C1C1B"/>
                </a:solidFill>
                <a:latin typeface="Trebuchet MS"/>
                <a:cs typeface="Trebuchet MS"/>
              </a:rPr>
              <a:t>i</a:t>
            </a:r>
            <a:r>
              <a:rPr sz="3550" spc="-195" dirty="0">
                <a:solidFill>
                  <a:srgbClr val="1C1C1B"/>
                </a:solidFill>
                <a:latin typeface="Trebuchet MS"/>
                <a:cs typeface="Trebuchet MS"/>
              </a:rPr>
              <a:t> </a:t>
            </a:r>
            <a:r>
              <a:rPr sz="3550" spc="-30" dirty="0">
                <a:solidFill>
                  <a:srgbClr val="1C1C1B"/>
                </a:solidFill>
                <a:latin typeface="Trebuchet MS"/>
                <a:cs typeface="Trebuchet MS"/>
              </a:rPr>
              <a:t>c</a:t>
            </a:r>
            <a:r>
              <a:rPr sz="3550" spc="85" dirty="0">
                <a:solidFill>
                  <a:srgbClr val="1C1C1B"/>
                </a:solidFill>
                <a:latin typeface="Trebuchet MS"/>
                <a:cs typeface="Trebuchet MS"/>
              </a:rPr>
              <a:t>a</a:t>
            </a:r>
            <a:r>
              <a:rPr sz="3550" spc="-285" dirty="0">
                <a:solidFill>
                  <a:srgbClr val="1C1C1B"/>
                </a:solidFill>
                <a:latin typeface="Trebuchet MS"/>
                <a:cs typeface="Trebuchet MS"/>
              </a:rPr>
              <a:t>r</a:t>
            </a:r>
            <a:r>
              <a:rPr sz="3550" spc="90" dirty="0">
                <a:solidFill>
                  <a:srgbClr val="1C1C1B"/>
                </a:solidFill>
                <a:latin typeface="Trebuchet MS"/>
                <a:cs typeface="Trebuchet MS"/>
              </a:rPr>
              <a:t>a</a:t>
            </a:r>
            <a:r>
              <a:rPr sz="3550" spc="-195" dirty="0">
                <a:solidFill>
                  <a:srgbClr val="1C1C1B"/>
                </a:solidFill>
                <a:latin typeface="Trebuchet MS"/>
                <a:cs typeface="Trebuchet MS"/>
              </a:rPr>
              <a:t> </a:t>
            </a:r>
            <a:r>
              <a:rPr sz="3550" spc="-240" dirty="0">
                <a:solidFill>
                  <a:srgbClr val="1C1C1B"/>
                </a:solidFill>
                <a:latin typeface="Trebuchet MS"/>
                <a:cs typeface="Trebuchet MS"/>
              </a:rPr>
              <a:t>s</a:t>
            </a:r>
            <a:r>
              <a:rPr sz="3550" spc="-120" dirty="0">
                <a:solidFill>
                  <a:srgbClr val="1C1C1B"/>
                </a:solidFill>
                <a:latin typeface="Trebuchet MS"/>
                <a:cs typeface="Trebuchet MS"/>
              </a:rPr>
              <a:t>e</a:t>
            </a:r>
            <a:r>
              <a:rPr sz="3550" spc="-45" dirty="0">
                <a:solidFill>
                  <a:srgbClr val="1C1C1B"/>
                </a:solidFill>
                <a:latin typeface="Trebuchet MS"/>
                <a:cs typeface="Trebuchet MS"/>
              </a:rPr>
              <a:t>b</a:t>
            </a:r>
            <a:r>
              <a:rPr sz="3550" spc="85" dirty="0">
                <a:solidFill>
                  <a:srgbClr val="1C1C1B"/>
                </a:solidFill>
                <a:latin typeface="Trebuchet MS"/>
                <a:cs typeface="Trebuchet MS"/>
              </a:rPr>
              <a:t>a</a:t>
            </a:r>
            <a:r>
              <a:rPr sz="3550" spc="150" dirty="0">
                <a:solidFill>
                  <a:srgbClr val="1C1C1B"/>
                </a:solidFill>
                <a:latin typeface="Trebuchet MS"/>
                <a:cs typeface="Trebuchet MS"/>
              </a:rPr>
              <a:t>g</a:t>
            </a:r>
            <a:r>
              <a:rPr sz="3550" spc="85" dirty="0">
                <a:solidFill>
                  <a:srgbClr val="1C1C1B"/>
                </a:solidFill>
                <a:latin typeface="Trebuchet MS"/>
                <a:cs typeface="Trebuchet MS"/>
              </a:rPr>
              <a:t>a</a:t>
            </a:r>
            <a:r>
              <a:rPr sz="3550" spc="-204" dirty="0">
                <a:solidFill>
                  <a:srgbClr val="1C1C1B"/>
                </a:solidFill>
                <a:latin typeface="Trebuchet MS"/>
                <a:cs typeface="Trebuchet MS"/>
              </a:rPr>
              <a:t>i</a:t>
            </a:r>
            <a:r>
              <a:rPr sz="3550" spc="-195" dirty="0">
                <a:solidFill>
                  <a:srgbClr val="1C1C1B"/>
                </a:solidFill>
                <a:latin typeface="Trebuchet MS"/>
                <a:cs typeface="Trebuchet MS"/>
              </a:rPr>
              <a:t> </a:t>
            </a:r>
            <a:r>
              <a:rPr sz="3550" spc="-45" dirty="0">
                <a:solidFill>
                  <a:srgbClr val="1C1C1B"/>
                </a:solidFill>
                <a:latin typeface="Trebuchet MS"/>
                <a:cs typeface="Trebuchet MS"/>
              </a:rPr>
              <a:t>b</a:t>
            </a:r>
            <a:r>
              <a:rPr sz="3550" spc="-120" dirty="0">
                <a:solidFill>
                  <a:srgbClr val="1C1C1B"/>
                </a:solidFill>
                <a:latin typeface="Trebuchet MS"/>
                <a:cs typeface="Trebuchet MS"/>
              </a:rPr>
              <a:t>e</a:t>
            </a:r>
            <a:r>
              <a:rPr sz="3550" spc="-285" dirty="0">
                <a:solidFill>
                  <a:srgbClr val="1C1C1B"/>
                </a:solidFill>
                <a:latin typeface="Trebuchet MS"/>
                <a:cs typeface="Trebuchet MS"/>
              </a:rPr>
              <a:t>r</a:t>
            </a:r>
            <a:r>
              <a:rPr sz="3550" spc="-204" dirty="0">
                <a:solidFill>
                  <a:srgbClr val="1C1C1B"/>
                </a:solidFill>
                <a:latin typeface="Trebuchet MS"/>
                <a:cs typeface="Trebuchet MS"/>
              </a:rPr>
              <a:t>i</a:t>
            </a:r>
            <a:r>
              <a:rPr sz="3550" spc="-300" dirty="0">
                <a:solidFill>
                  <a:srgbClr val="1C1C1B"/>
                </a:solidFill>
                <a:latin typeface="Trebuchet MS"/>
                <a:cs typeface="Trebuchet MS"/>
              </a:rPr>
              <a:t>k</a:t>
            </a:r>
            <a:r>
              <a:rPr sz="3550" spc="-425" dirty="0">
                <a:solidFill>
                  <a:srgbClr val="1C1C1B"/>
                </a:solidFill>
                <a:latin typeface="Trebuchet MS"/>
                <a:cs typeface="Trebuchet MS"/>
              </a:rPr>
              <a:t>u</a:t>
            </a:r>
            <a:r>
              <a:rPr sz="3550" spc="-360" dirty="0">
                <a:solidFill>
                  <a:srgbClr val="1C1C1B"/>
                </a:solidFill>
                <a:latin typeface="Trebuchet MS"/>
                <a:cs typeface="Trebuchet MS"/>
              </a:rPr>
              <a:t>t</a:t>
            </a:r>
            <a:r>
              <a:rPr sz="3500" spc="-385" dirty="0">
                <a:solidFill>
                  <a:srgbClr val="1C1C1B"/>
                </a:solidFill>
                <a:latin typeface="Trebuchet MS"/>
                <a:cs typeface="Trebuchet MS"/>
              </a:rPr>
              <a:t>:</a:t>
            </a:r>
            <a:endParaRPr sz="3500">
              <a:latin typeface="Trebuchet MS"/>
              <a:cs typeface="Trebuchet MS"/>
            </a:endParaRPr>
          </a:p>
          <a:p>
            <a:pPr marL="403860" indent="-391795">
              <a:lnSpc>
                <a:spcPts val="3025"/>
              </a:lnSpc>
              <a:buAutoNum type="arabicParenR"/>
              <a:tabLst>
                <a:tab pos="404495" algn="l"/>
              </a:tabLst>
            </a:pPr>
            <a:r>
              <a:rPr sz="3550" spc="170" dirty="0">
                <a:solidFill>
                  <a:srgbClr val="1C1C1B"/>
                </a:solidFill>
                <a:latin typeface="Trebuchet MS"/>
                <a:cs typeface="Trebuchet MS"/>
              </a:rPr>
              <a:t>M</a:t>
            </a:r>
            <a:r>
              <a:rPr sz="3550" spc="-425" dirty="0">
                <a:solidFill>
                  <a:srgbClr val="1C1C1B"/>
                </a:solidFill>
                <a:latin typeface="Trebuchet MS"/>
                <a:cs typeface="Trebuchet MS"/>
              </a:rPr>
              <a:t>u</a:t>
            </a:r>
            <a:r>
              <a:rPr sz="3550" spc="-240" dirty="0">
                <a:solidFill>
                  <a:srgbClr val="1C1C1B"/>
                </a:solidFill>
                <a:latin typeface="Trebuchet MS"/>
                <a:cs typeface="Trebuchet MS"/>
              </a:rPr>
              <a:t>s</a:t>
            </a:r>
            <a:r>
              <a:rPr sz="3550" spc="-270" dirty="0">
                <a:solidFill>
                  <a:srgbClr val="1C1C1B"/>
                </a:solidFill>
                <a:latin typeface="Trebuchet MS"/>
                <a:cs typeface="Trebuchet MS"/>
              </a:rPr>
              <a:t>y</a:t>
            </a:r>
            <a:r>
              <a:rPr sz="3550" spc="85" dirty="0">
                <a:solidFill>
                  <a:srgbClr val="1C1C1B"/>
                </a:solidFill>
                <a:latin typeface="Trebuchet MS"/>
                <a:cs typeface="Trebuchet MS"/>
              </a:rPr>
              <a:t>a</a:t>
            </a:r>
            <a:r>
              <a:rPr sz="3550" spc="-315" dirty="0">
                <a:solidFill>
                  <a:srgbClr val="1C1C1B"/>
                </a:solidFill>
                <a:latin typeface="Trebuchet MS"/>
                <a:cs typeface="Trebuchet MS"/>
              </a:rPr>
              <a:t>w</a:t>
            </a:r>
            <a:r>
              <a:rPr sz="3550" spc="85" dirty="0">
                <a:solidFill>
                  <a:srgbClr val="1C1C1B"/>
                </a:solidFill>
                <a:latin typeface="Trebuchet MS"/>
                <a:cs typeface="Trebuchet MS"/>
              </a:rPr>
              <a:t>a</a:t>
            </a:r>
            <a:r>
              <a:rPr sz="3550" spc="-285" dirty="0">
                <a:solidFill>
                  <a:srgbClr val="1C1C1B"/>
                </a:solidFill>
                <a:latin typeface="Trebuchet MS"/>
                <a:cs typeface="Trebuchet MS"/>
              </a:rPr>
              <a:t>r</a:t>
            </a:r>
            <a:r>
              <a:rPr sz="3550" spc="85" dirty="0">
                <a:solidFill>
                  <a:srgbClr val="1C1C1B"/>
                </a:solidFill>
                <a:latin typeface="Trebuchet MS"/>
                <a:cs typeface="Trebuchet MS"/>
              </a:rPr>
              <a:t>a</a:t>
            </a:r>
            <a:r>
              <a:rPr sz="3550" spc="-335" dirty="0">
                <a:solidFill>
                  <a:srgbClr val="1C1C1B"/>
                </a:solidFill>
                <a:latin typeface="Trebuchet MS"/>
                <a:cs typeface="Trebuchet MS"/>
              </a:rPr>
              <a:t>h</a:t>
            </a:r>
            <a:r>
              <a:rPr sz="3550" spc="-195" dirty="0">
                <a:solidFill>
                  <a:srgbClr val="1C1C1B"/>
                </a:solidFill>
                <a:latin typeface="Trebuchet MS"/>
                <a:cs typeface="Trebuchet MS"/>
              </a:rPr>
              <a:t> </a:t>
            </a:r>
            <a:r>
              <a:rPr sz="3550" spc="-515" dirty="0">
                <a:solidFill>
                  <a:srgbClr val="1C1C1B"/>
                </a:solidFill>
                <a:latin typeface="Trebuchet MS"/>
                <a:cs typeface="Trebuchet MS"/>
              </a:rPr>
              <a:t>m</a:t>
            </a:r>
            <a:r>
              <a:rPr sz="3550" spc="-425" dirty="0">
                <a:solidFill>
                  <a:srgbClr val="1C1C1B"/>
                </a:solidFill>
                <a:latin typeface="Trebuchet MS"/>
                <a:cs typeface="Trebuchet MS"/>
              </a:rPr>
              <a:t>u</a:t>
            </a:r>
            <a:r>
              <a:rPr sz="3550" spc="-315" dirty="0">
                <a:solidFill>
                  <a:srgbClr val="1C1C1B"/>
                </a:solidFill>
                <a:latin typeface="Trebuchet MS"/>
                <a:cs typeface="Trebuchet MS"/>
              </a:rPr>
              <a:t>f</a:t>
            </a:r>
            <a:r>
              <a:rPr sz="3550" spc="85" dirty="0">
                <a:solidFill>
                  <a:srgbClr val="1C1C1B"/>
                </a:solidFill>
                <a:latin typeface="Trebuchet MS"/>
                <a:cs typeface="Trebuchet MS"/>
              </a:rPr>
              <a:t>a</a:t>
            </a:r>
            <a:r>
              <a:rPr sz="3550" spc="-300" dirty="0">
                <a:solidFill>
                  <a:srgbClr val="1C1C1B"/>
                </a:solidFill>
                <a:latin typeface="Trebuchet MS"/>
                <a:cs typeface="Trebuchet MS"/>
              </a:rPr>
              <a:t>k</a:t>
            </a:r>
            <a:r>
              <a:rPr sz="3550" spc="85" dirty="0">
                <a:solidFill>
                  <a:srgbClr val="1C1C1B"/>
                </a:solidFill>
                <a:latin typeface="Trebuchet MS"/>
                <a:cs typeface="Trebuchet MS"/>
              </a:rPr>
              <a:t>a</a:t>
            </a:r>
            <a:r>
              <a:rPr sz="3550" spc="-360" dirty="0">
                <a:solidFill>
                  <a:srgbClr val="1C1C1B"/>
                </a:solidFill>
                <a:latin typeface="Trebuchet MS"/>
                <a:cs typeface="Trebuchet MS"/>
              </a:rPr>
              <a:t>t</a:t>
            </a:r>
            <a:r>
              <a:rPr sz="3500" spc="-310" dirty="0">
                <a:solidFill>
                  <a:srgbClr val="1C1C1B"/>
                </a:solidFill>
                <a:latin typeface="Trebuchet MS"/>
                <a:cs typeface="Trebuchet MS"/>
              </a:rPr>
              <a:t>;</a:t>
            </a:r>
            <a:endParaRPr sz="3500">
              <a:latin typeface="Trebuchet MS"/>
              <a:cs typeface="Trebuchet MS"/>
            </a:endParaRPr>
          </a:p>
          <a:p>
            <a:pPr marL="488950" indent="-476884">
              <a:lnSpc>
                <a:spcPts val="3425"/>
              </a:lnSpc>
              <a:buAutoNum type="arabicParenR"/>
              <a:tabLst>
                <a:tab pos="489584" algn="l"/>
              </a:tabLst>
            </a:pPr>
            <a:r>
              <a:rPr sz="3550" spc="-204" dirty="0">
                <a:solidFill>
                  <a:srgbClr val="1C1C1B"/>
                </a:solidFill>
                <a:latin typeface="Trebuchet MS"/>
                <a:cs typeface="Trebuchet MS"/>
              </a:rPr>
              <a:t>Arbitrase</a:t>
            </a:r>
            <a:r>
              <a:rPr sz="3500" spc="-204" dirty="0">
                <a:solidFill>
                  <a:srgbClr val="1C1C1B"/>
                </a:solidFill>
                <a:latin typeface="Trebuchet MS"/>
                <a:cs typeface="Trebuchet MS"/>
              </a:rPr>
              <a:t>;</a:t>
            </a:r>
            <a:endParaRPr sz="3500">
              <a:latin typeface="Trebuchet MS"/>
              <a:cs typeface="Trebuchet MS"/>
            </a:endParaRPr>
          </a:p>
          <a:p>
            <a:pPr marL="488950" indent="-476884">
              <a:lnSpc>
                <a:spcPts val="3425"/>
              </a:lnSpc>
              <a:buAutoNum type="arabicParenR"/>
              <a:tabLst>
                <a:tab pos="489584" algn="l"/>
              </a:tabLst>
            </a:pPr>
            <a:r>
              <a:rPr sz="3550" spc="-140" dirty="0">
                <a:solidFill>
                  <a:srgbClr val="1C1C1B"/>
                </a:solidFill>
                <a:latin typeface="Trebuchet MS"/>
                <a:cs typeface="Trebuchet MS"/>
              </a:rPr>
              <a:t>Pengadilan</a:t>
            </a:r>
            <a:r>
              <a:rPr sz="3500" spc="-140" dirty="0">
                <a:solidFill>
                  <a:srgbClr val="1C1C1B"/>
                </a:solidFill>
                <a:latin typeface="Trebuchet MS"/>
                <a:cs typeface="Trebuchet MS"/>
              </a:rPr>
              <a:t>;</a:t>
            </a:r>
            <a:endParaRPr sz="3500">
              <a:latin typeface="Trebuchet MS"/>
              <a:cs typeface="Trebuchet MS"/>
            </a:endParaRPr>
          </a:p>
          <a:p>
            <a:pPr marL="491490" indent="-479425">
              <a:lnSpc>
                <a:spcPts val="3425"/>
              </a:lnSpc>
              <a:buAutoNum type="arabicParenR"/>
              <a:tabLst>
                <a:tab pos="492125" algn="l"/>
              </a:tabLst>
            </a:pPr>
            <a:r>
              <a:rPr sz="3550" spc="-150" dirty="0">
                <a:solidFill>
                  <a:srgbClr val="1C1C1B"/>
                </a:solidFill>
                <a:latin typeface="Trebuchet MS"/>
                <a:cs typeface="Trebuchet MS"/>
              </a:rPr>
              <a:t>ADR</a:t>
            </a:r>
            <a:r>
              <a:rPr sz="3500" spc="-150" dirty="0">
                <a:solidFill>
                  <a:srgbClr val="1C1C1B"/>
                </a:solidFill>
                <a:latin typeface="Trebuchet MS"/>
                <a:cs typeface="Trebuchet MS"/>
              </a:rPr>
              <a:t>(</a:t>
            </a:r>
            <a:r>
              <a:rPr sz="3550" spc="-150" dirty="0">
                <a:solidFill>
                  <a:srgbClr val="1C1C1B"/>
                </a:solidFill>
                <a:latin typeface="Trebuchet MS"/>
                <a:cs typeface="Trebuchet MS"/>
              </a:rPr>
              <a:t>Negosiasi</a:t>
            </a:r>
            <a:r>
              <a:rPr sz="3500" spc="-150" dirty="0">
                <a:solidFill>
                  <a:srgbClr val="1C1C1B"/>
                </a:solidFill>
                <a:latin typeface="Trebuchet MS"/>
                <a:cs typeface="Trebuchet MS"/>
              </a:rPr>
              <a:t>,</a:t>
            </a:r>
            <a:r>
              <a:rPr sz="3550" spc="-150" dirty="0">
                <a:solidFill>
                  <a:srgbClr val="1C1C1B"/>
                </a:solidFill>
                <a:latin typeface="Trebuchet MS"/>
                <a:cs typeface="Trebuchet MS"/>
              </a:rPr>
              <a:t>MediasidanKonsiliasi</a:t>
            </a:r>
            <a:r>
              <a:rPr sz="3500" spc="-150" dirty="0">
                <a:solidFill>
                  <a:srgbClr val="1C1C1B"/>
                </a:solidFill>
                <a:latin typeface="Trebuchet MS"/>
                <a:cs typeface="Trebuchet MS"/>
              </a:rPr>
              <a:t>)</a:t>
            </a:r>
            <a:endParaRPr sz="3500">
              <a:latin typeface="Trebuchet MS"/>
              <a:cs typeface="Trebuchet MS"/>
            </a:endParaRPr>
          </a:p>
          <a:p>
            <a:pPr marL="12700" marR="2373630">
              <a:lnSpc>
                <a:spcPts val="3429"/>
              </a:lnSpc>
              <a:spcBef>
                <a:spcPts val="390"/>
              </a:spcBef>
              <a:buAutoNum type="arabicParenR"/>
              <a:tabLst>
                <a:tab pos="495300" algn="l"/>
              </a:tabLst>
            </a:pPr>
            <a:r>
              <a:rPr sz="3550" spc="-310" dirty="0">
                <a:solidFill>
                  <a:srgbClr val="1C1C1B"/>
                </a:solidFill>
                <a:latin typeface="Trebuchet MS"/>
                <a:cs typeface="Trebuchet MS"/>
              </a:rPr>
              <a:t>Khusus</a:t>
            </a:r>
            <a:r>
              <a:rPr sz="3550" spc="-195" dirty="0">
                <a:solidFill>
                  <a:srgbClr val="1C1C1B"/>
                </a:solidFill>
                <a:latin typeface="Trebuchet MS"/>
                <a:cs typeface="Trebuchet MS"/>
              </a:rPr>
              <a:t> </a:t>
            </a:r>
            <a:r>
              <a:rPr sz="3550" spc="-365" dirty="0">
                <a:solidFill>
                  <a:srgbClr val="1C1C1B"/>
                </a:solidFill>
                <a:latin typeface="Trebuchet MS"/>
                <a:cs typeface="Trebuchet MS"/>
              </a:rPr>
              <a:t>untuk</a:t>
            </a:r>
            <a:r>
              <a:rPr sz="3550" spc="-190" dirty="0">
                <a:solidFill>
                  <a:srgbClr val="1C1C1B"/>
                </a:solidFill>
                <a:latin typeface="Trebuchet MS"/>
                <a:cs typeface="Trebuchet MS"/>
              </a:rPr>
              <a:t> </a:t>
            </a:r>
            <a:r>
              <a:rPr sz="3550" spc="-150" dirty="0">
                <a:solidFill>
                  <a:srgbClr val="1C1C1B"/>
                </a:solidFill>
                <a:latin typeface="Trebuchet MS"/>
                <a:cs typeface="Trebuchet MS"/>
              </a:rPr>
              <a:t>sengketa</a:t>
            </a:r>
            <a:r>
              <a:rPr sz="3550" spc="-190" dirty="0">
                <a:solidFill>
                  <a:srgbClr val="1C1C1B"/>
                </a:solidFill>
                <a:latin typeface="Trebuchet MS"/>
                <a:cs typeface="Trebuchet MS"/>
              </a:rPr>
              <a:t> </a:t>
            </a:r>
            <a:r>
              <a:rPr sz="3550" spc="-114" dirty="0">
                <a:solidFill>
                  <a:srgbClr val="1C1C1B"/>
                </a:solidFill>
                <a:latin typeface="Trebuchet MS"/>
                <a:cs typeface="Trebuchet MS"/>
              </a:rPr>
              <a:t>antara</a:t>
            </a:r>
            <a:r>
              <a:rPr sz="3550" spc="-190" dirty="0">
                <a:solidFill>
                  <a:srgbClr val="1C1C1B"/>
                </a:solidFill>
                <a:latin typeface="Trebuchet MS"/>
                <a:cs typeface="Trebuchet MS"/>
              </a:rPr>
              <a:t> </a:t>
            </a:r>
            <a:r>
              <a:rPr sz="3550" spc="-220" dirty="0">
                <a:solidFill>
                  <a:srgbClr val="1C1C1B"/>
                </a:solidFill>
                <a:latin typeface="Trebuchet MS"/>
                <a:cs typeface="Trebuchet MS"/>
              </a:rPr>
              <a:t>pemerintah</a:t>
            </a:r>
            <a:r>
              <a:rPr sz="3550" spc="-190" dirty="0">
                <a:solidFill>
                  <a:srgbClr val="1C1C1B"/>
                </a:solidFill>
                <a:latin typeface="Trebuchet MS"/>
                <a:cs typeface="Trebuchet MS"/>
              </a:rPr>
              <a:t> </a:t>
            </a:r>
            <a:r>
              <a:rPr sz="3550" spc="-95" dirty="0">
                <a:solidFill>
                  <a:srgbClr val="1C1C1B"/>
                </a:solidFill>
                <a:latin typeface="Trebuchet MS"/>
                <a:cs typeface="Trebuchet MS"/>
              </a:rPr>
              <a:t>dengan</a:t>
            </a:r>
            <a:r>
              <a:rPr sz="3550" spc="-190" dirty="0">
                <a:solidFill>
                  <a:srgbClr val="1C1C1B"/>
                </a:solidFill>
                <a:latin typeface="Trebuchet MS"/>
                <a:cs typeface="Trebuchet MS"/>
              </a:rPr>
              <a:t> </a:t>
            </a:r>
            <a:r>
              <a:rPr sz="3550" spc="-165" dirty="0">
                <a:solidFill>
                  <a:srgbClr val="1C1C1B"/>
                </a:solidFill>
                <a:latin typeface="Trebuchet MS"/>
                <a:cs typeface="Trebuchet MS"/>
              </a:rPr>
              <a:t>penanam</a:t>
            </a:r>
            <a:r>
              <a:rPr sz="3550" spc="-190" dirty="0">
                <a:solidFill>
                  <a:srgbClr val="1C1C1B"/>
                </a:solidFill>
                <a:latin typeface="Trebuchet MS"/>
                <a:cs typeface="Trebuchet MS"/>
              </a:rPr>
              <a:t> </a:t>
            </a:r>
            <a:r>
              <a:rPr sz="3550" spc="-170" dirty="0">
                <a:solidFill>
                  <a:srgbClr val="1C1C1B"/>
                </a:solidFill>
                <a:latin typeface="Trebuchet MS"/>
                <a:cs typeface="Trebuchet MS"/>
              </a:rPr>
              <a:t>modal</a:t>
            </a:r>
            <a:r>
              <a:rPr sz="3550" spc="-190" dirty="0">
                <a:solidFill>
                  <a:srgbClr val="1C1C1B"/>
                </a:solidFill>
                <a:latin typeface="Trebuchet MS"/>
                <a:cs typeface="Trebuchet MS"/>
              </a:rPr>
              <a:t> </a:t>
            </a:r>
            <a:r>
              <a:rPr sz="3550" spc="-135" dirty="0">
                <a:solidFill>
                  <a:srgbClr val="1C1C1B"/>
                </a:solidFill>
                <a:latin typeface="Trebuchet MS"/>
                <a:cs typeface="Trebuchet MS"/>
              </a:rPr>
              <a:t>dalam </a:t>
            </a:r>
            <a:r>
              <a:rPr sz="3550" spc="-1055" dirty="0">
                <a:solidFill>
                  <a:srgbClr val="1C1C1B"/>
                </a:solidFill>
                <a:latin typeface="Trebuchet MS"/>
                <a:cs typeface="Trebuchet MS"/>
              </a:rPr>
              <a:t> </a:t>
            </a:r>
            <a:r>
              <a:rPr sz="3550" spc="-185" dirty="0">
                <a:solidFill>
                  <a:srgbClr val="1C1C1B"/>
                </a:solidFill>
                <a:latin typeface="Trebuchet MS"/>
                <a:cs typeface="Trebuchet MS"/>
              </a:rPr>
              <a:t>negeri</a:t>
            </a:r>
            <a:r>
              <a:rPr sz="3500" spc="-185" dirty="0">
                <a:solidFill>
                  <a:srgbClr val="1C1C1B"/>
                </a:solidFill>
                <a:latin typeface="Trebuchet MS"/>
                <a:cs typeface="Trebuchet MS"/>
              </a:rPr>
              <a:t>,</a:t>
            </a:r>
            <a:r>
              <a:rPr sz="3550" spc="-185" dirty="0">
                <a:solidFill>
                  <a:srgbClr val="1C1C1B"/>
                </a:solidFill>
                <a:latin typeface="Trebuchet MS"/>
                <a:cs typeface="Trebuchet MS"/>
              </a:rPr>
              <a:t>sengketa</a:t>
            </a:r>
            <a:r>
              <a:rPr sz="3550" spc="-195" dirty="0">
                <a:solidFill>
                  <a:srgbClr val="1C1C1B"/>
                </a:solidFill>
                <a:latin typeface="Trebuchet MS"/>
                <a:cs typeface="Trebuchet MS"/>
              </a:rPr>
              <a:t> </a:t>
            </a:r>
            <a:r>
              <a:rPr sz="3550" spc="-160" dirty="0">
                <a:solidFill>
                  <a:srgbClr val="1C1C1B"/>
                </a:solidFill>
                <a:latin typeface="Trebuchet MS"/>
                <a:cs typeface="Trebuchet MS"/>
              </a:rPr>
              <a:t>diselesaikan</a:t>
            </a:r>
            <a:r>
              <a:rPr sz="3550" spc="-195" dirty="0">
                <a:solidFill>
                  <a:srgbClr val="1C1C1B"/>
                </a:solidFill>
                <a:latin typeface="Trebuchet MS"/>
                <a:cs typeface="Trebuchet MS"/>
              </a:rPr>
              <a:t> </a:t>
            </a:r>
            <a:r>
              <a:rPr sz="3550" spc="-250" dirty="0">
                <a:solidFill>
                  <a:srgbClr val="1C1C1B"/>
                </a:solidFill>
                <a:latin typeface="Trebuchet MS"/>
                <a:cs typeface="Trebuchet MS"/>
              </a:rPr>
              <a:t>melalui</a:t>
            </a:r>
            <a:r>
              <a:rPr sz="3550" spc="-195" dirty="0">
                <a:solidFill>
                  <a:srgbClr val="1C1C1B"/>
                </a:solidFill>
                <a:latin typeface="Trebuchet MS"/>
                <a:cs typeface="Trebuchet MS"/>
              </a:rPr>
              <a:t> </a:t>
            </a:r>
            <a:r>
              <a:rPr sz="3550" spc="-150" dirty="0">
                <a:solidFill>
                  <a:srgbClr val="1C1C1B"/>
                </a:solidFill>
                <a:latin typeface="Trebuchet MS"/>
                <a:cs typeface="Trebuchet MS"/>
              </a:rPr>
              <a:t>arbitrase</a:t>
            </a:r>
            <a:r>
              <a:rPr sz="3550" spc="-190" dirty="0">
                <a:solidFill>
                  <a:srgbClr val="1C1C1B"/>
                </a:solidFill>
                <a:latin typeface="Trebuchet MS"/>
                <a:cs typeface="Trebuchet MS"/>
              </a:rPr>
              <a:t> </a:t>
            </a:r>
            <a:r>
              <a:rPr sz="3550" spc="-200" dirty="0">
                <a:solidFill>
                  <a:srgbClr val="1C1C1B"/>
                </a:solidFill>
                <a:latin typeface="Trebuchet MS"/>
                <a:cs typeface="Trebuchet MS"/>
              </a:rPr>
              <a:t>ataupun</a:t>
            </a:r>
            <a:r>
              <a:rPr sz="3550" spc="-195" dirty="0">
                <a:solidFill>
                  <a:srgbClr val="1C1C1B"/>
                </a:solidFill>
                <a:latin typeface="Trebuchet MS"/>
                <a:cs typeface="Trebuchet MS"/>
              </a:rPr>
              <a:t> </a:t>
            </a:r>
            <a:r>
              <a:rPr sz="3550" spc="-155" dirty="0">
                <a:solidFill>
                  <a:srgbClr val="1C1C1B"/>
                </a:solidFill>
                <a:latin typeface="Trebuchet MS"/>
                <a:cs typeface="Trebuchet MS"/>
              </a:rPr>
              <a:t>pengadilan</a:t>
            </a:r>
            <a:r>
              <a:rPr sz="3500" spc="-155" dirty="0">
                <a:solidFill>
                  <a:srgbClr val="1C1C1B"/>
                </a:solidFill>
                <a:latin typeface="Trebuchet MS"/>
                <a:cs typeface="Trebuchet MS"/>
              </a:rPr>
              <a:t>,</a:t>
            </a:r>
            <a:r>
              <a:rPr sz="3500" spc="-180" dirty="0">
                <a:solidFill>
                  <a:srgbClr val="1C1C1B"/>
                </a:solidFill>
                <a:latin typeface="Trebuchet MS"/>
                <a:cs typeface="Trebuchet MS"/>
              </a:rPr>
              <a:t> </a:t>
            </a:r>
            <a:r>
              <a:rPr sz="3550" spc="-90" dirty="0">
                <a:solidFill>
                  <a:srgbClr val="1C1C1B"/>
                </a:solidFill>
                <a:latin typeface="Trebuchet MS"/>
                <a:cs typeface="Trebuchet MS"/>
              </a:rPr>
              <a:t>dan</a:t>
            </a:r>
            <a:endParaRPr sz="3550">
              <a:latin typeface="Trebuchet MS"/>
              <a:cs typeface="Trebuchet MS"/>
            </a:endParaRPr>
          </a:p>
          <a:p>
            <a:pPr marL="12700" marR="2553335">
              <a:lnSpc>
                <a:spcPct val="80400"/>
              </a:lnSpc>
              <a:spcBef>
                <a:spcPts val="20"/>
              </a:spcBef>
              <a:buAutoNum type="arabicParenR"/>
              <a:tabLst>
                <a:tab pos="507365" algn="l"/>
              </a:tabLst>
            </a:pPr>
            <a:r>
              <a:rPr sz="3550" spc="-310" dirty="0">
                <a:solidFill>
                  <a:srgbClr val="1C1C1B"/>
                </a:solidFill>
                <a:latin typeface="Trebuchet MS"/>
                <a:cs typeface="Trebuchet MS"/>
              </a:rPr>
              <a:t>Khusus</a:t>
            </a:r>
            <a:r>
              <a:rPr sz="3550" spc="-195" dirty="0">
                <a:solidFill>
                  <a:srgbClr val="1C1C1B"/>
                </a:solidFill>
                <a:latin typeface="Trebuchet MS"/>
                <a:cs typeface="Trebuchet MS"/>
              </a:rPr>
              <a:t> </a:t>
            </a:r>
            <a:r>
              <a:rPr sz="3550" spc="-365" dirty="0">
                <a:solidFill>
                  <a:srgbClr val="1C1C1B"/>
                </a:solidFill>
                <a:latin typeface="Trebuchet MS"/>
                <a:cs typeface="Trebuchet MS"/>
              </a:rPr>
              <a:t>untuk</a:t>
            </a:r>
            <a:r>
              <a:rPr sz="3550" spc="-190" dirty="0">
                <a:solidFill>
                  <a:srgbClr val="1C1C1B"/>
                </a:solidFill>
                <a:latin typeface="Trebuchet MS"/>
                <a:cs typeface="Trebuchet MS"/>
              </a:rPr>
              <a:t> </a:t>
            </a:r>
            <a:r>
              <a:rPr sz="3550" spc="-150" dirty="0">
                <a:solidFill>
                  <a:srgbClr val="1C1C1B"/>
                </a:solidFill>
                <a:latin typeface="Trebuchet MS"/>
                <a:cs typeface="Trebuchet MS"/>
              </a:rPr>
              <a:t>sengketa</a:t>
            </a:r>
            <a:r>
              <a:rPr sz="3550" spc="-190" dirty="0">
                <a:solidFill>
                  <a:srgbClr val="1C1C1B"/>
                </a:solidFill>
                <a:latin typeface="Trebuchet MS"/>
                <a:cs typeface="Trebuchet MS"/>
              </a:rPr>
              <a:t> </a:t>
            </a:r>
            <a:r>
              <a:rPr sz="3550" spc="-114" dirty="0">
                <a:solidFill>
                  <a:srgbClr val="1C1C1B"/>
                </a:solidFill>
                <a:latin typeface="Trebuchet MS"/>
                <a:cs typeface="Trebuchet MS"/>
              </a:rPr>
              <a:t>antara</a:t>
            </a:r>
            <a:r>
              <a:rPr sz="3550" spc="-190" dirty="0">
                <a:solidFill>
                  <a:srgbClr val="1C1C1B"/>
                </a:solidFill>
                <a:latin typeface="Trebuchet MS"/>
                <a:cs typeface="Trebuchet MS"/>
              </a:rPr>
              <a:t> </a:t>
            </a:r>
            <a:r>
              <a:rPr sz="3550" spc="-220" dirty="0">
                <a:solidFill>
                  <a:srgbClr val="1C1C1B"/>
                </a:solidFill>
                <a:latin typeface="Trebuchet MS"/>
                <a:cs typeface="Trebuchet MS"/>
              </a:rPr>
              <a:t>pemerintah</a:t>
            </a:r>
            <a:r>
              <a:rPr sz="3550" spc="-190" dirty="0">
                <a:solidFill>
                  <a:srgbClr val="1C1C1B"/>
                </a:solidFill>
                <a:latin typeface="Trebuchet MS"/>
                <a:cs typeface="Trebuchet MS"/>
              </a:rPr>
              <a:t> </a:t>
            </a:r>
            <a:r>
              <a:rPr sz="3550" spc="-95" dirty="0">
                <a:solidFill>
                  <a:srgbClr val="1C1C1B"/>
                </a:solidFill>
                <a:latin typeface="Trebuchet MS"/>
                <a:cs typeface="Trebuchet MS"/>
              </a:rPr>
              <a:t>dengan</a:t>
            </a:r>
            <a:r>
              <a:rPr sz="3550" spc="-190" dirty="0">
                <a:solidFill>
                  <a:srgbClr val="1C1C1B"/>
                </a:solidFill>
                <a:latin typeface="Trebuchet MS"/>
                <a:cs typeface="Trebuchet MS"/>
              </a:rPr>
              <a:t> </a:t>
            </a:r>
            <a:r>
              <a:rPr sz="3550" spc="-165" dirty="0">
                <a:solidFill>
                  <a:srgbClr val="1C1C1B"/>
                </a:solidFill>
                <a:latin typeface="Trebuchet MS"/>
                <a:cs typeface="Trebuchet MS"/>
              </a:rPr>
              <a:t>penanam</a:t>
            </a:r>
            <a:r>
              <a:rPr sz="3550" spc="-190" dirty="0">
                <a:solidFill>
                  <a:srgbClr val="1C1C1B"/>
                </a:solidFill>
                <a:latin typeface="Trebuchet MS"/>
                <a:cs typeface="Trebuchet MS"/>
              </a:rPr>
              <a:t> </a:t>
            </a:r>
            <a:r>
              <a:rPr sz="3550" spc="-170" dirty="0">
                <a:solidFill>
                  <a:srgbClr val="1C1C1B"/>
                </a:solidFill>
                <a:latin typeface="Trebuchet MS"/>
                <a:cs typeface="Trebuchet MS"/>
              </a:rPr>
              <a:t>modal</a:t>
            </a:r>
            <a:r>
              <a:rPr sz="3550" spc="-190" dirty="0">
                <a:solidFill>
                  <a:srgbClr val="1C1C1B"/>
                </a:solidFill>
                <a:latin typeface="Trebuchet MS"/>
                <a:cs typeface="Trebuchet MS"/>
              </a:rPr>
              <a:t> </a:t>
            </a:r>
            <a:r>
              <a:rPr sz="3550" spc="-105" dirty="0">
                <a:solidFill>
                  <a:srgbClr val="1C1C1B"/>
                </a:solidFill>
                <a:latin typeface="Trebuchet MS"/>
                <a:cs typeface="Trebuchet MS"/>
              </a:rPr>
              <a:t>asing </a:t>
            </a:r>
            <a:r>
              <a:rPr sz="3550" spc="-1055" dirty="0">
                <a:solidFill>
                  <a:srgbClr val="1C1C1B"/>
                </a:solidFill>
                <a:latin typeface="Trebuchet MS"/>
                <a:cs typeface="Trebuchet MS"/>
              </a:rPr>
              <a:t> </a:t>
            </a:r>
            <a:r>
              <a:rPr sz="3550" spc="-45" dirty="0">
                <a:solidFill>
                  <a:srgbClr val="1C1C1B"/>
                </a:solidFill>
                <a:latin typeface="Trebuchet MS"/>
                <a:cs typeface="Trebuchet MS"/>
              </a:rPr>
              <a:t>d</a:t>
            </a:r>
            <a:r>
              <a:rPr sz="3550" spc="-204" dirty="0">
                <a:solidFill>
                  <a:srgbClr val="1C1C1B"/>
                </a:solidFill>
                <a:latin typeface="Trebuchet MS"/>
                <a:cs typeface="Trebuchet MS"/>
              </a:rPr>
              <a:t>i</a:t>
            </a:r>
            <a:r>
              <a:rPr sz="3550" spc="-240" dirty="0">
                <a:solidFill>
                  <a:srgbClr val="1C1C1B"/>
                </a:solidFill>
                <a:latin typeface="Trebuchet MS"/>
                <a:cs typeface="Trebuchet MS"/>
              </a:rPr>
              <a:t>s</a:t>
            </a:r>
            <a:r>
              <a:rPr sz="3550" spc="-120" dirty="0">
                <a:solidFill>
                  <a:srgbClr val="1C1C1B"/>
                </a:solidFill>
                <a:latin typeface="Trebuchet MS"/>
                <a:cs typeface="Trebuchet MS"/>
              </a:rPr>
              <a:t>e</a:t>
            </a:r>
            <a:r>
              <a:rPr sz="3550" spc="-295" dirty="0">
                <a:solidFill>
                  <a:srgbClr val="1C1C1B"/>
                </a:solidFill>
                <a:latin typeface="Trebuchet MS"/>
                <a:cs typeface="Trebuchet MS"/>
              </a:rPr>
              <a:t>l</a:t>
            </a:r>
            <a:r>
              <a:rPr sz="3550" spc="-120" dirty="0">
                <a:solidFill>
                  <a:srgbClr val="1C1C1B"/>
                </a:solidFill>
                <a:latin typeface="Trebuchet MS"/>
                <a:cs typeface="Trebuchet MS"/>
              </a:rPr>
              <a:t>e</a:t>
            </a:r>
            <a:r>
              <a:rPr sz="3550" spc="-240" dirty="0">
                <a:solidFill>
                  <a:srgbClr val="1C1C1B"/>
                </a:solidFill>
                <a:latin typeface="Trebuchet MS"/>
                <a:cs typeface="Trebuchet MS"/>
              </a:rPr>
              <a:t>s</a:t>
            </a:r>
            <a:r>
              <a:rPr sz="3550" spc="85" dirty="0">
                <a:solidFill>
                  <a:srgbClr val="1C1C1B"/>
                </a:solidFill>
                <a:latin typeface="Trebuchet MS"/>
                <a:cs typeface="Trebuchet MS"/>
              </a:rPr>
              <a:t>a</a:t>
            </a:r>
            <a:r>
              <a:rPr sz="3550" spc="-204" dirty="0">
                <a:solidFill>
                  <a:srgbClr val="1C1C1B"/>
                </a:solidFill>
                <a:latin typeface="Trebuchet MS"/>
                <a:cs typeface="Trebuchet MS"/>
              </a:rPr>
              <a:t>i</a:t>
            </a:r>
            <a:r>
              <a:rPr sz="3550" spc="-300" dirty="0">
                <a:solidFill>
                  <a:srgbClr val="1C1C1B"/>
                </a:solidFill>
                <a:latin typeface="Trebuchet MS"/>
                <a:cs typeface="Trebuchet MS"/>
              </a:rPr>
              <a:t>k</a:t>
            </a:r>
            <a:r>
              <a:rPr sz="3550" spc="85" dirty="0">
                <a:solidFill>
                  <a:srgbClr val="1C1C1B"/>
                </a:solidFill>
                <a:latin typeface="Trebuchet MS"/>
                <a:cs typeface="Trebuchet MS"/>
              </a:rPr>
              <a:t>a</a:t>
            </a:r>
            <a:r>
              <a:rPr sz="3550" spc="-315" dirty="0">
                <a:solidFill>
                  <a:srgbClr val="1C1C1B"/>
                </a:solidFill>
                <a:latin typeface="Trebuchet MS"/>
                <a:cs typeface="Trebuchet MS"/>
              </a:rPr>
              <a:t>n</a:t>
            </a:r>
            <a:r>
              <a:rPr sz="3550" spc="-195" dirty="0">
                <a:solidFill>
                  <a:srgbClr val="1C1C1B"/>
                </a:solidFill>
                <a:latin typeface="Trebuchet MS"/>
                <a:cs typeface="Trebuchet MS"/>
              </a:rPr>
              <a:t> </a:t>
            </a:r>
            <a:r>
              <a:rPr sz="3550" spc="-515" dirty="0">
                <a:solidFill>
                  <a:srgbClr val="1C1C1B"/>
                </a:solidFill>
                <a:latin typeface="Trebuchet MS"/>
                <a:cs typeface="Trebuchet MS"/>
              </a:rPr>
              <a:t>m</a:t>
            </a:r>
            <a:r>
              <a:rPr sz="3550" spc="-120" dirty="0">
                <a:solidFill>
                  <a:srgbClr val="1C1C1B"/>
                </a:solidFill>
                <a:latin typeface="Trebuchet MS"/>
                <a:cs typeface="Trebuchet MS"/>
              </a:rPr>
              <a:t>e</a:t>
            </a:r>
            <a:r>
              <a:rPr sz="3550" spc="-295" dirty="0">
                <a:solidFill>
                  <a:srgbClr val="1C1C1B"/>
                </a:solidFill>
                <a:latin typeface="Trebuchet MS"/>
                <a:cs typeface="Trebuchet MS"/>
              </a:rPr>
              <a:t>l</a:t>
            </a:r>
            <a:r>
              <a:rPr sz="3550" spc="85" dirty="0">
                <a:solidFill>
                  <a:srgbClr val="1C1C1B"/>
                </a:solidFill>
                <a:latin typeface="Trebuchet MS"/>
                <a:cs typeface="Trebuchet MS"/>
              </a:rPr>
              <a:t>a</a:t>
            </a:r>
            <a:r>
              <a:rPr sz="3550" spc="-295" dirty="0">
                <a:solidFill>
                  <a:srgbClr val="1C1C1B"/>
                </a:solidFill>
                <a:latin typeface="Trebuchet MS"/>
                <a:cs typeface="Trebuchet MS"/>
              </a:rPr>
              <a:t>l</a:t>
            </a:r>
            <a:r>
              <a:rPr sz="3550" spc="-425" dirty="0">
                <a:solidFill>
                  <a:srgbClr val="1C1C1B"/>
                </a:solidFill>
                <a:latin typeface="Trebuchet MS"/>
                <a:cs typeface="Trebuchet MS"/>
              </a:rPr>
              <a:t>u</a:t>
            </a:r>
            <a:r>
              <a:rPr sz="3550" spc="-204" dirty="0">
                <a:solidFill>
                  <a:srgbClr val="1C1C1B"/>
                </a:solidFill>
                <a:latin typeface="Trebuchet MS"/>
                <a:cs typeface="Trebuchet MS"/>
              </a:rPr>
              <a:t>i</a:t>
            </a:r>
            <a:r>
              <a:rPr sz="3550" spc="-195" dirty="0">
                <a:solidFill>
                  <a:srgbClr val="1C1C1B"/>
                </a:solidFill>
                <a:latin typeface="Trebuchet MS"/>
                <a:cs typeface="Trebuchet MS"/>
              </a:rPr>
              <a:t> </a:t>
            </a:r>
            <a:r>
              <a:rPr sz="3550" spc="-265" dirty="0">
                <a:solidFill>
                  <a:srgbClr val="1C1C1B"/>
                </a:solidFill>
                <a:latin typeface="Trebuchet MS"/>
                <a:cs typeface="Trebuchet MS"/>
              </a:rPr>
              <a:t>A</a:t>
            </a:r>
            <a:r>
              <a:rPr sz="3550" spc="-285" dirty="0">
                <a:solidFill>
                  <a:srgbClr val="1C1C1B"/>
                </a:solidFill>
                <a:latin typeface="Trebuchet MS"/>
                <a:cs typeface="Trebuchet MS"/>
              </a:rPr>
              <a:t>r</a:t>
            </a:r>
            <a:r>
              <a:rPr sz="3550" spc="-45" dirty="0">
                <a:solidFill>
                  <a:srgbClr val="1C1C1B"/>
                </a:solidFill>
                <a:latin typeface="Trebuchet MS"/>
                <a:cs typeface="Trebuchet MS"/>
              </a:rPr>
              <a:t>b</a:t>
            </a:r>
            <a:r>
              <a:rPr sz="3550" spc="-204" dirty="0">
                <a:solidFill>
                  <a:srgbClr val="1C1C1B"/>
                </a:solidFill>
                <a:latin typeface="Trebuchet MS"/>
                <a:cs typeface="Trebuchet MS"/>
              </a:rPr>
              <a:t>i</a:t>
            </a:r>
            <a:r>
              <a:rPr sz="3550" spc="-360" dirty="0">
                <a:solidFill>
                  <a:srgbClr val="1C1C1B"/>
                </a:solidFill>
                <a:latin typeface="Trebuchet MS"/>
                <a:cs typeface="Trebuchet MS"/>
              </a:rPr>
              <a:t>t</a:t>
            </a:r>
            <a:r>
              <a:rPr sz="3550" spc="-285" dirty="0">
                <a:solidFill>
                  <a:srgbClr val="1C1C1B"/>
                </a:solidFill>
                <a:latin typeface="Trebuchet MS"/>
                <a:cs typeface="Trebuchet MS"/>
              </a:rPr>
              <a:t>r</a:t>
            </a:r>
            <a:r>
              <a:rPr sz="3550" spc="85" dirty="0">
                <a:solidFill>
                  <a:srgbClr val="1C1C1B"/>
                </a:solidFill>
                <a:latin typeface="Trebuchet MS"/>
                <a:cs typeface="Trebuchet MS"/>
              </a:rPr>
              <a:t>a</a:t>
            </a:r>
            <a:r>
              <a:rPr sz="3550" spc="-240" dirty="0">
                <a:solidFill>
                  <a:srgbClr val="1C1C1B"/>
                </a:solidFill>
                <a:latin typeface="Trebuchet MS"/>
                <a:cs typeface="Trebuchet MS"/>
              </a:rPr>
              <a:t>s</a:t>
            </a:r>
            <a:r>
              <a:rPr sz="3550" spc="-114" dirty="0">
                <a:solidFill>
                  <a:srgbClr val="1C1C1B"/>
                </a:solidFill>
                <a:latin typeface="Trebuchet MS"/>
                <a:cs typeface="Trebuchet MS"/>
              </a:rPr>
              <a:t>e</a:t>
            </a:r>
            <a:r>
              <a:rPr sz="3550" spc="-195" dirty="0">
                <a:solidFill>
                  <a:srgbClr val="1C1C1B"/>
                </a:solidFill>
                <a:latin typeface="Trebuchet MS"/>
                <a:cs typeface="Trebuchet MS"/>
              </a:rPr>
              <a:t> I</a:t>
            </a:r>
            <a:r>
              <a:rPr sz="3550" spc="-320" dirty="0">
                <a:solidFill>
                  <a:srgbClr val="1C1C1B"/>
                </a:solidFill>
                <a:latin typeface="Trebuchet MS"/>
                <a:cs typeface="Trebuchet MS"/>
              </a:rPr>
              <a:t>n</a:t>
            </a:r>
            <a:r>
              <a:rPr sz="3550" spc="-360" dirty="0">
                <a:solidFill>
                  <a:srgbClr val="1C1C1B"/>
                </a:solidFill>
                <a:latin typeface="Trebuchet MS"/>
                <a:cs typeface="Trebuchet MS"/>
              </a:rPr>
              <a:t>t</a:t>
            </a:r>
            <a:r>
              <a:rPr sz="3550" spc="-120" dirty="0">
                <a:solidFill>
                  <a:srgbClr val="1C1C1B"/>
                </a:solidFill>
                <a:latin typeface="Trebuchet MS"/>
                <a:cs typeface="Trebuchet MS"/>
              </a:rPr>
              <a:t>e</a:t>
            </a:r>
            <a:r>
              <a:rPr sz="3550" spc="-285" dirty="0">
                <a:solidFill>
                  <a:srgbClr val="1C1C1B"/>
                </a:solidFill>
                <a:latin typeface="Trebuchet MS"/>
                <a:cs typeface="Trebuchet MS"/>
              </a:rPr>
              <a:t>r</a:t>
            </a:r>
            <a:r>
              <a:rPr sz="3550" spc="-320" dirty="0">
                <a:solidFill>
                  <a:srgbClr val="1C1C1B"/>
                </a:solidFill>
                <a:latin typeface="Trebuchet MS"/>
                <a:cs typeface="Trebuchet MS"/>
              </a:rPr>
              <a:t>n</a:t>
            </a:r>
            <a:r>
              <a:rPr sz="3550" spc="85" dirty="0">
                <a:solidFill>
                  <a:srgbClr val="1C1C1B"/>
                </a:solidFill>
                <a:latin typeface="Trebuchet MS"/>
                <a:cs typeface="Trebuchet MS"/>
              </a:rPr>
              <a:t>a</a:t>
            </a:r>
            <a:r>
              <a:rPr sz="3550" spc="-240" dirty="0">
                <a:solidFill>
                  <a:srgbClr val="1C1C1B"/>
                </a:solidFill>
                <a:latin typeface="Trebuchet MS"/>
                <a:cs typeface="Trebuchet MS"/>
              </a:rPr>
              <a:t>s</a:t>
            </a:r>
            <a:r>
              <a:rPr sz="3550" spc="-204" dirty="0">
                <a:solidFill>
                  <a:srgbClr val="1C1C1B"/>
                </a:solidFill>
                <a:latin typeface="Trebuchet MS"/>
                <a:cs typeface="Trebuchet MS"/>
              </a:rPr>
              <a:t>i</a:t>
            </a:r>
            <a:r>
              <a:rPr sz="3550" spc="-75" dirty="0">
                <a:solidFill>
                  <a:srgbClr val="1C1C1B"/>
                </a:solidFill>
                <a:latin typeface="Trebuchet MS"/>
                <a:cs typeface="Trebuchet MS"/>
              </a:rPr>
              <a:t>o</a:t>
            </a:r>
            <a:r>
              <a:rPr sz="3550" spc="-320" dirty="0">
                <a:solidFill>
                  <a:srgbClr val="1C1C1B"/>
                </a:solidFill>
                <a:latin typeface="Trebuchet MS"/>
                <a:cs typeface="Trebuchet MS"/>
              </a:rPr>
              <a:t>n</a:t>
            </a:r>
            <a:r>
              <a:rPr sz="3550" spc="85" dirty="0">
                <a:solidFill>
                  <a:srgbClr val="1C1C1B"/>
                </a:solidFill>
                <a:latin typeface="Trebuchet MS"/>
                <a:cs typeface="Trebuchet MS"/>
              </a:rPr>
              <a:t>a</a:t>
            </a:r>
            <a:r>
              <a:rPr sz="3550" spc="-295" dirty="0">
                <a:solidFill>
                  <a:srgbClr val="1C1C1B"/>
                </a:solidFill>
                <a:latin typeface="Trebuchet MS"/>
                <a:cs typeface="Trebuchet MS"/>
              </a:rPr>
              <a:t>l</a:t>
            </a:r>
            <a:r>
              <a:rPr sz="3550" spc="-195" dirty="0">
                <a:solidFill>
                  <a:srgbClr val="1C1C1B"/>
                </a:solidFill>
                <a:latin typeface="Trebuchet MS"/>
                <a:cs typeface="Trebuchet MS"/>
              </a:rPr>
              <a:t> </a:t>
            </a:r>
            <a:r>
              <a:rPr sz="3550" spc="-270" dirty="0">
                <a:solidFill>
                  <a:srgbClr val="1C1C1B"/>
                </a:solidFill>
                <a:latin typeface="Trebuchet MS"/>
                <a:cs typeface="Trebuchet MS"/>
              </a:rPr>
              <a:t>y</a:t>
            </a:r>
            <a:r>
              <a:rPr sz="3550" spc="85" dirty="0">
                <a:solidFill>
                  <a:srgbClr val="1C1C1B"/>
                </a:solidFill>
                <a:latin typeface="Trebuchet MS"/>
                <a:cs typeface="Trebuchet MS"/>
              </a:rPr>
              <a:t>a</a:t>
            </a:r>
            <a:r>
              <a:rPr sz="3550" spc="-320" dirty="0">
                <a:solidFill>
                  <a:srgbClr val="1C1C1B"/>
                </a:solidFill>
                <a:latin typeface="Trebuchet MS"/>
                <a:cs typeface="Trebuchet MS"/>
              </a:rPr>
              <a:t>n</a:t>
            </a:r>
            <a:r>
              <a:rPr sz="3550" spc="155" dirty="0">
                <a:solidFill>
                  <a:srgbClr val="1C1C1B"/>
                </a:solidFill>
                <a:latin typeface="Trebuchet MS"/>
                <a:cs typeface="Trebuchet MS"/>
              </a:rPr>
              <a:t>g</a:t>
            </a:r>
            <a:r>
              <a:rPr sz="3550" spc="-195" dirty="0">
                <a:solidFill>
                  <a:srgbClr val="1C1C1B"/>
                </a:solidFill>
                <a:latin typeface="Trebuchet MS"/>
                <a:cs typeface="Trebuchet MS"/>
              </a:rPr>
              <a:t> </a:t>
            </a:r>
            <a:r>
              <a:rPr sz="3550" spc="-45" dirty="0">
                <a:solidFill>
                  <a:srgbClr val="1C1C1B"/>
                </a:solidFill>
                <a:latin typeface="Trebuchet MS"/>
                <a:cs typeface="Trebuchet MS"/>
              </a:rPr>
              <a:t>d</a:t>
            </a:r>
            <a:r>
              <a:rPr sz="3550" spc="-204" dirty="0">
                <a:solidFill>
                  <a:srgbClr val="1C1C1B"/>
                </a:solidFill>
                <a:latin typeface="Trebuchet MS"/>
                <a:cs typeface="Trebuchet MS"/>
              </a:rPr>
              <a:t>i</a:t>
            </a:r>
            <a:r>
              <a:rPr sz="3550" spc="-240" dirty="0">
                <a:solidFill>
                  <a:srgbClr val="1C1C1B"/>
                </a:solidFill>
                <a:latin typeface="Trebuchet MS"/>
                <a:cs typeface="Trebuchet MS"/>
              </a:rPr>
              <a:t>s</a:t>
            </a:r>
            <a:r>
              <a:rPr sz="3550" spc="-120" dirty="0">
                <a:solidFill>
                  <a:srgbClr val="1C1C1B"/>
                </a:solidFill>
                <a:latin typeface="Trebuchet MS"/>
                <a:cs typeface="Trebuchet MS"/>
              </a:rPr>
              <a:t>e</a:t>
            </a:r>
            <a:r>
              <a:rPr sz="3550" spc="-45" dirty="0">
                <a:solidFill>
                  <a:srgbClr val="1C1C1B"/>
                </a:solidFill>
                <a:latin typeface="Trebuchet MS"/>
                <a:cs typeface="Trebuchet MS"/>
              </a:rPr>
              <a:t>p</a:t>
            </a:r>
            <a:r>
              <a:rPr sz="3550" spc="85" dirty="0">
                <a:solidFill>
                  <a:srgbClr val="1C1C1B"/>
                </a:solidFill>
                <a:latin typeface="Trebuchet MS"/>
                <a:cs typeface="Trebuchet MS"/>
              </a:rPr>
              <a:t>a</a:t>
            </a:r>
            <a:r>
              <a:rPr sz="3550" spc="-300" dirty="0">
                <a:solidFill>
                  <a:srgbClr val="1C1C1B"/>
                </a:solidFill>
                <a:latin typeface="Trebuchet MS"/>
                <a:cs typeface="Trebuchet MS"/>
              </a:rPr>
              <a:t>k</a:t>
            </a:r>
            <a:r>
              <a:rPr sz="3550" spc="85" dirty="0">
                <a:solidFill>
                  <a:srgbClr val="1C1C1B"/>
                </a:solidFill>
                <a:latin typeface="Trebuchet MS"/>
                <a:cs typeface="Trebuchet MS"/>
              </a:rPr>
              <a:t>a</a:t>
            </a:r>
            <a:r>
              <a:rPr sz="3550" spc="-355" dirty="0">
                <a:solidFill>
                  <a:srgbClr val="1C1C1B"/>
                </a:solidFill>
                <a:latin typeface="Trebuchet MS"/>
                <a:cs typeface="Trebuchet MS"/>
              </a:rPr>
              <a:t>t</a:t>
            </a:r>
            <a:r>
              <a:rPr sz="3550" spc="-204" dirty="0">
                <a:solidFill>
                  <a:srgbClr val="1C1C1B"/>
                </a:solidFill>
                <a:latin typeface="Trebuchet MS"/>
                <a:cs typeface="Trebuchet MS"/>
              </a:rPr>
              <a:t>i</a:t>
            </a:r>
            <a:r>
              <a:rPr sz="3500" spc="-595" dirty="0">
                <a:solidFill>
                  <a:srgbClr val="1C1C1B"/>
                </a:solidFill>
                <a:latin typeface="Trebuchet MS"/>
                <a:cs typeface="Trebuchet MS"/>
              </a:rPr>
              <a:t>.</a:t>
            </a:r>
            <a:endParaRPr sz="3500">
              <a:latin typeface="Trebuchet MS"/>
              <a:cs typeface="Trebuchet MS"/>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0" y="0"/>
            <a:ext cx="18288000" cy="10287000"/>
          </a:xfrm>
          <a:custGeom>
            <a:avLst/>
            <a:gdLst/>
            <a:ahLst/>
            <a:cxnLst/>
            <a:rect l="l" t="t" r="r" b="b"/>
            <a:pathLst>
              <a:path w="18288000" h="10287000">
                <a:moveTo>
                  <a:pt x="18287998" y="10286999"/>
                </a:moveTo>
                <a:lnTo>
                  <a:pt x="0" y="10286999"/>
                </a:lnTo>
                <a:lnTo>
                  <a:pt x="0" y="0"/>
                </a:lnTo>
                <a:lnTo>
                  <a:pt x="18287998" y="0"/>
                </a:lnTo>
                <a:lnTo>
                  <a:pt x="18287998" y="10286999"/>
                </a:lnTo>
                <a:close/>
              </a:path>
            </a:pathLst>
          </a:custGeom>
          <a:solidFill>
            <a:srgbClr val="ED731B"/>
          </a:solidFill>
        </p:spPr>
        <p:txBody>
          <a:bodyPr wrap="square" lIns="0" tIns="0" rIns="0" bIns="0" rtlCol="0"/>
          <a:lstStyle/>
          <a:p>
            <a:endParaRPr/>
          </a:p>
        </p:txBody>
      </p:sp>
      <p:pic>
        <p:nvPicPr>
          <p:cNvPr id="3" name="object 3"/>
          <p:cNvPicPr/>
          <p:nvPr/>
        </p:nvPicPr>
        <p:blipFill>
          <a:blip r:embed="rId2" cstate="print"/>
          <a:stretch>
            <a:fillRect/>
          </a:stretch>
        </p:blipFill>
        <p:spPr>
          <a:xfrm>
            <a:off x="384330" y="1314823"/>
            <a:ext cx="17116110" cy="7657278"/>
          </a:xfrm>
          <a:prstGeom prst="rect">
            <a:avLst/>
          </a:prstGeom>
        </p:spPr>
      </p:pic>
      <p:sp>
        <p:nvSpPr>
          <p:cNvPr id="4" name="object 4"/>
          <p:cNvSpPr txBox="1"/>
          <p:nvPr/>
        </p:nvSpPr>
        <p:spPr>
          <a:xfrm>
            <a:off x="5179453" y="2254916"/>
            <a:ext cx="10385425" cy="5895975"/>
          </a:xfrm>
          <a:prstGeom prst="rect">
            <a:avLst/>
          </a:prstGeom>
        </p:spPr>
        <p:txBody>
          <a:bodyPr vert="horz" wrap="square" lIns="0" tIns="12065" rIns="0" bIns="0" rtlCol="0">
            <a:spAutoFit/>
          </a:bodyPr>
          <a:lstStyle/>
          <a:p>
            <a:pPr marL="12700" marR="5080" algn="ctr">
              <a:lnSpc>
                <a:spcPct val="100299"/>
              </a:lnSpc>
              <a:spcBef>
                <a:spcPts val="95"/>
              </a:spcBef>
            </a:pPr>
            <a:r>
              <a:rPr sz="9600" spc="240" dirty="0">
                <a:solidFill>
                  <a:srgbClr val="1C1C1B"/>
                </a:solidFill>
                <a:latin typeface="Trebuchet MS"/>
                <a:cs typeface="Trebuchet MS"/>
              </a:rPr>
              <a:t>Pertimbangan </a:t>
            </a:r>
            <a:r>
              <a:rPr sz="9600" spc="245" dirty="0">
                <a:solidFill>
                  <a:srgbClr val="1C1C1B"/>
                </a:solidFill>
                <a:latin typeface="Trebuchet MS"/>
                <a:cs typeface="Trebuchet MS"/>
              </a:rPr>
              <a:t> </a:t>
            </a:r>
            <a:r>
              <a:rPr sz="9600" spc="240" dirty="0">
                <a:solidFill>
                  <a:srgbClr val="1C1C1B"/>
                </a:solidFill>
                <a:latin typeface="Trebuchet MS"/>
                <a:cs typeface="Trebuchet MS"/>
              </a:rPr>
              <a:t>Lahirnya </a:t>
            </a:r>
            <a:r>
              <a:rPr sz="9600" spc="245" dirty="0">
                <a:solidFill>
                  <a:srgbClr val="1C1C1B"/>
                </a:solidFill>
                <a:latin typeface="Trebuchet MS"/>
                <a:cs typeface="Trebuchet MS"/>
              </a:rPr>
              <a:t> </a:t>
            </a:r>
            <a:r>
              <a:rPr sz="9600" spc="240" dirty="0">
                <a:solidFill>
                  <a:srgbClr val="1C1C1B"/>
                </a:solidFill>
                <a:latin typeface="Trebuchet MS"/>
                <a:cs typeface="Trebuchet MS"/>
              </a:rPr>
              <a:t>Penanaman</a:t>
            </a:r>
            <a:r>
              <a:rPr sz="9600" spc="-220" dirty="0">
                <a:solidFill>
                  <a:srgbClr val="1C1C1B"/>
                </a:solidFill>
                <a:latin typeface="Trebuchet MS"/>
                <a:cs typeface="Trebuchet MS"/>
              </a:rPr>
              <a:t> </a:t>
            </a:r>
            <a:r>
              <a:rPr sz="9600" spc="405" dirty="0">
                <a:solidFill>
                  <a:srgbClr val="1C1C1B"/>
                </a:solidFill>
                <a:latin typeface="Trebuchet MS"/>
                <a:cs typeface="Trebuchet MS"/>
              </a:rPr>
              <a:t>Modal </a:t>
            </a:r>
            <a:r>
              <a:rPr sz="9600" spc="-2880" dirty="0">
                <a:solidFill>
                  <a:srgbClr val="1C1C1B"/>
                </a:solidFill>
                <a:latin typeface="Trebuchet MS"/>
                <a:cs typeface="Trebuchet MS"/>
              </a:rPr>
              <a:t> </a:t>
            </a:r>
            <a:r>
              <a:rPr sz="9600" spc="-20" dirty="0">
                <a:solidFill>
                  <a:srgbClr val="1C1C1B"/>
                </a:solidFill>
                <a:latin typeface="Trebuchet MS"/>
                <a:cs typeface="Trebuchet MS"/>
              </a:rPr>
              <a:t>Diindonesia</a:t>
            </a:r>
            <a:endParaRPr sz="9600">
              <a:latin typeface="Trebuchet MS"/>
              <a:cs typeface="Trebuchet MS"/>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0" y="0"/>
            <a:ext cx="18288000" cy="10287000"/>
          </a:xfrm>
          <a:custGeom>
            <a:avLst/>
            <a:gdLst/>
            <a:ahLst/>
            <a:cxnLst/>
            <a:rect l="l" t="t" r="r" b="b"/>
            <a:pathLst>
              <a:path w="18288000" h="10287000">
                <a:moveTo>
                  <a:pt x="18287998" y="10286999"/>
                </a:moveTo>
                <a:lnTo>
                  <a:pt x="0" y="10286999"/>
                </a:lnTo>
                <a:lnTo>
                  <a:pt x="0" y="0"/>
                </a:lnTo>
                <a:lnTo>
                  <a:pt x="18287998" y="0"/>
                </a:lnTo>
                <a:lnTo>
                  <a:pt x="18287998" y="10286999"/>
                </a:lnTo>
                <a:close/>
              </a:path>
            </a:pathLst>
          </a:custGeom>
          <a:solidFill>
            <a:srgbClr val="ED731B"/>
          </a:solidFill>
        </p:spPr>
        <p:txBody>
          <a:bodyPr wrap="square" lIns="0" tIns="0" rIns="0" bIns="0" rtlCol="0"/>
          <a:lstStyle/>
          <a:p>
            <a:endParaRPr/>
          </a:p>
        </p:txBody>
      </p:sp>
      <p:sp>
        <p:nvSpPr>
          <p:cNvPr id="3" name="object 3"/>
          <p:cNvSpPr/>
          <p:nvPr/>
        </p:nvSpPr>
        <p:spPr>
          <a:xfrm>
            <a:off x="14971771" y="1822054"/>
            <a:ext cx="2778760" cy="2850515"/>
          </a:xfrm>
          <a:custGeom>
            <a:avLst/>
            <a:gdLst/>
            <a:ahLst/>
            <a:cxnLst/>
            <a:rect l="l" t="t" r="r" b="b"/>
            <a:pathLst>
              <a:path w="2778759" h="2850515">
                <a:moveTo>
                  <a:pt x="376948" y="537734"/>
                </a:moveTo>
                <a:lnTo>
                  <a:pt x="329010" y="570640"/>
                </a:lnTo>
                <a:lnTo>
                  <a:pt x="326087" y="557242"/>
                </a:lnTo>
                <a:lnTo>
                  <a:pt x="366329" y="529619"/>
                </a:lnTo>
                <a:lnTo>
                  <a:pt x="376948" y="537734"/>
                </a:lnTo>
                <a:close/>
              </a:path>
              <a:path w="2778759" h="2850515">
                <a:moveTo>
                  <a:pt x="1714259" y="205117"/>
                </a:moveTo>
                <a:lnTo>
                  <a:pt x="459281" y="1066576"/>
                </a:lnTo>
                <a:lnTo>
                  <a:pt x="451369" y="1041198"/>
                </a:lnTo>
                <a:lnTo>
                  <a:pt x="443857" y="1015547"/>
                </a:lnTo>
                <a:lnTo>
                  <a:pt x="437145" y="989346"/>
                </a:lnTo>
                <a:lnTo>
                  <a:pt x="431631" y="962322"/>
                </a:lnTo>
                <a:lnTo>
                  <a:pt x="429275" y="948536"/>
                </a:lnTo>
                <a:lnTo>
                  <a:pt x="419930" y="924142"/>
                </a:lnTo>
                <a:lnTo>
                  <a:pt x="418173" y="909944"/>
                </a:lnTo>
                <a:lnTo>
                  <a:pt x="417015" y="895335"/>
                </a:lnTo>
                <a:lnTo>
                  <a:pt x="415525" y="880954"/>
                </a:lnTo>
                <a:lnTo>
                  <a:pt x="413034" y="867259"/>
                </a:lnTo>
                <a:lnTo>
                  <a:pt x="410144" y="853838"/>
                </a:lnTo>
                <a:lnTo>
                  <a:pt x="400267" y="829810"/>
                </a:lnTo>
                <a:lnTo>
                  <a:pt x="397844" y="816070"/>
                </a:lnTo>
                <a:lnTo>
                  <a:pt x="395220" y="802466"/>
                </a:lnTo>
                <a:lnTo>
                  <a:pt x="392197" y="789137"/>
                </a:lnTo>
                <a:lnTo>
                  <a:pt x="381387" y="765749"/>
                </a:lnTo>
                <a:lnTo>
                  <a:pt x="378097" y="752603"/>
                </a:lnTo>
                <a:lnTo>
                  <a:pt x="375807" y="738771"/>
                </a:lnTo>
                <a:lnTo>
                  <a:pt x="373916" y="724665"/>
                </a:lnTo>
                <a:lnTo>
                  <a:pt x="364639" y="700225"/>
                </a:lnTo>
                <a:lnTo>
                  <a:pt x="361915" y="686690"/>
                </a:lnTo>
                <a:lnTo>
                  <a:pt x="348482" y="649699"/>
                </a:lnTo>
                <a:lnTo>
                  <a:pt x="345758" y="636164"/>
                </a:lnTo>
                <a:lnTo>
                  <a:pt x="335889" y="596726"/>
                </a:lnTo>
                <a:lnTo>
                  <a:pt x="324746" y="573567"/>
                </a:lnTo>
                <a:lnTo>
                  <a:pt x="380179" y="535516"/>
                </a:lnTo>
                <a:lnTo>
                  <a:pt x="406189" y="533066"/>
                </a:lnTo>
                <a:lnTo>
                  <a:pt x="438786" y="541499"/>
                </a:lnTo>
                <a:lnTo>
                  <a:pt x="488606" y="538109"/>
                </a:lnTo>
                <a:lnTo>
                  <a:pt x="534595" y="537349"/>
                </a:lnTo>
                <a:lnTo>
                  <a:pt x="579984" y="537001"/>
                </a:lnTo>
                <a:lnTo>
                  <a:pt x="632161" y="547397"/>
                </a:lnTo>
                <a:lnTo>
                  <a:pt x="676951" y="547460"/>
                </a:lnTo>
                <a:lnTo>
                  <a:pt x="722423" y="547055"/>
                </a:lnTo>
                <a:lnTo>
                  <a:pt x="820356" y="556851"/>
                </a:lnTo>
                <a:lnTo>
                  <a:pt x="957473" y="555154"/>
                </a:lnTo>
                <a:lnTo>
                  <a:pt x="1011033" y="564602"/>
                </a:lnTo>
                <a:lnTo>
                  <a:pt x="1067532" y="556627"/>
                </a:lnTo>
                <a:lnTo>
                  <a:pt x="1084547" y="560352"/>
                </a:lnTo>
                <a:lnTo>
                  <a:pt x="1101961" y="563802"/>
                </a:lnTo>
                <a:lnTo>
                  <a:pt x="1114920" y="554907"/>
                </a:lnTo>
                <a:lnTo>
                  <a:pt x="1124239" y="563914"/>
                </a:lnTo>
                <a:lnTo>
                  <a:pt x="1702025" y="167302"/>
                </a:lnTo>
                <a:lnTo>
                  <a:pt x="1704449" y="181043"/>
                </a:lnTo>
                <a:lnTo>
                  <a:pt x="1714259" y="205117"/>
                </a:lnTo>
                <a:close/>
              </a:path>
              <a:path w="2778759" h="2850515">
                <a:moveTo>
                  <a:pt x="1600778" y="5739"/>
                </a:moveTo>
                <a:lnTo>
                  <a:pt x="1553706" y="38051"/>
                </a:lnTo>
                <a:lnTo>
                  <a:pt x="1556113" y="20994"/>
                </a:lnTo>
                <a:lnTo>
                  <a:pt x="1584629" y="1420"/>
                </a:lnTo>
                <a:lnTo>
                  <a:pt x="1600778" y="5739"/>
                </a:lnTo>
                <a:close/>
              </a:path>
              <a:path w="2778759" h="2850515">
                <a:moveTo>
                  <a:pt x="1632509" y="14766"/>
                </a:moveTo>
                <a:lnTo>
                  <a:pt x="1512381" y="97226"/>
                </a:lnTo>
                <a:lnTo>
                  <a:pt x="1523149" y="74430"/>
                </a:lnTo>
                <a:lnTo>
                  <a:pt x="1534518" y="51222"/>
                </a:lnTo>
                <a:lnTo>
                  <a:pt x="1609139" y="0"/>
                </a:lnTo>
                <a:lnTo>
                  <a:pt x="1620657" y="7497"/>
                </a:lnTo>
                <a:lnTo>
                  <a:pt x="1623789" y="5348"/>
                </a:lnTo>
                <a:lnTo>
                  <a:pt x="1632509" y="14766"/>
                </a:lnTo>
                <a:close/>
              </a:path>
              <a:path w="2778759" h="2850515">
                <a:moveTo>
                  <a:pt x="1702025" y="167302"/>
                </a:moveTo>
                <a:lnTo>
                  <a:pt x="1137032" y="555133"/>
                </a:lnTo>
                <a:lnTo>
                  <a:pt x="1147700" y="532405"/>
                </a:lnTo>
                <a:lnTo>
                  <a:pt x="1163957" y="521246"/>
                </a:lnTo>
                <a:lnTo>
                  <a:pt x="1175625" y="497832"/>
                </a:lnTo>
                <a:lnTo>
                  <a:pt x="1194081" y="485164"/>
                </a:lnTo>
                <a:lnTo>
                  <a:pt x="1205349" y="462025"/>
                </a:lnTo>
                <a:lnTo>
                  <a:pt x="1224204" y="449082"/>
                </a:lnTo>
                <a:lnTo>
                  <a:pt x="1236205" y="425440"/>
                </a:lnTo>
                <a:lnTo>
                  <a:pt x="1255394" y="412268"/>
                </a:lnTo>
                <a:lnTo>
                  <a:pt x="1267395" y="388626"/>
                </a:lnTo>
                <a:lnTo>
                  <a:pt x="1286583" y="375454"/>
                </a:lnTo>
                <a:lnTo>
                  <a:pt x="1298251" y="352041"/>
                </a:lnTo>
                <a:lnTo>
                  <a:pt x="1327975" y="316233"/>
                </a:lnTo>
                <a:lnTo>
                  <a:pt x="1346831" y="303290"/>
                </a:lnTo>
                <a:lnTo>
                  <a:pt x="1360764" y="278322"/>
                </a:lnTo>
                <a:lnTo>
                  <a:pt x="1396617" y="238307"/>
                </a:lnTo>
                <a:lnTo>
                  <a:pt x="1410551" y="213338"/>
                </a:lnTo>
                <a:lnTo>
                  <a:pt x="1431671" y="198840"/>
                </a:lnTo>
                <a:lnTo>
                  <a:pt x="1460337" y="148355"/>
                </a:lnTo>
                <a:lnTo>
                  <a:pt x="1481458" y="133857"/>
                </a:lnTo>
                <a:lnTo>
                  <a:pt x="1494025" y="109826"/>
                </a:lnTo>
                <a:lnTo>
                  <a:pt x="1632042" y="15087"/>
                </a:lnTo>
                <a:lnTo>
                  <a:pt x="1639230" y="25557"/>
                </a:lnTo>
                <a:lnTo>
                  <a:pt x="1644285" y="37491"/>
                </a:lnTo>
                <a:lnTo>
                  <a:pt x="1666638" y="83764"/>
                </a:lnTo>
                <a:lnTo>
                  <a:pt x="1670594" y="96452"/>
                </a:lnTo>
                <a:lnTo>
                  <a:pt x="1681537" y="119749"/>
                </a:lnTo>
                <a:lnTo>
                  <a:pt x="1692081" y="143320"/>
                </a:lnTo>
                <a:lnTo>
                  <a:pt x="1702025" y="167302"/>
                </a:lnTo>
                <a:close/>
              </a:path>
              <a:path w="2778759" h="2850515">
                <a:moveTo>
                  <a:pt x="72897" y="1239378"/>
                </a:moveTo>
                <a:lnTo>
                  <a:pt x="13200" y="1280356"/>
                </a:lnTo>
                <a:lnTo>
                  <a:pt x="11143" y="1266364"/>
                </a:lnTo>
                <a:lnTo>
                  <a:pt x="56116" y="1235493"/>
                </a:lnTo>
                <a:lnTo>
                  <a:pt x="72897" y="1239378"/>
                </a:lnTo>
                <a:close/>
              </a:path>
              <a:path w="2778759" h="2850515">
                <a:moveTo>
                  <a:pt x="148310" y="1203016"/>
                </a:moveTo>
                <a:lnTo>
                  <a:pt x="5463" y="1301071"/>
                </a:lnTo>
                <a:lnTo>
                  <a:pt x="5338" y="1285753"/>
                </a:lnTo>
                <a:lnTo>
                  <a:pt x="123867" y="1204391"/>
                </a:lnTo>
                <a:lnTo>
                  <a:pt x="148310" y="1203016"/>
                </a:lnTo>
                <a:close/>
              </a:path>
              <a:path w="2778759" h="2850515">
                <a:moveTo>
                  <a:pt x="417981" y="1079521"/>
                </a:moveTo>
                <a:lnTo>
                  <a:pt x="26284" y="1348396"/>
                </a:lnTo>
                <a:lnTo>
                  <a:pt x="17964" y="1338703"/>
                </a:lnTo>
                <a:lnTo>
                  <a:pt x="10443" y="1328461"/>
                </a:lnTo>
                <a:lnTo>
                  <a:pt x="4122" y="1317396"/>
                </a:lnTo>
                <a:lnTo>
                  <a:pt x="0" y="1304822"/>
                </a:lnTo>
                <a:lnTo>
                  <a:pt x="201978" y="1166177"/>
                </a:lnTo>
                <a:lnTo>
                  <a:pt x="227987" y="1163727"/>
                </a:lnTo>
                <a:lnTo>
                  <a:pt x="283754" y="1125447"/>
                </a:lnTo>
                <a:lnTo>
                  <a:pt x="309796" y="1122975"/>
                </a:lnTo>
                <a:lnTo>
                  <a:pt x="349239" y="1095900"/>
                </a:lnTo>
                <a:lnTo>
                  <a:pt x="376348" y="1092696"/>
                </a:lnTo>
                <a:lnTo>
                  <a:pt x="403532" y="1074036"/>
                </a:lnTo>
                <a:lnTo>
                  <a:pt x="417981" y="1079521"/>
                </a:lnTo>
                <a:close/>
              </a:path>
              <a:path w="2778759" h="2850515">
                <a:moveTo>
                  <a:pt x="2382473" y="578257"/>
                </a:moveTo>
                <a:lnTo>
                  <a:pt x="440176" y="1911516"/>
                </a:lnTo>
                <a:lnTo>
                  <a:pt x="459914" y="1867158"/>
                </a:lnTo>
                <a:lnTo>
                  <a:pt x="455650" y="1870086"/>
                </a:lnTo>
                <a:lnTo>
                  <a:pt x="457724" y="1853258"/>
                </a:lnTo>
                <a:lnTo>
                  <a:pt x="468259" y="1830622"/>
                </a:lnTo>
                <a:lnTo>
                  <a:pt x="470333" y="1813794"/>
                </a:lnTo>
                <a:lnTo>
                  <a:pt x="478070" y="1793079"/>
                </a:lnTo>
                <a:lnTo>
                  <a:pt x="475146" y="1779681"/>
                </a:lnTo>
                <a:lnTo>
                  <a:pt x="454376" y="1763131"/>
                </a:lnTo>
                <a:lnTo>
                  <a:pt x="451544" y="1765075"/>
                </a:lnTo>
                <a:lnTo>
                  <a:pt x="442125" y="1756136"/>
                </a:lnTo>
                <a:lnTo>
                  <a:pt x="433105" y="1746923"/>
                </a:lnTo>
                <a:lnTo>
                  <a:pt x="424285" y="1737573"/>
                </a:lnTo>
                <a:lnTo>
                  <a:pt x="406746" y="1718805"/>
                </a:lnTo>
                <a:lnTo>
                  <a:pt x="396594" y="1710369"/>
                </a:lnTo>
                <a:lnTo>
                  <a:pt x="379654" y="1691189"/>
                </a:lnTo>
                <a:lnTo>
                  <a:pt x="363314" y="1671597"/>
                </a:lnTo>
                <a:lnTo>
                  <a:pt x="346641" y="1652234"/>
                </a:lnTo>
                <a:lnTo>
                  <a:pt x="328968" y="1633557"/>
                </a:lnTo>
                <a:lnTo>
                  <a:pt x="318083" y="1625624"/>
                </a:lnTo>
                <a:lnTo>
                  <a:pt x="300210" y="1607084"/>
                </a:lnTo>
                <a:lnTo>
                  <a:pt x="282971" y="1588110"/>
                </a:lnTo>
                <a:lnTo>
                  <a:pt x="249291" y="1549612"/>
                </a:lnTo>
                <a:lnTo>
                  <a:pt x="239239" y="1541108"/>
                </a:lnTo>
                <a:lnTo>
                  <a:pt x="232051" y="1530638"/>
                </a:lnTo>
                <a:lnTo>
                  <a:pt x="229919" y="1532101"/>
                </a:lnTo>
                <a:lnTo>
                  <a:pt x="222732" y="1521631"/>
                </a:lnTo>
                <a:lnTo>
                  <a:pt x="185621" y="1485488"/>
                </a:lnTo>
                <a:lnTo>
                  <a:pt x="155098" y="1460228"/>
                </a:lnTo>
                <a:lnTo>
                  <a:pt x="116987" y="1424771"/>
                </a:lnTo>
                <a:lnTo>
                  <a:pt x="78677" y="1389452"/>
                </a:lnTo>
                <a:lnTo>
                  <a:pt x="68625" y="1380948"/>
                </a:lnTo>
                <a:lnTo>
                  <a:pt x="56507" y="1373862"/>
                </a:lnTo>
                <a:lnTo>
                  <a:pt x="46455" y="1365358"/>
                </a:lnTo>
                <a:lnTo>
                  <a:pt x="27816" y="1347344"/>
                </a:lnTo>
                <a:lnTo>
                  <a:pt x="432906" y="1069277"/>
                </a:lnTo>
                <a:lnTo>
                  <a:pt x="459281" y="1066576"/>
                </a:lnTo>
                <a:lnTo>
                  <a:pt x="1714259" y="205117"/>
                </a:lnTo>
                <a:lnTo>
                  <a:pt x="1724470" y="228916"/>
                </a:lnTo>
                <a:lnTo>
                  <a:pt x="1733348" y="253630"/>
                </a:lnTo>
                <a:lnTo>
                  <a:pt x="1743059" y="277773"/>
                </a:lnTo>
                <a:lnTo>
                  <a:pt x="1758158" y="313621"/>
                </a:lnTo>
                <a:lnTo>
                  <a:pt x="1766403" y="338769"/>
                </a:lnTo>
                <a:lnTo>
                  <a:pt x="1776014" y="362981"/>
                </a:lnTo>
                <a:lnTo>
                  <a:pt x="1778637" y="376584"/>
                </a:lnTo>
                <a:lnTo>
                  <a:pt x="1788848" y="400384"/>
                </a:lnTo>
                <a:lnTo>
                  <a:pt x="1799658" y="423771"/>
                </a:lnTo>
                <a:lnTo>
                  <a:pt x="1810135" y="447388"/>
                </a:lnTo>
                <a:lnTo>
                  <a:pt x="1819612" y="471691"/>
                </a:lnTo>
                <a:lnTo>
                  <a:pt x="1821503" y="485797"/>
                </a:lnTo>
                <a:lnTo>
                  <a:pt x="1830781" y="510237"/>
                </a:lnTo>
                <a:lnTo>
                  <a:pt x="1841624" y="533602"/>
                </a:lnTo>
                <a:lnTo>
                  <a:pt x="1855324" y="570410"/>
                </a:lnTo>
                <a:lnTo>
                  <a:pt x="1858980" y="583305"/>
                </a:lnTo>
                <a:lnTo>
                  <a:pt x="1874146" y="619107"/>
                </a:lnTo>
                <a:lnTo>
                  <a:pt x="1913281" y="607648"/>
                </a:lnTo>
                <a:lnTo>
                  <a:pt x="2005125" y="606219"/>
                </a:lnTo>
                <a:lnTo>
                  <a:pt x="2043061" y="595583"/>
                </a:lnTo>
                <a:lnTo>
                  <a:pt x="2089683" y="594388"/>
                </a:lnTo>
                <a:lnTo>
                  <a:pt x="2113494" y="593448"/>
                </a:lnTo>
                <a:lnTo>
                  <a:pt x="2162347" y="590722"/>
                </a:lnTo>
                <a:lnTo>
                  <a:pt x="2210435" y="588521"/>
                </a:lnTo>
                <a:lnTo>
                  <a:pt x="2234879" y="587146"/>
                </a:lnTo>
                <a:lnTo>
                  <a:pt x="2267651" y="580055"/>
                </a:lnTo>
                <a:lnTo>
                  <a:pt x="2306544" y="584165"/>
                </a:lnTo>
                <a:lnTo>
                  <a:pt x="2322534" y="573189"/>
                </a:lnTo>
                <a:lnTo>
                  <a:pt x="2368889" y="572177"/>
                </a:lnTo>
                <a:lnTo>
                  <a:pt x="2382473" y="578257"/>
                </a:lnTo>
                <a:close/>
              </a:path>
              <a:path w="2778759" h="2850515">
                <a:moveTo>
                  <a:pt x="2536405" y="611231"/>
                </a:moveTo>
                <a:lnTo>
                  <a:pt x="351621" y="2110940"/>
                </a:lnTo>
                <a:lnTo>
                  <a:pt x="352928" y="2094639"/>
                </a:lnTo>
                <a:lnTo>
                  <a:pt x="361223" y="2088945"/>
                </a:lnTo>
                <a:lnTo>
                  <a:pt x="420438" y="1955873"/>
                </a:lnTo>
                <a:lnTo>
                  <a:pt x="421279" y="1939891"/>
                </a:lnTo>
                <a:lnTo>
                  <a:pt x="429507" y="1934243"/>
                </a:lnTo>
                <a:lnTo>
                  <a:pt x="430948" y="1917850"/>
                </a:lnTo>
                <a:lnTo>
                  <a:pt x="2382473" y="578257"/>
                </a:lnTo>
                <a:lnTo>
                  <a:pt x="2371022" y="570714"/>
                </a:lnTo>
                <a:lnTo>
                  <a:pt x="2420309" y="567690"/>
                </a:lnTo>
                <a:lnTo>
                  <a:pt x="2444452" y="566521"/>
                </a:lnTo>
                <a:lnTo>
                  <a:pt x="2467997" y="565764"/>
                </a:lnTo>
                <a:lnTo>
                  <a:pt x="2483712" y="570380"/>
                </a:lnTo>
                <a:lnTo>
                  <a:pt x="2522330" y="590084"/>
                </a:lnTo>
                <a:lnTo>
                  <a:pt x="2524362" y="588689"/>
                </a:lnTo>
                <a:lnTo>
                  <a:pt x="2531383" y="599274"/>
                </a:lnTo>
                <a:lnTo>
                  <a:pt x="2536405" y="611231"/>
                </a:lnTo>
                <a:close/>
              </a:path>
              <a:path w="2778759" h="2850515">
                <a:moveTo>
                  <a:pt x="2411089" y="866698"/>
                </a:moveTo>
                <a:lnTo>
                  <a:pt x="298294" y="2316991"/>
                </a:lnTo>
                <a:lnTo>
                  <a:pt x="293172" y="2305103"/>
                </a:lnTo>
                <a:lnTo>
                  <a:pt x="288317" y="2293032"/>
                </a:lnTo>
                <a:lnTo>
                  <a:pt x="296179" y="2287635"/>
                </a:lnTo>
                <a:lnTo>
                  <a:pt x="293722" y="2273917"/>
                </a:lnTo>
                <a:lnTo>
                  <a:pt x="307855" y="2248812"/>
                </a:lnTo>
                <a:lnTo>
                  <a:pt x="308297" y="2233105"/>
                </a:lnTo>
                <a:lnTo>
                  <a:pt x="315326" y="2228280"/>
                </a:lnTo>
                <a:lnTo>
                  <a:pt x="314768" y="2213258"/>
                </a:lnTo>
                <a:lnTo>
                  <a:pt x="314010" y="2198374"/>
                </a:lnTo>
                <a:lnTo>
                  <a:pt x="317483" y="2180586"/>
                </a:lnTo>
                <a:lnTo>
                  <a:pt x="318824" y="2164262"/>
                </a:lnTo>
                <a:lnTo>
                  <a:pt x="330717" y="2156098"/>
                </a:lnTo>
                <a:lnTo>
                  <a:pt x="330558" y="2140803"/>
                </a:lnTo>
                <a:lnTo>
                  <a:pt x="337188" y="2136252"/>
                </a:lnTo>
                <a:lnTo>
                  <a:pt x="343525" y="2116497"/>
                </a:lnTo>
                <a:lnTo>
                  <a:pt x="2532441" y="613952"/>
                </a:lnTo>
                <a:lnTo>
                  <a:pt x="2528968" y="631740"/>
                </a:lnTo>
                <a:lnTo>
                  <a:pt x="2524154" y="665853"/>
                </a:lnTo>
                <a:lnTo>
                  <a:pt x="2516126" y="671364"/>
                </a:lnTo>
                <a:lnTo>
                  <a:pt x="2515085" y="687482"/>
                </a:lnTo>
                <a:lnTo>
                  <a:pt x="2506457" y="693405"/>
                </a:lnTo>
                <a:lnTo>
                  <a:pt x="2504416" y="710210"/>
                </a:lnTo>
                <a:lnTo>
                  <a:pt x="2487160" y="722055"/>
                </a:lnTo>
                <a:lnTo>
                  <a:pt x="2467822" y="766138"/>
                </a:lnTo>
                <a:lnTo>
                  <a:pt x="2457753" y="788454"/>
                </a:lnTo>
                <a:lnTo>
                  <a:pt x="2411089" y="866698"/>
                </a:lnTo>
                <a:close/>
              </a:path>
              <a:path w="2778759" h="2850515">
                <a:moveTo>
                  <a:pt x="2773554" y="1572948"/>
                </a:moveTo>
                <a:lnTo>
                  <a:pt x="1121215" y="2707169"/>
                </a:lnTo>
                <a:lnTo>
                  <a:pt x="1105350" y="2671847"/>
                </a:lnTo>
                <a:lnTo>
                  <a:pt x="1095672" y="2647682"/>
                </a:lnTo>
                <a:lnTo>
                  <a:pt x="1078408" y="2613320"/>
                </a:lnTo>
                <a:lnTo>
                  <a:pt x="1068530" y="2589292"/>
                </a:lnTo>
                <a:lnTo>
                  <a:pt x="1052465" y="2554107"/>
                </a:lnTo>
                <a:lnTo>
                  <a:pt x="1037399" y="2518237"/>
                </a:lnTo>
                <a:lnTo>
                  <a:pt x="1029920" y="2492562"/>
                </a:lnTo>
                <a:lnTo>
                  <a:pt x="1015054" y="2456554"/>
                </a:lnTo>
                <a:lnTo>
                  <a:pt x="1011032" y="2443911"/>
                </a:lnTo>
                <a:lnTo>
                  <a:pt x="999622" y="2420935"/>
                </a:lnTo>
                <a:lnTo>
                  <a:pt x="987812" y="2398233"/>
                </a:lnTo>
                <a:lnTo>
                  <a:pt x="982591" y="2386413"/>
                </a:lnTo>
                <a:lnTo>
                  <a:pt x="968216" y="2365472"/>
                </a:lnTo>
                <a:lnTo>
                  <a:pt x="926391" y="2363374"/>
                </a:lnTo>
                <a:lnTo>
                  <a:pt x="913366" y="2372315"/>
                </a:lnTo>
                <a:lnTo>
                  <a:pt x="893353" y="2370648"/>
                </a:lnTo>
                <a:lnTo>
                  <a:pt x="837678" y="2362653"/>
                </a:lnTo>
                <a:lnTo>
                  <a:pt x="830016" y="2367912"/>
                </a:lnTo>
                <a:lnTo>
                  <a:pt x="815566" y="2362427"/>
                </a:lnTo>
                <a:lnTo>
                  <a:pt x="808304" y="2367412"/>
                </a:lnTo>
                <a:lnTo>
                  <a:pt x="793454" y="2362201"/>
                </a:lnTo>
                <a:lnTo>
                  <a:pt x="770610" y="2362478"/>
                </a:lnTo>
                <a:lnTo>
                  <a:pt x="725720" y="2362483"/>
                </a:lnTo>
                <a:lnTo>
                  <a:pt x="680064" y="2363015"/>
                </a:lnTo>
                <a:lnTo>
                  <a:pt x="657853" y="2362857"/>
                </a:lnTo>
                <a:lnTo>
                  <a:pt x="636041" y="2362426"/>
                </a:lnTo>
                <a:lnTo>
                  <a:pt x="585663" y="2350794"/>
                </a:lnTo>
                <a:lnTo>
                  <a:pt x="520927" y="2349019"/>
                </a:lnTo>
                <a:lnTo>
                  <a:pt x="491386" y="2353892"/>
                </a:lnTo>
                <a:lnTo>
                  <a:pt x="454858" y="2348158"/>
                </a:lnTo>
                <a:lnTo>
                  <a:pt x="418730" y="2342149"/>
                </a:lnTo>
                <a:lnTo>
                  <a:pt x="390389" y="2346199"/>
                </a:lnTo>
                <a:lnTo>
                  <a:pt x="354694" y="2339894"/>
                </a:lnTo>
                <a:lnTo>
                  <a:pt x="348331" y="2344261"/>
                </a:lnTo>
                <a:lnTo>
                  <a:pt x="334981" y="2338021"/>
                </a:lnTo>
                <a:lnTo>
                  <a:pt x="322030" y="2331507"/>
                </a:lnTo>
                <a:lnTo>
                  <a:pt x="316867" y="2335051"/>
                </a:lnTo>
                <a:lnTo>
                  <a:pt x="306948" y="2326456"/>
                </a:lnTo>
                <a:lnTo>
                  <a:pt x="298228" y="2317037"/>
                </a:lnTo>
                <a:lnTo>
                  <a:pt x="2393500" y="878772"/>
                </a:lnTo>
                <a:lnTo>
                  <a:pt x="2362293" y="946405"/>
                </a:lnTo>
                <a:lnTo>
                  <a:pt x="2352224" y="968721"/>
                </a:lnTo>
                <a:lnTo>
                  <a:pt x="2332886" y="1012804"/>
                </a:lnTo>
                <a:lnTo>
                  <a:pt x="2322817" y="1035120"/>
                </a:lnTo>
                <a:lnTo>
                  <a:pt x="2302280" y="1080026"/>
                </a:lnTo>
                <a:lnTo>
                  <a:pt x="2285323" y="1091665"/>
                </a:lnTo>
                <a:lnTo>
                  <a:pt x="2276154" y="1113364"/>
                </a:lnTo>
                <a:lnTo>
                  <a:pt x="2269208" y="1148940"/>
                </a:lnTo>
                <a:lnTo>
                  <a:pt x="2271340" y="1147476"/>
                </a:lnTo>
                <a:lnTo>
                  <a:pt x="2281759" y="1155729"/>
                </a:lnTo>
                <a:lnTo>
                  <a:pt x="2292377" y="1163844"/>
                </a:lnTo>
                <a:lnTo>
                  <a:pt x="2296208" y="1161214"/>
                </a:lnTo>
                <a:lnTo>
                  <a:pt x="2307826" y="1168644"/>
                </a:lnTo>
                <a:lnTo>
                  <a:pt x="2328930" y="1184965"/>
                </a:lnTo>
                <a:lnTo>
                  <a:pt x="2371938" y="1217060"/>
                </a:lnTo>
                <a:lnTo>
                  <a:pt x="2385854" y="1222912"/>
                </a:lnTo>
                <a:lnTo>
                  <a:pt x="2406925" y="1239256"/>
                </a:lnTo>
                <a:lnTo>
                  <a:pt x="2428195" y="1255464"/>
                </a:lnTo>
                <a:lnTo>
                  <a:pt x="2449066" y="1271946"/>
                </a:lnTo>
                <a:lnTo>
                  <a:pt x="2488809" y="1306282"/>
                </a:lnTo>
                <a:lnTo>
                  <a:pt x="2502492" y="1312293"/>
                </a:lnTo>
                <a:lnTo>
                  <a:pt x="2523763" y="1328501"/>
                </a:lnTo>
                <a:lnTo>
                  <a:pt x="2544833" y="1344846"/>
                </a:lnTo>
                <a:lnTo>
                  <a:pt x="2587041" y="1377489"/>
                </a:lnTo>
                <a:lnTo>
                  <a:pt x="2622861" y="1399114"/>
                </a:lnTo>
                <a:lnTo>
                  <a:pt x="2665869" y="1431209"/>
                </a:lnTo>
                <a:lnTo>
                  <a:pt x="2700889" y="1453382"/>
                </a:lnTo>
                <a:lnTo>
                  <a:pt x="2742431" y="1486483"/>
                </a:lnTo>
                <a:lnTo>
                  <a:pt x="2761069" y="1504497"/>
                </a:lnTo>
                <a:lnTo>
                  <a:pt x="2775444" y="1525438"/>
                </a:lnTo>
                <a:lnTo>
                  <a:pt x="2778367" y="1538836"/>
                </a:lnTo>
                <a:lnTo>
                  <a:pt x="2774770" y="1541305"/>
                </a:lnTo>
                <a:lnTo>
                  <a:pt x="2777560" y="1554794"/>
                </a:lnTo>
                <a:lnTo>
                  <a:pt x="2772363" y="1558362"/>
                </a:lnTo>
                <a:lnTo>
                  <a:pt x="2773554" y="1572948"/>
                </a:lnTo>
                <a:close/>
              </a:path>
              <a:path w="2778759" h="2850515">
                <a:moveTo>
                  <a:pt x="1307195" y="2779761"/>
                </a:moveTo>
                <a:lnTo>
                  <a:pt x="1206122" y="2849140"/>
                </a:lnTo>
                <a:lnTo>
                  <a:pt x="1196137" y="2840591"/>
                </a:lnTo>
                <a:lnTo>
                  <a:pt x="1186951" y="2831492"/>
                </a:lnTo>
                <a:lnTo>
                  <a:pt x="1185751" y="2832315"/>
                </a:lnTo>
                <a:lnTo>
                  <a:pt x="1178164" y="2822119"/>
                </a:lnTo>
                <a:lnTo>
                  <a:pt x="1171310" y="2811420"/>
                </a:lnTo>
                <a:lnTo>
                  <a:pt x="1165588" y="2799943"/>
                </a:lnTo>
                <a:lnTo>
                  <a:pt x="1158734" y="2789244"/>
                </a:lnTo>
                <a:lnTo>
                  <a:pt x="1152247" y="2778293"/>
                </a:lnTo>
                <a:lnTo>
                  <a:pt x="1146758" y="2766656"/>
                </a:lnTo>
                <a:lnTo>
                  <a:pt x="1141670" y="2754745"/>
                </a:lnTo>
                <a:lnTo>
                  <a:pt x="1136381" y="2742971"/>
                </a:lnTo>
                <a:lnTo>
                  <a:pt x="1119616" y="2708267"/>
                </a:lnTo>
                <a:lnTo>
                  <a:pt x="2724517" y="1606609"/>
                </a:lnTo>
                <a:lnTo>
                  <a:pt x="2691728" y="1644520"/>
                </a:lnTo>
                <a:lnTo>
                  <a:pt x="1591057" y="2400058"/>
                </a:lnTo>
                <a:lnTo>
                  <a:pt x="1559868" y="2436872"/>
                </a:lnTo>
                <a:lnTo>
                  <a:pt x="1540346" y="2450272"/>
                </a:lnTo>
                <a:lnTo>
                  <a:pt x="1527612" y="2474417"/>
                </a:lnTo>
                <a:lnTo>
                  <a:pt x="1507691" y="2488092"/>
                </a:lnTo>
                <a:lnTo>
                  <a:pt x="1495357" y="2511963"/>
                </a:lnTo>
                <a:lnTo>
                  <a:pt x="1486554" y="2533409"/>
                </a:lnTo>
                <a:lnTo>
                  <a:pt x="1470563" y="2544386"/>
                </a:lnTo>
                <a:lnTo>
                  <a:pt x="1461760" y="2565833"/>
                </a:lnTo>
                <a:lnTo>
                  <a:pt x="1445770" y="2576809"/>
                </a:lnTo>
                <a:lnTo>
                  <a:pt x="1436967" y="2598256"/>
                </a:lnTo>
                <a:lnTo>
                  <a:pt x="1420976" y="2609232"/>
                </a:lnTo>
                <a:lnTo>
                  <a:pt x="1412173" y="2630679"/>
                </a:lnTo>
                <a:lnTo>
                  <a:pt x="1396183" y="2641655"/>
                </a:lnTo>
                <a:lnTo>
                  <a:pt x="1386680" y="2663583"/>
                </a:lnTo>
                <a:lnTo>
                  <a:pt x="1368991" y="2675725"/>
                </a:lnTo>
                <a:lnTo>
                  <a:pt x="1336652" y="2744136"/>
                </a:lnTo>
                <a:lnTo>
                  <a:pt x="1318330" y="2756713"/>
                </a:lnTo>
                <a:lnTo>
                  <a:pt x="1307195" y="2779761"/>
                </a:lnTo>
                <a:close/>
              </a:path>
              <a:path w="2778759" h="2850515">
                <a:moveTo>
                  <a:pt x="2234386" y="2605430"/>
                </a:moveTo>
                <a:lnTo>
                  <a:pt x="2180752" y="2642247"/>
                </a:lnTo>
                <a:lnTo>
                  <a:pt x="2169301" y="2634703"/>
                </a:lnTo>
                <a:lnTo>
                  <a:pt x="2154485" y="2629469"/>
                </a:lnTo>
                <a:lnTo>
                  <a:pt x="2140268" y="2623824"/>
                </a:lnTo>
                <a:lnTo>
                  <a:pt x="2126451" y="2617904"/>
                </a:lnTo>
                <a:lnTo>
                  <a:pt x="2112835" y="2611847"/>
                </a:lnTo>
                <a:lnTo>
                  <a:pt x="2042785" y="2582910"/>
                </a:lnTo>
                <a:lnTo>
                  <a:pt x="2011154" y="2573814"/>
                </a:lnTo>
                <a:lnTo>
                  <a:pt x="1934317" y="2534133"/>
                </a:lnTo>
                <a:lnTo>
                  <a:pt x="1902686" y="2525037"/>
                </a:lnTo>
                <a:lnTo>
                  <a:pt x="1875519" y="2512877"/>
                </a:lnTo>
                <a:lnTo>
                  <a:pt x="1828373" y="2499027"/>
                </a:lnTo>
                <a:lnTo>
                  <a:pt x="1801206" y="2486867"/>
                </a:lnTo>
                <a:lnTo>
                  <a:pt x="1803338" y="2485404"/>
                </a:lnTo>
                <a:lnTo>
                  <a:pt x="1773339" y="2475188"/>
                </a:lnTo>
                <a:lnTo>
                  <a:pt x="1743940" y="2464560"/>
                </a:lnTo>
                <a:lnTo>
                  <a:pt x="1714941" y="2453657"/>
                </a:lnTo>
                <a:lnTo>
                  <a:pt x="1678954" y="2432147"/>
                </a:lnTo>
                <a:lnTo>
                  <a:pt x="1664138" y="2426913"/>
                </a:lnTo>
                <a:lnTo>
                  <a:pt x="1649922" y="2421268"/>
                </a:lnTo>
                <a:lnTo>
                  <a:pt x="1636105" y="2415348"/>
                </a:lnTo>
                <a:lnTo>
                  <a:pt x="1595321" y="2397131"/>
                </a:lnTo>
                <a:lnTo>
                  <a:pt x="2551346" y="1740884"/>
                </a:lnTo>
                <a:lnTo>
                  <a:pt x="2518424" y="1778886"/>
                </a:lnTo>
                <a:lnTo>
                  <a:pt x="2419084" y="1847077"/>
                </a:lnTo>
                <a:lnTo>
                  <a:pt x="2397522" y="1877282"/>
                </a:lnTo>
                <a:lnTo>
                  <a:pt x="2270098" y="1964750"/>
                </a:lnTo>
                <a:lnTo>
                  <a:pt x="2262894" y="1985099"/>
                </a:lnTo>
                <a:lnTo>
                  <a:pt x="2205329" y="2024614"/>
                </a:lnTo>
                <a:lnTo>
                  <a:pt x="2210384" y="2036548"/>
                </a:lnTo>
                <a:lnTo>
                  <a:pt x="2206120" y="2039475"/>
                </a:lnTo>
                <a:lnTo>
                  <a:pt x="2211176" y="2051409"/>
                </a:lnTo>
                <a:lnTo>
                  <a:pt x="2210626" y="2082594"/>
                </a:lnTo>
                <a:lnTo>
                  <a:pt x="2217005" y="2109024"/>
                </a:lnTo>
                <a:lnTo>
                  <a:pt x="2214582" y="2156900"/>
                </a:lnTo>
                <a:lnTo>
                  <a:pt x="2220628" y="2183558"/>
                </a:lnTo>
                <a:lnTo>
                  <a:pt x="2217547" y="2216481"/>
                </a:lnTo>
                <a:lnTo>
                  <a:pt x="2216406" y="2232669"/>
                </a:lnTo>
                <a:lnTo>
                  <a:pt x="2221586" y="2259921"/>
                </a:lnTo>
                <a:lnTo>
                  <a:pt x="2220378" y="2276154"/>
                </a:lnTo>
                <a:lnTo>
                  <a:pt x="2219970" y="2291838"/>
                </a:lnTo>
                <a:lnTo>
                  <a:pt x="2227549" y="2317444"/>
                </a:lnTo>
                <a:lnTo>
                  <a:pt x="2232296" y="2406611"/>
                </a:lnTo>
                <a:lnTo>
                  <a:pt x="2237043" y="2434161"/>
                </a:lnTo>
                <a:lnTo>
                  <a:pt x="2241591" y="2461848"/>
                </a:lnTo>
                <a:lnTo>
                  <a:pt x="2238551" y="2479338"/>
                </a:lnTo>
                <a:lnTo>
                  <a:pt x="2242098" y="2507711"/>
                </a:lnTo>
                <a:lnTo>
                  <a:pt x="2238059" y="2525888"/>
                </a:lnTo>
                <a:lnTo>
                  <a:pt x="2241007" y="2554673"/>
                </a:lnTo>
                <a:lnTo>
                  <a:pt x="2236369" y="2573261"/>
                </a:lnTo>
                <a:lnTo>
                  <a:pt x="2231130" y="2592261"/>
                </a:lnTo>
                <a:lnTo>
                  <a:pt x="2234386" y="2605430"/>
                </a:lnTo>
                <a:close/>
              </a:path>
              <a:path w="2778759" h="2850515">
                <a:moveTo>
                  <a:pt x="1286499" y="2809371"/>
                </a:moveTo>
                <a:lnTo>
                  <a:pt x="1226902" y="2850281"/>
                </a:lnTo>
                <a:lnTo>
                  <a:pt x="1212019" y="2845093"/>
                </a:lnTo>
                <a:lnTo>
                  <a:pt x="1289272" y="2792063"/>
                </a:lnTo>
                <a:lnTo>
                  <a:pt x="1286499" y="2809371"/>
                </a:lnTo>
                <a:close/>
              </a:path>
              <a:path w="2778759" h="2850515">
                <a:moveTo>
                  <a:pt x="2230514" y="2623493"/>
                </a:moveTo>
                <a:lnTo>
                  <a:pt x="2202864" y="2642473"/>
                </a:lnTo>
                <a:lnTo>
                  <a:pt x="2189280" y="2636393"/>
                </a:lnTo>
                <a:lnTo>
                  <a:pt x="2229256" y="2608952"/>
                </a:lnTo>
                <a:lnTo>
                  <a:pt x="2230514" y="2623493"/>
                </a:lnTo>
                <a:close/>
              </a:path>
            </a:pathLst>
          </a:custGeom>
          <a:solidFill>
            <a:srgbClr val="F9D300"/>
          </a:solidFill>
        </p:spPr>
        <p:txBody>
          <a:bodyPr wrap="square" lIns="0" tIns="0" rIns="0" bIns="0" rtlCol="0"/>
          <a:lstStyle/>
          <a:p>
            <a:endParaRPr/>
          </a:p>
        </p:txBody>
      </p:sp>
      <p:sp>
        <p:nvSpPr>
          <p:cNvPr id="4" name="object 4"/>
          <p:cNvSpPr txBox="1"/>
          <p:nvPr/>
        </p:nvSpPr>
        <p:spPr>
          <a:xfrm>
            <a:off x="1407345" y="2083929"/>
            <a:ext cx="12672060" cy="5872480"/>
          </a:xfrm>
          <a:prstGeom prst="rect">
            <a:avLst/>
          </a:prstGeom>
        </p:spPr>
        <p:txBody>
          <a:bodyPr vert="horz" wrap="square" lIns="0" tIns="181610" rIns="0" bIns="0" rtlCol="0">
            <a:spAutoFit/>
          </a:bodyPr>
          <a:lstStyle/>
          <a:p>
            <a:pPr marL="12700" marR="5080">
              <a:lnSpc>
                <a:spcPts val="5580"/>
              </a:lnSpc>
              <a:spcBef>
                <a:spcPts val="1430"/>
              </a:spcBef>
            </a:pPr>
            <a:r>
              <a:rPr sz="5800" spc="-445" dirty="0">
                <a:solidFill>
                  <a:srgbClr val="1C1C1B"/>
                </a:solidFill>
                <a:latin typeface="Trebuchet MS"/>
                <a:cs typeface="Trebuchet MS"/>
              </a:rPr>
              <a:t>P</a:t>
            </a:r>
            <a:r>
              <a:rPr sz="5800" spc="-200" dirty="0">
                <a:solidFill>
                  <a:srgbClr val="1C1C1B"/>
                </a:solidFill>
                <a:latin typeface="Trebuchet MS"/>
                <a:cs typeface="Trebuchet MS"/>
              </a:rPr>
              <a:t>e</a:t>
            </a:r>
            <a:r>
              <a:rPr sz="5800" spc="-525" dirty="0">
                <a:solidFill>
                  <a:srgbClr val="1C1C1B"/>
                </a:solidFill>
                <a:latin typeface="Trebuchet MS"/>
                <a:cs typeface="Trebuchet MS"/>
              </a:rPr>
              <a:t>n</a:t>
            </a:r>
            <a:r>
              <a:rPr sz="5800" spc="245" dirty="0">
                <a:solidFill>
                  <a:srgbClr val="1C1C1B"/>
                </a:solidFill>
                <a:latin typeface="Trebuchet MS"/>
                <a:cs typeface="Trebuchet MS"/>
              </a:rPr>
              <a:t>g</a:t>
            </a:r>
            <a:r>
              <a:rPr sz="5800" spc="-200" dirty="0">
                <a:solidFill>
                  <a:srgbClr val="1C1C1B"/>
                </a:solidFill>
                <a:latin typeface="Trebuchet MS"/>
                <a:cs typeface="Trebuchet MS"/>
              </a:rPr>
              <a:t>e</a:t>
            </a:r>
            <a:r>
              <a:rPr sz="5800" spc="-459" dirty="0">
                <a:solidFill>
                  <a:srgbClr val="1C1C1B"/>
                </a:solidFill>
                <a:latin typeface="Trebuchet MS"/>
                <a:cs typeface="Trebuchet MS"/>
              </a:rPr>
              <a:t>r</a:t>
            </a:r>
            <a:r>
              <a:rPr sz="5800" spc="-590" dirty="0">
                <a:solidFill>
                  <a:srgbClr val="1C1C1B"/>
                </a:solidFill>
                <a:latin typeface="Trebuchet MS"/>
                <a:cs typeface="Trebuchet MS"/>
              </a:rPr>
              <a:t>t</a:t>
            </a:r>
            <a:r>
              <a:rPr sz="5800" spc="-340" dirty="0">
                <a:solidFill>
                  <a:srgbClr val="1C1C1B"/>
                </a:solidFill>
                <a:latin typeface="Trebuchet MS"/>
                <a:cs typeface="Trebuchet MS"/>
              </a:rPr>
              <a:t>i</a:t>
            </a:r>
            <a:r>
              <a:rPr sz="5800" spc="135" dirty="0">
                <a:solidFill>
                  <a:srgbClr val="1C1C1B"/>
                </a:solidFill>
                <a:latin typeface="Trebuchet MS"/>
                <a:cs typeface="Trebuchet MS"/>
              </a:rPr>
              <a:t>a</a:t>
            </a:r>
            <a:r>
              <a:rPr sz="5800" spc="-520" dirty="0">
                <a:solidFill>
                  <a:srgbClr val="1C1C1B"/>
                </a:solidFill>
                <a:latin typeface="Trebuchet MS"/>
                <a:cs typeface="Trebuchet MS"/>
              </a:rPr>
              <a:t>n</a:t>
            </a:r>
            <a:r>
              <a:rPr sz="5800" spc="-325" dirty="0">
                <a:solidFill>
                  <a:srgbClr val="1C1C1B"/>
                </a:solidFill>
                <a:latin typeface="Trebuchet MS"/>
                <a:cs typeface="Trebuchet MS"/>
              </a:rPr>
              <a:t> </a:t>
            </a:r>
            <a:r>
              <a:rPr sz="5800" spc="-75" dirty="0">
                <a:solidFill>
                  <a:srgbClr val="1C1C1B"/>
                </a:solidFill>
                <a:latin typeface="Trebuchet MS"/>
                <a:cs typeface="Trebuchet MS"/>
              </a:rPr>
              <a:t>p</a:t>
            </a:r>
            <a:r>
              <a:rPr sz="5800" spc="-200" dirty="0">
                <a:solidFill>
                  <a:srgbClr val="1C1C1B"/>
                </a:solidFill>
                <a:latin typeface="Trebuchet MS"/>
                <a:cs typeface="Trebuchet MS"/>
              </a:rPr>
              <a:t>e</a:t>
            </a:r>
            <a:r>
              <a:rPr sz="5800" spc="-525" dirty="0">
                <a:solidFill>
                  <a:srgbClr val="1C1C1B"/>
                </a:solidFill>
                <a:latin typeface="Trebuchet MS"/>
                <a:cs typeface="Trebuchet MS"/>
              </a:rPr>
              <a:t>n</a:t>
            </a:r>
            <a:r>
              <a:rPr sz="5800" spc="135" dirty="0">
                <a:solidFill>
                  <a:srgbClr val="1C1C1B"/>
                </a:solidFill>
                <a:latin typeface="Trebuchet MS"/>
                <a:cs typeface="Trebuchet MS"/>
              </a:rPr>
              <a:t>a</a:t>
            </a:r>
            <a:r>
              <a:rPr sz="5800" spc="-525" dirty="0">
                <a:solidFill>
                  <a:srgbClr val="1C1C1B"/>
                </a:solidFill>
                <a:latin typeface="Trebuchet MS"/>
                <a:cs typeface="Trebuchet MS"/>
              </a:rPr>
              <a:t>n</a:t>
            </a:r>
            <a:r>
              <a:rPr sz="5800" spc="135" dirty="0">
                <a:solidFill>
                  <a:srgbClr val="1C1C1B"/>
                </a:solidFill>
                <a:latin typeface="Trebuchet MS"/>
                <a:cs typeface="Trebuchet MS"/>
              </a:rPr>
              <a:t>a</a:t>
            </a:r>
            <a:r>
              <a:rPr sz="5800" spc="-844" dirty="0">
                <a:solidFill>
                  <a:srgbClr val="1C1C1B"/>
                </a:solidFill>
                <a:latin typeface="Trebuchet MS"/>
                <a:cs typeface="Trebuchet MS"/>
              </a:rPr>
              <a:t>m</a:t>
            </a:r>
            <a:r>
              <a:rPr sz="5800" spc="135" dirty="0">
                <a:solidFill>
                  <a:srgbClr val="1C1C1B"/>
                </a:solidFill>
                <a:latin typeface="Trebuchet MS"/>
                <a:cs typeface="Trebuchet MS"/>
              </a:rPr>
              <a:t>a</a:t>
            </a:r>
            <a:r>
              <a:rPr sz="5800" spc="-520" dirty="0">
                <a:solidFill>
                  <a:srgbClr val="1C1C1B"/>
                </a:solidFill>
                <a:latin typeface="Trebuchet MS"/>
                <a:cs typeface="Trebuchet MS"/>
              </a:rPr>
              <a:t>n</a:t>
            </a:r>
            <a:r>
              <a:rPr sz="5800" spc="-325" dirty="0">
                <a:solidFill>
                  <a:srgbClr val="1C1C1B"/>
                </a:solidFill>
                <a:latin typeface="Trebuchet MS"/>
                <a:cs typeface="Trebuchet MS"/>
              </a:rPr>
              <a:t> </a:t>
            </a:r>
            <a:r>
              <a:rPr sz="5800" spc="-844" dirty="0">
                <a:solidFill>
                  <a:srgbClr val="1C1C1B"/>
                </a:solidFill>
                <a:latin typeface="Trebuchet MS"/>
                <a:cs typeface="Trebuchet MS"/>
              </a:rPr>
              <a:t>m</a:t>
            </a:r>
            <a:r>
              <a:rPr sz="5800" spc="-125" dirty="0">
                <a:solidFill>
                  <a:srgbClr val="1C1C1B"/>
                </a:solidFill>
                <a:latin typeface="Trebuchet MS"/>
                <a:cs typeface="Trebuchet MS"/>
              </a:rPr>
              <a:t>o</a:t>
            </a:r>
            <a:r>
              <a:rPr sz="5800" spc="-75" dirty="0">
                <a:solidFill>
                  <a:srgbClr val="1C1C1B"/>
                </a:solidFill>
                <a:latin typeface="Trebuchet MS"/>
                <a:cs typeface="Trebuchet MS"/>
              </a:rPr>
              <a:t>d</a:t>
            </a:r>
            <a:r>
              <a:rPr sz="5800" spc="135" dirty="0">
                <a:solidFill>
                  <a:srgbClr val="1C1C1B"/>
                </a:solidFill>
                <a:latin typeface="Trebuchet MS"/>
                <a:cs typeface="Trebuchet MS"/>
              </a:rPr>
              <a:t>a</a:t>
            </a:r>
            <a:r>
              <a:rPr sz="5800" spc="-480" dirty="0">
                <a:solidFill>
                  <a:srgbClr val="1C1C1B"/>
                </a:solidFill>
                <a:latin typeface="Trebuchet MS"/>
                <a:cs typeface="Trebuchet MS"/>
              </a:rPr>
              <a:t>l</a:t>
            </a:r>
            <a:r>
              <a:rPr sz="5800" spc="-325" dirty="0">
                <a:solidFill>
                  <a:srgbClr val="1C1C1B"/>
                </a:solidFill>
                <a:latin typeface="Trebuchet MS"/>
                <a:cs typeface="Trebuchet MS"/>
              </a:rPr>
              <a:t> </a:t>
            </a:r>
            <a:r>
              <a:rPr sz="5800" spc="-490" dirty="0">
                <a:solidFill>
                  <a:srgbClr val="1C1C1B"/>
                </a:solidFill>
                <a:latin typeface="Trebuchet MS"/>
                <a:cs typeface="Trebuchet MS"/>
              </a:rPr>
              <a:t>k</a:t>
            </a:r>
            <a:r>
              <a:rPr sz="5800" spc="135" dirty="0">
                <a:solidFill>
                  <a:srgbClr val="1C1C1B"/>
                </a:solidFill>
                <a:latin typeface="Trebuchet MS"/>
                <a:cs typeface="Trebuchet MS"/>
              </a:rPr>
              <a:t>a</a:t>
            </a:r>
            <a:r>
              <a:rPr sz="5800" spc="-75" dirty="0">
                <a:solidFill>
                  <a:srgbClr val="1C1C1B"/>
                </a:solidFill>
                <a:latin typeface="Trebuchet MS"/>
                <a:cs typeface="Trebuchet MS"/>
              </a:rPr>
              <a:t>d</a:t>
            </a:r>
            <a:r>
              <a:rPr sz="5800" spc="135" dirty="0">
                <a:solidFill>
                  <a:srgbClr val="1C1C1B"/>
                </a:solidFill>
                <a:latin typeface="Trebuchet MS"/>
                <a:cs typeface="Trebuchet MS"/>
              </a:rPr>
              <a:t>a</a:t>
            </a:r>
            <a:r>
              <a:rPr sz="5800" spc="-525" dirty="0">
                <a:solidFill>
                  <a:srgbClr val="1C1C1B"/>
                </a:solidFill>
                <a:latin typeface="Trebuchet MS"/>
                <a:cs typeface="Trebuchet MS"/>
              </a:rPr>
              <a:t>n</a:t>
            </a:r>
            <a:r>
              <a:rPr sz="5800" spc="245" dirty="0">
                <a:solidFill>
                  <a:srgbClr val="1C1C1B"/>
                </a:solidFill>
                <a:latin typeface="Trebuchet MS"/>
                <a:cs typeface="Trebuchet MS"/>
              </a:rPr>
              <a:t>g</a:t>
            </a:r>
            <a:r>
              <a:rPr sz="5800" spc="-490" dirty="0">
                <a:solidFill>
                  <a:srgbClr val="1C1C1B"/>
                </a:solidFill>
                <a:latin typeface="Trebuchet MS"/>
                <a:cs typeface="Trebuchet MS"/>
              </a:rPr>
              <a:t>k</a:t>
            </a:r>
            <a:r>
              <a:rPr sz="5800" spc="135" dirty="0">
                <a:solidFill>
                  <a:srgbClr val="1C1C1B"/>
                </a:solidFill>
                <a:latin typeface="Trebuchet MS"/>
                <a:cs typeface="Trebuchet MS"/>
              </a:rPr>
              <a:t>a</a:t>
            </a:r>
            <a:r>
              <a:rPr sz="5800" spc="-484" dirty="0">
                <a:solidFill>
                  <a:srgbClr val="1C1C1B"/>
                </a:solidFill>
                <a:latin typeface="Trebuchet MS"/>
                <a:cs typeface="Trebuchet MS"/>
              </a:rPr>
              <a:t>l</a:t>
            </a:r>
            <a:r>
              <a:rPr sz="5800" spc="100" dirty="0">
                <a:solidFill>
                  <a:srgbClr val="1C1C1B"/>
                </a:solidFill>
                <a:latin typeface="Trebuchet MS"/>
                <a:cs typeface="Trebuchet MS"/>
              </a:rPr>
              <a:t>a  </a:t>
            </a:r>
            <a:r>
              <a:rPr sz="5800" spc="-445" dirty="0">
                <a:solidFill>
                  <a:srgbClr val="1C1C1B"/>
                </a:solidFill>
                <a:latin typeface="Trebuchet MS"/>
                <a:cs typeface="Trebuchet MS"/>
              </a:rPr>
              <a:t>menimbulkan</a:t>
            </a:r>
            <a:r>
              <a:rPr sz="5800" spc="-325" dirty="0">
                <a:solidFill>
                  <a:srgbClr val="1C1C1B"/>
                </a:solidFill>
                <a:latin typeface="Trebuchet MS"/>
                <a:cs typeface="Trebuchet MS"/>
              </a:rPr>
              <a:t> </a:t>
            </a:r>
            <a:r>
              <a:rPr sz="5800" spc="-150" dirty="0">
                <a:solidFill>
                  <a:srgbClr val="1C1C1B"/>
                </a:solidFill>
                <a:latin typeface="Trebuchet MS"/>
                <a:cs typeface="Trebuchet MS"/>
              </a:rPr>
              <a:t>perbedaan</a:t>
            </a:r>
            <a:r>
              <a:rPr sz="5800" spc="-325" dirty="0">
                <a:solidFill>
                  <a:srgbClr val="1C1C1B"/>
                </a:solidFill>
                <a:latin typeface="Trebuchet MS"/>
                <a:cs typeface="Trebuchet MS"/>
              </a:rPr>
              <a:t> </a:t>
            </a:r>
            <a:r>
              <a:rPr sz="5800" spc="-340" dirty="0">
                <a:solidFill>
                  <a:srgbClr val="1C1C1B"/>
                </a:solidFill>
                <a:latin typeface="Trebuchet MS"/>
                <a:cs typeface="Trebuchet MS"/>
              </a:rPr>
              <a:t>penafsiran</a:t>
            </a:r>
            <a:r>
              <a:rPr sz="5700" spc="-340" dirty="0">
                <a:solidFill>
                  <a:srgbClr val="1C1C1B"/>
                </a:solidFill>
                <a:latin typeface="Trebuchet MS"/>
                <a:cs typeface="Trebuchet MS"/>
              </a:rPr>
              <a:t>.</a:t>
            </a:r>
            <a:endParaRPr sz="5700">
              <a:latin typeface="Trebuchet MS"/>
              <a:cs typeface="Trebuchet MS"/>
            </a:endParaRPr>
          </a:p>
          <a:p>
            <a:pPr marL="12700" marR="24130">
              <a:lnSpc>
                <a:spcPts val="5580"/>
              </a:lnSpc>
              <a:spcBef>
                <a:spcPts val="5"/>
              </a:spcBef>
            </a:pPr>
            <a:r>
              <a:rPr sz="5800" spc="-105" dirty="0">
                <a:solidFill>
                  <a:srgbClr val="1C1C1B"/>
                </a:solidFill>
                <a:latin typeface="Trebuchet MS"/>
                <a:cs typeface="Trebuchet MS"/>
              </a:rPr>
              <a:t>Sebagian </a:t>
            </a:r>
            <a:r>
              <a:rPr sz="5800" spc="-160" dirty="0">
                <a:solidFill>
                  <a:srgbClr val="1C1C1B"/>
                </a:solidFill>
                <a:latin typeface="Trebuchet MS"/>
                <a:cs typeface="Trebuchet MS"/>
              </a:rPr>
              <a:t>pendapat </a:t>
            </a:r>
            <a:r>
              <a:rPr sz="5800" spc="-320" dirty="0">
                <a:solidFill>
                  <a:srgbClr val="1C1C1B"/>
                </a:solidFill>
                <a:latin typeface="Trebuchet MS"/>
                <a:cs typeface="Trebuchet MS"/>
              </a:rPr>
              <a:t>menyatakan </a:t>
            </a:r>
            <a:r>
              <a:rPr sz="5800" spc="-175" dirty="0">
                <a:solidFill>
                  <a:srgbClr val="1C1C1B"/>
                </a:solidFill>
                <a:latin typeface="Trebuchet MS"/>
                <a:cs typeface="Trebuchet MS"/>
              </a:rPr>
              <a:t>bahwa </a:t>
            </a:r>
            <a:r>
              <a:rPr sz="5800" spc="-170" dirty="0">
                <a:solidFill>
                  <a:srgbClr val="1C1C1B"/>
                </a:solidFill>
                <a:latin typeface="Trebuchet MS"/>
                <a:cs typeface="Trebuchet MS"/>
              </a:rPr>
              <a:t> </a:t>
            </a:r>
            <a:r>
              <a:rPr sz="5800" spc="-254" dirty="0">
                <a:solidFill>
                  <a:srgbClr val="1C1C1B"/>
                </a:solidFill>
                <a:latin typeface="Trebuchet MS"/>
                <a:cs typeface="Trebuchet MS"/>
              </a:rPr>
              <a:t>pengertian penanaman </a:t>
            </a:r>
            <a:r>
              <a:rPr sz="5800" spc="-280" dirty="0">
                <a:solidFill>
                  <a:srgbClr val="1C1C1B"/>
                </a:solidFill>
                <a:latin typeface="Trebuchet MS"/>
                <a:cs typeface="Trebuchet MS"/>
              </a:rPr>
              <a:t>modal </a:t>
            </a:r>
            <a:r>
              <a:rPr sz="5800" spc="-140" dirty="0">
                <a:solidFill>
                  <a:srgbClr val="1C1C1B"/>
                </a:solidFill>
                <a:latin typeface="Trebuchet MS"/>
                <a:cs typeface="Trebuchet MS"/>
              </a:rPr>
              <a:t>secara </a:t>
            </a:r>
            <a:r>
              <a:rPr sz="5800" spc="-135" dirty="0">
                <a:solidFill>
                  <a:srgbClr val="1C1C1B"/>
                </a:solidFill>
                <a:latin typeface="Trebuchet MS"/>
                <a:cs typeface="Trebuchet MS"/>
              </a:rPr>
              <a:t> </a:t>
            </a:r>
            <a:r>
              <a:rPr sz="5800" spc="-484" dirty="0">
                <a:solidFill>
                  <a:srgbClr val="1C1C1B"/>
                </a:solidFill>
                <a:latin typeface="Trebuchet MS"/>
                <a:cs typeface="Trebuchet MS"/>
              </a:rPr>
              <a:t>l</a:t>
            </a:r>
            <a:r>
              <a:rPr sz="5800" spc="135" dirty="0">
                <a:solidFill>
                  <a:srgbClr val="1C1C1B"/>
                </a:solidFill>
                <a:latin typeface="Trebuchet MS"/>
                <a:cs typeface="Trebuchet MS"/>
              </a:rPr>
              <a:t>a</a:t>
            </a:r>
            <a:r>
              <a:rPr sz="5800" spc="-525" dirty="0">
                <a:solidFill>
                  <a:srgbClr val="1C1C1B"/>
                </a:solidFill>
                <a:latin typeface="Trebuchet MS"/>
                <a:cs typeface="Trebuchet MS"/>
              </a:rPr>
              <a:t>n</a:t>
            </a:r>
            <a:r>
              <a:rPr sz="5800" spc="245" dirty="0">
                <a:solidFill>
                  <a:srgbClr val="1C1C1B"/>
                </a:solidFill>
                <a:latin typeface="Trebuchet MS"/>
                <a:cs typeface="Trebuchet MS"/>
              </a:rPr>
              <a:t>g</a:t>
            </a:r>
            <a:r>
              <a:rPr sz="5800" spc="-395" dirty="0">
                <a:solidFill>
                  <a:srgbClr val="1C1C1B"/>
                </a:solidFill>
                <a:latin typeface="Trebuchet MS"/>
                <a:cs typeface="Trebuchet MS"/>
              </a:rPr>
              <a:t>s</a:t>
            </a:r>
            <a:r>
              <a:rPr sz="5800" spc="-695" dirty="0">
                <a:solidFill>
                  <a:srgbClr val="1C1C1B"/>
                </a:solidFill>
                <a:latin typeface="Trebuchet MS"/>
                <a:cs typeface="Trebuchet MS"/>
              </a:rPr>
              <a:t>u</a:t>
            </a:r>
            <a:r>
              <a:rPr sz="5800" spc="-525" dirty="0">
                <a:solidFill>
                  <a:srgbClr val="1C1C1B"/>
                </a:solidFill>
                <a:latin typeface="Trebuchet MS"/>
                <a:cs typeface="Trebuchet MS"/>
              </a:rPr>
              <a:t>n</a:t>
            </a:r>
            <a:r>
              <a:rPr sz="5800" spc="250" dirty="0">
                <a:solidFill>
                  <a:srgbClr val="1C1C1B"/>
                </a:solidFill>
                <a:latin typeface="Trebuchet MS"/>
                <a:cs typeface="Trebuchet MS"/>
              </a:rPr>
              <a:t>g</a:t>
            </a:r>
            <a:r>
              <a:rPr sz="5800" spc="-325" dirty="0">
                <a:solidFill>
                  <a:srgbClr val="1C1C1B"/>
                </a:solidFill>
                <a:latin typeface="Trebuchet MS"/>
                <a:cs typeface="Trebuchet MS"/>
              </a:rPr>
              <a:t> </a:t>
            </a:r>
            <a:r>
              <a:rPr sz="5700" spc="-320" dirty="0">
                <a:solidFill>
                  <a:srgbClr val="1C1C1B"/>
                </a:solidFill>
                <a:latin typeface="Trebuchet MS"/>
                <a:cs typeface="Trebuchet MS"/>
              </a:rPr>
              <a:t>(</a:t>
            </a:r>
            <a:r>
              <a:rPr sz="5800" spc="-75" dirty="0">
                <a:solidFill>
                  <a:srgbClr val="1C1C1B"/>
                </a:solidFill>
                <a:latin typeface="Trebuchet MS"/>
                <a:cs typeface="Trebuchet MS"/>
              </a:rPr>
              <a:t>d</a:t>
            </a:r>
            <a:r>
              <a:rPr sz="5800" spc="-340" dirty="0">
                <a:solidFill>
                  <a:srgbClr val="1C1C1B"/>
                </a:solidFill>
                <a:latin typeface="Trebuchet MS"/>
                <a:cs typeface="Trebuchet MS"/>
              </a:rPr>
              <a:t>i</a:t>
            </a:r>
            <a:r>
              <a:rPr sz="5800" spc="-459" dirty="0">
                <a:solidFill>
                  <a:srgbClr val="1C1C1B"/>
                </a:solidFill>
                <a:latin typeface="Trebuchet MS"/>
                <a:cs typeface="Trebuchet MS"/>
              </a:rPr>
              <a:t>r</a:t>
            </a:r>
            <a:r>
              <a:rPr sz="5800" spc="-200" dirty="0">
                <a:solidFill>
                  <a:srgbClr val="1C1C1B"/>
                </a:solidFill>
                <a:latin typeface="Trebuchet MS"/>
                <a:cs typeface="Trebuchet MS"/>
              </a:rPr>
              <a:t>e</a:t>
            </a:r>
            <a:r>
              <a:rPr sz="5800" spc="-55" dirty="0">
                <a:solidFill>
                  <a:srgbClr val="1C1C1B"/>
                </a:solidFill>
                <a:latin typeface="Trebuchet MS"/>
                <a:cs typeface="Trebuchet MS"/>
              </a:rPr>
              <a:t>c</a:t>
            </a:r>
            <a:r>
              <a:rPr sz="5800" spc="-585" dirty="0">
                <a:solidFill>
                  <a:srgbClr val="1C1C1B"/>
                </a:solidFill>
                <a:latin typeface="Trebuchet MS"/>
                <a:cs typeface="Trebuchet MS"/>
              </a:rPr>
              <a:t>t</a:t>
            </a:r>
            <a:r>
              <a:rPr sz="5800" spc="-325" dirty="0">
                <a:solidFill>
                  <a:srgbClr val="1C1C1B"/>
                </a:solidFill>
                <a:latin typeface="Trebuchet MS"/>
                <a:cs typeface="Trebuchet MS"/>
              </a:rPr>
              <a:t> </a:t>
            </a:r>
            <a:r>
              <a:rPr sz="5800" spc="-340" dirty="0">
                <a:solidFill>
                  <a:srgbClr val="1C1C1B"/>
                </a:solidFill>
                <a:latin typeface="Trebuchet MS"/>
                <a:cs typeface="Trebuchet MS"/>
              </a:rPr>
              <a:t>i</a:t>
            </a:r>
            <a:r>
              <a:rPr sz="5800" spc="-525" dirty="0">
                <a:solidFill>
                  <a:srgbClr val="1C1C1B"/>
                </a:solidFill>
                <a:latin typeface="Trebuchet MS"/>
                <a:cs typeface="Trebuchet MS"/>
              </a:rPr>
              <a:t>n</a:t>
            </a:r>
            <a:r>
              <a:rPr sz="5800" spc="-484" dirty="0">
                <a:solidFill>
                  <a:srgbClr val="1C1C1B"/>
                </a:solidFill>
                <a:latin typeface="Trebuchet MS"/>
                <a:cs typeface="Trebuchet MS"/>
              </a:rPr>
              <a:t>v</a:t>
            </a:r>
            <a:r>
              <a:rPr sz="5800" spc="-200" dirty="0">
                <a:solidFill>
                  <a:srgbClr val="1C1C1B"/>
                </a:solidFill>
                <a:latin typeface="Trebuchet MS"/>
                <a:cs typeface="Trebuchet MS"/>
              </a:rPr>
              <a:t>e</a:t>
            </a:r>
            <a:r>
              <a:rPr sz="5800" spc="-395" dirty="0">
                <a:solidFill>
                  <a:srgbClr val="1C1C1B"/>
                </a:solidFill>
                <a:latin typeface="Trebuchet MS"/>
                <a:cs typeface="Trebuchet MS"/>
              </a:rPr>
              <a:t>s</a:t>
            </a:r>
            <a:r>
              <a:rPr sz="5800" spc="-590" dirty="0">
                <a:solidFill>
                  <a:srgbClr val="1C1C1B"/>
                </a:solidFill>
                <a:latin typeface="Trebuchet MS"/>
                <a:cs typeface="Trebuchet MS"/>
              </a:rPr>
              <a:t>t</a:t>
            </a:r>
            <a:r>
              <a:rPr sz="5800" spc="-844" dirty="0">
                <a:solidFill>
                  <a:srgbClr val="1C1C1B"/>
                </a:solidFill>
                <a:latin typeface="Trebuchet MS"/>
                <a:cs typeface="Trebuchet MS"/>
              </a:rPr>
              <a:t>m</a:t>
            </a:r>
            <a:r>
              <a:rPr sz="5800" spc="-200" dirty="0">
                <a:solidFill>
                  <a:srgbClr val="1C1C1B"/>
                </a:solidFill>
                <a:latin typeface="Trebuchet MS"/>
                <a:cs typeface="Trebuchet MS"/>
              </a:rPr>
              <a:t>e</a:t>
            </a:r>
            <a:r>
              <a:rPr sz="5800" spc="-525" dirty="0">
                <a:solidFill>
                  <a:srgbClr val="1C1C1B"/>
                </a:solidFill>
                <a:latin typeface="Trebuchet MS"/>
                <a:cs typeface="Trebuchet MS"/>
              </a:rPr>
              <a:t>n</a:t>
            </a:r>
            <a:r>
              <a:rPr sz="5800" spc="-590" dirty="0">
                <a:solidFill>
                  <a:srgbClr val="1C1C1B"/>
                </a:solidFill>
                <a:latin typeface="Trebuchet MS"/>
                <a:cs typeface="Trebuchet MS"/>
              </a:rPr>
              <a:t>t</a:t>
            </a:r>
            <a:r>
              <a:rPr sz="5700" spc="-315" dirty="0">
                <a:solidFill>
                  <a:srgbClr val="1C1C1B"/>
                </a:solidFill>
                <a:latin typeface="Trebuchet MS"/>
                <a:cs typeface="Trebuchet MS"/>
              </a:rPr>
              <a:t>)</a:t>
            </a:r>
            <a:r>
              <a:rPr sz="5700" spc="-295" dirty="0">
                <a:solidFill>
                  <a:srgbClr val="1C1C1B"/>
                </a:solidFill>
                <a:latin typeface="Trebuchet MS"/>
                <a:cs typeface="Trebuchet MS"/>
              </a:rPr>
              <a:t> </a:t>
            </a:r>
            <a:r>
              <a:rPr sz="5800" spc="-844" dirty="0">
                <a:solidFill>
                  <a:srgbClr val="1C1C1B"/>
                </a:solidFill>
                <a:latin typeface="Trebuchet MS"/>
                <a:cs typeface="Trebuchet MS"/>
              </a:rPr>
              <a:t>m</a:t>
            </a:r>
            <a:r>
              <a:rPr sz="5800" spc="-200" dirty="0">
                <a:solidFill>
                  <a:srgbClr val="1C1C1B"/>
                </a:solidFill>
                <a:latin typeface="Trebuchet MS"/>
                <a:cs typeface="Trebuchet MS"/>
              </a:rPr>
              <a:t>e</a:t>
            </a:r>
            <a:r>
              <a:rPr sz="5800" spc="-844" dirty="0">
                <a:solidFill>
                  <a:srgbClr val="1C1C1B"/>
                </a:solidFill>
                <a:latin typeface="Trebuchet MS"/>
                <a:cs typeface="Trebuchet MS"/>
              </a:rPr>
              <a:t>m</a:t>
            </a:r>
            <a:r>
              <a:rPr sz="5800" spc="-340" dirty="0">
                <a:solidFill>
                  <a:srgbClr val="1C1C1B"/>
                </a:solidFill>
                <a:latin typeface="Trebuchet MS"/>
                <a:cs typeface="Trebuchet MS"/>
              </a:rPr>
              <a:t>i</a:t>
            </a:r>
            <a:r>
              <a:rPr sz="5800" spc="-484" dirty="0">
                <a:solidFill>
                  <a:srgbClr val="1C1C1B"/>
                </a:solidFill>
                <a:latin typeface="Trebuchet MS"/>
                <a:cs typeface="Trebuchet MS"/>
              </a:rPr>
              <a:t>l</a:t>
            </a:r>
            <a:r>
              <a:rPr sz="5800" spc="-340" dirty="0">
                <a:solidFill>
                  <a:srgbClr val="1C1C1B"/>
                </a:solidFill>
                <a:latin typeface="Trebuchet MS"/>
                <a:cs typeface="Trebuchet MS"/>
              </a:rPr>
              <a:t>i</a:t>
            </a:r>
            <a:r>
              <a:rPr sz="5800" spc="-490" dirty="0">
                <a:solidFill>
                  <a:srgbClr val="1C1C1B"/>
                </a:solidFill>
                <a:latin typeface="Trebuchet MS"/>
                <a:cs typeface="Trebuchet MS"/>
              </a:rPr>
              <a:t>k</a:t>
            </a:r>
            <a:r>
              <a:rPr sz="5800" spc="-350" dirty="0">
                <a:solidFill>
                  <a:srgbClr val="1C1C1B"/>
                </a:solidFill>
                <a:latin typeface="Trebuchet MS"/>
                <a:cs typeface="Trebuchet MS"/>
              </a:rPr>
              <a:t>i  </a:t>
            </a:r>
            <a:r>
              <a:rPr sz="5800" spc="-75" dirty="0">
                <a:solidFill>
                  <a:srgbClr val="1C1C1B"/>
                </a:solidFill>
                <a:latin typeface="Trebuchet MS"/>
                <a:cs typeface="Trebuchet MS"/>
              </a:rPr>
              <a:t>p</a:t>
            </a:r>
            <a:r>
              <a:rPr sz="5800" spc="-200" dirty="0">
                <a:solidFill>
                  <a:srgbClr val="1C1C1B"/>
                </a:solidFill>
                <a:latin typeface="Trebuchet MS"/>
                <a:cs typeface="Trebuchet MS"/>
              </a:rPr>
              <a:t>e</a:t>
            </a:r>
            <a:r>
              <a:rPr sz="5800" spc="-525" dirty="0">
                <a:solidFill>
                  <a:srgbClr val="1C1C1B"/>
                </a:solidFill>
                <a:latin typeface="Trebuchet MS"/>
                <a:cs typeface="Trebuchet MS"/>
              </a:rPr>
              <a:t>n</a:t>
            </a:r>
            <a:r>
              <a:rPr sz="5800" spc="135" dirty="0">
                <a:solidFill>
                  <a:srgbClr val="1C1C1B"/>
                </a:solidFill>
                <a:latin typeface="Trebuchet MS"/>
                <a:cs typeface="Trebuchet MS"/>
              </a:rPr>
              <a:t>a</a:t>
            </a:r>
            <a:r>
              <a:rPr sz="5800" spc="-515" dirty="0">
                <a:solidFill>
                  <a:srgbClr val="1C1C1B"/>
                </a:solidFill>
                <a:latin typeface="Trebuchet MS"/>
                <a:cs typeface="Trebuchet MS"/>
              </a:rPr>
              <a:t>f</a:t>
            </a:r>
            <a:r>
              <a:rPr sz="5800" spc="-395" dirty="0">
                <a:solidFill>
                  <a:srgbClr val="1C1C1B"/>
                </a:solidFill>
                <a:latin typeface="Trebuchet MS"/>
                <a:cs typeface="Trebuchet MS"/>
              </a:rPr>
              <a:t>s</a:t>
            </a:r>
            <a:r>
              <a:rPr sz="5800" spc="-340" dirty="0">
                <a:solidFill>
                  <a:srgbClr val="1C1C1B"/>
                </a:solidFill>
                <a:latin typeface="Trebuchet MS"/>
                <a:cs typeface="Trebuchet MS"/>
              </a:rPr>
              <a:t>i</a:t>
            </a:r>
            <a:r>
              <a:rPr sz="5800" spc="-459" dirty="0">
                <a:solidFill>
                  <a:srgbClr val="1C1C1B"/>
                </a:solidFill>
                <a:latin typeface="Trebuchet MS"/>
                <a:cs typeface="Trebuchet MS"/>
              </a:rPr>
              <a:t>r</a:t>
            </a:r>
            <a:r>
              <a:rPr sz="5800" spc="135" dirty="0">
                <a:solidFill>
                  <a:srgbClr val="1C1C1B"/>
                </a:solidFill>
                <a:latin typeface="Trebuchet MS"/>
                <a:cs typeface="Trebuchet MS"/>
              </a:rPr>
              <a:t>a</a:t>
            </a:r>
            <a:r>
              <a:rPr sz="5800" spc="-520" dirty="0">
                <a:solidFill>
                  <a:srgbClr val="1C1C1B"/>
                </a:solidFill>
                <a:latin typeface="Trebuchet MS"/>
                <a:cs typeface="Trebuchet MS"/>
              </a:rPr>
              <a:t>n</a:t>
            </a:r>
            <a:r>
              <a:rPr sz="5800" spc="-325" dirty="0">
                <a:solidFill>
                  <a:srgbClr val="1C1C1B"/>
                </a:solidFill>
                <a:latin typeface="Trebuchet MS"/>
                <a:cs typeface="Trebuchet MS"/>
              </a:rPr>
              <a:t> </a:t>
            </a:r>
            <a:r>
              <a:rPr sz="5800" spc="-445" dirty="0">
                <a:solidFill>
                  <a:srgbClr val="1C1C1B"/>
                </a:solidFill>
                <a:latin typeface="Trebuchet MS"/>
                <a:cs typeface="Trebuchet MS"/>
              </a:rPr>
              <a:t>y</a:t>
            </a:r>
            <a:r>
              <a:rPr sz="5800" spc="135" dirty="0">
                <a:solidFill>
                  <a:srgbClr val="1C1C1B"/>
                </a:solidFill>
                <a:latin typeface="Trebuchet MS"/>
                <a:cs typeface="Trebuchet MS"/>
              </a:rPr>
              <a:t>a</a:t>
            </a:r>
            <a:r>
              <a:rPr sz="5800" spc="-525" dirty="0">
                <a:solidFill>
                  <a:srgbClr val="1C1C1B"/>
                </a:solidFill>
                <a:latin typeface="Trebuchet MS"/>
                <a:cs typeface="Trebuchet MS"/>
              </a:rPr>
              <a:t>n</a:t>
            </a:r>
            <a:r>
              <a:rPr sz="5800" spc="250" dirty="0">
                <a:solidFill>
                  <a:srgbClr val="1C1C1B"/>
                </a:solidFill>
                <a:latin typeface="Trebuchet MS"/>
                <a:cs typeface="Trebuchet MS"/>
              </a:rPr>
              <a:t>g</a:t>
            </a:r>
            <a:r>
              <a:rPr sz="5800" spc="-325" dirty="0">
                <a:solidFill>
                  <a:srgbClr val="1C1C1B"/>
                </a:solidFill>
                <a:latin typeface="Trebuchet MS"/>
                <a:cs typeface="Trebuchet MS"/>
              </a:rPr>
              <a:t> </a:t>
            </a:r>
            <a:r>
              <a:rPr sz="5800" spc="-395" dirty="0">
                <a:solidFill>
                  <a:srgbClr val="1C1C1B"/>
                </a:solidFill>
                <a:latin typeface="Trebuchet MS"/>
                <a:cs typeface="Trebuchet MS"/>
              </a:rPr>
              <a:t>s</a:t>
            </a:r>
            <a:r>
              <a:rPr sz="5800" spc="135" dirty="0">
                <a:solidFill>
                  <a:srgbClr val="1C1C1B"/>
                </a:solidFill>
                <a:latin typeface="Trebuchet MS"/>
                <a:cs typeface="Trebuchet MS"/>
              </a:rPr>
              <a:t>a</a:t>
            </a:r>
            <a:r>
              <a:rPr sz="5800" spc="-844" dirty="0">
                <a:solidFill>
                  <a:srgbClr val="1C1C1B"/>
                </a:solidFill>
                <a:latin typeface="Trebuchet MS"/>
                <a:cs typeface="Trebuchet MS"/>
              </a:rPr>
              <a:t>m</a:t>
            </a:r>
            <a:r>
              <a:rPr sz="5800" spc="140" dirty="0">
                <a:solidFill>
                  <a:srgbClr val="1C1C1B"/>
                </a:solidFill>
                <a:latin typeface="Trebuchet MS"/>
                <a:cs typeface="Trebuchet MS"/>
              </a:rPr>
              <a:t>a</a:t>
            </a:r>
            <a:r>
              <a:rPr sz="5800" spc="-325" dirty="0">
                <a:solidFill>
                  <a:srgbClr val="1C1C1B"/>
                </a:solidFill>
                <a:latin typeface="Trebuchet MS"/>
                <a:cs typeface="Trebuchet MS"/>
              </a:rPr>
              <a:t> </a:t>
            </a:r>
            <a:r>
              <a:rPr sz="5800" spc="-75" dirty="0">
                <a:solidFill>
                  <a:srgbClr val="1C1C1B"/>
                </a:solidFill>
                <a:latin typeface="Trebuchet MS"/>
                <a:cs typeface="Trebuchet MS"/>
              </a:rPr>
              <a:t>d</a:t>
            </a:r>
            <a:r>
              <a:rPr sz="5800" spc="-200" dirty="0">
                <a:solidFill>
                  <a:srgbClr val="1C1C1B"/>
                </a:solidFill>
                <a:latin typeface="Trebuchet MS"/>
                <a:cs typeface="Trebuchet MS"/>
              </a:rPr>
              <a:t>e</a:t>
            </a:r>
            <a:r>
              <a:rPr sz="5800" spc="-525" dirty="0">
                <a:solidFill>
                  <a:srgbClr val="1C1C1B"/>
                </a:solidFill>
                <a:latin typeface="Trebuchet MS"/>
                <a:cs typeface="Trebuchet MS"/>
              </a:rPr>
              <a:t>n</a:t>
            </a:r>
            <a:r>
              <a:rPr sz="5800" spc="245" dirty="0">
                <a:solidFill>
                  <a:srgbClr val="1C1C1B"/>
                </a:solidFill>
                <a:latin typeface="Trebuchet MS"/>
                <a:cs typeface="Trebuchet MS"/>
              </a:rPr>
              <a:t>g</a:t>
            </a:r>
            <a:r>
              <a:rPr sz="5800" spc="135" dirty="0">
                <a:solidFill>
                  <a:srgbClr val="1C1C1B"/>
                </a:solidFill>
                <a:latin typeface="Trebuchet MS"/>
                <a:cs typeface="Trebuchet MS"/>
              </a:rPr>
              <a:t>a</a:t>
            </a:r>
            <a:r>
              <a:rPr sz="5800" spc="-520" dirty="0">
                <a:solidFill>
                  <a:srgbClr val="1C1C1B"/>
                </a:solidFill>
                <a:latin typeface="Trebuchet MS"/>
                <a:cs typeface="Trebuchet MS"/>
              </a:rPr>
              <a:t>n</a:t>
            </a:r>
            <a:r>
              <a:rPr sz="5800" spc="-325" dirty="0">
                <a:solidFill>
                  <a:srgbClr val="1C1C1B"/>
                </a:solidFill>
                <a:latin typeface="Trebuchet MS"/>
                <a:cs typeface="Trebuchet MS"/>
              </a:rPr>
              <a:t> </a:t>
            </a:r>
            <a:r>
              <a:rPr sz="5800" spc="-75" dirty="0">
                <a:solidFill>
                  <a:srgbClr val="1C1C1B"/>
                </a:solidFill>
                <a:latin typeface="Trebuchet MS"/>
                <a:cs typeface="Trebuchet MS"/>
              </a:rPr>
              <a:t>p</a:t>
            </a:r>
            <a:r>
              <a:rPr sz="5800" spc="-200" dirty="0">
                <a:solidFill>
                  <a:srgbClr val="1C1C1B"/>
                </a:solidFill>
                <a:latin typeface="Trebuchet MS"/>
                <a:cs typeface="Trebuchet MS"/>
              </a:rPr>
              <a:t>e</a:t>
            </a:r>
            <a:r>
              <a:rPr sz="5800" spc="-525" dirty="0">
                <a:solidFill>
                  <a:srgbClr val="1C1C1B"/>
                </a:solidFill>
                <a:latin typeface="Trebuchet MS"/>
                <a:cs typeface="Trebuchet MS"/>
              </a:rPr>
              <a:t>n</a:t>
            </a:r>
            <a:r>
              <a:rPr sz="5800" spc="135" dirty="0">
                <a:solidFill>
                  <a:srgbClr val="1C1C1B"/>
                </a:solidFill>
                <a:latin typeface="Trebuchet MS"/>
                <a:cs typeface="Trebuchet MS"/>
              </a:rPr>
              <a:t>a</a:t>
            </a:r>
            <a:r>
              <a:rPr sz="5800" spc="-525" dirty="0">
                <a:solidFill>
                  <a:srgbClr val="1C1C1B"/>
                </a:solidFill>
                <a:latin typeface="Trebuchet MS"/>
                <a:cs typeface="Trebuchet MS"/>
              </a:rPr>
              <a:t>n</a:t>
            </a:r>
            <a:r>
              <a:rPr sz="5800" spc="135" dirty="0">
                <a:solidFill>
                  <a:srgbClr val="1C1C1B"/>
                </a:solidFill>
                <a:latin typeface="Trebuchet MS"/>
                <a:cs typeface="Trebuchet MS"/>
              </a:rPr>
              <a:t>a</a:t>
            </a:r>
            <a:r>
              <a:rPr sz="5800" spc="-844" dirty="0">
                <a:solidFill>
                  <a:srgbClr val="1C1C1B"/>
                </a:solidFill>
                <a:latin typeface="Trebuchet MS"/>
                <a:cs typeface="Trebuchet MS"/>
              </a:rPr>
              <a:t>m</a:t>
            </a:r>
            <a:r>
              <a:rPr sz="5800" spc="135" dirty="0">
                <a:solidFill>
                  <a:srgbClr val="1C1C1B"/>
                </a:solidFill>
                <a:latin typeface="Trebuchet MS"/>
                <a:cs typeface="Trebuchet MS"/>
              </a:rPr>
              <a:t>a</a:t>
            </a:r>
            <a:r>
              <a:rPr sz="5800" spc="-365" dirty="0">
                <a:solidFill>
                  <a:srgbClr val="1C1C1B"/>
                </a:solidFill>
                <a:latin typeface="Trebuchet MS"/>
                <a:cs typeface="Trebuchet MS"/>
              </a:rPr>
              <a:t>n  </a:t>
            </a:r>
            <a:r>
              <a:rPr sz="5800" spc="-395" dirty="0">
                <a:solidFill>
                  <a:srgbClr val="1C1C1B"/>
                </a:solidFill>
                <a:latin typeface="Trebuchet MS"/>
                <a:cs typeface="Trebuchet MS"/>
              </a:rPr>
              <a:t>s</a:t>
            </a:r>
            <a:r>
              <a:rPr sz="5800" spc="-200" dirty="0">
                <a:solidFill>
                  <a:srgbClr val="1C1C1B"/>
                </a:solidFill>
                <a:latin typeface="Trebuchet MS"/>
                <a:cs typeface="Trebuchet MS"/>
              </a:rPr>
              <a:t>e</a:t>
            </a:r>
            <a:r>
              <a:rPr sz="5800" spc="-55" dirty="0">
                <a:solidFill>
                  <a:srgbClr val="1C1C1B"/>
                </a:solidFill>
                <a:latin typeface="Trebuchet MS"/>
                <a:cs typeface="Trebuchet MS"/>
              </a:rPr>
              <a:t>c</a:t>
            </a:r>
            <a:r>
              <a:rPr sz="5800" spc="135" dirty="0">
                <a:solidFill>
                  <a:srgbClr val="1C1C1B"/>
                </a:solidFill>
                <a:latin typeface="Trebuchet MS"/>
                <a:cs typeface="Trebuchet MS"/>
              </a:rPr>
              <a:t>a</a:t>
            </a:r>
            <a:r>
              <a:rPr sz="5800" spc="-459" dirty="0">
                <a:solidFill>
                  <a:srgbClr val="1C1C1B"/>
                </a:solidFill>
                <a:latin typeface="Trebuchet MS"/>
                <a:cs typeface="Trebuchet MS"/>
              </a:rPr>
              <a:t>r</a:t>
            </a:r>
            <a:r>
              <a:rPr sz="5800" spc="140" dirty="0">
                <a:solidFill>
                  <a:srgbClr val="1C1C1B"/>
                </a:solidFill>
                <a:latin typeface="Trebuchet MS"/>
                <a:cs typeface="Trebuchet MS"/>
              </a:rPr>
              <a:t>a</a:t>
            </a:r>
            <a:r>
              <a:rPr sz="5800" spc="-325" dirty="0">
                <a:solidFill>
                  <a:srgbClr val="1C1C1B"/>
                </a:solidFill>
                <a:latin typeface="Trebuchet MS"/>
                <a:cs typeface="Trebuchet MS"/>
              </a:rPr>
              <a:t> </a:t>
            </a:r>
            <a:r>
              <a:rPr sz="5800" spc="-590" dirty="0">
                <a:solidFill>
                  <a:srgbClr val="1C1C1B"/>
                </a:solidFill>
                <a:latin typeface="Trebuchet MS"/>
                <a:cs typeface="Trebuchet MS"/>
              </a:rPr>
              <a:t>t</a:t>
            </a:r>
            <a:r>
              <a:rPr sz="5800" spc="-340" dirty="0">
                <a:solidFill>
                  <a:srgbClr val="1C1C1B"/>
                </a:solidFill>
                <a:latin typeface="Trebuchet MS"/>
                <a:cs typeface="Trebuchet MS"/>
              </a:rPr>
              <a:t>i</a:t>
            </a:r>
            <a:r>
              <a:rPr sz="5800" spc="-75" dirty="0">
                <a:solidFill>
                  <a:srgbClr val="1C1C1B"/>
                </a:solidFill>
                <a:latin typeface="Trebuchet MS"/>
                <a:cs typeface="Trebuchet MS"/>
              </a:rPr>
              <a:t>d</a:t>
            </a:r>
            <a:r>
              <a:rPr sz="5800" spc="135" dirty="0">
                <a:solidFill>
                  <a:srgbClr val="1C1C1B"/>
                </a:solidFill>
                <a:latin typeface="Trebuchet MS"/>
                <a:cs typeface="Trebuchet MS"/>
              </a:rPr>
              <a:t>a</a:t>
            </a:r>
            <a:r>
              <a:rPr sz="5800" spc="-484" dirty="0">
                <a:solidFill>
                  <a:srgbClr val="1C1C1B"/>
                </a:solidFill>
                <a:latin typeface="Trebuchet MS"/>
                <a:cs typeface="Trebuchet MS"/>
              </a:rPr>
              <a:t>k</a:t>
            </a:r>
            <a:r>
              <a:rPr sz="5800" spc="-325" dirty="0">
                <a:solidFill>
                  <a:srgbClr val="1C1C1B"/>
                </a:solidFill>
                <a:latin typeface="Trebuchet MS"/>
                <a:cs typeface="Trebuchet MS"/>
              </a:rPr>
              <a:t> </a:t>
            </a:r>
            <a:r>
              <a:rPr sz="5800" spc="-484" dirty="0">
                <a:solidFill>
                  <a:srgbClr val="1C1C1B"/>
                </a:solidFill>
                <a:latin typeface="Trebuchet MS"/>
                <a:cs typeface="Trebuchet MS"/>
              </a:rPr>
              <a:t>l</a:t>
            </a:r>
            <a:r>
              <a:rPr sz="5800" spc="135" dirty="0">
                <a:solidFill>
                  <a:srgbClr val="1C1C1B"/>
                </a:solidFill>
                <a:latin typeface="Trebuchet MS"/>
                <a:cs typeface="Trebuchet MS"/>
              </a:rPr>
              <a:t>a</a:t>
            </a:r>
            <a:r>
              <a:rPr sz="5800" spc="-525" dirty="0">
                <a:solidFill>
                  <a:srgbClr val="1C1C1B"/>
                </a:solidFill>
                <a:latin typeface="Trebuchet MS"/>
                <a:cs typeface="Trebuchet MS"/>
              </a:rPr>
              <a:t>n</a:t>
            </a:r>
            <a:r>
              <a:rPr sz="5800" spc="245" dirty="0">
                <a:solidFill>
                  <a:srgbClr val="1C1C1B"/>
                </a:solidFill>
                <a:latin typeface="Trebuchet MS"/>
                <a:cs typeface="Trebuchet MS"/>
              </a:rPr>
              <a:t>g</a:t>
            </a:r>
            <a:r>
              <a:rPr sz="5800" spc="-395" dirty="0">
                <a:solidFill>
                  <a:srgbClr val="1C1C1B"/>
                </a:solidFill>
                <a:latin typeface="Trebuchet MS"/>
                <a:cs typeface="Trebuchet MS"/>
              </a:rPr>
              <a:t>s</a:t>
            </a:r>
            <a:r>
              <a:rPr sz="5800" spc="-695" dirty="0">
                <a:solidFill>
                  <a:srgbClr val="1C1C1B"/>
                </a:solidFill>
                <a:latin typeface="Trebuchet MS"/>
                <a:cs typeface="Trebuchet MS"/>
              </a:rPr>
              <a:t>u</a:t>
            </a:r>
            <a:r>
              <a:rPr sz="5800" spc="-525" dirty="0">
                <a:solidFill>
                  <a:srgbClr val="1C1C1B"/>
                </a:solidFill>
                <a:latin typeface="Trebuchet MS"/>
                <a:cs typeface="Trebuchet MS"/>
              </a:rPr>
              <a:t>n</a:t>
            </a:r>
            <a:r>
              <a:rPr sz="5800" spc="250" dirty="0">
                <a:solidFill>
                  <a:srgbClr val="1C1C1B"/>
                </a:solidFill>
                <a:latin typeface="Trebuchet MS"/>
                <a:cs typeface="Trebuchet MS"/>
              </a:rPr>
              <a:t>g</a:t>
            </a:r>
            <a:r>
              <a:rPr sz="5800" spc="-325" dirty="0">
                <a:solidFill>
                  <a:srgbClr val="1C1C1B"/>
                </a:solidFill>
                <a:latin typeface="Trebuchet MS"/>
                <a:cs typeface="Trebuchet MS"/>
              </a:rPr>
              <a:t> </a:t>
            </a:r>
            <a:r>
              <a:rPr sz="5800" spc="135" dirty="0">
                <a:solidFill>
                  <a:srgbClr val="1C1C1B"/>
                </a:solidFill>
                <a:latin typeface="Trebuchet MS"/>
                <a:cs typeface="Trebuchet MS"/>
              </a:rPr>
              <a:t>a</a:t>
            </a:r>
            <a:r>
              <a:rPr sz="5800" spc="-590" dirty="0">
                <a:solidFill>
                  <a:srgbClr val="1C1C1B"/>
                </a:solidFill>
                <a:latin typeface="Trebuchet MS"/>
                <a:cs typeface="Trebuchet MS"/>
              </a:rPr>
              <a:t>t</a:t>
            </a:r>
            <a:r>
              <a:rPr sz="5800" spc="135" dirty="0">
                <a:solidFill>
                  <a:srgbClr val="1C1C1B"/>
                </a:solidFill>
                <a:latin typeface="Trebuchet MS"/>
                <a:cs typeface="Trebuchet MS"/>
              </a:rPr>
              <a:t>a</a:t>
            </a:r>
            <a:r>
              <a:rPr sz="5800" spc="-690" dirty="0">
                <a:solidFill>
                  <a:srgbClr val="1C1C1B"/>
                </a:solidFill>
                <a:latin typeface="Trebuchet MS"/>
                <a:cs typeface="Trebuchet MS"/>
              </a:rPr>
              <a:t>u</a:t>
            </a:r>
            <a:r>
              <a:rPr sz="5800" spc="-325" dirty="0">
                <a:solidFill>
                  <a:srgbClr val="1C1C1B"/>
                </a:solidFill>
                <a:latin typeface="Trebuchet MS"/>
                <a:cs typeface="Trebuchet MS"/>
              </a:rPr>
              <a:t> </a:t>
            </a:r>
            <a:r>
              <a:rPr sz="5800" spc="-844" dirty="0">
                <a:solidFill>
                  <a:srgbClr val="1C1C1B"/>
                </a:solidFill>
                <a:latin typeface="Trebuchet MS"/>
                <a:cs typeface="Trebuchet MS"/>
              </a:rPr>
              <a:t>m</a:t>
            </a:r>
            <a:r>
              <a:rPr sz="5800" spc="-200" dirty="0">
                <a:solidFill>
                  <a:srgbClr val="1C1C1B"/>
                </a:solidFill>
                <a:latin typeface="Trebuchet MS"/>
                <a:cs typeface="Trebuchet MS"/>
              </a:rPr>
              <a:t>e</a:t>
            </a:r>
            <a:r>
              <a:rPr sz="5800" spc="-484" dirty="0">
                <a:solidFill>
                  <a:srgbClr val="1C1C1B"/>
                </a:solidFill>
                <a:latin typeface="Trebuchet MS"/>
                <a:cs typeface="Trebuchet MS"/>
              </a:rPr>
              <a:t>l</a:t>
            </a:r>
            <a:r>
              <a:rPr sz="5800" spc="135" dirty="0">
                <a:solidFill>
                  <a:srgbClr val="1C1C1B"/>
                </a:solidFill>
                <a:latin typeface="Trebuchet MS"/>
                <a:cs typeface="Trebuchet MS"/>
              </a:rPr>
              <a:t>a</a:t>
            </a:r>
            <a:r>
              <a:rPr sz="5800" spc="-484" dirty="0">
                <a:solidFill>
                  <a:srgbClr val="1C1C1B"/>
                </a:solidFill>
                <a:latin typeface="Trebuchet MS"/>
                <a:cs typeface="Trebuchet MS"/>
              </a:rPr>
              <a:t>l</a:t>
            </a:r>
            <a:r>
              <a:rPr sz="5800" spc="-695" dirty="0">
                <a:solidFill>
                  <a:srgbClr val="1C1C1B"/>
                </a:solidFill>
                <a:latin typeface="Trebuchet MS"/>
                <a:cs typeface="Trebuchet MS"/>
              </a:rPr>
              <a:t>u</a:t>
            </a:r>
            <a:r>
              <a:rPr sz="5800" spc="-335" dirty="0">
                <a:solidFill>
                  <a:srgbClr val="1C1C1B"/>
                </a:solidFill>
                <a:latin typeface="Trebuchet MS"/>
                <a:cs typeface="Trebuchet MS"/>
              </a:rPr>
              <a:t>i</a:t>
            </a:r>
            <a:r>
              <a:rPr sz="5800" spc="-325" dirty="0">
                <a:solidFill>
                  <a:srgbClr val="1C1C1B"/>
                </a:solidFill>
                <a:latin typeface="Trebuchet MS"/>
                <a:cs typeface="Trebuchet MS"/>
              </a:rPr>
              <a:t> </a:t>
            </a:r>
            <a:r>
              <a:rPr sz="5800" spc="-75" dirty="0">
                <a:solidFill>
                  <a:srgbClr val="1C1C1B"/>
                </a:solidFill>
                <a:latin typeface="Trebuchet MS"/>
                <a:cs typeface="Trebuchet MS"/>
              </a:rPr>
              <a:t>p</a:t>
            </a:r>
            <a:r>
              <a:rPr sz="5800" spc="135" dirty="0">
                <a:solidFill>
                  <a:srgbClr val="1C1C1B"/>
                </a:solidFill>
                <a:latin typeface="Trebuchet MS"/>
                <a:cs typeface="Trebuchet MS"/>
              </a:rPr>
              <a:t>a</a:t>
            </a:r>
            <a:r>
              <a:rPr sz="5800" spc="-395" dirty="0">
                <a:solidFill>
                  <a:srgbClr val="1C1C1B"/>
                </a:solidFill>
                <a:latin typeface="Trebuchet MS"/>
                <a:cs typeface="Trebuchet MS"/>
              </a:rPr>
              <a:t>s</a:t>
            </a:r>
            <a:r>
              <a:rPr sz="5800" spc="135" dirty="0">
                <a:solidFill>
                  <a:srgbClr val="1C1C1B"/>
                </a:solidFill>
                <a:latin typeface="Trebuchet MS"/>
                <a:cs typeface="Trebuchet MS"/>
              </a:rPr>
              <a:t>a</a:t>
            </a:r>
            <a:r>
              <a:rPr sz="5800" spc="-390" dirty="0">
                <a:solidFill>
                  <a:srgbClr val="1C1C1B"/>
                </a:solidFill>
                <a:latin typeface="Trebuchet MS"/>
                <a:cs typeface="Trebuchet MS"/>
              </a:rPr>
              <a:t>r  </a:t>
            </a:r>
            <a:r>
              <a:rPr sz="5800" spc="-844" dirty="0">
                <a:solidFill>
                  <a:srgbClr val="1C1C1B"/>
                </a:solidFill>
                <a:latin typeface="Trebuchet MS"/>
                <a:cs typeface="Trebuchet MS"/>
              </a:rPr>
              <a:t>m</a:t>
            </a:r>
            <a:r>
              <a:rPr sz="5800" spc="-125" dirty="0">
                <a:solidFill>
                  <a:srgbClr val="1C1C1B"/>
                </a:solidFill>
                <a:latin typeface="Trebuchet MS"/>
                <a:cs typeface="Trebuchet MS"/>
              </a:rPr>
              <a:t>o</a:t>
            </a:r>
            <a:r>
              <a:rPr sz="5800" spc="-75" dirty="0">
                <a:solidFill>
                  <a:srgbClr val="1C1C1B"/>
                </a:solidFill>
                <a:latin typeface="Trebuchet MS"/>
                <a:cs typeface="Trebuchet MS"/>
              </a:rPr>
              <a:t>d</a:t>
            </a:r>
            <a:r>
              <a:rPr sz="5800" spc="135" dirty="0">
                <a:solidFill>
                  <a:srgbClr val="1C1C1B"/>
                </a:solidFill>
                <a:latin typeface="Trebuchet MS"/>
                <a:cs typeface="Trebuchet MS"/>
              </a:rPr>
              <a:t>a</a:t>
            </a:r>
            <a:r>
              <a:rPr sz="5800" spc="-480" dirty="0">
                <a:solidFill>
                  <a:srgbClr val="1C1C1B"/>
                </a:solidFill>
                <a:latin typeface="Trebuchet MS"/>
                <a:cs typeface="Trebuchet MS"/>
              </a:rPr>
              <a:t>l</a:t>
            </a:r>
            <a:r>
              <a:rPr sz="5800" spc="-325" dirty="0">
                <a:solidFill>
                  <a:srgbClr val="1C1C1B"/>
                </a:solidFill>
                <a:latin typeface="Trebuchet MS"/>
                <a:cs typeface="Trebuchet MS"/>
              </a:rPr>
              <a:t> </a:t>
            </a:r>
            <a:r>
              <a:rPr sz="5700" spc="-320" dirty="0">
                <a:solidFill>
                  <a:srgbClr val="1C1C1B"/>
                </a:solidFill>
                <a:latin typeface="Trebuchet MS"/>
                <a:cs typeface="Trebuchet MS"/>
              </a:rPr>
              <a:t>(</a:t>
            </a:r>
            <a:r>
              <a:rPr sz="5800" spc="-340" dirty="0">
                <a:solidFill>
                  <a:srgbClr val="1C1C1B"/>
                </a:solidFill>
                <a:latin typeface="Trebuchet MS"/>
                <a:cs typeface="Trebuchet MS"/>
              </a:rPr>
              <a:t>i</a:t>
            </a:r>
            <a:r>
              <a:rPr sz="5800" spc="-525" dirty="0">
                <a:solidFill>
                  <a:srgbClr val="1C1C1B"/>
                </a:solidFill>
                <a:latin typeface="Trebuchet MS"/>
                <a:cs typeface="Trebuchet MS"/>
              </a:rPr>
              <a:t>n</a:t>
            </a:r>
            <a:r>
              <a:rPr sz="5800" spc="-75" dirty="0">
                <a:solidFill>
                  <a:srgbClr val="1C1C1B"/>
                </a:solidFill>
                <a:latin typeface="Trebuchet MS"/>
                <a:cs typeface="Trebuchet MS"/>
              </a:rPr>
              <a:t>d</a:t>
            </a:r>
            <a:r>
              <a:rPr sz="5800" spc="-340" dirty="0">
                <a:solidFill>
                  <a:srgbClr val="1C1C1B"/>
                </a:solidFill>
                <a:latin typeface="Trebuchet MS"/>
                <a:cs typeface="Trebuchet MS"/>
              </a:rPr>
              <a:t>i</a:t>
            </a:r>
            <a:r>
              <a:rPr sz="5800" spc="-459" dirty="0">
                <a:solidFill>
                  <a:srgbClr val="1C1C1B"/>
                </a:solidFill>
                <a:latin typeface="Trebuchet MS"/>
                <a:cs typeface="Trebuchet MS"/>
              </a:rPr>
              <a:t>r</a:t>
            </a:r>
            <a:r>
              <a:rPr sz="5800" spc="-200" dirty="0">
                <a:solidFill>
                  <a:srgbClr val="1C1C1B"/>
                </a:solidFill>
                <a:latin typeface="Trebuchet MS"/>
                <a:cs typeface="Trebuchet MS"/>
              </a:rPr>
              <a:t>e</a:t>
            </a:r>
            <a:r>
              <a:rPr sz="5800" spc="-55" dirty="0">
                <a:solidFill>
                  <a:srgbClr val="1C1C1B"/>
                </a:solidFill>
                <a:latin typeface="Trebuchet MS"/>
                <a:cs typeface="Trebuchet MS"/>
              </a:rPr>
              <a:t>c</a:t>
            </a:r>
            <a:r>
              <a:rPr sz="5800" spc="-585" dirty="0">
                <a:solidFill>
                  <a:srgbClr val="1C1C1B"/>
                </a:solidFill>
                <a:latin typeface="Trebuchet MS"/>
                <a:cs typeface="Trebuchet MS"/>
              </a:rPr>
              <a:t>t</a:t>
            </a:r>
            <a:r>
              <a:rPr sz="5800" spc="-325" dirty="0">
                <a:solidFill>
                  <a:srgbClr val="1C1C1B"/>
                </a:solidFill>
                <a:latin typeface="Trebuchet MS"/>
                <a:cs typeface="Trebuchet MS"/>
              </a:rPr>
              <a:t> </a:t>
            </a:r>
            <a:r>
              <a:rPr sz="5800" spc="-340" dirty="0">
                <a:solidFill>
                  <a:srgbClr val="1C1C1B"/>
                </a:solidFill>
                <a:latin typeface="Trebuchet MS"/>
                <a:cs typeface="Trebuchet MS"/>
              </a:rPr>
              <a:t>i</a:t>
            </a:r>
            <a:r>
              <a:rPr sz="5800" spc="-525" dirty="0">
                <a:solidFill>
                  <a:srgbClr val="1C1C1B"/>
                </a:solidFill>
                <a:latin typeface="Trebuchet MS"/>
                <a:cs typeface="Trebuchet MS"/>
              </a:rPr>
              <a:t>n</a:t>
            </a:r>
            <a:r>
              <a:rPr sz="5800" spc="-484" dirty="0">
                <a:solidFill>
                  <a:srgbClr val="1C1C1B"/>
                </a:solidFill>
                <a:latin typeface="Trebuchet MS"/>
                <a:cs typeface="Trebuchet MS"/>
              </a:rPr>
              <a:t>v</a:t>
            </a:r>
            <a:r>
              <a:rPr sz="5800" spc="-200" dirty="0">
                <a:solidFill>
                  <a:srgbClr val="1C1C1B"/>
                </a:solidFill>
                <a:latin typeface="Trebuchet MS"/>
                <a:cs typeface="Trebuchet MS"/>
              </a:rPr>
              <a:t>e</a:t>
            </a:r>
            <a:r>
              <a:rPr sz="5800" spc="-395" dirty="0">
                <a:solidFill>
                  <a:srgbClr val="1C1C1B"/>
                </a:solidFill>
                <a:latin typeface="Trebuchet MS"/>
                <a:cs typeface="Trebuchet MS"/>
              </a:rPr>
              <a:t>s</a:t>
            </a:r>
            <a:r>
              <a:rPr sz="5800" spc="-590" dirty="0">
                <a:solidFill>
                  <a:srgbClr val="1C1C1B"/>
                </a:solidFill>
                <a:latin typeface="Trebuchet MS"/>
                <a:cs typeface="Trebuchet MS"/>
              </a:rPr>
              <a:t>t</a:t>
            </a:r>
            <a:r>
              <a:rPr sz="5800" spc="-844" dirty="0">
                <a:solidFill>
                  <a:srgbClr val="1C1C1B"/>
                </a:solidFill>
                <a:latin typeface="Trebuchet MS"/>
                <a:cs typeface="Trebuchet MS"/>
              </a:rPr>
              <a:t>m</a:t>
            </a:r>
            <a:r>
              <a:rPr sz="5800" spc="-200" dirty="0">
                <a:solidFill>
                  <a:srgbClr val="1C1C1B"/>
                </a:solidFill>
                <a:latin typeface="Trebuchet MS"/>
                <a:cs typeface="Trebuchet MS"/>
              </a:rPr>
              <a:t>e</a:t>
            </a:r>
            <a:r>
              <a:rPr sz="5800" spc="-525" dirty="0">
                <a:solidFill>
                  <a:srgbClr val="1C1C1B"/>
                </a:solidFill>
                <a:latin typeface="Trebuchet MS"/>
                <a:cs typeface="Trebuchet MS"/>
              </a:rPr>
              <a:t>n</a:t>
            </a:r>
            <a:r>
              <a:rPr sz="5800" spc="-590" dirty="0">
                <a:solidFill>
                  <a:srgbClr val="1C1C1B"/>
                </a:solidFill>
                <a:latin typeface="Trebuchet MS"/>
                <a:cs typeface="Trebuchet MS"/>
              </a:rPr>
              <a:t>t</a:t>
            </a:r>
            <a:r>
              <a:rPr sz="5700" spc="-320" dirty="0">
                <a:solidFill>
                  <a:srgbClr val="1C1C1B"/>
                </a:solidFill>
                <a:latin typeface="Trebuchet MS"/>
                <a:cs typeface="Trebuchet MS"/>
              </a:rPr>
              <a:t>)</a:t>
            </a:r>
            <a:r>
              <a:rPr sz="5700" spc="-965" dirty="0">
                <a:solidFill>
                  <a:srgbClr val="1C1C1B"/>
                </a:solidFill>
                <a:latin typeface="Trebuchet MS"/>
                <a:cs typeface="Trebuchet MS"/>
              </a:rPr>
              <a:t>.</a:t>
            </a:r>
            <a:endParaRPr sz="5700">
              <a:latin typeface="Trebuchet MS"/>
              <a:cs typeface="Trebuchet MS"/>
            </a:endParaRPr>
          </a:p>
        </p:txBody>
      </p:sp>
      <p:sp>
        <p:nvSpPr>
          <p:cNvPr id="5" name="object 5"/>
          <p:cNvSpPr/>
          <p:nvPr/>
        </p:nvSpPr>
        <p:spPr>
          <a:xfrm>
            <a:off x="476932" y="2230880"/>
            <a:ext cx="499745" cy="853440"/>
          </a:xfrm>
          <a:custGeom>
            <a:avLst/>
            <a:gdLst/>
            <a:ahLst/>
            <a:cxnLst/>
            <a:rect l="l" t="t" r="r" b="b"/>
            <a:pathLst>
              <a:path w="499744" h="853439">
                <a:moveTo>
                  <a:pt x="262262" y="853218"/>
                </a:moveTo>
                <a:lnTo>
                  <a:pt x="259764" y="853218"/>
                </a:lnTo>
                <a:lnTo>
                  <a:pt x="256017" y="851979"/>
                </a:lnTo>
                <a:lnTo>
                  <a:pt x="251022" y="850741"/>
                </a:lnTo>
                <a:lnTo>
                  <a:pt x="248524" y="847026"/>
                </a:lnTo>
                <a:lnTo>
                  <a:pt x="246026" y="844549"/>
                </a:lnTo>
                <a:lnTo>
                  <a:pt x="244778" y="840834"/>
                </a:lnTo>
                <a:lnTo>
                  <a:pt x="244778" y="837119"/>
                </a:lnTo>
                <a:lnTo>
                  <a:pt x="237284" y="837119"/>
                </a:lnTo>
                <a:lnTo>
                  <a:pt x="229791" y="832166"/>
                </a:lnTo>
                <a:lnTo>
                  <a:pt x="216054" y="790217"/>
                </a:lnTo>
                <a:lnTo>
                  <a:pt x="212814" y="782652"/>
                </a:lnTo>
                <a:lnTo>
                  <a:pt x="209809" y="775202"/>
                </a:lnTo>
                <a:lnTo>
                  <a:pt x="189613" y="740548"/>
                </a:lnTo>
                <a:lnTo>
                  <a:pt x="162665" y="702566"/>
                </a:lnTo>
                <a:lnTo>
                  <a:pt x="156108" y="693472"/>
                </a:lnTo>
                <a:lnTo>
                  <a:pt x="149356" y="684184"/>
                </a:lnTo>
                <a:lnTo>
                  <a:pt x="135385" y="665609"/>
                </a:lnTo>
                <a:lnTo>
                  <a:pt x="128633" y="656321"/>
                </a:lnTo>
                <a:lnTo>
                  <a:pt x="121862" y="647440"/>
                </a:lnTo>
                <a:lnTo>
                  <a:pt x="114739" y="639139"/>
                </a:lnTo>
                <a:lnTo>
                  <a:pt x="99909" y="622886"/>
                </a:lnTo>
                <a:lnTo>
                  <a:pt x="92435" y="614121"/>
                </a:lnTo>
                <a:lnTo>
                  <a:pt x="85079" y="604775"/>
                </a:lnTo>
                <a:lnTo>
                  <a:pt x="77956" y="595197"/>
                </a:lnTo>
                <a:lnTo>
                  <a:pt x="71185" y="585736"/>
                </a:lnTo>
                <a:lnTo>
                  <a:pt x="57408" y="566928"/>
                </a:lnTo>
                <a:lnTo>
                  <a:pt x="32197" y="527921"/>
                </a:lnTo>
                <a:lnTo>
                  <a:pt x="10927" y="486514"/>
                </a:lnTo>
                <a:lnTo>
                  <a:pt x="0" y="444565"/>
                </a:lnTo>
                <a:lnTo>
                  <a:pt x="2497" y="434658"/>
                </a:lnTo>
                <a:lnTo>
                  <a:pt x="4995" y="430943"/>
                </a:lnTo>
                <a:lnTo>
                  <a:pt x="7493" y="424751"/>
                </a:lnTo>
                <a:lnTo>
                  <a:pt x="11239" y="417321"/>
                </a:lnTo>
                <a:lnTo>
                  <a:pt x="14986" y="411129"/>
                </a:lnTo>
                <a:lnTo>
                  <a:pt x="22284" y="397005"/>
                </a:lnTo>
                <a:lnTo>
                  <a:pt x="36412" y="368290"/>
                </a:lnTo>
                <a:lnTo>
                  <a:pt x="43710" y="354166"/>
                </a:lnTo>
                <a:lnTo>
                  <a:pt x="48608" y="343969"/>
                </a:lnTo>
                <a:lnTo>
                  <a:pt x="53857" y="333888"/>
                </a:lnTo>
                <a:lnTo>
                  <a:pt x="59340" y="324039"/>
                </a:lnTo>
                <a:lnTo>
                  <a:pt x="64941" y="314539"/>
                </a:lnTo>
                <a:lnTo>
                  <a:pt x="70561" y="304845"/>
                </a:lnTo>
                <a:lnTo>
                  <a:pt x="76180" y="294570"/>
                </a:lnTo>
                <a:lnTo>
                  <a:pt x="81800" y="284064"/>
                </a:lnTo>
                <a:lnTo>
                  <a:pt x="87420" y="273673"/>
                </a:lnTo>
                <a:lnTo>
                  <a:pt x="98855" y="253241"/>
                </a:lnTo>
                <a:lnTo>
                  <a:pt x="122193" y="212375"/>
                </a:lnTo>
                <a:lnTo>
                  <a:pt x="133628" y="191943"/>
                </a:lnTo>
                <a:lnTo>
                  <a:pt x="144673" y="171510"/>
                </a:lnTo>
                <a:lnTo>
                  <a:pt x="166294" y="130645"/>
                </a:lnTo>
                <a:lnTo>
                  <a:pt x="177339" y="110212"/>
                </a:lnTo>
                <a:lnTo>
                  <a:pt x="188832" y="89799"/>
                </a:lnTo>
                <a:lnTo>
                  <a:pt x="200911" y="69501"/>
                </a:lnTo>
                <a:lnTo>
                  <a:pt x="213693" y="49436"/>
                </a:lnTo>
                <a:lnTo>
                  <a:pt x="227293" y="29720"/>
                </a:lnTo>
                <a:lnTo>
                  <a:pt x="234787" y="18575"/>
                </a:lnTo>
                <a:lnTo>
                  <a:pt x="242280" y="8668"/>
                </a:lnTo>
                <a:lnTo>
                  <a:pt x="252271" y="1238"/>
                </a:lnTo>
                <a:lnTo>
                  <a:pt x="259764" y="0"/>
                </a:lnTo>
                <a:lnTo>
                  <a:pt x="266008" y="1238"/>
                </a:lnTo>
                <a:lnTo>
                  <a:pt x="268506" y="2476"/>
                </a:lnTo>
                <a:lnTo>
                  <a:pt x="271004" y="2476"/>
                </a:lnTo>
                <a:lnTo>
                  <a:pt x="273502" y="3715"/>
                </a:lnTo>
                <a:lnTo>
                  <a:pt x="279746" y="6191"/>
                </a:lnTo>
                <a:lnTo>
                  <a:pt x="289737" y="13621"/>
                </a:lnTo>
                <a:lnTo>
                  <a:pt x="295981" y="18575"/>
                </a:lnTo>
                <a:lnTo>
                  <a:pt x="300977" y="23528"/>
                </a:lnTo>
                <a:lnTo>
                  <a:pt x="305972" y="29720"/>
                </a:lnTo>
                <a:lnTo>
                  <a:pt x="310968" y="34673"/>
                </a:lnTo>
                <a:lnTo>
                  <a:pt x="318461" y="47057"/>
                </a:lnTo>
                <a:lnTo>
                  <a:pt x="323456" y="53248"/>
                </a:lnTo>
                <a:lnTo>
                  <a:pt x="327203" y="60678"/>
                </a:lnTo>
                <a:lnTo>
                  <a:pt x="349058" y="99280"/>
                </a:lnTo>
                <a:lnTo>
                  <a:pt x="368903" y="142080"/>
                </a:lnTo>
                <a:lnTo>
                  <a:pt x="373411" y="152316"/>
                </a:lnTo>
                <a:lnTo>
                  <a:pt x="397042" y="207016"/>
                </a:lnTo>
                <a:lnTo>
                  <a:pt x="402291" y="218722"/>
                </a:lnTo>
                <a:lnTo>
                  <a:pt x="407774" y="230660"/>
                </a:lnTo>
                <a:lnTo>
                  <a:pt x="413375" y="242715"/>
                </a:lnTo>
                <a:lnTo>
                  <a:pt x="418585" y="253995"/>
                </a:lnTo>
                <a:lnTo>
                  <a:pt x="423210" y="264231"/>
                </a:lnTo>
                <a:lnTo>
                  <a:pt x="427600" y="274234"/>
                </a:lnTo>
                <a:lnTo>
                  <a:pt x="432108" y="284818"/>
                </a:lnTo>
                <a:lnTo>
                  <a:pt x="437747" y="296892"/>
                </a:lnTo>
                <a:lnTo>
                  <a:pt x="443504" y="308966"/>
                </a:lnTo>
                <a:lnTo>
                  <a:pt x="449494" y="321040"/>
                </a:lnTo>
                <a:lnTo>
                  <a:pt x="455836" y="333114"/>
                </a:lnTo>
                <a:lnTo>
                  <a:pt x="462081" y="345497"/>
                </a:lnTo>
                <a:lnTo>
                  <a:pt x="464578" y="345497"/>
                </a:lnTo>
                <a:lnTo>
                  <a:pt x="465827" y="349212"/>
                </a:lnTo>
                <a:lnTo>
                  <a:pt x="468325" y="352927"/>
                </a:lnTo>
                <a:lnTo>
                  <a:pt x="468325" y="356642"/>
                </a:lnTo>
                <a:lnTo>
                  <a:pt x="469039" y="356642"/>
                </a:lnTo>
                <a:lnTo>
                  <a:pt x="473320" y="364072"/>
                </a:lnTo>
                <a:lnTo>
                  <a:pt x="493302" y="406176"/>
                </a:lnTo>
                <a:lnTo>
                  <a:pt x="495800" y="414844"/>
                </a:lnTo>
                <a:lnTo>
                  <a:pt x="499547" y="425989"/>
                </a:lnTo>
                <a:lnTo>
                  <a:pt x="499547" y="434658"/>
                </a:lnTo>
                <a:lnTo>
                  <a:pt x="497049" y="449518"/>
                </a:lnTo>
                <a:lnTo>
                  <a:pt x="492053" y="461901"/>
                </a:lnTo>
                <a:lnTo>
                  <a:pt x="488112" y="472118"/>
                </a:lnTo>
                <a:lnTo>
                  <a:pt x="479760" y="492550"/>
                </a:lnTo>
                <a:lnTo>
                  <a:pt x="475818" y="502767"/>
                </a:lnTo>
                <a:lnTo>
                  <a:pt x="471642" y="513370"/>
                </a:lnTo>
                <a:lnTo>
                  <a:pt x="466764" y="524438"/>
                </a:lnTo>
                <a:lnTo>
                  <a:pt x="461417" y="535505"/>
                </a:lnTo>
                <a:lnTo>
                  <a:pt x="455836" y="546109"/>
                </a:lnTo>
                <a:lnTo>
                  <a:pt x="445104" y="567257"/>
                </a:lnTo>
                <a:lnTo>
                  <a:pt x="421766" y="608626"/>
                </a:lnTo>
                <a:lnTo>
                  <a:pt x="397257" y="649704"/>
                </a:lnTo>
                <a:lnTo>
                  <a:pt x="372045" y="691421"/>
                </a:lnTo>
                <a:lnTo>
                  <a:pt x="359673" y="712047"/>
                </a:lnTo>
                <a:lnTo>
                  <a:pt x="314714" y="786347"/>
                </a:lnTo>
                <a:lnTo>
                  <a:pt x="309289" y="795616"/>
                </a:lnTo>
                <a:lnTo>
                  <a:pt x="304099" y="804768"/>
                </a:lnTo>
                <a:lnTo>
                  <a:pt x="298908" y="813688"/>
                </a:lnTo>
                <a:lnTo>
                  <a:pt x="293483" y="822259"/>
                </a:lnTo>
                <a:lnTo>
                  <a:pt x="289737" y="828451"/>
                </a:lnTo>
                <a:lnTo>
                  <a:pt x="284741" y="834643"/>
                </a:lnTo>
                <a:lnTo>
                  <a:pt x="277248" y="847026"/>
                </a:lnTo>
                <a:lnTo>
                  <a:pt x="271004" y="851979"/>
                </a:lnTo>
                <a:lnTo>
                  <a:pt x="262262" y="853218"/>
                </a:lnTo>
                <a:close/>
              </a:path>
              <a:path w="499744" h="853439">
                <a:moveTo>
                  <a:pt x="464578" y="345497"/>
                </a:moveTo>
                <a:lnTo>
                  <a:pt x="462081" y="345497"/>
                </a:lnTo>
                <a:lnTo>
                  <a:pt x="462081" y="341782"/>
                </a:lnTo>
                <a:lnTo>
                  <a:pt x="464578" y="345497"/>
                </a:lnTo>
                <a:close/>
              </a:path>
              <a:path w="499744" h="853439">
                <a:moveTo>
                  <a:pt x="469574" y="356642"/>
                </a:moveTo>
                <a:lnTo>
                  <a:pt x="469039" y="356642"/>
                </a:lnTo>
                <a:lnTo>
                  <a:pt x="468325" y="355404"/>
                </a:lnTo>
                <a:lnTo>
                  <a:pt x="469574" y="356642"/>
                </a:lnTo>
                <a:close/>
              </a:path>
              <a:path w="499744" h="853439">
                <a:moveTo>
                  <a:pt x="474569" y="365311"/>
                </a:moveTo>
                <a:lnTo>
                  <a:pt x="473320" y="364072"/>
                </a:lnTo>
                <a:lnTo>
                  <a:pt x="474569" y="364072"/>
                </a:lnTo>
                <a:lnTo>
                  <a:pt x="474569" y="365311"/>
                </a:lnTo>
                <a:close/>
              </a:path>
            </a:pathLst>
          </a:custGeom>
          <a:solidFill>
            <a:srgbClr val="F9D300"/>
          </a:solidFill>
        </p:spPr>
        <p:txBody>
          <a:bodyPr wrap="square" lIns="0" tIns="0" rIns="0" bIns="0" rtlCol="0"/>
          <a:lstStyle/>
          <a:p>
            <a:endParaRPr/>
          </a:p>
        </p:txBody>
      </p:sp>
      <p:pic>
        <p:nvPicPr>
          <p:cNvPr id="6" name="object 6"/>
          <p:cNvPicPr/>
          <p:nvPr/>
        </p:nvPicPr>
        <p:blipFill>
          <a:blip r:embed="rId2" cstate="print"/>
          <a:stretch>
            <a:fillRect/>
          </a:stretch>
        </p:blipFill>
        <p:spPr>
          <a:xfrm>
            <a:off x="15184358" y="8427782"/>
            <a:ext cx="2057523" cy="1264872"/>
          </a:xfrm>
          <a:prstGeom prst="rect">
            <a:avLst/>
          </a:prstGeom>
        </p:spPr>
      </p:pic>
      <p:sp>
        <p:nvSpPr>
          <p:cNvPr id="7" name="object 7"/>
          <p:cNvSpPr/>
          <p:nvPr/>
        </p:nvSpPr>
        <p:spPr>
          <a:xfrm>
            <a:off x="16161656" y="6452048"/>
            <a:ext cx="610870" cy="829310"/>
          </a:xfrm>
          <a:custGeom>
            <a:avLst/>
            <a:gdLst/>
            <a:ahLst/>
            <a:cxnLst/>
            <a:rect l="l" t="t" r="r" b="b"/>
            <a:pathLst>
              <a:path w="610869" h="829309">
                <a:moveTo>
                  <a:pt x="16939" y="825862"/>
                </a:moveTo>
                <a:lnTo>
                  <a:pt x="14553" y="824204"/>
                </a:lnTo>
                <a:lnTo>
                  <a:pt x="11803" y="820526"/>
                </a:lnTo>
                <a:lnTo>
                  <a:pt x="7860" y="816019"/>
                </a:lnTo>
                <a:lnTo>
                  <a:pt x="7957" y="810788"/>
                </a:lnTo>
                <a:lnTo>
                  <a:pt x="7227" y="806749"/>
                </a:lnTo>
                <a:lnTo>
                  <a:pt x="8518" y="802347"/>
                </a:lnTo>
                <a:lnTo>
                  <a:pt x="11001" y="798775"/>
                </a:lnTo>
                <a:lnTo>
                  <a:pt x="3845" y="793800"/>
                </a:lnTo>
                <a:lnTo>
                  <a:pt x="0" y="784063"/>
                </a:lnTo>
                <a:lnTo>
                  <a:pt x="12800" y="744255"/>
                </a:lnTo>
                <a:lnTo>
                  <a:pt x="16882" y="725182"/>
                </a:lnTo>
                <a:lnTo>
                  <a:pt x="18991" y="716023"/>
                </a:lnTo>
                <a:lnTo>
                  <a:pt x="20639" y="700253"/>
                </a:lnTo>
                <a:lnTo>
                  <a:pt x="21942" y="684739"/>
                </a:lnTo>
                <a:lnTo>
                  <a:pt x="22866" y="669293"/>
                </a:lnTo>
                <a:lnTo>
                  <a:pt x="23377" y="653726"/>
                </a:lnTo>
                <a:lnTo>
                  <a:pt x="23194" y="640629"/>
                </a:lnTo>
                <a:lnTo>
                  <a:pt x="22517" y="614881"/>
                </a:lnTo>
                <a:lnTo>
                  <a:pt x="22334" y="601784"/>
                </a:lnTo>
                <a:lnTo>
                  <a:pt x="22094" y="588371"/>
                </a:lnTo>
                <a:lnTo>
                  <a:pt x="21166" y="561235"/>
                </a:lnTo>
                <a:lnTo>
                  <a:pt x="20926" y="547822"/>
                </a:lnTo>
                <a:lnTo>
                  <a:pt x="20396" y="534787"/>
                </a:lnTo>
                <a:lnTo>
                  <a:pt x="19142" y="522077"/>
                </a:lnTo>
                <a:lnTo>
                  <a:pt x="15842" y="496603"/>
                </a:lnTo>
                <a:lnTo>
                  <a:pt x="14563" y="483213"/>
                </a:lnTo>
                <a:lnTo>
                  <a:pt x="13784" y="469343"/>
                </a:lnTo>
                <a:lnTo>
                  <a:pt x="13384" y="455405"/>
                </a:lnTo>
                <a:lnTo>
                  <a:pt x="13242" y="441812"/>
                </a:lnTo>
                <a:lnTo>
                  <a:pt x="12656" y="414581"/>
                </a:lnTo>
                <a:lnTo>
                  <a:pt x="14651" y="360336"/>
                </a:lnTo>
                <a:lnTo>
                  <a:pt x="19507" y="320028"/>
                </a:lnTo>
                <a:lnTo>
                  <a:pt x="28759" y="279519"/>
                </a:lnTo>
                <a:lnTo>
                  <a:pt x="53493" y="249027"/>
                </a:lnTo>
                <a:lnTo>
                  <a:pt x="58720" y="245762"/>
                </a:lnTo>
                <a:lnTo>
                  <a:pt x="64438" y="242507"/>
                </a:lnTo>
                <a:lnTo>
                  <a:pt x="70380" y="239407"/>
                </a:lnTo>
                <a:lnTo>
                  <a:pt x="76278" y="236608"/>
                </a:lnTo>
                <a:lnTo>
                  <a:pt x="92689" y="227871"/>
                </a:lnTo>
                <a:lnTo>
                  <a:pt x="125374" y="209640"/>
                </a:lnTo>
                <a:lnTo>
                  <a:pt x="141785" y="200903"/>
                </a:lnTo>
                <a:lnTo>
                  <a:pt x="153279" y="194350"/>
                </a:lnTo>
                <a:lnTo>
                  <a:pt x="165030" y="188141"/>
                </a:lnTo>
                <a:lnTo>
                  <a:pt x="176850" y="182311"/>
                </a:lnTo>
                <a:lnTo>
                  <a:pt x="188549" y="176894"/>
                </a:lnTo>
                <a:lnTo>
                  <a:pt x="200395" y="171304"/>
                </a:lnTo>
                <a:lnTo>
                  <a:pt x="212630" y="165155"/>
                </a:lnTo>
                <a:lnTo>
                  <a:pt x="225020" y="158783"/>
                </a:lnTo>
                <a:lnTo>
                  <a:pt x="237332" y="152523"/>
                </a:lnTo>
                <a:lnTo>
                  <a:pt x="261910" y="140467"/>
                </a:lnTo>
                <a:lnTo>
                  <a:pt x="311514" y="116666"/>
                </a:lnTo>
                <a:lnTo>
                  <a:pt x="336092" y="104610"/>
                </a:lnTo>
                <a:lnTo>
                  <a:pt x="360297" y="92295"/>
                </a:lnTo>
                <a:lnTo>
                  <a:pt x="408261" y="67354"/>
                </a:lnTo>
                <a:lnTo>
                  <a:pt x="432466" y="55039"/>
                </a:lnTo>
                <a:lnTo>
                  <a:pt x="457087" y="43041"/>
                </a:lnTo>
                <a:lnTo>
                  <a:pt x="482190" y="31543"/>
                </a:lnTo>
                <a:lnTo>
                  <a:pt x="507808" y="20734"/>
                </a:lnTo>
                <a:lnTo>
                  <a:pt x="533976" y="10805"/>
                </a:lnTo>
                <a:lnTo>
                  <a:pt x="548582" y="5063"/>
                </a:lnTo>
                <a:lnTo>
                  <a:pt x="562360" y="511"/>
                </a:lnTo>
                <a:lnTo>
                  <a:pt x="576868" y="0"/>
                </a:lnTo>
                <a:lnTo>
                  <a:pt x="584852" y="3783"/>
                </a:lnTo>
                <a:lnTo>
                  <a:pt x="589987" y="9119"/>
                </a:lnTo>
                <a:lnTo>
                  <a:pt x="591545" y="11968"/>
                </a:lnTo>
                <a:lnTo>
                  <a:pt x="593931" y="13627"/>
                </a:lnTo>
                <a:lnTo>
                  <a:pt x="595488" y="16475"/>
                </a:lnTo>
                <a:lnTo>
                  <a:pt x="599796" y="23002"/>
                </a:lnTo>
                <a:lnTo>
                  <a:pt x="604372" y="36780"/>
                </a:lnTo>
                <a:lnTo>
                  <a:pt x="606143" y="43337"/>
                </a:lnTo>
                <a:lnTo>
                  <a:pt x="607502" y="49773"/>
                </a:lnTo>
                <a:lnTo>
                  <a:pt x="608481" y="56276"/>
                </a:lnTo>
                <a:lnTo>
                  <a:pt x="609117" y="63037"/>
                </a:lnTo>
                <a:lnTo>
                  <a:pt x="610577" y="71117"/>
                </a:lnTo>
                <a:lnTo>
                  <a:pt x="609456" y="87998"/>
                </a:lnTo>
                <a:lnTo>
                  <a:pt x="609601" y="95026"/>
                </a:lnTo>
                <a:lnTo>
                  <a:pt x="609290" y="102233"/>
                </a:lnTo>
                <a:lnTo>
                  <a:pt x="608824" y="109664"/>
                </a:lnTo>
                <a:lnTo>
                  <a:pt x="608504" y="117361"/>
                </a:lnTo>
                <a:lnTo>
                  <a:pt x="607030" y="130934"/>
                </a:lnTo>
                <a:lnTo>
                  <a:pt x="601830" y="172770"/>
                </a:lnTo>
                <a:lnTo>
                  <a:pt x="594115" y="212857"/>
                </a:lnTo>
                <a:lnTo>
                  <a:pt x="591579" y="225691"/>
                </a:lnTo>
                <a:lnTo>
                  <a:pt x="577585" y="293976"/>
                </a:lnTo>
                <a:lnTo>
                  <a:pt x="574774" y="308717"/>
                </a:lnTo>
                <a:lnTo>
                  <a:pt x="572031" y="323837"/>
                </a:lnTo>
                <a:lnTo>
                  <a:pt x="569322" y="339146"/>
                </a:lnTo>
                <a:lnTo>
                  <a:pt x="566758" y="353452"/>
                </a:lnTo>
                <a:lnTo>
                  <a:pt x="564333" y="366364"/>
                </a:lnTo>
                <a:lnTo>
                  <a:pt x="561839" y="378898"/>
                </a:lnTo>
                <a:lnTo>
                  <a:pt x="559070" y="392068"/>
                </a:lnTo>
                <a:lnTo>
                  <a:pt x="556386" y="407421"/>
                </a:lnTo>
                <a:lnTo>
                  <a:pt x="553813" y="422852"/>
                </a:lnTo>
                <a:lnTo>
                  <a:pt x="551464" y="438439"/>
                </a:lnTo>
                <a:lnTo>
                  <a:pt x="549450" y="454259"/>
                </a:lnTo>
                <a:lnTo>
                  <a:pt x="547137" y="470312"/>
                </a:lnTo>
                <a:lnTo>
                  <a:pt x="549522" y="471970"/>
                </a:lnTo>
                <a:lnTo>
                  <a:pt x="548232" y="476371"/>
                </a:lnTo>
                <a:lnTo>
                  <a:pt x="548134" y="481602"/>
                </a:lnTo>
                <a:lnTo>
                  <a:pt x="545651" y="485174"/>
                </a:lnTo>
                <a:lnTo>
                  <a:pt x="546332" y="485648"/>
                </a:lnTo>
                <a:lnTo>
                  <a:pt x="545455" y="495635"/>
                </a:lnTo>
                <a:lnTo>
                  <a:pt x="539212" y="535751"/>
                </a:lnTo>
                <a:lnTo>
                  <a:pt x="532988" y="559379"/>
                </a:lnTo>
                <a:lnTo>
                  <a:pt x="531697" y="563780"/>
                </a:lnTo>
                <a:lnTo>
                  <a:pt x="497956" y="602140"/>
                </a:lnTo>
                <a:lnTo>
                  <a:pt x="487363" y="609346"/>
                </a:lnTo>
                <a:lnTo>
                  <a:pt x="465729" y="623449"/>
                </a:lnTo>
                <a:lnTo>
                  <a:pt x="455136" y="630656"/>
                </a:lnTo>
                <a:lnTo>
                  <a:pt x="444061" y="638079"/>
                </a:lnTo>
                <a:lnTo>
                  <a:pt x="432004" y="645483"/>
                </a:lnTo>
                <a:lnTo>
                  <a:pt x="419500" y="652576"/>
                </a:lnTo>
                <a:lnTo>
                  <a:pt x="407083" y="659067"/>
                </a:lnTo>
                <a:lnTo>
                  <a:pt x="382697" y="672277"/>
                </a:lnTo>
                <a:lnTo>
                  <a:pt x="332757" y="696562"/>
                </a:lnTo>
                <a:lnTo>
                  <a:pt x="281893" y="719790"/>
                </a:lnTo>
                <a:lnTo>
                  <a:pt x="229932" y="743166"/>
                </a:lnTo>
                <a:lnTo>
                  <a:pt x="204330" y="754786"/>
                </a:lnTo>
                <a:lnTo>
                  <a:pt x="111729" y="796383"/>
                </a:lnTo>
                <a:lnTo>
                  <a:pt x="100353" y="801694"/>
                </a:lnTo>
                <a:lnTo>
                  <a:pt x="89279" y="807048"/>
                </a:lnTo>
                <a:lnTo>
                  <a:pt x="78359" y="812180"/>
                </a:lnTo>
                <a:lnTo>
                  <a:pt x="67449" y="816820"/>
                </a:lnTo>
                <a:lnTo>
                  <a:pt x="61475" y="819291"/>
                </a:lnTo>
                <a:lnTo>
                  <a:pt x="49080" y="823920"/>
                </a:lnTo>
                <a:lnTo>
                  <a:pt x="43106" y="826391"/>
                </a:lnTo>
                <a:lnTo>
                  <a:pt x="37053" y="828419"/>
                </a:lnTo>
                <a:lnTo>
                  <a:pt x="30570" y="829156"/>
                </a:lnTo>
                <a:lnTo>
                  <a:pt x="23814" y="828378"/>
                </a:lnTo>
                <a:lnTo>
                  <a:pt x="16939" y="825862"/>
                </a:lnTo>
                <a:close/>
              </a:path>
              <a:path w="610869" h="829309">
                <a:moveTo>
                  <a:pt x="549522" y="471970"/>
                </a:moveTo>
                <a:lnTo>
                  <a:pt x="547137" y="470312"/>
                </a:lnTo>
                <a:lnTo>
                  <a:pt x="549620" y="466740"/>
                </a:lnTo>
                <a:lnTo>
                  <a:pt x="549522" y="471970"/>
                </a:lnTo>
                <a:close/>
              </a:path>
              <a:path w="610869" h="829309">
                <a:moveTo>
                  <a:pt x="546843" y="486003"/>
                </a:moveTo>
                <a:lnTo>
                  <a:pt x="546332" y="485648"/>
                </a:lnTo>
                <a:lnTo>
                  <a:pt x="546479" y="483983"/>
                </a:lnTo>
                <a:lnTo>
                  <a:pt x="546843" y="486003"/>
                </a:lnTo>
                <a:close/>
              </a:path>
              <a:path w="610869" h="829309">
                <a:moveTo>
                  <a:pt x="545820" y="497655"/>
                </a:moveTo>
                <a:lnTo>
                  <a:pt x="545455" y="495635"/>
                </a:lnTo>
                <a:lnTo>
                  <a:pt x="546648" y="496464"/>
                </a:lnTo>
                <a:lnTo>
                  <a:pt x="545820" y="497655"/>
                </a:lnTo>
                <a:close/>
              </a:path>
            </a:pathLst>
          </a:custGeom>
          <a:solidFill>
            <a:srgbClr val="1C1C1B"/>
          </a:solidFill>
        </p:spPr>
        <p:txBody>
          <a:bodyPr wrap="square" lIns="0" tIns="0" rIns="0" bIns="0" rtlCol="0"/>
          <a:lstStyle/>
          <a:p>
            <a:endParaRPr/>
          </a:p>
        </p:txBody>
      </p:sp>
      <p:sp>
        <p:nvSpPr>
          <p:cNvPr id="8" name="object 8"/>
          <p:cNvSpPr/>
          <p:nvPr/>
        </p:nvSpPr>
        <p:spPr>
          <a:xfrm>
            <a:off x="15967166" y="5274092"/>
            <a:ext cx="561975" cy="854710"/>
          </a:xfrm>
          <a:custGeom>
            <a:avLst/>
            <a:gdLst/>
            <a:ahLst/>
            <a:cxnLst/>
            <a:rect l="l" t="t" r="r" b="b"/>
            <a:pathLst>
              <a:path w="561975" h="854710">
                <a:moveTo>
                  <a:pt x="550090" y="849737"/>
                </a:moveTo>
                <a:lnTo>
                  <a:pt x="547633" y="851287"/>
                </a:lnTo>
                <a:lnTo>
                  <a:pt x="543174" y="852386"/>
                </a:lnTo>
                <a:lnTo>
                  <a:pt x="537486" y="854260"/>
                </a:lnTo>
                <a:lnTo>
                  <a:pt x="532708" y="852131"/>
                </a:lnTo>
                <a:lnTo>
                  <a:pt x="528703" y="851229"/>
                </a:lnTo>
                <a:lnTo>
                  <a:pt x="525153" y="848324"/>
                </a:lnTo>
                <a:lnTo>
                  <a:pt x="522832" y="844645"/>
                </a:lnTo>
                <a:lnTo>
                  <a:pt x="515461" y="849296"/>
                </a:lnTo>
                <a:lnTo>
                  <a:pt x="504995" y="849041"/>
                </a:lnTo>
                <a:lnTo>
                  <a:pt x="473327" y="821733"/>
                </a:lnTo>
                <a:lnTo>
                  <a:pt x="457354" y="810539"/>
                </a:lnTo>
                <a:lnTo>
                  <a:pt x="449743" y="805026"/>
                </a:lnTo>
                <a:lnTo>
                  <a:pt x="408221" y="783240"/>
                </a:lnTo>
                <a:lnTo>
                  <a:pt x="357978" y="762348"/>
                </a:lnTo>
                <a:lnTo>
                  <a:pt x="345845" y="757411"/>
                </a:lnTo>
                <a:lnTo>
                  <a:pt x="333400" y="752403"/>
                </a:lnTo>
                <a:lnTo>
                  <a:pt x="308049" y="742678"/>
                </a:lnTo>
                <a:lnTo>
                  <a:pt x="295604" y="737670"/>
                </a:lnTo>
                <a:lnTo>
                  <a:pt x="283393" y="733077"/>
                </a:lnTo>
                <a:lnTo>
                  <a:pt x="271200" y="729277"/>
                </a:lnTo>
                <a:lnTo>
                  <a:pt x="246456" y="722384"/>
                </a:lnTo>
                <a:lnTo>
                  <a:pt x="233627" y="718342"/>
                </a:lnTo>
                <a:lnTo>
                  <a:pt x="220550" y="713652"/>
                </a:lnTo>
                <a:lnTo>
                  <a:pt x="207559" y="708587"/>
                </a:lnTo>
                <a:lnTo>
                  <a:pt x="194986" y="703418"/>
                </a:lnTo>
                <a:lnTo>
                  <a:pt x="169682" y="693342"/>
                </a:lnTo>
                <a:lnTo>
                  <a:pt x="120506" y="670357"/>
                </a:lnTo>
                <a:lnTo>
                  <a:pt x="85280" y="650171"/>
                </a:lnTo>
                <a:lnTo>
                  <a:pt x="51584" y="625859"/>
                </a:lnTo>
                <a:lnTo>
                  <a:pt x="33012" y="596424"/>
                </a:lnTo>
                <a:lnTo>
                  <a:pt x="33147" y="591194"/>
                </a:lnTo>
                <a:lnTo>
                  <a:pt x="32178" y="585108"/>
                </a:lnTo>
                <a:lnTo>
                  <a:pt x="31410" y="578573"/>
                </a:lnTo>
                <a:lnTo>
                  <a:pt x="30872" y="571893"/>
                </a:lnTo>
                <a:lnTo>
                  <a:pt x="30594" y="565370"/>
                </a:lnTo>
                <a:lnTo>
                  <a:pt x="28946" y="546852"/>
                </a:lnTo>
                <a:lnTo>
                  <a:pt x="24900" y="509645"/>
                </a:lnTo>
                <a:lnTo>
                  <a:pt x="23252" y="491126"/>
                </a:lnTo>
                <a:lnTo>
                  <a:pt x="21698" y="477988"/>
                </a:lnTo>
                <a:lnTo>
                  <a:pt x="20562" y="464746"/>
                </a:lnTo>
                <a:lnTo>
                  <a:pt x="19801" y="451588"/>
                </a:lnTo>
                <a:lnTo>
                  <a:pt x="19373" y="438703"/>
                </a:lnTo>
                <a:lnTo>
                  <a:pt x="18843" y="425615"/>
                </a:lnTo>
                <a:lnTo>
                  <a:pt x="17951" y="411951"/>
                </a:lnTo>
                <a:lnTo>
                  <a:pt x="16914" y="398057"/>
                </a:lnTo>
                <a:lnTo>
                  <a:pt x="15949" y="384279"/>
                </a:lnTo>
                <a:lnTo>
                  <a:pt x="14429" y="356945"/>
                </a:lnTo>
                <a:lnTo>
                  <a:pt x="11849" y="301988"/>
                </a:lnTo>
                <a:lnTo>
                  <a:pt x="10329" y="274654"/>
                </a:lnTo>
                <a:lnTo>
                  <a:pt x="8425" y="247563"/>
                </a:lnTo>
                <a:lnTo>
                  <a:pt x="4156" y="193671"/>
                </a:lnTo>
                <a:lnTo>
                  <a:pt x="2252" y="166580"/>
                </a:lnTo>
                <a:lnTo>
                  <a:pt x="802" y="139229"/>
                </a:lnTo>
                <a:lnTo>
                  <a:pt x="0" y="111631"/>
                </a:lnTo>
                <a:lnTo>
                  <a:pt x="34" y="83825"/>
                </a:lnTo>
                <a:lnTo>
                  <a:pt x="1091" y="55857"/>
                </a:lnTo>
                <a:lnTo>
                  <a:pt x="1498" y="40168"/>
                </a:lnTo>
                <a:lnTo>
                  <a:pt x="21376" y="3620"/>
                </a:lnTo>
                <a:lnTo>
                  <a:pt x="24606" y="3296"/>
                </a:lnTo>
                <a:lnTo>
                  <a:pt x="27063" y="1746"/>
                </a:lnTo>
                <a:lnTo>
                  <a:pt x="30294" y="1422"/>
                </a:lnTo>
                <a:lnTo>
                  <a:pt x="37984" y="0"/>
                </a:lnTo>
                <a:lnTo>
                  <a:pt x="52455" y="1157"/>
                </a:lnTo>
                <a:lnTo>
                  <a:pt x="59184" y="2082"/>
                </a:lnTo>
                <a:lnTo>
                  <a:pt x="65640" y="3340"/>
                </a:lnTo>
                <a:lnTo>
                  <a:pt x="72011" y="4974"/>
                </a:lnTo>
                <a:lnTo>
                  <a:pt x="78485" y="7024"/>
                </a:lnTo>
                <a:lnTo>
                  <a:pt x="86494" y="8830"/>
                </a:lnTo>
                <a:lnTo>
                  <a:pt x="101603" y="16443"/>
                </a:lnTo>
                <a:lnTo>
                  <a:pt x="108132" y="19049"/>
                </a:lnTo>
                <a:lnTo>
                  <a:pt x="114647" y="22145"/>
                </a:lnTo>
                <a:lnTo>
                  <a:pt x="121308" y="25471"/>
                </a:lnTo>
                <a:lnTo>
                  <a:pt x="128272" y="28767"/>
                </a:lnTo>
                <a:lnTo>
                  <a:pt x="140196" y="35416"/>
                </a:lnTo>
                <a:lnTo>
                  <a:pt x="176694" y="56514"/>
                </a:lnTo>
                <a:lnTo>
                  <a:pt x="210602" y="79246"/>
                </a:lnTo>
                <a:lnTo>
                  <a:pt x="221432" y="86586"/>
                </a:lnTo>
                <a:lnTo>
                  <a:pt x="278859" y="126094"/>
                </a:lnTo>
                <a:lnTo>
                  <a:pt x="291337" y="134429"/>
                </a:lnTo>
                <a:lnTo>
                  <a:pt x="304191" y="142850"/>
                </a:lnTo>
                <a:lnTo>
                  <a:pt x="317233" y="151312"/>
                </a:lnTo>
                <a:lnTo>
                  <a:pt x="329407" y="159251"/>
                </a:lnTo>
                <a:lnTo>
                  <a:pt x="340353" y="166518"/>
                </a:lnTo>
                <a:lnTo>
                  <a:pt x="350923" y="173700"/>
                </a:lnTo>
                <a:lnTo>
                  <a:pt x="361970" y="181385"/>
                </a:lnTo>
                <a:lnTo>
                  <a:pt x="375063" y="189842"/>
                </a:lnTo>
                <a:lnTo>
                  <a:pt x="388270" y="198227"/>
                </a:lnTo>
                <a:lnTo>
                  <a:pt x="401708" y="206467"/>
                </a:lnTo>
                <a:lnTo>
                  <a:pt x="415491" y="214489"/>
                </a:lnTo>
                <a:lnTo>
                  <a:pt x="429372" y="222878"/>
                </a:lnTo>
                <a:lnTo>
                  <a:pt x="431829" y="221327"/>
                </a:lnTo>
                <a:lnTo>
                  <a:pt x="435379" y="224232"/>
                </a:lnTo>
                <a:lnTo>
                  <a:pt x="440157" y="226361"/>
                </a:lnTo>
                <a:lnTo>
                  <a:pt x="442479" y="230040"/>
                </a:lnTo>
                <a:lnTo>
                  <a:pt x="443181" y="229597"/>
                </a:lnTo>
                <a:lnTo>
                  <a:pt x="452036" y="234298"/>
                </a:lnTo>
                <a:lnTo>
                  <a:pt x="486544" y="255687"/>
                </a:lnTo>
                <a:lnTo>
                  <a:pt x="505875" y="270630"/>
                </a:lnTo>
                <a:lnTo>
                  <a:pt x="509425" y="273534"/>
                </a:lnTo>
                <a:lnTo>
                  <a:pt x="531596" y="319560"/>
                </a:lnTo>
                <a:lnTo>
                  <a:pt x="534102" y="332125"/>
                </a:lnTo>
                <a:lnTo>
                  <a:pt x="538655" y="357545"/>
                </a:lnTo>
                <a:lnTo>
                  <a:pt x="541162" y="370109"/>
                </a:lnTo>
                <a:lnTo>
                  <a:pt x="543680" y="383203"/>
                </a:lnTo>
                <a:lnTo>
                  <a:pt x="545798" y="397192"/>
                </a:lnTo>
                <a:lnTo>
                  <a:pt x="547455" y="411471"/>
                </a:lnTo>
                <a:lnTo>
                  <a:pt x="548591" y="425437"/>
                </a:lnTo>
                <a:lnTo>
                  <a:pt x="551250" y="453043"/>
                </a:lnTo>
                <a:lnTo>
                  <a:pt x="554144" y="508499"/>
                </a:lnTo>
                <a:lnTo>
                  <a:pt x="555705" y="564394"/>
                </a:lnTo>
                <a:lnTo>
                  <a:pt x="556973" y="621357"/>
                </a:lnTo>
                <a:lnTo>
                  <a:pt x="557693" y="649464"/>
                </a:lnTo>
                <a:lnTo>
                  <a:pt x="559899" y="750954"/>
                </a:lnTo>
                <a:lnTo>
                  <a:pt x="560354" y="763500"/>
                </a:lnTo>
                <a:lnTo>
                  <a:pt x="560967" y="775786"/>
                </a:lnTo>
                <a:lnTo>
                  <a:pt x="561436" y="787842"/>
                </a:lnTo>
                <a:lnTo>
                  <a:pt x="561456" y="799698"/>
                </a:lnTo>
                <a:lnTo>
                  <a:pt x="561402" y="806162"/>
                </a:lnTo>
                <a:lnTo>
                  <a:pt x="560833" y="819382"/>
                </a:lnTo>
                <a:lnTo>
                  <a:pt x="560779" y="825846"/>
                </a:lnTo>
                <a:lnTo>
                  <a:pt x="560287" y="832211"/>
                </a:lnTo>
                <a:lnTo>
                  <a:pt x="558438" y="838469"/>
                </a:lnTo>
                <a:lnTo>
                  <a:pt x="555087" y="844387"/>
                </a:lnTo>
                <a:lnTo>
                  <a:pt x="550090" y="849737"/>
                </a:lnTo>
                <a:close/>
              </a:path>
              <a:path w="561975" h="854710">
                <a:moveTo>
                  <a:pt x="431829" y="221327"/>
                </a:moveTo>
                <a:lnTo>
                  <a:pt x="429372" y="222878"/>
                </a:lnTo>
                <a:lnTo>
                  <a:pt x="427050" y="219198"/>
                </a:lnTo>
                <a:lnTo>
                  <a:pt x="431829" y="221327"/>
                </a:lnTo>
                <a:close/>
              </a:path>
              <a:path w="561975" h="854710">
                <a:moveTo>
                  <a:pt x="443707" y="229265"/>
                </a:moveTo>
                <a:lnTo>
                  <a:pt x="443181" y="229597"/>
                </a:lnTo>
                <a:lnTo>
                  <a:pt x="441705" y="228814"/>
                </a:lnTo>
                <a:lnTo>
                  <a:pt x="443707" y="229265"/>
                </a:lnTo>
                <a:close/>
              </a:path>
              <a:path w="561975" h="854710">
                <a:moveTo>
                  <a:pt x="454038" y="234749"/>
                </a:moveTo>
                <a:lnTo>
                  <a:pt x="452036" y="234298"/>
                </a:lnTo>
                <a:lnTo>
                  <a:pt x="453264" y="233523"/>
                </a:lnTo>
                <a:lnTo>
                  <a:pt x="454038" y="234749"/>
                </a:lnTo>
                <a:close/>
              </a:path>
            </a:pathLst>
          </a:custGeom>
          <a:solidFill>
            <a:srgbClr val="1CBCB9"/>
          </a:solidFill>
        </p:spPr>
        <p:txBody>
          <a:bodyPr wrap="square" lIns="0" tIns="0" rIns="0" bIns="0" rtlCol="0"/>
          <a:lstStyle/>
          <a:p>
            <a:endParaRPr/>
          </a:p>
        </p:txBody>
      </p:sp>
      <p:grpSp>
        <p:nvGrpSpPr>
          <p:cNvPr id="9" name="object 9"/>
          <p:cNvGrpSpPr/>
          <p:nvPr/>
        </p:nvGrpSpPr>
        <p:grpSpPr>
          <a:xfrm>
            <a:off x="9177284" y="7823280"/>
            <a:ext cx="2103120" cy="1878964"/>
            <a:chOff x="9177284" y="7823280"/>
            <a:chExt cx="2103120" cy="1878964"/>
          </a:xfrm>
        </p:grpSpPr>
        <p:sp>
          <p:nvSpPr>
            <p:cNvPr id="10" name="object 10"/>
            <p:cNvSpPr/>
            <p:nvPr/>
          </p:nvSpPr>
          <p:spPr>
            <a:xfrm>
              <a:off x="9533283" y="7823280"/>
              <a:ext cx="1746885" cy="1878964"/>
            </a:xfrm>
            <a:custGeom>
              <a:avLst/>
              <a:gdLst/>
              <a:ahLst/>
              <a:cxnLst/>
              <a:rect l="l" t="t" r="r" b="b"/>
              <a:pathLst>
                <a:path w="1746884" h="1878965">
                  <a:moveTo>
                    <a:pt x="341885" y="74479"/>
                  </a:moveTo>
                  <a:lnTo>
                    <a:pt x="417928" y="27069"/>
                  </a:lnTo>
                  <a:lnTo>
                    <a:pt x="470463" y="5259"/>
                  </a:lnTo>
                  <a:lnTo>
                    <a:pt x="490068" y="0"/>
                  </a:lnTo>
                  <a:lnTo>
                    <a:pt x="529017" y="39970"/>
                  </a:lnTo>
                  <a:lnTo>
                    <a:pt x="637204" y="154596"/>
                  </a:lnTo>
                  <a:lnTo>
                    <a:pt x="801632" y="335950"/>
                  </a:lnTo>
                  <a:lnTo>
                    <a:pt x="1009308" y="576103"/>
                  </a:lnTo>
                  <a:lnTo>
                    <a:pt x="1251065" y="886714"/>
                  </a:lnTo>
                  <a:lnTo>
                    <a:pt x="1490473" y="1223073"/>
                  </a:lnTo>
                  <a:lnTo>
                    <a:pt x="1673639" y="1492704"/>
                  </a:lnTo>
                  <a:lnTo>
                    <a:pt x="1746670" y="1603132"/>
                  </a:lnTo>
                  <a:lnTo>
                    <a:pt x="1700834" y="1646824"/>
                  </a:lnTo>
                  <a:lnTo>
                    <a:pt x="1578075" y="1742623"/>
                  </a:lnTo>
                  <a:lnTo>
                    <a:pt x="1400518" y="1837609"/>
                  </a:lnTo>
                  <a:lnTo>
                    <a:pt x="1190288" y="1878862"/>
                  </a:lnTo>
                  <a:lnTo>
                    <a:pt x="1154437" y="1877436"/>
                  </a:lnTo>
                  <a:lnTo>
                    <a:pt x="1079601" y="1868973"/>
                  </a:lnTo>
                  <a:lnTo>
                    <a:pt x="1040736" y="1861771"/>
                  </a:lnTo>
                  <a:lnTo>
                    <a:pt x="1000986" y="1852478"/>
                  </a:lnTo>
                  <a:lnTo>
                    <a:pt x="960409" y="1841013"/>
                  </a:lnTo>
                  <a:lnTo>
                    <a:pt x="919065" y="1827293"/>
                  </a:lnTo>
                  <a:lnTo>
                    <a:pt x="877013" y="1811235"/>
                  </a:lnTo>
                  <a:lnTo>
                    <a:pt x="834312" y="1792756"/>
                  </a:lnTo>
                  <a:lnTo>
                    <a:pt x="791023" y="1771776"/>
                  </a:lnTo>
                  <a:lnTo>
                    <a:pt x="747203" y="1748210"/>
                  </a:lnTo>
                  <a:lnTo>
                    <a:pt x="702913" y="1721977"/>
                  </a:lnTo>
                  <a:lnTo>
                    <a:pt x="658212" y="1692993"/>
                  </a:lnTo>
                  <a:lnTo>
                    <a:pt x="613159" y="1661178"/>
                  </a:lnTo>
                  <a:lnTo>
                    <a:pt x="567814" y="1626447"/>
                  </a:lnTo>
                  <a:lnTo>
                    <a:pt x="522235" y="1588720"/>
                  </a:lnTo>
                  <a:lnTo>
                    <a:pt x="476483" y="1547912"/>
                  </a:lnTo>
                  <a:lnTo>
                    <a:pt x="430616" y="1503943"/>
                  </a:lnTo>
                  <a:lnTo>
                    <a:pt x="384693" y="1456729"/>
                  </a:lnTo>
                  <a:lnTo>
                    <a:pt x="338775" y="1406187"/>
                  </a:lnTo>
                  <a:lnTo>
                    <a:pt x="287453" y="1345540"/>
                  </a:lnTo>
                  <a:lnTo>
                    <a:pt x="241312" y="1286544"/>
                  </a:lnTo>
                  <a:lnTo>
                    <a:pt x="200104" y="1229266"/>
                  </a:lnTo>
                  <a:lnTo>
                    <a:pt x="163581" y="1173773"/>
                  </a:lnTo>
                  <a:lnTo>
                    <a:pt x="131495" y="1120132"/>
                  </a:lnTo>
                  <a:lnTo>
                    <a:pt x="103597" y="1068410"/>
                  </a:lnTo>
                  <a:lnTo>
                    <a:pt x="79638" y="1018675"/>
                  </a:lnTo>
                  <a:lnTo>
                    <a:pt x="59371" y="970994"/>
                  </a:lnTo>
                  <a:lnTo>
                    <a:pt x="42547" y="925434"/>
                  </a:lnTo>
                  <a:lnTo>
                    <a:pt x="28917" y="882062"/>
                  </a:lnTo>
                  <a:lnTo>
                    <a:pt x="18234" y="840945"/>
                  </a:lnTo>
                  <a:lnTo>
                    <a:pt x="10250" y="802151"/>
                  </a:lnTo>
                  <a:lnTo>
                    <a:pt x="1380" y="731799"/>
                  </a:lnTo>
                  <a:lnTo>
                    <a:pt x="0" y="700376"/>
                  </a:lnTo>
                  <a:lnTo>
                    <a:pt x="323" y="671544"/>
                  </a:lnTo>
                  <a:lnTo>
                    <a:pt x="8190" y="605358"/>
                  </a:lnTo>
                  <a:lnTo>
                    <a:pt x="18706" y="562486"/>
                  </a:lnTo>
                  <a:lnTo>
                    <a:pt x="33282" y="517410"/>
                  </a:lnTo>
                  <a:lnTo>
                    <a:pt x="51550" y="470791"/>
                  </a:lnTo>
                  <a:lnTo>
                    <a:pt x="73139" y="423285"/>
                  </a:lnTo>
                  <a:lnTo>
                    <a:pt x="97681" y="375553"/>
                  </a:lnTo>
                  <a:lnTo>
                    <a:pt x="124806" y="328253"/>
                  </a:lnTo>
                  <a:lnTo>
                    <a:pt x="154145" y="282043"/>
                  </a:lnTo>
                  <a:lnTo>
                    <a:pt x="185328" y="237581"/>
                  </a:lnTo>
                  <a:lnTo>
                    <a:pt x="217987" y="195527"/>
                  </a:lnTo>
                  <a:lnTo>
                    <a:pt x="251753" y="156538"/>
                  </a:lnTo>
                  <a:lnTo>
                    <a:pt x="341885" y="74479"/>
                  </a:lnTo>
                  <a:close/>
                </a:path>
              </a:pathLst>
            </a:custGeom>
            <a:solidFill>
              <a:srgbClr val="1CBCB9"/>
            </a:solidFill>
          </p:spPr>
          <p:txBody>
            <a:bodyPr wrap="square" lIns="0" tIns="0" rIns="0" bIns="0" rtlCol="0"/>
            <a:lstStyle/>
            <a:p>
              <a:endParaRPr/>
            </a:p>
          </p:txBody>
        </p:sp>
        <p:sp>
          <p:nvSpPr>
            <p:cNvPr id="11" name="object 11"/>
            <p:cNvSpPr/>
            <p:nvPr/>
          </p:nvSpPr>
          <p:spPr>
            <a:xfrm>
              <a:off x="9177284" y="8193379"/>
              <a:ext cx="810260" cy="729615"/>
            </a:xfrm>
            <a:custGeom>
              <a:avLst/>
              <a:gdLst/>
              <a:ahLst/>
              <a:cxnLst/>
              <a:rect l="l" t="t" r="r" b="b"/>
              <a:pathLst>
                <a:path w="810259" h="729615">
                  <a:moveTo>
                    <a:pt x="705829" y="333217"/>
                  </a:moveTo>
                  <a:lnTo>
                    <a:pt x="435089" y="284063"/>
                  </a:lnTo>
                  <a:lnTo>
                    <a:pt x="454772" y="236210"/>
                  </a:lnTo>
                  <a:lnTo>
                    <a:pt x="474154" y="192095"/>
                  </a:lnTo>
                  <a:lnTo>
                    <a:pt x="493794" y="149342"/>
                  </a:lnTo>
                  <a:lnTo>
                    <a:pt x="536951" y="57010"/>
                  </a:lnTo>
                  <a:lnTo>
                    <a:pt x="551797" y="24281"/>
                  </a:lnTo>
                  <a:lnTo>
                    <a:pt x="559891" y="5806"/>
                  </a:lnTo>
                  <a:lnTo>
                    <a:pt x="562344" y="0"/>
                  </a:lnTo>
                  <a:lnTo>
                    <a:pt x="642148" y="32872"/>
                  </a:lnTo>
                  <a:lnTo>
                    <a:pt x="629134" y="57222"/>
                  </a:lnTo>
                  <a:lnTo>
                    <a:pt x="595999" y="119626"/>
                  </a:lnTo>
                  <a:lnTo>
                    <a:pt x="551601" y="204113"/>
                  </a:lnTo>
                  <a:lnTo>
                    <a:pt x="504801" y="294714"/>
                  </a:lnTo>
                  <a:lnTo>
                    <a:pt x="712055" y="332342"/>
                  </a:lnTo>
                  <a:lnTo>
                    <a:pt x="705829" y="333217"/>
                  </a:lnTo>
                  <a:close/>
                </a:path>
                <a:path w="810259" h="729615">
                  <a:moveTo>
                    <a:pt x="15823" y="464640"/>
                  </a:moveTo>
                  <a:lnTo>
                    <a:pt x="0" y="407287"/>
                  </a:lnTo>
                  <a:lnTo>
                    <a:pt x="285624" y="348028"/>
                  </a:lnTo>
                  <a:lnTo>
                    <a:pt x="395129" y="322599"/>
                  </a:lnTo>
                  <a:lnTo>
                    <a:pt x="353426" y="282318"/>
                  </a:lnTo>
                  <a:lnTo>
                    <a:pt x="312143" y="243264"/>
                  </a:lnTo>
                  <a:lnTo>
                    <a:pt x="272845" y="206894"/>
                  </a:lnTo>
                  <a:lnTo>
                    <a:pt x="236939" y="174518"/>
                  </a:lnTo>
                  <a:lnTo>
                    <a:pt x="205939" y="147544"/>
                  </a:lnTo>
                  <a:lnTo>
                    <a:pt x="146652" y="99577"/>
                  </a:lnTo>
                  <a:lnTo>
                    <a:pt x="126109" y="81820"/>
                  </a:lnTo>
                  <a:lnTo>
                    <a:pt x="116288" y="72401"/>
                  </a:lnTo>
                  <a:lnTo>
                    <a:pt x="113774" y="69636"/>
                  </a:lnTo>
                  <a:lnTo>
                    <a:pt x="156008" y="27837"/>
                  </a:lnTo>
                  <a:lnTo>
                    <a:pt x="258825" y="124089"/>
                  </a:lnTo>
                  <a:lnTo>
                    <a:pt x="350169" y="208184"/>
                  </a:lnTo>
                  <a:lnTo>
                    <a:pt x="435089" y="284063"/>
                  </a:lnTo>
                  <a:lnTo>
                    <a:pt x="705829" y="333217"/>
                  </a:lnTo>
                  <a:lnTo>
                    <a:pt x="524008" y="359367"/>
                  </a:lnTo>
                  <a:lnTo>
                    <a:pt x="561292" y="392656"/>
                  </a:lnTo>
                  <a:lnTo>
                    <a:pt x="577612" y="407871"/>
                  </a:lnTo>
                  <a:lnTo>
                    <a:pt x="459883" y="386496"/>
                  </a:lnTo>
                  <a:lnTo>
                    <a:pt x="458005" y="390501"/>
                  </a:lnTo>
                  <a:lnTo>
                    <a:pt x="398877" y="379766"/>
                  </a:lnTo>
                  <a:lnTo>
                    <a:pt x="339329" y="390645"/>
                  </a:lnTo>
                  <a:lnTo>
                    <a:pt x="280707" y="402035"/>
                  </a:lnTo>
                  <a:lnTo>
                    <a:pt x="225291" y="413469"/>
                  </a:lnTo>
                  <a:lnTo>
                    <a:pt x="175362" y="424479"/>
                  </a:lnTo>
                  <a:lnTo>
                    <a:pt x="133201" y="434596"/>
                  </a:lnTo>
                  <a:lnTo>
                    <a:pt x="58960" y="455268"/>
                  </a:lnTo>
                  <a:lnTo>
                    <a:pt x="32851" y="461631"/>
                  </a:lnTo>
                  <a:lnTo>
                    <a:pt x="19544" y="464177"/>
                  </a:lnTo>
                  <a:lnTo>
                    <a:pt x="15823" y="464640"/>
                  </a:lnTo>
                  <a:close/>
                </a:path>
                <a:path w="810259" h="729615">
                  <a:moveTo>
                    <a:pt x="712055" y="332342"/>
                  </a:moveTo>
                  <a:lnTo>
                    <a:pt x="504801" y="294714"/>
                  </a:lnTo>
                  <a:lnTo>
                    <a:pt x="546298" y="285776"/>
                  </a:lnTo>
                  <a:lnTo>
                    <a:pt x="586457" y="277786"/>
                  </a:lnTo>
                  <a:lnTo>
                    <a:pt x="723394" y="252454"/>
                  </a:lnTo>
                  <a:lnTo>
                    <a:pt x="760437" y="245157"/>
                  </a:lnTo>
                  <a:lnTo>
                    <a:pt x="781169" y="240852"/>
                  </a:lnTo>
                  <a:lnTo>
                    <a:pt x="787627" y="239439"/>
                  </a:lnTo>
                  <a:lnTo>
                    <a:pt x="809844" y="319011"/>
                  </a:lnTo>
                  <a:lnTo>
                    <a:pt x="763681" y="325262"/>
                  </a:lnTo>
                  <a:lnTo>
                    <a:pt x="712055" y="332342"/>
                  </a:lnTo>
                  <a:close/>
                </a:path>
                <a:path w="810259" h="729615">
                  <a:moveTo>
                    <a:pt x="694053" y="632563"/>
                  </a:moveTo>
                  <a:lnTo>
                    <a:pt x="622984" y="556907"/>
                  </a:lnTo>
                  <a:lnTo>
                    <a:pt x="479472" y="406431"/>
                  </a:lnTo>
                  <a:lnTo>
                    <a:pt x="459883" y="386496"/>
                  </a:lnTo>
                  <a:lnTo>
                    <a:pt x="577612" y="407871"/>
                  </a:lnTo>
                  <a:lnTo>
                    <a:pt x="595867" y="424889"/>
                  </a:lnTo>
                  <a:lnTo>
                    <a:pt x="629420" y="457187"/>
                  </a:lnTo>
                  <a:lnTo>
                    <a:pt x="663642" y="490672"/>
                  </a:lnTo>
                  <a:lnTo>
                    <a:pt x="704305" y="529666"/>
                  </a:lnTo>
                  <a:lnTo>
                    <a:pt x="731815" y="555650"/>
                  </a:lnTo>
                  <a:lnTo>
                    <a:pt x="747412" y="570133"/>
                  </a:lnTo>
                  <a:lnTo>
                    <a:pt x="752336" y="574626"/>
                  </a:lnTo>
                  <a:lnTo>
                    <a:pt x="694053" y="632563"/>
                  </a:lnTo>
                  <a:close/>
                </a:path>
                <a:path w="810259" h="729615">
                  <a:moveTo>
                    <a:pt x="315957" y="729033"/>
                  </a:moveTo>
                  <a:lnTo>
                    <a:pt x="258391" y="705212"/>
                  </a:lnTo>
                  <a:lnTo>
                    <a:pt x="273889" y="670627"/>
                  </a:lnTo>
                  <a:lnTo>
                    <a:pt x="311425" y="585866"/>
                  </a:lnTo>
                  <a:lnTo>
                    <a:pt x="357566" y="479416"/>
                  </a:lnTo>
                  <a:lnTo>
                    <a:pt x="398877" y="379766"/>
                  </a:lnTo>
                  <a:lnTo>
                    <a:pt x="458005" y="390501"/>
                  </a:lnTo>
                  <a:lnTo>
                    <a:pt x="435641" y="438192"/>
                  </a:lnTo>
                  <a:lnTo>
                    <a:pt x="412366" y="489506"/>
                  </a:lnTo>
                  <a:lnTo>
                    <a:pt x="390927" y="538423"/>
                  </a:lnTo>
                  <a:lnTo>
                    <a:pt x="372195" y="582930"/>
                  </a:lnTo>
                  <a:lnTo>
                    <a:pt x="357040" y="621012"/>
                  </a:lnTo>
                  <a:lnTo>
                    <a:pt x="332659" y="690186"/>
                  </a:lnTo>
                  <a:lnTo>
                    <a:pt x="323210" y="714097"/>
                  </a:lnTo>
                  <a:lnTo>
                    <a:pt x="317728" y="725882"/>
                  </a:lnTo>
                  <a:lnTo>
                    <a:pt x="315957" y="729033"/>
                  </a:lnTo>
                  <a:close/>
                </a:path>
              </a:pathLst>
            </a:custGeom>
            <a:solidFill>
              <a:srgbClr val="1C1C1B"/>
            </a:solidFill>
          </p:spPr>
          <p:txBody>
            <a:bodyPr wrap="square" lIns="0" tIns="0" rIns="0" bIns="0" rtlCol="0"/>
            <a:lstStyle/>
            <a:p>
              <a:endParaRPr/>
            </a:p>
          </p:txBody>
        </p:sp>
      </p:gr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0" y="0"/>
            <a:ext cx="18288000" cy="10287000"/>
          </a:xfrm>
          <a:custGeom>
            <a:avLst/>
            <a:gdLst/>
            <a:ahLst/>
            <a:cxnLst/>
            <a:rect l="l" t="t" r="r" b="b"/>
            <a:pathLst>
              <a:path w="18288000" h="10287000">
                <a:moveTo>
                  <a:pt x="18287998" y="10286999"/>
                </a:moveTo>
                <a:lnTo>
                  <a:pt x="0" y="10286999"/>
                </a:lnTo>
                <a:lnTo>
                  <a:pt x="0" y="0"/>
                </a:lnTo>
                <a:lnTo>
                  <a:pt x="18287998" y="0"/>
                </a:lnTo>
                <a:lnTo>
                  <a:pt x="18287998" y="10286999"/>
                </a:lnTo>
                <a:close/>
              </a:path>
            </a:pathLst>
          </a:custGeom>
          <a:solidFill>
            <a:srgbClr val="67CCCC"/>
          </a:solidFill>
        </p:spPr>
        <p:txBody>
          <a:bodyPr wrap="square" lIns="0" tIns="0" rIns="0" bIns="0" rtlCol="0"/>
          <a:lstStyle/>
          <a:p>
            <a:endParaRPr/>
          </a:p>
        </p:txBody>
      </p:sp>
      <p:pic>
        <p:nvPicPr>
          <p:cNvPr id="3" name="object 3"/>
          <p:cNvPicPr/>
          <p:nvPr/>
        </p:nvPicPr>
        <p:blipFill>
          <a:blip r:embed="rId2" cstate="print"/>
          <a:stretch>
            <a:fillRect/>
          </a:stretch>
        </p:blipFill>
        <p:spPr>
          <a:xfrm>
            <a:off x="342063" y="798032"/>
            <a:ext cx="17107764" cy="8438328"/>
          </a:xfrm>
          <a:prstGeom prst="rect">
            <a:avLst/>
          </a:prstGeom>
        </p:spPr>
      </p:pic>
      <p:sp>
        <p:nvSpPr>
          <p:cNvPr id="4" name="object 4"/>
          <p:cNvSpPr txBox="1"/>
          <p:nvPr/>
        </p:nvSpPr>
        <p:spPr>
          <a:xfrm>
            <a:off x="1959639" y="3017520"/>
            <a:ext cx="13698855" cy="3917950"/>
          </a:xfrm>
          <a:prstGeom prst="rect">
            <a:avLst/>
          </a:prstGeom>
        </p:spPr>
        <p:txBody>
          <a:bodyPr vert="horz" wrap="square" lIns="0" tIns="13335" rIns="0" bIns="0" rtlCol="0">
            <a:spAutoFit/>
          </a:bodyPr>
          <a:lstStyle/>
          <a:p>
            <a:pPr marL="12700" marR="5080" algn="ctr">
              <a:lnSpc>
                <a:spcPct val="100000"/>
              </a:lnSpc>
              <a:spcBef>
                <a:spcPts val="105"/>
              </a:spcBef>
            </a:pPr>
            <a:r>
              <a:rPr sz="4250" spc="90" dirty="0">
                <a:solidFill>
                  <a:srgbClr val="1C1C1B"/>
                </a:solidFill>
                <a:latin typeface="Trebuchet MS"/>
                <a:cs typeface="Trebuchet MS"/>
              </a:rPr>
              <a:t>Pengertian</a:t>
            </a:r>
            <a:r>
              <a:rPr sz="4250" spc="-60" dirty="0">
                <a:solidFill>
                  <a:srgbClr val="1C1C1B"/>
                </a:solidFill>
                <a:latin typeface="Trebuchet MS"/>
                <a:cs typeface="Trebuchet MS"/>
              </a:rPr>
              <a:t> </a:t>
            </a:r>
            <a:r>
              <a:rPr sz="4250" spc="40" dirty="0">
                <a:solidFill>
                  <a:srgbClr val="1C1C1B"/>
                </a:solidFill>
                <a:latin typeface="Trebuchet MS"/>
                <a:cs typeface="Trebuchet MS"/>
              </a:rPr>
              <a:t>penanaman</a:t>
            </a:r>
            <a:r>
              <a:rPr sz="4250" spc="-60" dirty="0">
                <a:solidFill>
                  <a:srgbClr val="1C1C1B"/>
                </a:solidFill>
                <a:latin typeface="Trebuchet MS"/>
                <a:cs typeface="Trebuchet MS"/>
              </a:rPr>
              <a:t> </a:t>
            </a:r>
            <a:r>
              <a:rPr sz="4250" spc="-55" dirty="0">
                <a:solidFill>
                  <a:srgbClr val="1C1C1B"/>
                </a:solidFill>
                <a:latin typeface="Trebuchet MS"/>
                <a:cs typeface="Trebuchet MS"/>
              </a:rPr>
              <a:t>modal</a:t>
            </a:r>
            <a:r>
              <a:rPr sz="4250" spc="-60" dirty="0">
                <a:solidFill>
                  <a:srgbClr val="1C1C1B"/>
                </a:solidFill>
                <a:latin typeface="Trebuchet MS"/>
                <a:cs typeface="Trebuchet MS"/>
              </a:rPr>
              <a:t> </a:t>
            </a:r>
            <a:r>
              <a:rPr sz="4250" spc="90" dirty="0">
                <a:solidFill>
                  <a:srgbClr val="1C1C1B"/>
                </a:solidFill>
                <a:latin typeface="Trebuchet MS"/>
                <a:cs typeface="Trebuchet MS"/>
              </a:rPr>
              <a:t>kadangkala</a:t>
            </a:r>
            <a:r>
              <a:rPr sz="4250" spc="-60" dirty="0">
                <a:solidFill>
                  <a:srgbClr val="1C1C1B"/>
                </a:solidFill>
                <a:latin typeface="Trebuchet MS"/>
                <a:cs typeface="Trebuchet MS"/>
              </a:rPr>
              <a:t> </a:t>
            </a:r>
            <a:r>
              <a:rPr sz="4250" spc="-15" dirty="0">
                <a:solidFill>
                  <a:srgbClr val="1C1C1B"/>
                </a:solidFill>
                <a:latin typeface="Trebuchet MS"/>
                <a:cs typeface="Trebuchet MS"/>
              </a:rPr>
              <a:t>menimbulkan </a:t>
            </a:r>
            <a:r>
              <a:rPr sz="4250" spc="-1265" dirty="0">
                <a:solidFill>
                  <a:srgbClr val="1C1C1B"/>
                </a:solidFill>
                <a:latin typeface="Trebuchet MS"/>
                <a:cs typeface="Trebuchet MS"/>
              </a:rPr>
              <a:t> </a:t>
            </a:r>
            <a:r>
              <a:rPr sz="4250" spc="50" dirty="0">
                <a:solidFill>
                  <a:srgbClr val="1C1C1B"/>
                </a:solidFill>
                <a:latin typeface="Trebuchet MS"/>
                <a:cs typeface="Trebuchet MS"/>
              </a:rPr>
              <a:t>perbedaan</a:t>
            </a:r>
            <a:r>
              <a:rPr sz="4250" spc="-65" dirty="0">
                <a:solidFill>
                  <a:srgbClr val="1C1C1B"/>
                </a:solidFill>
                <a:latin typeface="Trebuchet MS"/>
                <a:cs typeface="Trebuchet MS"/>
              </a:rPr>
              <a:t> </a:t>
            </a:r>
            <a:r>
              <a:rPr sz="4250" spc="50" dirty="0">
                <a:solidFill>
                  <a:srgbClr val="1C1C1B"/>
                </a:solidFill>
                <a:latin typeface="Trebuchet MS"/>
                <a:cs typeface="Trebuchet MS"/>
              </a:rPr>
              <a:t>penafsiran.</a:t>
            </a:r>
            <a:r>
              <a:rPr sz="4250" spc="-65" dirty="0">
                <a:solidFill>
                  <a:srgbClr val="1C1C1B"/>
                </a:solidFill>
                <a:latin typeface="Trebuchet MS"/>
                <a:cs typeface="Trebuchet MS"/>
              </a:rPr>
              <a:t> </a:t>
            </a:r>
            <a:r>
              <a:rPr sz="4250" spc="55" dirty="0">
                <a:solidFill>
                  <a:srgbClr val="1C1C1B"/>
                </a:solidFill>
                <a:latin typeface="Trebuchet MS"/>
                <a:cs typeface="Trebuchet MS"/>
              </a:rPr>
              <a:t>Sebagian</a:t>
            </a:r>
            <a:r>
              <a:rPr sz="4250" spc="-65" dirty="0">
                <a:solidFill>
                  <a:srgbClr val="1C1C1B"/>
                </a:solidFill>
                <a:latin typeface="Trebuchet MS"/>
                <a:cs typeface="Trebuchet MS"/>
              </a:rPr>
              <a:t> </a:t>
            </a:r>
            <a:r>
              <a:rPr sz="4250" spc="35" dirty="0">
                <a:solidFill>
                  <a:srgbClr val="1C1C1B"/>
                </a:solidFill>
                <a:latin typeface="Trebuchet MS"/>
                <a:cs typeface="Trebuchet MS"/>
              </a:rPr>
              <a:t>pendapat</a:t>
            </a:r>
            <a:r>
              <a:rPr sz="4250" spc="-65" dirty="0">
                <a:solidFill>
                  <a:srgbClr val="1C1C1B"/>
                </a:solidFill>
                <a:latin typeface="Trebuchet MS"/>
                <a:cs typeface="Trebuchet MS"/>
              </a:rPr>
              <a:t> </a:t>
            </a:r>
            <a:r>
              <a:rPr sz="4250" spc="110" dirty="0">
                <a:solidFill>
                  <a:srgbClr val="1C1C1B"/>
                </a:solidFill>
                <a:latin typeface="Trebuchet MS"/>
                <a:cs typeface="Trebuchet MS"/>
              </a:rPr>
              <a:t>menyatakan </a:t>
            </a:r>
            <a:r>
              <a:rPr sz="4250" spc="-1265" dirty="0">
                <a:solidFill>
                  <a:srgbClr val="1C1C1B"/>
                </a:solidFill>
                <a:latin typeface="Trebuchet MS"/>
                <a:cs typeface="Trebuchet MS"/>
              </a:rPr>
              <a:t> </a:t>
            </a:r>
            <a:r>
              <a:rPr sz="4250" spc="95" dirty="0">
                <a:solidFill>
                  <a:srgbClr val="1C1C1B"/>
                </a:solidFill>
                <a:latin typeface="Trebuchet MS"/>
                <a:cs typeface="Trebuchet MS"/>
              </a:rPr>
              <a:t>bahwa </a:t>
            </a:r>
            <a:r>
              <a:rPr sz="4250" spc="35" dirty="0">
                <a:solidFill>
                  <a:srgbClr val="1C1C1B"/>
                </a:solidFill>
                <a:latin typeface="Trebuchet MS"/>
                <a:cs typeface="Trebuchet MS"/>
              </a:rPr>
              <a:t>pengertian </a:t>
            </a:r>
            <a:r>
              <a:rPr sz="4250" spc="40" dirty="0">
                <a:solidFill>
                  <a:srgbClr val="1C1C1B"/>
                </a:solidFill>
                <a:latin typeface="Trebuchet MS"/>
                <a:cs typeface="Trebuchet MS"/>
              </a:rPr>
              <a:t>penanaman </a:t>
            </a:r>
            <a:r>
              <a:rPr sz="4250" spc="-55" dirty="0">
                <a:solidFill>
                  <a:srgbClr val="1C1C1B"/>
                </a:solidFill>
                <a:latin typeface="Trebuchet MS"/>
                <a:cs typeface="Trebuchet MS"/>
              </a:rPr>
              <a:t>modal </a:t>
            </a:r>
            <a:r>
              <a:rPr sz="4250" spc="145" dirty="0">
                <a:solidFill>
                  <a:srgbClr val="1C1C1B"/>
                </a:solidFill>
                <a:latin typeface="Trebuchet MS"/>
                <a:cs typeface="Trebuchet MS"/>
              </a:rPr>
              <a:t>secara </a:t>
            </a:r>
            <a:r>
              <a:rPr sz="4250" spc="35" dirty="0">
                <a:solidFill>
                  <a:srgbClr val="1C1C1B"/>
                </a:solidFill>
                <a:latin typeface="Trebuchet MS"/>
                <a:cs typeface="Trebuchet MS"/>
              </a:rPr>
              <a:t>langsung </a:t>
            </a:r>
            <a:r>
              <a:rPr sz="4250" spc="40" dirty="0">
                <a:solidFill>
                  <a:srgbClr val="1C1C1B"/>
                </a:solidFill>
                <a:latin typeface="Trebuchet MS"/>
                <a:cs typeface="Trebuchet MS"/>
              </a:rPr>
              <a:t> </a:t>
            </a:r>
            <a:r>
              <a:rPr sz="4250" spc="45" dirty="0">
                <a:solidFill>
                  <a:srgbClr val="1C1C1B"/>
                </a:solidFill>
                <a:latin typeface="Trebuchet MS"/>
                <a:cs typeface="Trebuchet MS"/>
              </a:rPr>
              <a:t>(direct investment) </a:t>
            </a:r>
            <a:r>
              <a:rPr sz="4250" spc="-120" dirty="0">
                <a:solidFill>
                  <a:srgbClr val="1C1C1B"/>
                </a:solidFill>
                <a:latin typeface="Trebuchet MS"/>
                <a:cs typeface="Trebuchet MS"/>
              </a:rPr>
              <a:t>memiliki </a:t>
            </a:r>
            <a:r>
              <a:rPr sz="4250" spc="120" dirty="0">
                <a:solidFill>
                  <a:srgbClr val="1C1C1B"/>
                </a:solidFill>
                <a:latin typeface="Trebuchet MS"/>
                <a:cs typeface="Trebuchet MS"/>
              </a:rPr>
              <a:t>penafsiran </a:t>
            </a:r>
            <a:r>
              <a:rPr sz="4250" spc="100" dirty="0">
                <a:solidFill>
                  <a:srgbClr val="1C1C1B"/>
                </a:solidFill>
                <a:latin typeface="Trebuchet MS"/>
                <a:cs typeface="Trebuchet MS"/>
              </a:rPr>
              <a:t>yang </a:t>
            </a:r>
            <a:r>
              <a:rPr sz="4250" spc="130" dirty="0">
                <a:solidFill>
                  <a:srgbClr val="1C1C1B"/>
                </a:solidFill>
                <a:latin typeface="Trebuchet MS"/>
                <a:cs typeface="Trebuchet MS"/>
              </a:rPr>
              <a:t>sama </a:t>
            </a:r>
            <a:r>
              <a:rPr sz="4250" spc="135" dirty="0">
                <a:solidFill>
                  <a:srgbClr val="1C1C1B"/>
                </a:solidFill>
                <a:latin typeface="Trebuchet MS"/>
                <a:cs typeface="Trebuchet MS"/>
              </a:rPr>
              <a:t> </a:t>
            </a:r>
            <a:r>
              <a:rPr sz="4250" spc="15" dirty="0">
                <a:solidFill>
                  <a:srgbClr val="1C1C1B"/>
                </a:solidFill>
                <a:latin typeface="Trebuchet MS"/>
                <a:cs typeface="Trebuchet MS"/>
              </a:rPr>
              <a:t>dengan </a:t>
            </a:r>
            <a:r>
              <a:rPr sz="4250" spc="40" dirty="0">
                <a:solidFill>
                  <a:srgbClr val="1C1C1B"/>
                </a:solidFill>
                <a:latin typeface="Trebuchet MS"/>
                <a:cs typeface="Trebuchet MS"/>
              </a:rPr>
              <a:t>penanaman </a:t>
            </a:r>
            <a:r>
              <a:rPr sz="4250" spc="145" dirty="0">
                <a:solidFill>
                  <a:srgbClr val="1C1C1B"/>
                </a:solidFill>
                <a:latin typeface="Trebuchet MS"/>
                <a:cs typeface="Trebuchet MS"/>
              </a:rPr>
              <a:t>secara </a:t>
            </a:r>
            <a:r>
              <a:rPr sz="4250" spc="75" dirty="0">
                <a:solidFill>
                  <a:srgbClr val="1C1C1B"/>
                </a:solidFill>
                <a:latin typeface="Trebuchet MS"/>
                <a:cs typeface="Trebuchet MS"/>
              </a:rPr>
              <a:t>tidak </a:t>
            </a:r>
            <a:r>
              <a:rPr sz="4250" spc="35" dirty="0">
                <a:solidFill>
                  <a:srgbClr val="1C1C1B"/>
                </a:solidFill>
                <a:latin typeface="Trebuchet MS"/>
                <a:cs typeface="Trebuchet MS"/>
              </a:rPr>
              <a:t>langsung </a:t>
            </a:r>
            <a:r>
              <a:rPr sz="4250" spc="120" dirty="0">
                <a:solidFill>
                  <a:srgbClr val="1C1C1B"/>
                </a:solidFill>
                <a:latin typeface="Trebuchet MS"/>
                <a:cs typeface="Trebuchet MS"/>
              </a:rPr>
              <a:t>atau </a:t>
            </a:r>
            <a:r>
              <a:rPr sz="4250" spc="-114" dirty="0">
                <a:solidFill>
                  <a:srgbClr val="1C1C1B"/>
                </a:solidFill>
                <a:latin typeface="Trebuchet MS"/>
                <a:cs typeface="Trebuchet MS"/>
              </a:rPr>
              <a:t>melalui </a:t>
            </a:r>
            <a:r>
              <a:rPr sz="4250" spc="-110" dirty="0">
                <a:solidFill>
                  <a:srgbClr val="1C1C1B"/>
                </a:solidFill>
                <a:latin typeface="Trebuchet MS"/>
                <a:cs typeface="Trebuchet MS"/>
              </a:rPr>
              <a:t> </a:t>
            </a:r>
            <a:r>
              <a:rPr sz="4250" spc="185" dirty="0">
                <a:solidFill>
                  <a:srgbClr val="1C1C1B"/>
                </a:solidFill>
                <a:latin typeface="Trebuchet MS"/>
                <a:cs typeface="Trebuchet MS"/>
              </a:rPr>
              <a:t>pasar</a:t>
            </a:r>
            <a:r>
              <a:rPr sz="4250" spc="-65" dirty="0">
                <a:solidFill>
                  <a:srgbClr val="1C1C1B"/>
                </a:solidFill>
                <a:latin typeface="Trebuchet MS"/>
                <a:cs typeface="Trebuchet MS"/>
              </a:rPr>
              <a:t> </a:t>
            </a:r>
            <a:r>
              <a:rPr sz="4250" spc="-55" dirty="0">
                <a:solidFill>
                  <a:srgbClr val="1C1C1B"/>
                </a:solidFill>
                <a:latin typeface="Trebuchet MS"/>
                <a:cs typeface="Trebuchet MS"/>
              </a:rPr>
              <a:t>modal</a:t>
            </a:r>
            <a:r>
              <a:rPr sz="4250" spc="-60" dirty="0">
                <a:solidFill>
                  <a:srgbClr val="1C1C1B"/>
                </a:solidFill>
                <a:latin typeface="Trebuchet MS"/>
                <a:cs typeface="Trebuchet MS"/>
              </a:rPr>
              <a:t> </a:t>
            </a:r>
            <a:r>
              <a:rPr sz="4250" spc="15" dirty="0">
                <a:solidFill>
                  <a:srgbClr val="1C1C1B"/>
                </a:solidFill>
                <a:latin typeface="Trebuchet MS"/>
                <a:cs typeface="Trebuchet MS"/>
              </a:rPr>
              <a:t>(indirect</a:t>
            </a:r>
            <a:r>
              <a:rPr sz="4250" spc="-60" dirty="0">
                <a:solidFill>
                  <a:srgbClr val="1C1C1B"/>
                </a:solidFill>
                <a:latin typeface="Trebuchet MS"/>
                <a:cs typeface="Trebuchet MS"/>
              </a:rPr>
              <a:t> </a:t>
            </a:r>
            <a:r>
              <a:rPr sz="4250" spc="-15" dirty="0">
                <a:solidFill>
                  <a:srgbClr val="1C1C1B"/>
                </a:solidFill>
                <a:latin typeface="Trebuchet MS"/>
                <a:cs typeface="Trebuchet MS"/>
              </a:rPr>
              <a:t>investment).</a:t>
            </a:r>
            <a:endParaRPr sz="4250">
              <a:latin typeface="Trebuchet MS"/>
              <a:cs typeface="Trebuchet MS"/>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0" y="0"/>
            <a:ext cx="18288000" cy="10287000"/>
          </a:xfrm>
          <a:custGeom>
            <a:avLst/>
            <a:gdLst/>
            <a:ahLst/>
            <a:cxnLst/>
            <a:rect l="l" t="t" r="r" b="b"/>
            <a:pathLst>
              <a:path w="18288000" h="10287000">
                <a:moveTo>
                  <a:pt x="18287998" y="10286999"/>
                </a:moveTo>
                <a:lnTo>
                  <a:pt x="0" y="10286999"/>
                </a:lnTo>
                <a:lnTo>
                  <a:pt x="0" y="0"/>
                </a:lnTo>
                <a:lnTo>
                  <a:pt x="18287998" y="0"/>
                </a:lnTo>
                <a:lnTo>
                  <a:pt x="18287998" y="10286999"/>
                </a:lnTo>
                <a:close/>
              </a:path>
            </a:pathLst>
          </a:custGeom>
          <a:solidFill>
            <a:srgbClr val="67CCCC"/>
          </a:solidFill>
        </p:spPr>
        <p:txBody>
          <a:bodyPr wrap="square" lIns="0" tIns="0" rIns="0" bIns="0" rtlCol="0"/>
          <a:lstStyle/>
          <a:p>
            <a:endParaRPr/>
          </a:p>
        </p:txBody>
      </p:sp>
      <p:sp>
        <p:nvSpPr>
          <p:cNvPr id="3" name="object 3"/>
          <p:cNvSpPr/>
          <p:nvPr/>
        </p:nvSpPr>
        <p:spPr>
          <a:xfrm>
            <a:off x="14971771" y="1822054"/>
            <a:ext cx="2778760" cy="2850515"/>
          </a:xfrm>
          <a:custGeom>
            <a:avLst/>
            <a:gdLst/>
            <a:ahLst/>
            <a:cxnLst/>
            <a:rect l="l" t="t" r="r" b="b"/>
            <a:pathLst>
              <a:path w="2778759" h="2850515">
                <a:moveTo>
                  <a:pt x="376948" y="537734"/>
                </a:moveTo>
                <a:lnTo>
                  <a:pt x="329010" y="570640"/>
                </a:lnTo>
                <a:lnTo>
                  <a:pt x="326087" y="557242"/>
                </a:lnTo>
                <a:lnTo>
                  <a:pt x="366329" y="529619"/>
                </a:lnTo>
                <a:lnTo>
                  <a:pt x="376948" y="537734"/>
                </a:lnTo>
                <a:close/>
              </a:path>
              <a:path w="2778759" h="2850515">
                <a:moveTo>
                  <a:pt x="1714259" y="205117"/>
                </a:moveTo>
                <a:lnTo>
                  <a:pt x="459281" y="1066576"/>
                </a:lnTo>
                <a:lnTo>
                  <a:pt x="451369" y="1041198"/>
                </a:lnTo>
                <a:lnTo>
                  <a:pt x="443857" y="1015547"/>
                </a:lnTo>
                <a:lnTo>
                  <a:pt x="437145" y="989346"/>
                </a:lnTo>
                <a:lnTo>
                  <a:pt x="431631" y="962322"/>
                </a:lnTo>
                <a:lnTo>
                  <a:pt x="429275" y="948536"/>
                </a:lnTo>
                <a:lnTo>
                  <a:pt x="419930" y="924142"/>
                </a:lnTo>
                <a:lnTo>
                  <a:pt x="418173" y="909944"/>
                </a:lnTo>
                <a:lnTo>
                  <a:pt x="417015" y="895335"/>
                </a:lnTo>
                <a:lnTo>
                  <a:pt x="415525" y="880954"/>
                </a:lnTo>
                <a:lnTo>
                  <a:pt x="413034" y="867259"/>
                </a:lnTo>
                <a:lnTo>
                  <a:pt x="410144" y="853838"/>
                </a:lnTo>
                <a:lnTo>
                  <a:pt x="400267" y="829810"/>
                </a:lnTo>
                <a:lnTo>
                  <a:pt x="397844" y="816070"/>
                </a:lnTo>
                <a:lnTo>
                  <a:pt x="395220" y="802466"/>
                </a:lnTo>
                <a:lnTo>
                  <a:pt x="392197" y="789137"/>
                </a:lnTo>
                <a:lnTo>
                  <a:pt x="381387" y="765749"/>
                </a:lnTo>
                <a:lnTo>
                  <a:pt x="378097" y="752603"/>
                </a:lnTo>
                <a:lnTo>
                  <a:pt x="375807" y="738771"/>
                </a:lnTo>
                <a:lnTo>
                  <a:pt x="373916" y="724665"/>
                </a:lnTo>
                <a:lnTo>
                  <a:pt x="364639" y="700225"/>
                </a:lnTo>
                <a:lnTo>
                  <a:pt x="361915" y="686690"/>
                </a:lnTo>
                <a:lnTo>
                  <a:pt x="348482" y="649699"/>
                </a:lnTo>
                <a:lnTo>
                  <a:pt x="345758" y="636164"/>
                </a:lnTo>
                <a:lnTo>
                  <a:pt x="335889" y="596726"/>
                </a:lnTo>
                <a:lnTo>
                  <a:pt x="324746" y="573567"/>
                </a:lnTo>
                <a:lnTo>
                  <a:pt x="380179" y="535516"/>
                </a:lnTo>
                <a:lnTo>
                  <a:pt x="406189" y="533066"/>
                </a:lnTo>
                <a:lnTo>
                  <a:pt x="438786" y="541499"/>
                </a:lnTo>
                <a:lnTo>
                  <a:pt x="488606" y="538109"/>
                </a:lnTo>
                <a:lnTo>
                  <a:pt x="534595" y="537349"/>
                </a:lnTo>
                <a:lnTo>
                  <a:pt x="579984" y="537001"/>
                </a:lnTo>
                <a:lnTo>
                  <a:pt x="632161" y="547397"/>
                </a:lnTo>
                <a:lnTo>
                  <a:pt x="676951" y="547460"/>
                </a:lnTo>
                <a:lnTo>
                  <a:pt x="722423" y="547055"/>
                </a:lnTo>
                <a:lnTo>
                  <a:pt x="820356" y="556851"/>
                </a:lnTo>
                <a:lnTo>
                  <a:pt x="957473" y="555154"/>
                </a:lnTo>
                <a:lnTo>
                  <a:pt x="1011033" y="564602"/>
                </a:lnTo>
                <a:lnTo>
                  <a:pt x="1067532" y="556627"/>
                </a:lnTo>
                <a:lnTo>
                  <a:pt x="1084547" y="560352"/>
                </a:lnTo>
                <a:lnTo>
                  <a:pt x="1101961" y="563802"/>
                </a:lnTo>
                <a:lnTo>
                  <a:pt x="1114920" y="554907"/>
                </a:lnTo>
                <a:lnTo>
                  <a:pt x="1124239" y="563914"/>
                </a:lnTo>
                <a:lnTo>
                  <a:pt x="1702025" y="167302"/>
                </a:lnTo>
                <a:lnTo>
                  <a:pt x="1704449" y="181043"/>
                </a:lnTo>
                <a:lnTo>
                  <a:pt x="1714259" y="205117"/>
                </a:lnTo>
                <a:close/>
              </a:path>
              <a:path w="2778759" h="2850515">
                <a:moveTo>
                  <a:pt x="1600778" y="5739"/>
                </a:moveTo>
                <a:lnTo>
                  <a:pt x="1553706" y="38051"/>
                </a:lnTo>
                <a:lnTo>
                  <a:pt x="1556113" y="20994"/>
                </a:lnTo>
                <a:lnTo>
                  <a:pt x="1584629" y="1420"/>
                </a:lnTo>
                <a:lnTo>
                  <a:pt x="1600778" y="5739"/>
                </a:lnTo>
                <a:close/>
              </a:path>
              <a:path w="2778759" h="2850515">
                <a:moveTo>
                  <a:pt x="1632509" y="14766"/>
                </a:moveTo>
                <a:lnTo>
                  <a:pt x="1512381" y="97226"/>
                </a:lnTo>
                <a:lnTo>
                  <a:pt x="1523149" y="74430"/>
                </a:lnTo>
                <a:lnTo>
                  <a:pt x="1534518" y="51222"/>
                </a:lnTo>
                <a:lnTo>
                  <a:pt x="1609139" y="0"/>
                </a:lnTo>
                <a:lnTo>
                  <a:pt x="1620657" y="7497"/>
                </a:lnTo>
                <a:lnTo>
                  <a:pt x="1623789" y="5348"/>
                </a:lnTo>
                <a:lnTo>
                  <a:pt x="1632509" y="14766"/>
                </a:lnTo>
                <a:close/>
              </a:path>
              <a:path w="2778759" h="2850515">
                <a:moveTo>
                  <a:pt x="1702025" y="167302"/>
                </a:moveTo>
                <a:lnTo>
                  <a:pt x="1137032" y="555133"/>
                </a:lnTo>
                <a:lnTo>
                  <a:pt x="1147700" y="532405"/>
                </a:lnTo>
                <a:lnTo>
                  <a:pt x="1163957" y="521246"/>
                </a:lnTo>
                <a:lnTo>
                  <a:pt x="1175625" y="497832"/>
                </a:lnTo>
                <a:lnTo>
                  <a:pt x="1194081" y="485164"/>
                </a:lnTo>
                <a:lnTo>
                  <a:pt x="1205349" y="462025"/>
                </a:lnTo>
                <a:lnTo>
                  <a:pt x="1224204" y="449082"/>
                </a:lnTo>
                <a:lnTo>
                  <a:pt x="1236205" y="425440"/>
                </a:lnTo>
                <a:lnTo>
                  <a:pt x="1255394" y="412268"/>
                </a:lnTo>
                <a:lnTo>
                  <a:pt x="1267395" y="388626"/>
                </a:lnTo>
                <a:lnTo>
                  <a:pt x="1286583" y="375454"/>
                </a:lnTo>
                <a:lnTo>
                  <a:pt x="1298251" y="352041"/>
                </a:lnTo>
                <a:lnTo>
                  <a:pt x="1327975" y="316233"/>
                </a:lnTo>
                <a:lnTo>
                  <a:pt x="1346831" y="303290"/>
                </a:lnTo>
                <a:lnTo>
                  <a:pt x="1360764" y="278322"/>
                </a:lnTo>
                <a:lnTo>
                  <a:pt x="1396617" y="238307"/>
                </a:lnTo>
                <a:lnTo>
                  <a:pt x="1410551" y="213338"/>
                </a:lnTo>
                <a:lnTo>
                  <a:pt x="1431671" y="198840"/>
                </a:lnTo>
                <a:lnTo>
                  <a:pt x="1460337" y="148355"/>
                </a:lnTo>
                <a:lnTo>
                  <a:pt x="1481458" y="133857"/>
                </a:lnTo>
                <a:lnTo>
                  <a:pt x="1494025" y="109826"/>
                </a:lnTo>
                <a:lnTo>
                  <a:pt x="1632042" y="15087"/>
                </a:lnTo>
                <a:lnTo>
                  <a:pt x="1639230" y="25557"/>
                </a:lnTo>
                <a:lnTo>
                  <a:pt x="1644285" y="37491"/>
                </a:lnTo>
                <a:lnTo>
                  <a:pt x="1666638" y="83764"/>
                </a:lnTo>
                <a:lnTo>
                  <a:pt x="1670594" y="96452"/>
                </a:lnTo>
                <a:lnTo>
                  <a:pt x="1681537" y="119749"/>
                </a:lnTo>
                <a:lnTo>
                  <a:pt x="1692081" y="143320"/>
                </a:lnTo>
                <a:lnTo>
                  <a:pt x="1702025" y="167302"/>
                </a:lnTo>
                <a:close/>
              </a:path>
              <a:path w="2778759" h="2850515">
                <a:moveTo>
                  <a:pt x="72897" y="1239378"/>
                </a:moveTo>
                <a:lnTo>
                  <a:pt x="13200" y="1280356"/>
                </a:lnTo>
                <a:lnTo>
                  <a:pt x="11143" y="1266364"/>
                </a:lnTo>
                <a:lnTo>
                  <a:pt x="56116" y="1235493"/>
                </a:lnTo>
                <a:lnTo>
                  <a:pt x="72897" y="1239378"/>
                </a:lnTo>
                <a:close/>
              </a:path>
              <a:path w="2778759" h="2850515">
                <a:moveTo>
                  <a:pt x="148310" y="1203016"/>
                </a:moveTo>
                <a:lnTo>
                  <a:pt x="5463" y="1301071"/>
                </a:lnTo>
                <a:lnTo>
                  <a:pt x="5338" y="1285753"/>
                </a:lnTo>
                <a:lnTo>
                  <a:pt x="123867" y="1204391"/>
                </a:lnTo>
                <a:lnTo>
                  <a:pt x="148310" y="1203016"/>
                </a:lnTo>
                <a:close/>
              </a:path>
              <a:path w="2778759" h="2850515">
                <a:moveTo>
                  <a:pt x="417981" y="1079521"/>
                </a:moveTo>
                <a:lnTo>
                  <a:pt x="26284" y="1348396"/>
                </a:lnTo>
                <a:lnTo>
                  <a:pt x="17964" y="1338703"/>
                </a:lnTo>
                <a:lnTo>
                  <a:pt x="10443" y="1328461"/>
                </a:lnTo>
                <a:lnTo>
                  <a:pt x="4122" y="1317396"/>
                </a:lnTo>
                <a:lnTo>
                  <a:pt x="0" y="1304822"/>
                </a:lnTo>
                <a:lnTo>
                  <a:pt x="201978" y="1166177"/>
                </a:lnTo>
                <a:lnTo>
                  <a:pt x="227987" y="1163727"/>
                </a:lnTo>
                <a:lnTo>
                  <a:pt x="283754" y="1125447"/>
                </a:lnTo>
                <a:lnTo>
                  <a:pt x="309796" y="1122975"/>
                </a:lnTo>
                <a:lnTo>
                  <a:pt x="349239" y="1095900"/>
                </a:lnTo>
                <a:lnTo>
                  <a:pt x="376348" y="1092696"/>
                </a:lnTo>
                <a:lnTo>
                  <a:pt x="403532" y="1074036"/>
                </a:lnTo>
                <a:lnTo>
                  <a:pt x="417981" y="1079521"/>
                </a:lnTo>
                <a:close/>
              </a:path>
              <a:path w="2778759" h="2850515">
                <a:moveTo>
                  <a:pt x="2382473" y="578257"/>
                </a:moveTo>
                <a:lnTo>
                  <a:pt x="440176" y="1911516"/>
                </a:lnTo>
                <a:lnTo>
                  <a:pt x="459914" y="1867158"/>
                </a:lnTo>
                <a:lnTo>
                  <a:pt x="455650" y="1870086"/>
                </a:lnTo>
                <a:lnTo>
                  <a:pt x="457724" y="1853258"/>
                </a:lnTo>
                <a:lnTo>
                  <a:pt x="468259" y="1830622"/>
                </a:lnTo>
                <a:lnTo>
                  <a:pt x="470333" y="1813794"/>
                </a:lnTo>
                <a:lnTo>
                  <a:pt x="478070" y="1793079"/>
                </a:lnTo>
                <a:lnTo>
                  <a:pt x="475146" y="1779681"/>
                </a:lnTo>
                <a:lnTo>
                  <a:pt x="454376" y="1763131"/>
                </a:lnTo>
                <a:lnTo>
                  <a:pt x="451544" y="1765075"/>
                </a:lnTo>
                <a:lnTo>
                  <a:pt x="442125" y="1756136"/>
                </a:lnTo>
                <a:lnTo>
                  <a:pt x="433105" y="1746923"/>
                </a:lnTo>
                <a:lnTo>
                  <a:pt x="424285" y="1737573"/>
                </a:lnTo>
                <a:lnTo>
                  <a:pt x="406746" y="1718805"/>
                </a:lnTo>
                <a:lnTo>
                  <a:pt x="396594" y="1710369"/>
                </a:lnTo>
                <a:lnTo>
                  <a:pt x="379654" y="1691189"/>
                </a:lnTo>
                <a:lnTo>
                  <a:pt x="363314" y="1671597"/>
                </a:lnTo>
                <a:lnTo>
                  <a:pt x="346641" y="1652234"/>
                </a:lnTo>
                <a:lnTo>
                  <a:pt x="328968" y="1633557"/>
                </a:lnTo>
                <a:lnTo>
                  <a:pt x="318083" y="1625624"/>
                </a:lnTo>
                <a:lnTo>
                  <a:pt x="300210" y="1607084"/>
                </a:lnTo>
                <a:lnTo>
                  <a:pt x="282971" y="1588110"/>
                </a:lnTo>
                <a:lnTo>
                  <a:pt x="249291" y="1549612"/>
                </a:lnTo>
                <a:lnTo>
                  <a:pt x="239239" y="1541108"/>
                </a:lnTo>
                <a:lnTo>
                  <a:pt x="232051" y="1530638"/>
                </a:lnTo>
                <a:lnTo>
                  <a:pt x="229919" y="1532101"/>
                </a:lnTo>
                <a:lnTo>
                  <a:pt x="222732" y="1521631"/>
                </a:lnTo>
                <a:lnTo>
                  <a:pt x="185621" y="1485488"/>
                </a:lnTo>
                <a:lnTo>
                  <a:pt x="155098" y="1460228"/>
                </a:lnTo>
                <a:lnTo>
                  <a:pt x="116987" y="1424771"/>
                </a:lnTo>
                <a:lnTo>
                  <a:pt x="78677" y="1389452"/>
                </a:lnTo>
                <a:lnTo>
                  <a:pt x="68625" y="1380948"/>
                </a:lnTo>
                <a:lnTo>
                  <a:pt x="56507" y="1373862"/>
                </a:lnTo>
                <a:lnTo>
                  <a:pt x="46455" y="1365358"/>
                </a:lnTo>
                <a:lnTo>
                  <a:pt x="27816" y="1347344"/>
                </a:lnTo>
                <a:lnTo>
                  <a:pt x="432906" y="1069277"/>
                </a:lnTo>
                <a:lnTo>
                  <a:pt x="459281" y="1066576"/>
                </a:lnTo>
                <a:lnTo>
                  <a:pt x="1714259" y="205117"/>
                </a:lnTo>
                <a:lnTo>
                  <a:pt x="1724470" y="228916"/>
                </a:lnTo>
                <a:lnTo>
                  <a:pt x="1733348" y="253630"/>
                </a:lnTo>
                <a:lnTo>
                  <a:pt x="1743059" y="277773"/>
                </a:lnTo>
                <a:lnTo>
                  <a:pt x="1758158" y="313621"/>
                </a:lnTo>
                <a:lnTo>
                  <a:pt x="1766403" y="338769"/>
                </a:lnTo>
                <a:lnTo>
                  <a:pt x="1776014" y="362981"/>
                </a:lnTo>
                <a:lnTo>
                  <a:pt x="1778637" y="376584"/>
                </a:lnTo>
                <a:lnTo>
                  <a:pt x="1788848" y="400384"/>
                </a:lnTo>
                <a:lnTo>
                  <a:pt x="1799658" y="423771"/>
                </a:lnTo>
                <a:lnTo>
                  <a:pt x="1810135" y="447388"/>
                </a:lnTo>
                <a:lnTo>
                  <a:pt x="1819612" y="471691"/>
                </a:lnTo>
                <a:lnTo>
                  <a:pt x="1821503" y="485797"/>
                </a:lnTo>
                <a:lnTo>
                  <a:pt x="1830781" y="510237"/>
                </a:lnTo>
                <a:lnTo>
                  <a:pt x="1841624" y="533602"/>
                </a:lnTo>
                <a:lnTo>
                  <a:pt x="1855324" y="570410"/>
                </a:lnTo>
                <a:lnTo>
                  <a:pt x="1858980" y="583305"/>
                </a:lnTo>
                <a:lnTo>
                  <a:pt x="1874146" y="619107"/>
                </a:lnTo>
                <a:lnTo>
                  <a:pt x="1913281" y="607648"/>
                </a:lnTo>
                <a:lnTo>
                  <a:pt x="2005125" y="606219"/>
                </a:lnTo>
                <a:lnTo>
                  <a:pt x="2043061" y="595583"/>
                </a:lnTo>
                <a:lnTo>
                  <a:pt x="2089683" y="594388"/>
                </a:lnTo>
                <a:lnTo>
                  <a:pt x="2113494" y="593448"/>
                </a:lnTo>
                <a:lnTo>
                  <a:pt x="2162347" y="590722"/>
                </a:lnTo>
                <a:lnTo>
                  <a:pt x="2210435" y="588521"/>
                </a:lnTo>
                <a:lnTo>
                  <a:pt x="2234879" y="587146"/>
                </a:lnTo>
                <a:lnTo>
                  <a:pt x="2267651" y="580055"/>
                </a:lnTo>
                <a:lnTo>
                  <a:pt x="2306544" y="584165"/>
                </a:lnTo>
                <a:lnTo>
                  <a:pt x="2322534" y="573189"/>
                </a:lnTo>
                <a:lnTo>
                  <a:pt x="2368889" y="572177"/>
                </a:lnTo>
                <a:lnTo>
                  <a:pt x="2382473" y="578257"/>
                </a:lnTo>
                <a:close/>
              </a:path>
              <a:path w="2778759" h="2850515">
                <a:moveTo>
                  <a:pt x="2536405" y="611231"/>
                </a:moveTo>
                <a:lnTo>
                  <a:pt x="351621" y="2110940"/>
                </a:lnTo>
                <a:lnTo>
                  <a:pt x="352928" y="2094639"/>
                </a:lnTo>
                <a:lnTo>
                  <a:pt x="361223" y="2088945"/>
                </a:lnTo>
                <a:lnTo>
                  <a:pt x="420438" y="1955873"/>
                </a:lnTo>
                <a:lnTo>
                  <a:pt x="421279" y="1939891"/>
                </a:lnTo>
                <a:lnTo>
                  <a:pt x="429507" y="1934243"/>
                </a:lnTo>
                <a:lnTo>
                  <a:pt x="430948" y="1917850"/>
                </a:lnTo>
                <a:lnTo>
                  <a:pt x="2382473" y="578257"/>
                </a:lnTo>
                <a:lnTo>
                  <a:pt x="2371022" y="570714"/>
                </a:lnTo>
                <a:lnTo>
                  <a:pt x="2420309" y="567690"/>
                </a:lnTo>
                <a:lnTo>
                  <a:pt x="2444452" y="566521"/>
                </a:lnTo>
                <a:lnTo>
                  <a:pt x="2467997" y="565764"/>
                </a:lnTo>
                <a:lnTo>
                  <a:pt x="2483712" y="570380"/>
                </a:lnTo>
                <a:lnTo>
                  <a:pt x="2522330" y="590084"/>
                </a:lnTo>
                <a:lnTo>
                  <a:pt x="2524362" y="588689"/>
                </a:lnTo>
                <a:lnTo>
                  <a:pt x="2531383" y="599274"/>
                </a:lnTo>
                <a:lnTo>
                  <a:pt x="2536405" y="611231"/>
                </a:lnTo>
                <a:close/>
              </a:path>
              <a:path w="2778759" h="2850515">
                <a:moveTo>
                  <a:pt x="2411089" y="866698"/>
                </a:moveTo>
                <a:lnTo>
                  <a:pt x="298294" y="2316991"/>
                </a:lnTo>
                <a:lnTo>
                  <a:pt x="293172" y="2305103"/>
                </a:lnTo>
                <a:lnTo>
                  <a:pt x="288317" y="2293032"/>
                </a:lnTo>
                <a:lnTo>
                  <a:pt x="296179" y="2287635"/>
                </a:lnTo>
                <a:lnTo>
                  <a:pt x="293722" y="2273917"/>
                </a:lnTo>
                <a:lnTo>
                  <a:pt x="307855" y="2248812"/>
                </a:lnTo>
                <a:lnTo>
                  <a:pt x="308297" y="2233105"/>
                </a:lnTo>
                <a:lnTo>
                  <a:pt x="315326" y="2228280"/>
                </a:lnTo>
                <a:lnTo>
                  <a:pt x="314768" y="2213258"/>
                </a:lnTo>
                <a:lnTo>
                  <a:pt x="314010" y="2198374"/>
                </a:lnTo>
                <a:lnTo>
                  <a:pt x="317483" y="2180586"/>
                </a:lnTo>
                <a:lnTo>
                  <a:pt x="318824" y="2164262"/>
                </a:lnTo>
                <a:lnTo>
                  <a:pt x="330717" y="2156098"/>
                </a:lnTo>
                <a:lnTo>
                  <a:pt x="330558" y="2140803"/>
                </a:lnTo>
                <a:lnTo>
                  <a:pt x="337188" y="2136252"/>
                </a:lnTo>
                <a:lnTo>
                  <a:pt x="343525" y="2116497"/>
                </a:lnTo>
                <a:lnTo>
                  <a:pt x="2532441" y="613952"/>
                </a:lnTo>
                <a:lnTo>
                  <a:pt x="2528968" y="631740"/>
                </a:lnTo>
                <a:lnTo>
                  <a:pt x="2524154" y="665853"/>
                </a:lnTo>
                <a:lnTo>
                  <a:pt x="2516126" y="671364"/>
                </a:lnTo>
                <a:lnTo>
                  <a:pt x="2515085" y="687482"/>
                </a:lnTo>
                <a:lnTo>
                  <a:pt x="2506457" y="693405"/>
                </a:lnTo>
                <a:lnTo>
                  <a:pt x="2504416" y="710210"/>
                </a:lnTo>
                <a:lnTo>
                  <a:pt x="2487160" y="722055"/>
                </a:lnTo>
                <a:lnTo>
                  <a:pt x="2467822" y="766138"/>
                </a:lnTo>
                <a:lnTo>
                  <a:pt x="2457753" y="788454"/>
                </a:lnTo>
                <a:lnTo>
                  <a:pt x="2411089" y="866698"/>
                </a:lnTo>
                <a:close/>
              </a:path>
              <a:path w="2778759" h="2850515">
                <a:moveTo>
                  <a:pt x="2773554" y="1572948"/>
                </a:moveTo>
                <a:lnTo>
                  <a:pt x="1121215" y="2707169"/>
                </a:lnTo>
                <a:lnTo>
                  <a:pt x="1105350" y="2671847"/>
                </a:lnTo>
                <a:lnTo>
                  <a:pt x="1095672" y="2647682"/>
                </a:lnTo>
                <a:lnTo>
                  <a:pt x="1078408" y="2613320"/>
                </a:lnTo>
                <a:lnTo>
                  <a:pt x="1068530" y="2589292"/>
                </a:lnTo>
                <a:lnTo>
                  <a:pt x="1052465" y="2554107"/>
                </a:lnTo>
                <a:lnTo>
                  <a:pt x="1037399" y="2518237"/>
                </a:lnTo>
                <a:lnTo>
                  <a:pt x="1029920" y="2492562"/>
                </a:lnTo>
                <a:lnTo>
                  <a:pt x="1015054" y="2456554"/>
                </a:lnTo>
                <a:lnTo>
                  <a:pt x="1011032" y="2443911"/>
                </a:lnTo>
                <a:lnTo>
                  <a:pt x="999622" y="2420935"/>
                </a:lnTo>
                <a:lnTo>
                  <a:pt x="987812" y="2398233"/>
                </a:lnTo>
                <a:lnTo>
                  <a:pt x="982591" y="2386413"/>
                </a:lnTo>
                <a:lnTo>
                  <a:pt x="968216" y="2365472"/>
                </a:lnTo>
                <a:lnTo>
                  <a:pt x="926391" y="2363374"/>
                </a:lnTo>
                <a:lnTo>
                  <a:pt x="913366" y="2372315"/>
                </a:lnTo>
                <a:lnTo>
                  <a:pt x="893353" y="2370648"/>
                </a:lnTo>
                <a:lnTo>
                  <a:pt x="837678" y="2362653"/>
                </a:lnTo>
                <a:lnTo>
                  <a:pt x="830016" y="2367912"/>
                </a:lnTo>
                <a:lnTo>
                  <a:pt x="815566" y="2362427"/>
                </a:lnTo>
                <a:lnTo>
                  <a:pt x="808304" y="2367412"/>
                </a:lnTo>
                <a:lnTo>
                  <a:pt x="793454" y="2362201"/>
                </a:lnTo>
                <a:lnTo>
                  <a:pt x="770610" y="2362478"/>
                </a:lnTo>
                <a:lnTo>
                  <a:pt x="725720" y="2362483"/>
                </a:lnTo>
                <a:lnTo>
                  <a:pt x="680064" y="2363015"/>
                </a:lnTo>
                <a:lnTo>
                  <a:pt x="657853" y="2362857"/>
                </a:lnTo>
                <a:lnTo>
                  <a:pt x="636041" y="2362426"/>
                </a:lnTo>
                <a:lnTo>
                  <a:pt x="585663" y="2350794"/>
                </a:lnTo>
                <a:lnTo>
                  <a:pt x="520927" y="2349019"/>
                </a:lnTo>
                <a:lnTo>
                  <a:pt x="491386" y="2353892"/>
                </a:lnTo>
                <a:lnTo>
                  <a:pt x="454858" y="2348158"/>
                </a:lnTo>
                <a:lnTo>
                  <a:pt x="418730" y="2342149"/>
                </a:lnTo>
                <a:lnTo>
                  <a:pt x="390389" y="2346199"/>
                </a:lnTo>
                <a:lnTo>
                  <a:pt x="354694" y="2339894"/>
                </a:lnTo>
                <a:lnTo>
                  <a:pt x="348331" y="2344261"/>
                </a:lnTo>
                <a:lnTo>
                  <a:pt x="334981" y="2338021"/>
                </a:lnTo>
                <a:lnTo>
                  <a:pt x="322030" y="2331507"/>
                </a:lnTo>
                <a:lnTo>
                  <a:pt x="316867" y="2335051"/>
                </a:lnTo>
                <a:lnTo>
                  <a:pt x="306948" y="2326456"/>
                </a:lnTo>
                <a:lnTo>
                  <a:pt x="298228" y="2317037"/>
                </a:lnTo>
                <a:lnTo>
                  <a:pt x="2393500" y="878772"/>
                </a:lnTo>
                <a:lnTo>
                  <a:pt x="2362293" y="946405"/>
                </a:lnTo>
                <a:lnTo>
                  <a:pt x="2352224" y="968721"/>
                </a:lnTo>
                <a:lnTo>
                  <a:pt x="2332886" y="1012804"/>
                </a:lnTo>
                <a:lnTo>
                  <a:pt x="2322817" y="1035120"/>
                </a:lnTo>
                <a:lnTo>
                  <a:pt x="2302280" y="1080026"/>
                </a:lnTo>
                <a:lnTo>
                  <a:pt x="2285323" y="1091665"/>
                </a:lnTo>
                <a:lnTo>
                  <a:pt x="2276154" y="1113364"/>
                </a:lnTo>
                <a:lnTo>
                  <a:pt x="2269208" y="1148940"/>
                </a:lnTo>
                <a:lnTo>
                  <a:pt x="2271340" y="1147476"/>
                </a:lnTo>
                <a:lnTo>
                  <a:pt x="2281759" y="1155729"/>
                </a:lnTo>
                <a:lnTo>
                  <a:pt x="2292377" y="1163844"/>
                </a:lnTo>
                <a:lnTo>
                  <a:pt x="2296208" y="1161214"/>
                </a:lnTo>
                <a:lnTo>
                  <a:pt x="2307826" y="1168644"/>
                </a:lnTo>
                <a:lnTo>
                  <a:pt x="2328930" y="1184965"/>
                </a:lnTo>
                <a:lnTo>
                  <a:pt x="2371938" y="1217060"/>
                </a:lnTo>
                <a:lnTo>
                  <a:pt x="2385854" y="1222912"/>
                </a:lnTo>
                <a:lnTo>
                  <a:pt x="2406925" y="1239256"/>
                </a:lnTo>
                <a:lnTo>
                  <a:pt x="2428195" y="1255464"/>
                </a:lnTo>
                <a:lnTo>
                  <a:pt x="2449066" y="1271946"/>
                </a:lnTo>
                <a:lnTo>
                  <a:pt x="2488809" y="1306282"/>
                </a:lnTo>
                <a:lnTo>
                  <a:pt x="2502492" y="1312293"/>
                </a:lnTo>
                <a:lnTo>
                  <a:pt x="2523763" y="1328501"/>
                </a:lnTo>
                <a:lnTo>
                  <a:pt x="2544833" y="1344846"/>
                </a:lnTo>
                <a:lnTo>
                  <a:pt x="2587041" y="1377489"/>
                </a:lnTo>
                <a:lnTo>
                  <a:pt x="2622861" y="1399114"/>
                </a:lnTo>
                <a:lnTo>
                  <a:pt x="2665869" y="1431209"/>
                </a:lnTo>
                <a:lnTo>
                  <a:pt x="2700889" y="1453382"/>
                </a:lnTo>
                <a:lnTo>
                  <a:pt x="2742431" y="1486483"/>
                </a:lnTo>
                <a:lnTo>
                  <a:pt x="2761069" y="1504497"/>
                </a:lnTo>
                <a:lnTo>
                  <a:pt x="2775444" y="1525438"/>
                </a:lnTo>
                <a:lnTo>
                  <a:pt x="2778367" y="1538836"/>
                </a:lnTo>
                <a:lnTo>
                  <a:pt x="2774770" y="1541305"/>
                </a:lnTo>
                <a:lnTo>
                  <a:pt x="2777560" y="1554794"/>
                </a:lnTo>
                <a:lnTo>
                  <a:pt x="2772363" y="1558362"/>
                </a:lnTo>
                <a:lnTo>
                  <a:pt x="2773554" y="1572948"/>
                </a:lnTo>
                <a:close/>
              </a:path>
              <a:path w="2778759" h="2850515">
                <a:moveTo>
                  <a:pt x="1307195" y="2779761"/>
                </a:moveTo>
                <a:lnTo>
                  <a:pt x="1206122" y="2849140"/>
                </a:lnTo>
                <a:lnTo>
                  <a:pt x="1196137" y="2840591"/>
                </a:lnTo>
                <a:lnTo>
                  <a:pt x="1186951" y="2831492"/>
                </a:lnTo>
                <a:lnTo>
                  <a:pt x="1185751" y="2832315"/>
                </a:lnTo>
                <a:lnTo>
                  <a:pt x="1178164" y="2822119"/>
                </a:lnTo>
                <a:lnTo>
                  <a:pt x="1171310" y="2811420"/>
                </a:lnTo>
                <a:lnTo>
                  <a:pt x="1165588" y="2799943"/>
                </a:lnTo>
                <a:lnTo>
                  <a:pt x="1158734" y="2789244"/>
                </a:lnTo>
                <a:lnTo>
                  <a:pt x="1152247" y="2778293"/>
                </a:lnTo>
                <a:lnTo>
                  <a:pt x="1146758" y="2766656"/>
                </a:lnTo>
                <a:lnTo>
                  <a:pt x="1141670" y="2754745"/>
                </a:lnTo>
                <a:lnTo>
                  <a:pt x="1136381" y="2742971"/>
                </a:lnTo>
                <a:lnTo>
                  <a:pt x="1119616" y="2708267"/>
                </a:lnTo>
                <a:lnTo>
                  <a:pt x="2724517" y="1606609"/>
                </a:lnTo>
                <a:lnTo>
                  <a:pt x="2691728" y="1644520"/>
                </a:lnTo>
                <a:lnTo>
                  <a:pt x="1591057" y="2400058"/>
                </a:lnTo>
                <a:lnTo>
                  <a:pt x="1559868" y="2436872"/>
                </a:lnTo>
                <a:lnTo>
                  <a:pt x="1540346" y="2450272"/>
                </a:lnTo>
                <a:lnTo>
                  <a:pt x="1527612" y="2474417"/>
                </a:lnTo>
                <a:lnTo>
                  <a:pt x="1507691" y="2488092"/>
                </a:lnTo>
                <a:lnTo>
                  <a:pt x="1495357" y="2511963"/>
                </a:lnTo>
                <a:lnTo>
                  <a:pt x="1486554" y="2533409"/>
                </a:lnTo>
                <a:lnTo>
                  <a:pt x="1470563" y="2544386"/>
                </a:lnTo>
                <a:lnTo>
                  <a:pt x="1461760" y="2565833"/>
                </a:lnTo>
                <a:lnTo>
                  <a:pt x="1445770" y="2576809"/>
                </a:lnTo>
                <a:lnTo>
                  <a:pt x="1436967" y="2598256"/>
                </a:lnTo>
                <a:lnTo>
                  <a:pt x="1420976" y="2609232"/>
                </a:lnTo>
                <a:lnTo>
                  <a:pt x="1412173" y="2630679"/>
                </a:lnTo>
                <a:lnTo>
                  <a:pt x="1396183" y="2641655"/>
                </a:lnTo>
                <a:lnTo>
                  <a:pt x="1386680" y="2663583"/>
                </a:lnTo>
                <a:lnTo>
                  <a:pt x="1368991" y="2675725"/>
                </a:lnTo>
                <a:lnTo>
                  <a:pt x="1336652" y="2744136"/>
                </a:lnTo>
                <a:lnTo>
                  <a:pt x="1318330" y="2756713"/>
                </a:lnTo>
                <a:lnTo>
                  <a:pt x="1307195" y="2779761"/>
                </a:lnTo>
                <a:close/>
              </a:path>
              <a:path w="2778759" h="2850515">
                <a:moveTo>
                  <a:pt x="2234386" y="2605430"/>
                </a:moveTo>
                <a:lnTo>
                  <a:pt x="2180752" y="2642247"/>
                </a:lnTo>
                <a:lnTo>
                  <a:pt x="2169301" y="2634703"/>
                </a:lnTo>
                <a:lnTo>
                  <a:pt x="2154485" y="2629469"/>
                </a:lnTo>
                <a:lnTo>
                  <a:pt x="2140268" y="2623824"/>
                </a:lnTo>
                <a:lnTo>
                  <a:pt x="2126451" y="2617904"/>
                </a:lnTo>
                <a:lnTo>
                  <a:pt x="2112835" y="2611847"/>
                </a:lnTo>
                <a:lnTo>
                  <a:pt x="2042785" y="2582910"/>
                </a:lnTo>
                <a:lnTo>
                  <a:pt x="2011154" y="2573814"/>
                </a:lnTo>
                <a:lnTo>
                  <a:pt x="1934317" y="2534133"/>
                </a:lnTo>
                <a:lnTo>
                  <a:pt x="1902686" y="2525037"/>
                </a:lnTo>
                <a:lnTo>
                  <a:pt x="1875519" y="2512877"/>
                </a:lnTo>
                <a:lnTo>
                  <a:pt x="1828373" y="2499027"/>
                </a:lnTo>
                <a:lnTo>
                  <a:pt x="1801206" y="2486867"/>
                </a:lnTo>
                <a:lnTo>
                  <a:pt x="1803338" y="2485404"/>
                </a:lnTo>
                <a:lnTo>
                  <a:pt x="1773339" y="2475188"/>
                </a:lnTo>
                <a:lnTo>
                  <a:pt x="1743940" y="2464560"/>
                </a:lnTo>
                <a:lnTo>
                  <a:pt x="1714941" y="2453657"/>
                </a:lnTo>
                <a:lnTo>
                  <a:pt x="1678954" y="2432147"/>
                </a:lnTo>
                <a:lnTo>
                  <a:pt x="1664138" y="2426913"/>
                </a:lnTo>
                <a:lnTo>
                  <a:pt x="1649922" y="2421268"/>
                </a:lnTo>
                <a:lnTo>
                  <a:pt x="1636105" y="2415348"/>
                </a:lnTo>
                <a:lnTo>
                  <a:pt x="1595321" y="2397131"/>
                </a:lnTo>
                <a:lnTo>
                  <a:pt x="2551346" y="1740884"/>
                </a:lnTo>
                <a:lnTo>
                  <a:pt x="2518424" y="1778886"/>
                </a:lnTo>
                <a:lnTo>
                  <a:pt x="2419084" y="1847077"/>
                </a:lnTo>
                <a:lnTo>
                  <a:pt x="2397522" y="1877282"/>
                </a:lnTo>
                <a:lnTo>
                  <a:pt x="2270098" y="1964750"/>
                </a:lnTo>
                <a:lnTo>
                  <a:pt x="2262894" y="1985099"/>
                </a:lnTo>
                <a:lnTo>
                  <a:pt x="2205329" y="2024614"/>
                </a:lnTo>
                <a:lnTo>
                  <a:pt x="2210384" y="2036548"/>
                </a:lnTo>
                <a:lnTo>
                  <a:pt x="2206120" y="2039475"/>
                </a:lnTo>
                <a:lnTo>
                  <a:pt x="2211176" y="2051409"/>
                </a:lnTo>
                <a:lnTo>
                  <a:pt x="2210626" y="2082594"/>
                </a:lnTo>
                <a:lnTo>
                  <a:pt x="2217005" y="2109024"/>
                </a:lnTo>
                <a:lnTo>
                  <a:pt x="2214582" y="2156900"/>
                </a:lnTo>
                <a:lnTo>
                  <a:pt x="2220628" y="2183558"/>
                </a:lnTo>
                <a:lnTo>
                  <a:pt x="2217547" y="2216481"/>
                </a:lnTo>
                <a:lnTo>
                  <a:pt x="2216406" y="2232669"/>
                </a:lnTo>
                <a:lnTo>
                  <a:pt x="2221586" y="2259921"/>
                </a:lnTo>
                <a:lnTo>
                  <a:pt x="2220378" y="2276154"/>
                </a:lnTo>
                <a:lnTo>
                  <a:pt x="2219970" y="2291838"/>
                </a:lnTo>
                <a:lnTo>
                  <a:pt x="2227549" y="2317444"/>
                </a:lnTo>
                <a:lnTo>
                  <a:pt x="2232296" y="2406611"/>
                </a:lnTo>
                <a:lnTo>
                  <a:pt x="2237043" y="2434161"/>
                </a:lnTo>
                <a:lnTo>
                  <a:pt x="2241591" y="2461848"/>
                </a:lnTo>
                <a:lnTo>
                  <a:pt x="2238551" y="2479338"/>
                </a:lnTo>
                <a:lnTo>
                  <a:pt x="2242098" y="2507711"/>
                </a:lnTo>
                <a:lnTo>
                  <a:pt x="2238059" y="2525888"/>
                </a:lnTo>
                <a:lnTo>
                  <a:pt x="2241007" y="2554673"/>
                </a:lnTo>
                <a:lnTo>
                  <a:pt x="2236369" y="2573261"/>
                </a:lnTo>
                <a:lnTo>
                  <a:pt x="2231130" y="2592261"/>
                </a:lnTo>
                <a:lnTo>
                  <a:pt x="2234386" y="2605430"/>
                </a:lnTo>
                <a:close/>
              </a:path>
              <a:path w="2778759" h="2850515">
                <a:moveTo>
                  <a:pt x="1286499" y="2809371"/>
                </a:moveTo>
                <a:lnTo>
                  <a:pt x="1226902" y="2850281"/>
                </a:lnTo>
                <a:lnTo>
                  <a:pt x="1212019" y="2845093"/>
                </a:lnTo>
                <a:lnTo>
                  <a:pt x="1289272" y="2792063"/>
                </a:lnTo>
                <a:lnTo>
                  <a:pt x="1286499" y="2809371"/>
                </a:lnTo>
                <a:close/>
              </a:path>
              <a:path w="2778759" h="2850515">
                <a:moveTo>
                  <a:pt x="2230514" y="2623493"/>
                </a:moveTo>
                <a:lnTo>
                  <a:pt x="2202864" y="2642473"/>
                </a:lnTo>
                <a:lnTo>
                  <a:pt x="2189280" y="2636393"/>
                </a:lnTo>
                <a:lnTo>
                  <a:pt x="2229256" y="2608952"/>
                </a:lnTo>
                <a:lnTo>
                  <a:pt x="2230514" y="2623493"/>
                </a:lnTo>
                <a:close/>
              </a:path>
            </a:pathLst>
          </a:custGeom>
          <a:solidFill>
            <a:srgbClr val="F9D300"/>
          </a:solidFill>
        </p:spPr>
        <p:txBody>
          <a:bodyPr wrap="square" lIns="0" tIns="0" rIns="0" bIns="0" rtlCol="0"/>
          <a:lstStyle/>
          <a:p>
            <a:endParaRPr/>
          </a:p>
        </p:txBody>
      </p:sp>
      <p:sp>
        <p:nvSpPr>
          <p:cNvPr id="4" name="object 4"/>
          <p:cNvSpPr txBox="1"/>
          <p:nvPr/>
        </p:nvSpPr>
        <p:spPr>
          <a:xfrm>
            <a:off x="1249870" y="2193121"/>
            <a:ext cx="15149830" cy="5699125"/>
          </a:xfrm>
          <a:prstGeom prst="rect">
            <a:avLst/>
          </a:prstGeom>
        </p:spPr>
        <p:txBody>
          <a:bodyPr vert="horz" wrap="square" lIns="0" tIns="198755" rIns="0" bIns="0" rtlCol="0">
            <a:spAutoFit/>
          </a:bodyPr>
          <a:lstStyle/>
          <a:p>
            <a:pPr marL="12700" marR="5080">
              <a:lnSpc>
                <a:spcPts val="6170"/>
              </a:lnSpc>
              <a:spcBef>
                <a:spcPts val="1565"/>
              </a:spcBef>
            </a:pPr>
            <a:r>
              <a:rPr sz="6400" spc="-220" dirty="0">
                <a:solidFill>
                  <a:srgbClr val="1C1C1B"/>
                </a:solidFill>
                <a:latin typeface="Trebuchet MS"/>
                <a:cs typeface="Trebuchet MS"/>
              </a:rPr>
              <a:t>S</a:t>
            </a:r>
            <a:r>
              <a:rPr sz="6400" spc="-215" dirty="0">
                <a:solidFill>
                  <a:srgbClr val="1C1C1B"/>
                </a:solidFill>
                <a:latin typeface="Trebuchet MS"/>
                <a:cs typeface="Trebuchet MS"/>
              </a:rPr>
              <a:t>e</a:t>
            </a:r>
            <a:r>
              <a:rPr sz="6400" spc="-925" dirty="0">
                <a:solidFill>
                  <a:srgbClr val="1C1C1B"/>
                </a:solidFill>
                <a:latin typeface="Trebuchet MS"/>
                <a:cs typeface="Trebuchet MS"/>
              </a:rPr>
              <a:t>m</a:t>
            </a:r>
            <a:r>
              <a:rPr sz="6400" spc="-215" dirty="0">
                <a:solidFill>
                  <a:srgbClr val="1C1C1B"/>
                </a:solidFill>
                <a:latin typeface="Trebuchet MS"/>
                <a:cs typeface="Trebuchet MS"/>
              </a:rPr>
              <a:t>e</a:t>
            </a:r>
            <a:r>
              <a:rPr sz="6400" spc="-575" dirty="0">
                <a:solidFill>
                  <a:srgbClr val="1C1C1B"/>
                </a:solidFill>
                <a:latin typeface="Trebuchet MS"/>
                <a:cs typeface="Trebuchet MS"/>
              </a:rPr>
              <a:t>n</a:t>
            </a:r>
            <a:r>
              <a:rPr sz="6400" spc="-650" dirty="0">
                <a:solidFill>
                  <a:srgbClr val="1C1C1B"/>
                </a:solidFill>
                <a:latin typeface="Trebuchet MS"/>
                <a:cs typeface="Trebuchet MS"/>
              </a:rPr>
              <a:t>t</a:t>
            </a:r>
            <a:r>
              <a:rPr sz="6400" spc="155" dirty="0">
                <a:solidFill>
                  <a:srgbClr val="1C1C1B"/>
                </a:solidFill>
                <a:latin typeface="Trebuchet MS"/>
                <a:cs typeface="Trebuchet MS"/>
              </a:rPr>
              <a:t>a</a:t>
            </a:r>
            <a:r>
              <a:rPr sz="6400" spc="-505" dirty="0">
                <a:solidFill>
                  <a:srgbClr val="1C1C1B"/>
                </a:solidFill>
                <a:latin typeface="Trebuchet MS"/>
                <a:cs typeface="Trebuchet MS"/>
              </a:rPr>
              <a:t>r</a:t>
            </a:r>
            <a:r>
              <a:rPr sz="6400" spc="160" dirty="0">
                <a:solidFill>
                  <a:srgbClr val="1C1C1B"/>
                </a:solidFill>
                <a:latin typeface="Trebuchet MS"/>
                <a:cs typeface="Trebuchet MS"/>
              </a:rPr>
              <a:t>a</a:t>
            </a:r>
            <a:r>
              <a:rPr sz="6400" spc="-355" dirty="0">
                <a:solidFill>
                  <a:srgbClr val="1C1C1B"/>
                </a:solidFill>
                <a:latin typeface="Trebuchet MS"/>
                <a:cs typeface="Trebuchet MS"/>
              </a:rPr>
              <a:t> </a:t>
            </a:r>
            <a:r>
              <a:rPr sz="6400" spc="-375" dirty="0">
                <a:solidFill>
                  <a:srgbClr val="1C1C1B"/>
                </a:solidFill>
                <a:latin typeface="Trebuchet MS"/>
                <a:cs typeface="Trebuchet MS"/>
              </a:rPr>
              <a:t>i</a:t>
            </a:r>
            <a:r>
              <a:rPr sz="6400" spc="-650" dirty="0">
                <a:solidFill>
                  <a:srgbClr val="1C1C1B"/>
                </a:solidFill>
                <a:latin typeface="Trebuchet MS"/>
                <a:cs typeface="Trebuchet MS"/>
              </a:rPr>
              <a:t>t</a:t>
            </a:r>
            <a:r>
              <a:rPr sz="6400" spc="-765" dirty="0">
                <a:solidFill>
                  <a:srgbClr val="1C1C1B"/>
                </a:solidFill>
                <a:latin typeface="Trebuchet MS"/>
                <a:cs typeface="Trebuchet MS"/>
              </a:rPr>
              <a:t>u</a:t>
            </a:r>
            <a:r>
              <a:rPr sz="6300" spc="-1215" dirty="0">
                <a:solidFill>
                  <a:srgbClr val="1C1C1B"/>
                </a:solidFill>
                <a:latin typeface="Trebuchet MS"/>
                <a:cs typeface="Trebuchet MS"/>
              </a:rPr>
              <a:t>,</a:t>
            </a:r>
            <a:r>
              <a:rPr sz="6300" spc="-325" dirty="0">
                <a:solidFill>
                  <a:srgbClr val="1C1C1B"/>
                </a:solidFill>
                <a:latin typeface="Trebuchet MS"/>
                <a:cs typeface="Trebuchet MS"/>
              </a:rPr>
              <a:t> </a:t>
            </a:r>
            <a:r>
              <a:rPr sz="6400" spc="-80" dirty="0">
                <a:solidFill>
                  <a:srgbClr val="1C1C1B"/>
                </a:solidFill>
                <a:latin typeface="Trebuchet MS"/>
                <a:cs typeface="Trebuchet MS"/>
              </a:rPr>
              <a:t>p</a:t>
            </a:r>
            <a:r>
              <a:rPr sz="6400" spc="155" dirty="0">
                <a:solidFill>
                  <a:srgbClr val="1C1C1B"/>
                </a:solidFill>
                <a:latin typeface="Trebuchet MS"/>
                <a:cs typeface="Trebuchet MS"/>
              </a:rPr>
              <a:t>a</a:t>
            </a:r>
            <a:r>
              <a:rPr sz="6400" spc="-80" dirty="0">
                <a:solidFill>
                  <a:srgbClr val="1C1C1B"/>
                </a:solidFill>
                <a:latin typeface="Trebuchet MS"/>
                <a:cs typeface="Trebuchet MS"/>
              </a:rPr>
              <a:t>d</a:t>
            </a:r>
            <a:r>
              <a:rPr sz="6400" spc="160" dirty="0">
                <a:solidFill>
                  <a:srgbClr val="1C1C1B"/>
                </a:solidFill>
                <a:latin typeface="Trebuchet MS"/>
                <a:cs typeface="Trebuchet MS"/>
              </a:rPr>
              <a:t>a</a:t>
            </a:r>
            <a:r>
              <a:rPr sz="6400" spc="-355" dirty="0">
                <a:solidFill>
                  <a:srgbClr val="1C1C1B"/>
                </a:solidFill>
                <a:latin typeface="Trebuchet MS"/>
                <a:cs typeface="Trebuchet MS"/>
              </a:rPr>
              <a:t> </a:t>
            </a:r>
            <a:r>
              <a:rPr sz="6400" spc="-490" dirty="0">
                <a:solidFill>
                  <a:srgbClr val="1C1C1B"/>
                </a:solidFill>
                <a:latin typeface="Trebuchet MS"/>
                <a:cs typeface="Trebuchet MS"/>
              </a:rPr>
              <a:t>P</a:t>
            </a:r>
            <a:r>
              <a:rPr sz="6400" spc="-215" dirty="0">
                <a:solidFill>
                  <a:srgbClr val="1C1C1B"/>
                </a:solidFill>
                <a:latin typeface="Trebuchet MS"/>
                <a:cs typeface="Trebuchet MS"/>
              </a:rPr>
              <a:t>e</a:t>
            </a:r>
            <a:r>
              <a:rPr sz="6400" spc="-575" dirty="0">
                <a:solidFill>
                  <a:srgbClr val="1C1C1B"/>
                </a:solidFill>
                <a:latin typeface="Trebuchet MS"/>
                <a:cs typeface="Trebuchet MS"/>
              </a:rPr>
              <a:t>n</a:t>
            </a:r>
            <a:r>
              <a:rPr sz="6400" spc="-890" dirty="0">
                <a:solidFill>
                  <a:srgbClr val="1C1C1B"/>
                </a:solidFill>
                <a:latin typeface="Trebuchet MS"/>
                <a:cs typeface="Trebuchet MS"/>
              </a:rPr>
              <a:t>j</a:t>
            </a:r>
            <a:r>
              <a:rPr sz="6400" spc="-215" dirty="0">
                <a:solidFill>
                  <a:srgbClr val="1C1C1B"/>
                </a:solidFill>
                <a:latin typeface="Trebuchet MS"/>
                <a:cs typeface="Trebuchet MS"/>
              </a:rPr>
              <a:t>e</a:t>
            </a:r>
            <a:r>
              <a:rPr sz="6400" spc="-535" dirty="0">
                <a:solidFill>
                  <a:srgbClr val="1C1C1B"/>
                </a:solidFill>
                <a:latin typeface="Trebuchet MS"/>
                <a:cs typeface="Trebuchet MS"/>
              </a:rPr>
              <a:t>l</a:t>
            </a:r>
            <a:r>
              <a:rPr sz="6400" spc="155" dirty="0">
                <a:solidFill>
                  <a:srgbClr val="1C1C1B"/>
                </a:solidFill>
                <a:latin typeface="Trebuchet MS"/>
                <a:cs typeface="Trebuchet MS"/>
              </a:rPr>
              <a:t>a</a:t>
            </a:r>
            <a:r>
              <a:rPr sz="6400" spc="-434" dirty="0">
                <a:solidFill>
                  <a:srgbClr val="1C1C1B"/>
                </a:solidFill>
                <a:latin typeface="Trebuchet MS"/>
                <a:cs typeface="Trebuchet MS"/>
              </a:rPr>
              <a:t>s</a:t>
            </a:r>
            <a:r>
              <a:rPr sz="6400" spc="155" dirty="0">
                <a:solidFill>
                  <a:srgbClr val="1C1C1B"/>
                </a:solidFill>
                <a:latin typeface="Trebuchet MS"/>
                <a:cs typeface="Trebuchet MS"/>
              </a:rPr>
              <a:t>a</a:t>
            </a:r>
            <a:r>
              <a:rPr sz="6400" spc="-570" dirty="0">
                <a:solidFill>
                  <a:srgbClr val="1C1C1B"/>
                </a:solidFill>
                <a:latin typeface="Trebuchet MS"/>
                <a:cs typeface="Trebuchet MS"/>
              </a:rPr>
              <a:t>n</a:t>
            </a:r>
            <a:r>
              <a:rPr sz="6400" spc="-355" dirty="0">
                <a:solidFill>
                  <a:srgbClr val="1C1C1B"/>
                </a:solidFill>
                <a:latin typeface="Trebuchet MS"/>
                <a:cs typeface="Trebuchet MS"/>
              </a:rPr>
              <a:t> </a:t>
            </a:r>
            <a:r>
              <a:rPr sz="6400" spc="-490" dirty="0">
                <a:solidFill>
                  <a:srgbClr val="1C1C1B"/>
                </a:solidFill>
                <a:latin typeface="Trebuchet MS"/>
                <a:cs typeface="Trebuchet MS"/>
              </a:rPr>
              <a:t>P</a:t>
            </a:r>
            <a:r>
              <a:rPr sz="6400" spc="155" dirty="0">
                <a:solidFill>
                  <a:srgbClr val="1C1C1B"/>
                </a:solidFill>
                <a:latin typeface="Trebuchet MS"/>
                <a:cs typeface="Trebuchet MS"/>
              </a:rPr>
              <a:t>a</a:t>
            </a:r>
            <a:r>
              <a:rPr sz="6400" spc="-434" dirty="0">
                <a:solidFill>
                  <a:srgbClr val="1C1C1B"/>
                </a:solidFill>
                <a:latin typeface="Trebuchet MS"/>
                <a:cs typeface="Trebuchet MS"/>
              </a:rPr>
              <a:t>s</a:t>
            </a:r>
            <a:r>
              <a:rPr sz="6400" spc="155" dirty="0">
                <a:solidFill>
                  <a:srgbClr val="1C1C1B"/>
                </a:solidFill>
                <a:latin typeface="Trebuchet MS"/>
                <a:cs typeface="Trebuchet MS"/>
              </a:rPr>
              <a:t>a</a:t>
            </a:r>
            <a:r>
              <a:rPr sz="6400" spc="-530" dirty="0">
                <a:solidFill>
                  <a:srgbClr val="1C1C1B"/>
                </a:solidFill>
                <a:latin typeface="Trebuchet MS"/>
                <a:cs typeface="Trebuchet MS"/>
              </a:rPr>
              <a:t>l</a:t>
            </a:r>
            <a:r>
              <a:rPr sz="6400" spc="-355" dirty="0">
                <a:solidFill>
                  <a:srgbClr val="1C1C1B"/>
                </a:solidFill>
                <a:latin typeface="Trebuchet MS"/>
                <a:cs typeface="Trebuchet MS"/>
              </a:rPr>
              <a:t> </a:t>
            </a:r>
            <a:r>
              <a:rPr sz="6400" spc="-150" dirty="0">
                <a:solidFill>
                  <a:srgbClr val="1C1C1B"/>
                </a:solidFill>
                <a:latin typeface="Trebuchet MS"/>
                <a:cs typeface="Trebuchet MS"/>
              </a:rPr>
              <a:t>2</a:t>
            </a:r>
            <a:r>
              <a:rPr sz="6400" spc="-355" dirty="0">
                <a:solidFill>
                  <a:srgbClr val="1C1C1B"/>
                </a:solidFill>
                <a:latin typeface="Trebuchet MS"/>
                <a:cs typeface="Trebuchet MS"/>
              </a:rPr>
              <a:t> </a:t>
            </a:r>
            <a:r>
              <a:rPr sz="6400" spc="-295" dirty="0">
                <a:solidFill>
                  <a:srgbClr val="1C1C1B"/>
                </a:solidFill>
                <a:latin typeface="Trebuchet MS"/>
                <a:cs typeface="Trebuchet MS"/>
              </a:rPr>
              <a:t>U</a:t>
            </a:r>
            <a:r>
              <a:rPr sz="6400" spc="-185" dirty="0">
                <a:solidFill>
                  <a:srgbClr val="1C1C1B"/>
                </a:solidFill>
                <a:latin typeface="Trebuchet MS"/>
                <a:cs typeface="Trebuchet MS"/>
              </a:rPr>
              <a:t>U  </a:t>
            </a:r>
            <a:r>
              <a:rPr sz="6400" spc="-90" dirty="0">
                <a:solidFill>
                  <a:srgbClr val="1C1C1B"/>
                </a:solidFill>
                <a:latin typeface="Trebuchet MS"/>
                <a:cs typeface="Trebuchet MS"/>
              </a:rPr>
              <a:t>PM </a:t>
            </a:r>
            <a:r>
              <a:rPr sz="6400" spc="-445" dirty="0">
                <a:solidFill>
                  <a:srgbClr val="1C1C1B"/>
                </a:solidFill>
                <a:latin typeface="Trebuchet MS"/>
                <a:cs typeface="Trebuchet MS"/>
              </a:rPr>
              <a:t>menyebutkan </a:t>
            </a:r>
            <a:r>
              <a:rPr sz="6400" spc="-190" dirty="0">
                <a:solidFill>
                  <a:srgbClr val="1C1C1B"/>
                </a:solidFill>
                <a:latin typeface="Trebuchet MS"/>
                <a:cs typeface="Trebuchet MS"/>
              </a:rPr>
              <a:t>bahwa </a:t>
            </a:r>
            <a:r>
              <a:rPr sz="6400" spc="-160" dirty="0">
                <a:solidFill>
                  <a:srgbClr val="1C1C1B"/>
                </a:solidFill>
                <a:latin typeface="Trebuchet MS"/>
                <a:cs typeface="Trebuchet MS"/>
              </a:rPr>
              <a:t>yang </a:t>
            </a:r>
            <a:r>
              <a:rPr sz="6400" spc="-380" dirty="0">
                <a:solidFill>
                  <a:srgbClr val="1C1C1B"/>
                </a:solidFill>
                <a:latin typeface="Trebuchet MS"/>
                <a:cs typeface="Trebuchet MS"/>
              </a:rPr>
              <a:t>dimaksud </a:t>
            </a:r>
            <a:r>
              <a:rPr sz="6400" spc="-375" dirty="0">
                <a:solidFill>
                  <a:srgbClr val="1C1C1B"/>
                </a:solidFill>
                <a:latin typeface="Trebuchet MS"/>
                <a:cs typeface="Trebuchet MS"/>
              </a:rPr>
              <a:t> </a:t>
            </a:r>
            <a:r>
              <a:rPr sz="6400" spc="-80" dirty="0">
                <a:solidFill>
                  <a:srgbClr val="1C1C1B"/>
                </a:solidFill>
                <a:latin typeface="Trebuchet MS"/>
                <a:cs typeface="Trebuchet MS"/>
              </a:rPr>
              <a:t>d</a:t>
            </a:r>
            <a:r>
              <a:rPr sz="6400" spc="-215" dirty="0">
                <a:solidFill>
                  <a:srgbClr val="1C1C1B"/>
                </a:solidFill>
                <a:latin typeface="Trebuchet MS"/>
                <a:cs typeface="Trebuchet MS"/>
              </a:rPr>
              <a:t>e</a:t>
            </a:r>
            <a:r>
              <a:rPr sz="6400" spc="-575" dirty="0">
                <a:solidFill>
                  <a:srgbClr val="1C1C1B"/>
                </a:solidFill>
                <a:latin typeface="Trebuchet MS"/>
                <a:cs typeface="Trebuchet MS"/>
              </a:rPr>
              <a:t>n</a:t>
            </a:r>
            <a:r>
              <a:rPr sz="6400" spc="270" dirty="0">
                <a:solidFill>
                  <a:srgbClr val="1C1C1B"/>
                </a:solidFill>
                <a:latin typeface="Trebuchet MS"/>
                <a:cs typeface="Trebuchet MS"/>
              </a:rPr>
              <a:t>g</a:t>
            </a:r>
            <a:r>
              <a:rPr sz="6400" spc="155" dirty="0">
                <a:solidFill>
                  <a:srgbClr val="1C1C1B"/>
                </a:solidFill>
                <a:latin typeface="Trebuchet MS"/>
                <a:cs typeface="Trebuchet MS"/>
              </a:rPr>
              <a:t>a</a:t>
            </a:r>
            <a:r>
              <a:rPr sz="6400" spc="-570" dirty="0">
                <a:solidFill>
                  <a:srgbClr val="1C1C1B"/>
                </a:solidFill>
                <a:latin typeface="Trebuchet MS"/>
                <a:cs typeface="Trebuchet MS"/>
              </a:rPr>
              <a:t>n</a:t>
            </a:r>
            <a:r>
              <a:rPr sz="6400" spc="-355" dirty="0">
                <a:solidFill>
                  <a:srgbClr val="1C1C1B"/>
                </a:solidFill>
                <a:latin typeface="Trebuchet MS"/>
                <a:cs typeface="Trebuchet MS"/>
              </a:rPr>
              <a:t> </a:t>
            </a:r>
            <a:r>
              <a:rPr sz="6300" spc="-1270" dirty="0">
                <a:solidFill>
                  <a:srgbClr val="1C1C1B"/>
                </a:solidFill>
                <a:latin typeface="Trebuchet MS"/>
                <a:cs typeface="Trebuchet MS"/>
              </a:rPr>
              <a:t>“</a:t>
            </a:r>
            <a:r>
              <a:rPr sz="6400" spc="-80" dirty="0">
                <a:solidFill>
                  <a:srgbClr val="1C1C1B"/>
                </a:solidFill>
                <a:latin typeface="Trebuchet MS"/>
                <a:cs typeface="Trebuchet MS"/>
              </a:rPr>
              <a:t>p</a:t>
            </a:r>
            <a:r>
              <a:rPr sz="6400" spc="-215" dirty="0">
                <a:solidFill>
                  <a:srgbClr val="1C1C1B"/>
                </a:solidFill>
                <a:latin typeface="Trebuchet MS"/>
                <a:cs typeface="Trebuchet MS"/>
              </a:rPr>
              <a:t>e</a:t>
            </a:r>
            <a:r>
              <a:rPr sz="6400" spc="-575" dirty="0">
                <a:solidFill>
                  <a:srgbClr val="1C1C1B"/>
                </a:solidFill>
                <a:latin typeface="Trebuchet MS"/>
                <a:cs typeface="Trebuchet MS"/>
              </a:rPr>
              <a:t>n</a:t>
            </a:r>
            <a:r>
              <a:rPr sz="6400" spc="155" dirty="0">
                <a:solidFill>
                  <a:srgbClr val="1C1C1B"/>
                </a:solidFill>
                <a:latin typeface="Trebuchet MS"/>
                <a:cs typeface="Trebuchet MS"/>
              </a:rPr>
              <a:t>a</a:t>
            </a:r>
            <a:r>
              <a:rPr sz="6400" spc="-575" dirty="0">
                <a:solidFill>
                  <a:srgbClr val="1C1C1B"/>
                </a:solidFill>
                <a:latin typeface="Trebuchet MS"/>
                <a:cs typeface="Trebuchet MS"/>
              </a:rPr>
              <a:t>n</a:t>
            </a:r>
            <a:r>
              <a:rPr sz="6400" spc="155" dirty="0">
                <a:solidFill>
                  <a:srgbClr val="1C1C1B"/>
                </a:solidFill>
                <a:latin typeface="Trebuchet MS"/>
                <a:cs typeface="Trebuchet MS"/>
              </a:rPr>
              <a:t>a</a:t>
            </a:r>
            <a:r>
              <a:rPr sz="6400" spc="-925" dirty="0">
                <a:solidFill>
                  <a:srgbClr val="1C1C1B"/>
                </a:solidFill>
                <a:latin typeface="Trebuchet MS"/>
                <a:cs typeface="Trebuchet MS"/>
              </a:rPr>
              <a:t>m</a:t>
            </a:r>
            <a:r>
              <a:rPr sz="6400" spc="155" dirty="0">
                <a:solidFill>
                  <a:srgbClr val="1C1C1B"/>
                </a:solidFill>
                <a:latin typeface="Trebuchet MS"/>
                <a:cs typeface="Trebuchet MS"/>
              </a:rPr>
              <a:t>a</a:t>
            </a:r>
            <a:r>
              <a:rPr sz="6400" spc="-570" dirty="0">
                <a:solidFill>
                  <a:srgbClr val="1C1C1B"/>
                </a:solidFill>
                <a:latin typeface="Trebuchet MS"/>
                <a:cs typeface="Trebuchet MS"/>
              </a:rPr>
              <a:t>n</a:t>
            </a:r>
            <a:r>
              <a:rPr sz="6400" spc="-355" dirty="0">
                <a:solidFill>
                  <a:srgbClr val="1C1C1B"/>
                </a:solidFill>
                <a:latin typeface="Trebuchet MS"/>
                <a:cs typeface="Trebuchet MS"/>
              </a:rPr>
              <a:t> </a:t>
            </a:r>
            <a:r>
              <a:rPr sz="6400" spc="-925" dirty="0">
                <a:solidFill>
                  <a:srgbClr val="1C1C1B"/>
                </a:solidFill>
                <a:latin typeface="Trebuchet MS"/>
                <a:cs typeface="Trebuchet MS"/>
              </a:rPr>
              <a:t>m</a:t>
            </a:r>
            <a:r>
              <a:rPr sz="6400" spc="-135" dirty="0">
                <a:solidFill>
                  <a:srgbClr val="1C1C1B"/>
                </a:solidFill>
                <a:latin typeface="Trebuchet MS"/>
                <a:cs typeface="Trebuchet MS"/>
              </a:rPr>
              <a:t>o</a:t>
            </a:r>
            <a:r>
              <a:rPr sz="6400" spc="-80" dirty="0">
                <a:solidFill>
                  <a:srgbClr val="1C1C1B"/>
                </a:solidFill>
                <a:latin typeface="Trebuchet MS"/>
                <a:cs typeface="Trebuchet MS"/>
              </a:rPr>
              <a:t>d</a:t>
            </a:r>
            <a:r>
              <a:rPr sz="6400" spc="155" dirty="0">
                <a:solidFill>
                  <a:srgbClr val="1C1C1B"/>
                </a:solidFill>
                <a:latin typeface="Trebuchet MS"/>
                <a:cs typeface="Trebuchet MS"/>
              </a:rPr>
              <a:t>a</a:t>
            </a:r>
            <a:r>
              <a:rPr sz="6400" spc="-530" dirty="0">
                <a:solidFill>
                  <a:srgbClr val="1C1C1B"/>
                </a:solidFill>
                <a:latin typeface="Trebuchet MS"/>
                <a:cs typeface="Trebuchet MS"/>
              </a:rPr>
              <a:t>l</a:t>
            </a:r>
            <a:r>
              <a:rPr sz="6400" spc="-355" dirty="0">
                <a:solidFill>
                  <a:srgbClr val="1C1C1B"/>
                </a:solidFill>
                <a:latin typeface="Trebuchet MS"/>
                <a:cs typeface="Trebuchet MS"/>
              </a:rPr>
              <a:t> </a:t>
            </a:r>
            <a:r>
              <a:rPr sz="6400" spc="-80" dirty="0">
                <a:solidFill>
                  <a:srgbClr val="1C1C1B"/>
                </a:solidFill>
                <a:latin typeface="Trebuchet MS"/>
                <a:cs typeface="Trebuchet MS"/>
              </a:rPr>
              <a:t>d</a:t>
            </a:r>
            <a:r>
              <a:rPr sz="6400" spc="-370" dirty="0">
                <a:solidFill>
                  <a:srgbClr val="1C1C1B"/>
                </a:solidFill>
                <a:latin typeface="Trebuchet MS"/>
                <a:cs typeface="Trebuchet MS"/>
              </a:rPr>
              <a:t>i</a:t>
            </a:r>
            <a:r>
              <a:rPr sz="6400" spc="-355" dirty="0">
                <a:solidFill>
                  <a:srgbClr val="1C1C1B"/>
                </a:solidFill>
                <a:latin typeface="Trebuchet MS"/>
                <a:cs typeface="Trebuchet MS"/>
              </a:rPr>
              <a:t> </a:t>
            </a:r>
            <a:r>
              <a:rPr sz="6400" spc="-434" dirty="0">
                <a:solidFill>
                  <a:srgbClr val="1C1C1B"/>
                </a:solidFill>
                <a:latin typeface="Trebuchet MS"/>
                <a:cs typeface="Trebuchet MS"/>
              </a:rPr>
              <a:t>s</a:t>
            </a:r>
            <a:r>
              <a:rPr sz="6400" spc="-215" dirty="0">
                <a:solidFill>
                  <a:srgbClr val="1C1C1B"/>
                </a:solidFill>
                <a:latin typeface="Trebuchet MS"/>
                <a:cs typeface="Trebuchet MS"/>
              </a:rPr>
              <a:t>e</a:t>
            </a:r>
            <a:r>
              <a:rPr sz="6400" spc="-925" dirty="0">
                <a:solidFill>
                  <a:srgbClr val="1C1C1B"/>
                </a:solidFill>
                <a:latin typeface="Trebuchet MS"/>
                <a:cs typeface="Trebuchet MS"/>
              </a:rPr>
              <a:t>m</a:t>
            </a:r>
            <a:r>
              <a:rPr sz="6400" spc="-765" dirty="0">
                <a:solidFill>
                  <a:srgbClr val="1C1C1B"/>
                </a:solidFill>
                <a:latin typeface="Trebuchet MS"/>
                <a:cs typeface="Trebuchet MS"/>
              </a:rPr>
              <a:t>u</a:t>
            </a:r>
            <a:r>
              <a:rPr sz="6400" spc="160" dirty="0">
                <a:solidFill>
                  <a:srgbClr val="1C1C1B"/>
                </a:solidFill>
                <a:latin typeface="Trebuchet MS"/>
                <a:cs typeface="Trebuchet MS"/>
              </a:rPr>
              <a:t>a</a:t>
            </a:r>
            <a:r>
              <a:rPr sz="6400" spc="-355" dirty="0">
                <a:solidFill>
                  <a:srgbClr val="1C1C1B"/>
                </a:solidFill>
                <a:latin typeface="Trebuchet MS"/>
                <a:cs typeface="Trebuchet MS"/>
              </a:rPr>
              <a:t> </a:t>
            </a:r>
            <a:r>
              <a:rPr sz="6400" spc="-434" dirty="0">
                <a:solidFill>
                  <a:srgbClr val="1C1C1B"/>
                </a:solidFill>
                <a:latin typeface="Trebuchet MS"/>
                <a:cs typeface="Trebuchet MS"/>
              </a:rPr>
              <a:t>s</a:t>
            </a:r>
            <a:r>
              <a:rPr sz="6400" spc="-215" dirty="0">
                <a:solidFill>
                  <a:srgbClr val="1C1C1B"/>
                </a:solidFill>
                <a:latin typeface="Trebuchet MS"/>
                <a:cs typeface="Trebuchet MS"/>
              </a:rPr>
              <a:t>e</a:t>
            </a:r>
            <a:r>
              <a:rPr sz="6400" spc="-535" dirty="0">
                <a:solidFill>
                  <a:srgbClr val="1C1C1B"/>
                </a:solidFill>
                <a:latin typeface="Trebuchet MS"/>
                <a:cs typeface="Trebuchet MS"/>
              </a:rPr>
              <a:t>k</a:t>
            </a:r>
            <a:r>
              <a:rPr sz="6400" spc="-650" dirty="0">
                <a:solidFill>
                  <a:srgbClr val="1C1C1B"/>
                </a:solidFill>
                <a:latin typeface="Trebuchet MS"/>
                <a:cs typeface="Trebuchet MS"/>
              </a:rPr>
              <a:t>t</a:t>
            </a:r>
            <a:r>
              <a:rPr sz="6400" spc="-135" dirty="0">
                <a:solidFill>
                  <a:srgbClr val="1C1C1B"/>
                </a:solidFill>
                <a:latin typeface="Trebuchet MS"/>
                <a:cs typeface="Trebuchet MS"/>
              </a:rPr>
              <a:t>o</a:t>
            </a:r>
            <a:r>
              <a:rPr sz="6400" spc="-500" dirty="0">
                <a:solidFill>
                  <a:srgbClr val="1C1C1B"/>
                </a:solidFill>
                <a:latin typeface="Trebuchet MS"/>
                <a:cs typeface="Trebuchet MS"/>
              </a:rPr>
              <a:t>r</a:t>
            </a:r>
            <a:r>
              <a:rPr sz="6400" spc="-355" dirty="0">
                <a:solidFill>
                  <a:srgbClr val="1C1C1B"/>
                </a:solidFill>
                <a:latin typeface="Trebuchet MS"/>
                <a:cs typeface="Trebuchet MS"/>
              </a:rPr>
              <a:t> </a:t>
            </a:r>
            <a:r>
              <a:rPr sz="6400" spc="-80" dirty="0">
                <a:solidFill>
                  <a:srgbClr val="1C1C1B"/>
                </a:solidFill>
                <a:latin typeface="Trebuchet MS"/>
                <a:cs typeface="Trebuchet MS"/>
              </a:rPr>
              <a:t>d</a:t>
            </a:r>
            <a:r>
              <a:rPr sz="6400" spc="-385" dirty="0">
                <a:solidFill>
                  <a:srgbClr val="1C1C1B"/>
                </a:solidFill>
                <a:latin typeface="Trebuchet MS"/>
                <a:cs typeface="Trebuchet MS"/>
              </a:rPr>
              <a:t>i  </a:t>
            </a:r>
            <a:r>
              <a:rPr sz="6400" spc="-325" dirty="0">
                <a:solidFill>
                  <a:srgbClr val="1C1C1B"/>
                </a:solidFill>
                <a:latin typeface="Trebuchet MS"/>
                <a:cs typeface="Trebuchet MS"/>
              </a:rPr>
              <a:t>wilayah </a:t>
            </a:r>
            <a:r>
              <a:rPr sz="6400" spc="-120" dirty="0">
                <a:solidFill>
                  <a:srgbClr val="1C1C1B"/>
                </a:solidFill>
                <a:latin typeface="Trebuchet MS"/>
                <a:cs typeface="Trebuchet MS"/>
              </a:rPr>
              <a:t>negara </a:t>
            </a:r>
            <a:r>
              <a:rPr sz="6400" spc="-380" dirty="0">
                <a:solidFill>
                  <a:srgbClr val="1C1C1B"/>
                </a:solidFill>
                <a:latin typeface="Trebuchet MS"/>
                <a:cs typeface="Trebuchet MS"/>
              </a:rPr>
              <a:t>Republik </a:t>
            </a:r>
            <a:r>
              <a:rPr sz="6400" spc="-385" dirty="0">
                <a:solidFill>
                  <a:srgbClr val="1C1C1B"/>
                </a:solidFill>
                <a:latin typeface="Trebuchet MS"/>
                <a:cs typeface="Trebuchet MS"/>
              </a:rPr>
              <a:t>Indonesia</a:t>
            </a:r>
            <a:r>
              <a:rPr sz="6300" spc="-385" dirty="0">
                <a:solidFill>
                  <a:srgbClr val="1C1C1B"/>
                </a:solidFill>
                <a:latin typeface="Trebuchet MS"/>
                <a:cs typeface="Trebuchet MS"/>
              </a:rPr>
              <a:t>” </a:t>
            </a:r>
            <a:r>
              <a:rPr sz="6400" spc="-125" dirty="0">
                <a:solidFill>
                  <a:srgbClr val="1C1C1B"/>
                </a:solidFill>
                <a:latin typeface="Trebuchet MS"/>
                <a:cs typeface="Trebuchet MS"/>
              </a:rPr>
              <a:t>adalah </a:t>
            </a:r>
            <a:r>
              <a:rPr sz="6400" spc="-120" dirty="0">
                <a:solidFill>
                  <a:srgbClr val="1C1C1B"/>
                </a:solidFill>
                <a:latin typeface="Trebuchet MS"/>
                <a:cs typeface="Trebuchet MS"/>
              </a:rPr>
              <a:t> </a:t>
            </a:r>
            <a:r>
              <a:rPr sz="6400" spc="-80" dirty="0">
                <a:solidFill>
                  <a:srgbClr val="1C1C1B"/>
                </a:solidFill>
                <a:latin typeface="Trebuchet MS"/>
                <a:cs typeface="Trebuchet MS"/>
              </a:rPr>
              <a:t>p</a:t>
            </a:r>
            <a:r>
              <a:rPr sz="6400" spc="-215" dirty="0">
                <a:solidFill>
                  <a:srgbClr val="1C1C1B"/>
                </a:solidFill>
                <a:latin typeface="Trebuchet MS"/>
                <a:cs typeface="Trebuchet MS"/>
              </a:rPr>
              <a:t>e</a:t>
            </a:r>
            <a:r>
              <a:rPr sz="6400" spc="-575" dirty="0">
                <a:solidFill>
                  <a:srgbClr val="1C1C1B"/>
                </a:solidFill>
                <a:latin typeface="Trebuchet MS"/>
                <a:cs typeface="Trebuchet MS"/>
              </a:rPr>
              <a:t>n</a:t>
            </a:r>
            <a:r>
              <a:rPr sz="6400" spc="155" dirty="0">
                <a:solidFill>
                  <a:srgbClr val="1C1C1B"/>
                </a:solidFill>
                <a:latin typeface="Trebuchet MS"/>
                <a:cs typeface="Trebuchet MS"/>
              </a:rPr>
              <a:t>a</a:t>
            </a:r>
            <a:r>
              <a:rPr sz="6400" spc="-575" dirty="0">
                <a:solidFill>
                  <a:srgbClr val="1C1C1B"/>
                </a:solidFill>
                <a:latin typeface="Trebuchet MS"/>
                <a:cs typeface="Trebuchet MS"/>
              </a:rPr>
              <a:t>n</a:t>
            </a:r>
            <a:r>
              <a:rPr sz="6400" spc="155" dirty="0">
                <a:solidFill>
                  <a:srgbClr val="1C1C1B"/>
                </a:solidFill>
                <a:latin typeface="Trebuchet MS"/>
                <a:cs typeface="Trebuchet MS"/>
              </a:rPr>
              <a:t>a</a:t>
            </a:r>
            <a:r>
              <a:rPr sz="6400" spc="-925" dirty="0">
                <a:solidFill>
                  <a:srgbClr val="1C1C1B"/>
                </a:solidFill>
                <a:latin typeface="Trebuchet MS"/>
                <a:cs typeface="Trebuchet MS"/>
              </a:rPr>
              <a:t>m</a:t>
            </a:r>
            <a:r>
              <a:rPr sz="6400" spc="155" dirty="0">
                <a:solidFill>
                  <a:srgbClr val="1C1C1B"/>
                </a:solidFill>
                <a:latin typeface="Trebuchet MS"/>
                <a:cs typeface="Trebuchet MS"/>
              </a:rPr>
              <a:t>a</a:t>
            </a:r>
            <a:r>
              <a:rPr sz="6400" spc="-570" dirty="0">
                <a:solidFill>
                  <a:srgbClr val="1C1C1B"/>
                </a:solidFill>
                <a:latin typeface="Trebuchet MS"/>
                <a:cs typeface="Trebuchet MS"/>
              </a:rPr>
              <a:t>n</a:t>
            </a:r>
            <a:r>
              <a:rPr sz="6400" spc="-355" dirty="0">
                <a:solidFill>
                  <a:srgbClr val="1C1C1B"/>
                </a:solidFill>
                <a:latin typeface="Trebuchet MS"/>
                <a:cs typeface="Trebuchet MS"/>
              </a:rPr>
              <a:t> </a:t>
            </a:r>
            <a:r>
              <a:rPr sz="6400" spc="-925" dirty="0">
                <a:solidFill>
                  <a:srgbClr val="1C1C1B"/>
                </a:solidFill>
                <a:latin typeface="Trebuchet MS"/>
                <a:cs typeface="Trebuchet MS"/>
              </a:rPr>
              <a:t>m</a:t>
            </a:r>
            <a:r>
              <a:rPr sz="6400" spc="-135" dirty="0">
                <a:solidFill>
                  <a:srgbClr val="1C1C1B"/>
                </a:solidFill>
                <a:latin typeface="Trebuchet MS"/>
                <a:cs typeface="Trebuchet MS"/>
              </a:rPr>
              <a:t>o</a:t>
            </a:r>
            <a:r>
              <a:rPr sz="6400" spc="-80" dirty="0">
                <a:solidFill>
                  <a:srgbClr val="1C1C1B"/>
                </a:solidFill>
                <a:latin typeface="Trebuchet MS"/>
                <a:cs typeface="Trebuchet MS"/>
              </a:rPr>
              <a:t>d</a:t>
            </a:r>
            <a:r>
              <a:rPr sz="6400" spc="155" dirty="0">
                <a:solidFill>
                  <a:srgbClr val="1C1C1B"/>
                </a:solidFill>
                <a:latin typeface="Trebuchet MS"/>
                <a:cs typeface="Trebuchet MS"/>
              </a:rPr>
              <a:t>a</a:t>
            </a:r>
            <a:r>
              <a:rPr sz="6400" spc="-530" dirty="0">
                <a:solidFill>
                  <a:srgbClr val="1C1C1B"/>
                </a:solidFill>
                <a:latin typeface="Trebuchet MS"/>
                <a:cs typeface="Trebuchet MS"/>
              </a:rPr>
              <a:t>l</a:t>
            </a:r>
            <a:r>
              <a:rPr sz="6400" spc="-355" dirty="0">
                <a:solidFill>
                  <a:srgbClr val="1C1C1B"/>
                </a:solidFill>
                <a:latin typeface="Trebuchet MS"/>
                <a:cs typeface="Trebuchet MS"/>
              </a:rPr>
              <a:t> </a:t>
            </a:r>
            <a:r>
              <a:rPr sz="6400" spc="-535" dirty="0">
                <a:solidFill>
                  <a:srgbClr val="1C1C1B"/>
                </a:solidFill>
                <a:latin typeface="Trebuchet MS"/>
                <a:cs typeface="Trebuchet MS"/>
              </a:rPr>
              <a:t>l</a:t>
            </a:r>
            <a:r>
              <a:rPr sz="6400" spc="155" dirty="0">
                <a:solidFill>
                  <a:srgbClr val="1C1C1B"/>
                </a:solidFill>
                <a:latin typeface="Trebuchet MS"/>
                <a:cs typeface="Trebuchet MS"/>
              </a:rPr>
              <a:t>a</a:t>
            </a:r>
            <a:r>
              <a:rPr sz="6400" spc="-575" dirty="0">
                <a:solidFill>
                  <a:srgbClr val="1C1C1B"/>
                </a:solidFill>
                <a:latin typeface="Trebuchet MS"/>
                <a:cs typeface="Trebuchet MS"/>
              </a:rPr>
              <a:t>n</a:t>
            </a:r>
            <a:r>
              <a:rPr sz="6400" spc="270" dirty="0">
                <a:solidFill>
                  <a:srgbClr val="1C1C1B"/>
                </a:solidFill>
                <a:latin typeface="Trebuchet MS"/>
                <a:cs typeface="Trebuchet MS"/>
              </a:rPr>
              <a:t>g</a:t>
            </a:r>
            <a:r>
              <a:rPr sz="6400" spc="-434" dirty="0">
                <a:solidFill>
                  <a:srgbClr val="1C1C1B"/>
                </a:solidFill>
                <a:latin typeface="Trebuchet MS"/>
                <a:cs typeface="Trebuchet MS"/>
              </a:rPr>
              <a:t>s</a:t>
            </a:r>
            <a:r>
              <a:rPr sz="6400" spc="-765" dirty="0">
                <a:solidFill>
                  <a:srgbClr val="1C1C1B"/>
                </a:solidFill>
                <a:latin typeface="Trebuchet MS"/>
                <a:cs typeface="Trebuchet MS"/>
              </a:rPr>
              <a:t>u</a:t>
            </a:r>
            <a:r>
              <a:rPr sz="6400" spc="-575" dirty="0">
                <a:solidFill>
                  <a:srgbClr val="1C1C1B"/>
                </a:solidFill>
                <a:latin typeface="Trebuchet MS"/>
                <a:cs typeface="Trebuchet MS"/>
              </a:rPr>
              <a:t>n</a:t>
            </a:r>
            <a:r>
              <a:rPr sz="6400" spc="275" dirty="0">
                <a:solidFill>
                  <a:srgbClr val="1C1C1B"/>
                </a:solidFill>
                <a:latin typeface="Trebuchet MS"/>
                <a:cs typeface="Trebuchet MS"/>
              </a:rPr>
              <a:t>g</a:t>
            </a:r>
            <a:r>
              <a:rPr sz="6400" spc="-355" dirty="0">
                <a:solidFill>
                  <a:srgbClr val="1C1C1B"/>
                </a:solidFill>
                <a:latin typeface="Trebuchet MS"/>
                <a:cs typeface="Trebuchet MS"/>
              </a:rPr>
              <a:t> </a:t>
            </a:r>
            <a:r>
              <a:rPr sz="6400" spc="-80" dirty="0">
                <a:solidFill>
                  <a:srgbClr val="1C1C1B"/>
                </a:solidFill>
                <a:latin typeface="Trebuchet MS"/>
                <a:cs typeface="Trebuchet MS"/>
              </a:rPr>
              <a:t>d</a:t>
            </a:r>
            <a:r>
              <a:rPr sz="6400" spc="155" dirty="0">
                <a:solidFill>
                  <a:srgbClr val="1C1C1B"/>
                </a:solidFill>
                <a:latin typeface="Trebuchet MS"/>
                <a:cs typeface="Trebuchet MS"/>
              </a:rPr>
              <a:t>a</a:t>
            </a:r>
            <a:r>
              <a:rPr sz="6400" spc="-570" dirty="0">
                <a:solidFill>
                  <a:srgbClr val="1C1C1B"/>
                </a:solidFill>
                <a:latin typeface="Trebuchet MS"/>
                <a:cs typeface="Trebuchet MS"/>
              </a:rPr>
              <a:t>n</a:t>
            </a:r>
            <a:r>
              <a:rPr sz="6400" spc="-355" dirty="0">
                <a:solidFill>
                  <a:srgbClr val="1C1C1B"/>
                </a:solidFill>
                <a:latin typeface="Trebuchet MS"/>
                <a:cs typeface="Trebuchet MS"/>
              </a:rPr>
              <a:t> </a:t>
            </a:r>
            <a:r>
              <a:rPr sz="6400" spc="-650" dirty="0">
                <a:solidFill>
                  <a:srgbClr val="1C1C1B"/>
                </a:solidFill>
                <a:latin typeface="Trebuchet MS"/>
                <a:cs typeface="Trebuchet MS"/>
              </a:rPr>
              <a:t>t</a:t>
            </a:r>
            <a:r>
              <a:rPr sz="6400" spc="-375" dirty="0">
                <a:solidFill>
                  <a:srgbClr val="1C1C1B"/>
                </a:solidFill>
                <a:latin typeface="Trebuchet MS"/>
                <a:cs typeface="Trebuchet MS"/>
              </a:rPr>
              <a:t>i</a:t>
            </a:r>
            <a:r>
              <a:rPr sz="6400" spc="-80" dirty="0">
                <a:solidFill>
                  <a:srgbClr val="1C1C1B"/>
                </a:solidFill>
                <a:latin typeface="Trebuchet MS"/>
                <a:cs typeface="Trebuchet MS"/>
              </a:rPr>
              <a:t>d</a:t>
            </a:r>
            <a:r>
              <a:rPr sz="6400" spc="155" dirty="0">
                <a:solidFill>
                  <a:srgbClr val="1C1C1B"/>
                </a:solidFill>
                <a:latin typeface="Trebuchet MS"/>
                <a:cs typeface="Trebuchet MS"/>
              </a:rPr>
              <a:t>a</a:t>
            </a:r>
            <a:r>
              <a:rPr sz="6400" spc="-390" dirty="0">
                <a:solidFill>
                  <a:srgbClr val="1C1C1B"/>
                </a:solidFill>
                <a:latin typeface="Trebuchet MS"/>
                <a:cs typeface="Trebuchet MS"/>
              </a:rPr>
              <a:t>k  </a:t>
            </a:r>
            <a:r>
              <a:rPr sz="6400" spc="-484" dirty="0">
                <a:solidFill>
                  <a:srgbClr val="1C1C1B"/>
                </a:solidFill>
                <a:latin typeface="Trebuchet MS"/>
                <a:cs typeface="Trebuchet MS"/>
              </a:rPr>
              <a:t>termasuk </a:t>
            </a:r>
            <a:r>
              <a:rPr sz="6400" spc="-275" dirty="0">
                <a:solidFill>
                  <a:srgbClr val="1C1C1B"/>
                </a:solidFill>
                <a:latin typeface="Trebuchet MS"/>
                <a:cs typeface="Trebuchet MS"/>
              </a:rPr>
              <a:t>penanaman </a:t>
            </a:r>
            <a:r>
              <a:rPr sz="6400" spc="-305" dirty="0">
                <a:solidFill>
                  <a:srgbClr val="1C1C1B"/>
                </a:solidFill>
                <a:latin typeface="Trebuchet MS"/>
                <a:cs typeface="Trebuchet MS"/>
              </a:rPr>
              <a:t>modal </a:t>
            </a:r>
            <a:r>
              <a:rPr sz="6400" spc="-295" dirty="0">
                <a:solidFill>
                  <a:srgbClr val="1C1C1B"/>
                </a:solidFill>
                <a:latin typeface="Trebuchet MS"/>
                <a:cs typeface="Trebuchet MS"/>
              </a:rPr>
              <a:t>tidak </a:t>
            </a:r>
            <a:r>
              <a:rPr sz="6400" spc="-275" dirty="0">
                <a:solidFill>
                  <a:srgbClr val="1C1C1B"/>
                </a:solidFill>
                <a:latin typeface="Trebuchet MS"/>
                <a:cs typeface="Trebuchet MS"/>
              </a:rPr>
              <a:t>langsung </a:t>
            </a:r>
            <a:r>
              <a:rPr sz="6400" spc="-270" dirty="0">
                <a:solidFill>
                  <a:srgbClr val="1C1C1B"/>
                </a:solidFill>
                <a:latin typeface="Trebuchet MS"/>
                <a:cs typeface="Trebuchet MS"/>
              </a:rPr>
              <a:t> </a:t>
            </a:r>
            <a:r>
              <a:rPr sz="6400" spc="155" dirty="0">
                <a:solidFill>
                  <a:srgbClr val="1C1C1B"/>
                </a:solidFill>
                <a:latin typeface="Trebuchet MS"/>
                <a:cs typeface="Trebuchet MS"/>
              </a:rPr>
              <a:t>a</a:t>
            </a:r>
            <a:r>
              <a:rPr sz="6400" spc="-650" dirty="0">
                <a:solidFill>
                  <a:srgbClr val="1C1C1B"/>
                </a:solidFill>
                <a:latin typeface="Trebuchet MS"/>
                <a:cs typeface="Trebuchet MS"/>
              </a:rPr>
              <a:t>t</a:t>
            </a:r>
            <a:r>
              <a:rPr sz="6400" spc="155" dirty="0">
                <a:solidFill>
                  <a:srgbClr val="1C1C1B"/>
                </a:solidFill>
                <a:latin typeface="Trebuchet MS"/>
                <a:cs typeface="Trebuchet MS"/>
              </a:rPr>
              <a:t>a</a:t>
            </a:r>
            <a:r>
              <a:rPr sz="6400" spc="-760" dirty="0">
                <a:solidFill>
                  <a:srgbClr val="1C1C1B"/>
                </a:solidFill>
                <a:latin typeface="Trebuchet MS"/>
                <a:cs typeface="Trebuchet MS"/>
              </a:rPr>
              <a:t>u</a:t>
            </a:r>
            <a:r>
              <a:rPr sz="6400" spc="-355" dirty="0">
                <a:solidFill>
                  <a:srgbClr val="1C1C1B"/>
                </a:solidFill>
                <a:latin typeface="Trebuchet MS"/>
                <a:cs typeface="Trebuchet MS"/>
              </a:rPr>
              <a:t> </a:t>
            </a:r>
            <a:r>
              <a:rPr sz="6400" spc="-80" dirty="0">
                <a:solidFill>
                  <a:srgbClr val="1C1C1B"/>
                </a:solidFill>
                <a:latin typeface="Trebuchet MS"/>
                <a:cs typeface="Trebuchet MS"/>
              </a:rPr>
              <a:t>p</a:t>
            </a:r>
            <a:r>
              <a:rPr sz="6400" spc="-135" dirty="0">
                <a:solidFill>
                  <a:srgbClr val="1C1C1B"/>
                </a:solidFill>
                <a:latin typeface="Trebuchet MS"/>
                <a:cs typeface="Trebuchet MS"/>
              </a:rPr>
              <a:t>o</a:t>
            </a:r>
            <a:r>
              <a:rPr sz="6400" spc="-505" dirty="0">
                <a:solidFill>
                  <a:srgbClr val="1C1C1B"/>
                </a:solidFill>
                <a:latin typeface="Trebuchet MS"/>
                <a:cs typeface="Trebuchet MS"/>
              </a:rPr>
              <a:t>r</a:t>
            </a:r>
            <a:r>
              <a:rPr sz="6400" spc="-650" dirty="0">
                <a:solidFill>
                  <a:srgbClr val="1C1C1B"/>
                </a:solidFill>
                <a:latin typeface="Trebuchet MS"/>
                <a:cs typeface="Trebuchet MS"/>
              </a:rPr>
              <a:t>t</a:t>
            </a:r>
            <a:r>
              <a:rPr sz="6400" spc="-135" dirty="0">
                <a:solidFill>
                  <a:srgbClr val="1C1C1B"/>
                </a:solidFill>
                <a:latin typeface="Trebuchet MS"/>
                <a:cs typeface="Trebuchet MS"/>
              </a:rPr>
              <a:t>o</a:t>
            </a:r>
            <a:r>
              <a:rPr sz="6400" spc="-570" dirty="0">
                <a:solidFill>
                  <a:srgbClr val="1C1C1B"/>
                </a:solidFill>
                <a:latin typeface="Trebuchet MS"/>
                <a:cs typeface="Trebuchet MS"/>
              </a:rPr>
              <a:t>f</a:t>
            </a:r>
            <a:r>
              <a:rPr sz="6400" spc="-135" dirty="0">
                <a:solidFill>
                  <a:srgbClr val="1C1C1B"/>
                </a:solidFill>
                <a:latin typeface="Trebuchet MS"/>
                <a:cs typeface="Trebuchet MS"/>
              </a:rPr>
              <a:t>o</a:t>
            </a:r>
            <a:r>
              <a:rPr sz="6400" spc="-535" dirty="0">
                <a:solidFill>
                  <a:srgbClr val="1C1C1B"/>
                </a:solidFill>
                <a:latin typeface="Trebuchet MS"/>
                <a:cs typeface="Trebuchet MS"/>
              </a:rPr>
              <a:t>l</a:t>
            </a:r>
            <a:r>
              <a:rPr sz="6400" spc="-375" dirty="0">
                <a:solidFill>
                  <a:srgbClr val="1C1C1B"/>
                </a:solidFill>
                <a:latin typeface="Trebuchet MS"/>
                <a:cs typeface="Trebuchet MS"/>
              </a:rPr>
              <a:t>i</a:t>
            </a:r>
            <a:r>
              <a:rPr sz="6400" spc="-135" dirty="0">
                <a:solidFill>
                  <a:srgbClr val="1C1C1B"/>
                </a:solidFill>
                <a:latin typeface="Trebuchet MS"/>
                <a:cs typeface="Trebuchet MS"/>
              </a:rPr>
              <a:t>o</a:t>
            </a:r>
            <a:r>
              <a:rPr sz="6300" spc="-1065" dirty="0">
                <a:solidFill>
                  <a:srgbClr val="1C1C1B"/>
                </a:solidFill>
                <a:latin typeface="Trebuchet MS"/>
                <a:cs typeface="Trebuchet MS"/>
              </a:rPr>
              <a:t>.</a:t>
            </a:r>
            <a:endParaRPr sz="6300">
              <a:latin typeface="Trebuchet MS"/>
              <a:cs typeface="Trebuchet MS"/>
            </a:endParaRPr>
          </a:p>
        </p:txBody>
      </p:sp>
      <p:sp>
        <p:nvSpPr>
          <p:cNvPr id="5" name="object 5"/>
          <p:cNvSpPr/>
          <p:nvPr/>
        </p:nvSpPr>
        <p:spPr>
          <a:xfrm>
            <a:off x="221055" y="2354082"/>
            <a:ext cx="551180" cy="942340"/>
          </a:xfrm>
          <a:custGeom>
            <a:avLst/>
            <a:gdLst/>
            <a:ahLst/>
            <a:cxnLst/>
            <a:rect l="l" t="t" r="r" b="b"/>
            <a:pathLst>
              <a:path w="551180" h="942339">
                <a:moveTo>
                  <a:pt x="289625" y="942240"/>
                </a:moveTo>
                <a:lnTo>
                  <a:pt x="286867" y="942240"/>
                </a:lnTo>
                <a:lnTo>
                  <a:pt x="282730" y="940872"/>
                </a:lnTo>
                <a:lnTo>
                  <a:pt x="277213" y="939505"/>
                </a:lnTo>
                <a:lnTo>
                  <a:pt x="274455" y="935402"/>
                </a:lnTo>
                <a:lnTo>
                  <a:pt x="271696" y="932667"/>
                </a:lnTo>
                <a:lnTo>
                  <a:pt x="270317" y="928564"/>
                </a:lnTo>
                <a:lnTo>
                  <a:pt x="270317" y="924462"/>
                </a:lnTo>
                <a:lnTo>
                  <a:pt x="262042" y="924462"/>
                </a:lnTo>
                <a:lnTo>
                  <a:pt x="253767" y="918991"/>
                </a:lnTo>
                <a:lnTo>
                  <a:pt x="242173" y="881277"/>
                </a:lnTo>
                <a:lnTo>
                  <a:pt x="235019" y="864311"/>
                </a:lnTo>
                <a:lnTo>
                  <a:pt x="231700" y="856084"/>
                </a:lnTo>
                <a:lnTo>
                  <a:pt x="209396" y="817814"/>
                </a:lnTo>
                <a:lnTo>
                  <a:pt x="179637" y="775869"/>
                </a:lnTo>
                <a:lnTo>
                  <a:pt x="172396" y="765826"/>
                </a:lnTo>
                <a:lnTo>
                  <a:pt x="164940" y="755570"/>
                </a:lnTo>
                <a:lnTo>
                  <a:pt x="149510" y="735056"/>
                </a:lnTo>
                <a:lnTo>
                  <a:pt x="142054" y="724800"/>
                </a:lnTo>
                <a:lnTo>
                  <a:pt x="134576" y="714992"/>
                </a:lnTo>
                <a:lnTo>
                  <a:pt x="126711" y="705825"/>
                </a:lnTo>
                <a:lnTo>
                  <a:pt x="110333" y="687876"/>
                </a:lnTo>
                <a:lnTo>
                  <a:pt x="102080" y="678196"/>
                </a:lnTo>
                <a:lnTo>
                  <a:pt x="93956" y="667876"/>
                </a:lnTo>
                <a:lnTo>
                  <a:pt x="86090" y="657298"/>
                </a:lnTo>
                <a:lnTo>
                  <a:pt x="78612" y="646850"/>
                </a:lnTo>
                <a:lnTo>
                  <a:pt x="63398" y="626080"/>
                </a:lnTo>
                <a:lnTo>
                  <a:pt x="35556" y="583002"/>
                </a:lnTo>
                <a:lnTo>
                  <a:pt x="17498" y="549177"/>
                </a:lnTo>
                <a:lnTo>
                  <a:pt x="2758" y="512830"/>
                </a:lnTo>
                <a:lnTo>
                  <a:pt x="0" y="490949"/>
                </a:lnTo>
                <a:lnTo>
                  <a:pt x="2758" y="480009"/>
                </a:lnTo>
                <a:lnTo>
                  <a:pt x="5516" y="475906"/>
                </a:lnTo>
                <a:lnTo>
                  <a:pt x="8275" y="469068"/>
                </a:lnTo>
                <a:lnTo>
                  <a:pt x="12412" y="460863"/>
                </a:lnTo>
                <a:lnTo>
                  <a:pt x="16550" y="454025"/>
                </a:lnTo>
                <a:lnTo>
                  <a:pt x="24609" y="438427"/>
                </a:lnTo>
                <a:lnTo>
                  <a:pt x="40211" y="406717"/>
                </a:lnTo>
                <a:lnTo>
                  <a:pt x="48270" y="391118"/>
                </a:lnTo>
                <a:lnTo>
                  <a:pt x="53679" y="379857"/>
                </a:lnTo>
                <a:lnTo>
                  <a:pt x="59476" y="368725"/>
                </a:lnTo>
                <a:lnTo>
                  <a:pt x="65532" y="357848"/>
                </a:lnTo>
                <a:lnTo>
                  <a:pt x="71716" y="347357"/>
                </a:lnTo>
                <a:lnTo>
                  <a:pt x="77923" y="336651"/>
                </a:lnTo>
                <a:lnTo>
                  <a:pt x="84129" y="325305"/>
                </a:lnTo>
                <a:lnTo>
                  <a:pt x="90335" y="313702"/>
                </a:lnTo>
                <a:lnTo>
                  <a:pt x="96541" y="302228"/>
                </a:lnTo>
                <a:lnTo>
                  <a:pt x="109170" y="279663"/>
                </a:lnTo>
                <a:lnTo>
                  <a:pt x="134943" y="234534"/>
                </a:lnTo>
                <a:lnTo>
                  <a:pt x="147571" y="211969"/>
                </a:lnTo>
                <a:lnTo>
                  <a:pt x="159768" y="189405"/>
                </a:lnTo>
                <a:lnTo>
                  <a:pt x="183645" y="144276"/>
                </a:lnTo>
                <a:lnTo>
                  <a:pt x="195842" y="121711"/>
                </a:lnTo>
                <a:lnTo>
                  <a:pt x="208534" y="99168"/>
                </a:lnTo>
                <a:lnTo>
                  <a:pt x="221874" y="76753"/>
                </a:lnTo>
                <a:lnTo>
                  <a:pt x="235989" y="54595"/>
                </a:lnTo>
                <a:lnTo>
                  <a:pt x="251009" y="32821"/>
                </a:lnTo>
                <a:lnTo>
                  <a:pt x="259284" y="20513"/>
                </a:lnTo>
                <a:lnTo>
                  <a:pt x="267559" y="9572"/>
                </a:lnTo>
                <a:lnTo>
                  <a:pt x="278592" y="1367"/>
                </a:lnTo>
                <a:lnTo>
                  <a:pt x="286867" y="0"/>
                </a:lnTo>
                <a:lnTo>
                  <a:pt x="293763" y="1367"/>
                </a:lnTo>
                <a:lnTo>
                  <a:pt x="296521" y="2735"/>
                </a:lnTo>
                <a:lnTo>
                  <a:pt x="299280" y="2735"/>
                </a:lnTo>
                <a:lnTo>
                  <a:pt x="302038" y="4102"/>
                </a:lnTo>
                <a:lnTo>
                  <a:pt x="308934" y="6837"/>
                </a:lnTo>
                <a:lnTo>
                  <a:pt x="319967" y="15043"/>
                </a:lnTo>
                <a:lnTo>
                  <a:pt x="326863" y="20513"/>
                </a:lnTo>
                <a:lnTo>
                  <a:pt x="332380" y="25983"/>
                </a:lnTo>
                <a:lnTo>
                  <a:pt x="337896" y="32821"/>
                </a:lnTo>
                <a:lnTo>
                  <a:pt x="343413" y="38291"/>
                </a:lnTo>
                <a:lnTo>
                  <a:pt x="351688" y="51966"/>
                </a:lnTo>
                <a:lnTo>
                  <a:pt x="355610" y="57330"/>
                </a:lnTo>
                <a:lnTo>
                  <a:pt x="359274" y="63078"/>
                </a:lnTo>
                <a:lnTo>
                  <a:pt x="362937" y="69082"/>
                </a:lnTo>
                <a:lnTo>
                  <a:pt x="366859" y="75215"/>
                </a:lnTo>
                <a:lnTo>
                  <a:pt x="373065" y="86518"/>
                </a:lnTo>
                <a:lnTo>
                  <a:pt x="391684" y="121711"/>
                </a:lnTo>
                <a:lnTo>
                  <a:pt x="407394" y="156904"/>
                </a:lnTo>
                <a:lnTo>
                  <a:pt x="412372" y="168208"/>
                </a:lnTo>
                <a:lnTo>
                  <a:pt x="438468" y="228615"/>
                </a:lnTo>
                <a:lnTo>
                  <a:pt x="444265" y="241543"/>
                </a:lnTo>
                <a:lnTo>
                  <a:pt x="450320" y="254727"/>
                </a:lnTo>
                <a:lnTo>
                  <a:pt x="456505" y="268039"/>
                </a:lnTo>
                <a:lnTo>
                  <a:pt x="462259" y="280496"/>
                </a:lnTo>
                <a:lnTo>
                  <a:pt x="467366" y="291800"/>
                </a:lnTo>
                <a:lnTo>
                  <a:pt x="472215" y="302847"/>
                </a:lnTo>
                <a:lnTo>
                  <a:pt x="477193" y="314535"/>
                </a:lnTo>
                <a:lnTo>
                  <a:pt x="483420" y="327869"/>
                </a:lnTo>
                <a:lnTo>
                  <a:pt x="489778" y="341203"/>
                </a:lnTo>
                <a:lnTo>
                  <a:pt x="496393" y="354536"/>
                </a:lnTo>
                <a:lnTo>
                  <a:pt x="503397" y="367870"/>
                </a:lnTo>
                <a:lnTo>
                  <a:pt x="510293" y="381545"/>
                </a:lnTo>
                <a:lnTo>
                  <a:pt x="513051" y="381545"/>
                </a:lnTo>
                <a:lnTo>
                  <a:pt x="514430" y="385648"/>
                </a:lnTo>
                <a:lnTo>
                  <a:pt x="517189" y="389751"/>
                </a:lnTo>
                <a:lnTo>
                  <a:pt x="517189" y="393853"/>
                </a:lnTo>
                <a:lnTo>
                  <a:pt x="517977" y="393853"/>
                </a:lnTo>
                <a:lnTo>
                  <a:pt x="522705" y="402059"/>
                </a:lnTo>
                <a:lnTo>
                  <a:pt x="539579" y="436482"/>
                </a:lnTo>
                <a:lnTo>
                  <a:pt x="547530" y="458128"/>
                </a:lnTo>
                <a:lnTo>
                  <a:pt x="548910" y="462231"/>
                </a:lnTo>
                <a:lnTo>
                  <a:pt x="550483" y="468598"/>
                </a:lnTo>
                <a:lnTo>
                  <a:pt x="551151" y="475222"/>
                </a:lnTo>
                <a:lnTo>
                  <a:pt x="551043" y="481846"/>
                </a:lnTo>
                <a:lnTo>
                  <a:pt x="550289" y="488214"/>
                </a:lnTo>
                <a:lnTo>
                  <a:pt x="548910" y="496419"/>
                </a:lnTo>
                <a:lnTo>
                  <a:pt x="543393" y="510095"/>
                </a:lnTo>
                <a:lnTo>
                  <a:pt x="539040" y="521377"/>
                </a:lnTo>
                <a:lnTo>
                  <a:pt x="529817" y="543942"/>
                </a:lnTo>
                <a:lnTo>
                  <a:pt x="525464" y="555224"/>
                </a:lnTo>
                <a:lnTo>
                  <a:pt x="520852" y="566933"/>
                </a:lnTo>
                <a:lnTo>
                  <a:pt x="515465" y="579156"/>
                </a:lnTo>
                <a:lnTo>
                  <a:pt x="509560" y="591378"/>
                </a:lnTo>
                <a:lnTo>
                  <a:pt x="503397" y="603088"/>
                </a:lnTo>
                <a:lnTo>
                  <a:pt x="491545" y="626443"/>
                </a:lnTo>
                <a:lnTo>
                  <a:pt x="465771" y="672128"/>
                </a:lnTo>
                <a:lnTo>
                  <a:pt x="438705" y="717492"/>
                </a:lnTo>
                <a:lnTo>
                  <a:pt x="410863" y="763561"/>
                </a:lnTo>
                <a:lnTo>
                  <a:pt x="397201" y="786339"/>
                </a:lnTo>
                <a:lnTo>
                  <a:pt x="347551" y="868392"/>
                </a:lnTo>
                <a:lnTo>
                  <a:pt x="341560" y="878627"/>
                </a:lnTo>
                <a:lnTo>
                  <a:pt x="335828" y="888735"/>
                </a:lnTo>
                <a:lnTo>
                  <a:pt x="330095" y="898585"/>
                </a:lnTo>
                <a:lnTo>
                  <a:pt x="324105" y="908051"/>
                </a:lnTo>
                <a:lnTo>
                  <a:pt x="319967" y="914889"/>
                </a:lnTo>
                <a:lnTo>
                  <a:pt x="314450" y="921727"/>
                </a:lnTo>
                <a:lnTo>
                  <a:pt x="306175" y="935402"/>
                </a:lnTo>
                <a:lnTo>
                  <a:pt x="299280" y="940872"/>
                </a:lnTo>
                <a:lnTo>
                  <a:pt x="289625" y="942240"/>
                </a:lnTo>
                <a:close/>
              </a:path>
              <a:path w="551180" h="942339">
                <a:moveTo>
                  <a:pt x="513051" y="381545"/>
                </a:moveTo>
                <a:lnTo>
                  <a:pt x="510293" y="381545"/>
                </a:lnTo>
                <a:lnTo>
                  <a:pt x="510293" y="377443"/>
                </a:lnTo>
                <a:lnTo>
                  <a:pt x="513051" y="381545"/>
                </a:lnTo>
                <a:close/>
              </a:path>
              <a:path w="551180" h="942339">
                <a:moveTo>
                  <a:pt x="518568" y="393853"/>
                </a:moveTo>
                <a:lnTo>
                  <a:pt x="517977" y="393853"/>
                </a:lnTo>
                <a:lnTo>
                  <a:pt x="517189" y="392486"/>
                </a:lnTo>
                <a:lnTo>
                  <a:pt x="518568" y="393853"/>
                </a:lnTo>
                <a:close/>
              </a:path>
              <a:path w="551180" h="942339">
                <a:moveTo>
                  <a:pt x="524085" y="403426"/>
                </a:moveTo>
                <a:lnTo>
                  <a:pt x="522705" y="402059"/>
                </a:lnTo>
                <a:lnTo>
                  <a:pt x="524085" y="402059"/>
                </a:lnTo>
                <a:lnTo>
                  <a:pt x="524085" y="403426"/>
                </a:lnTo>
                <a:close/>
              </a:path>
            </a:pathLst>
          </a:custGeom>
          <a:solidFill>
            <a:srgbClr val="ED731B"/>
          </a:solidFill>
        </p:spPr>
        <p:txBody>
          <a:bodyPr wrap="square" lIns="0" tIns="0" rIns="0" bIns="0" rtlCol="0"/>
          <a:lstStyle/>
          <a:p>
            <a:endParaRPr/>
          </a:p>
        </p:txBody>
      </p:sp>
      <p:pic>
        <p:nvPicPr>
          <p:cNvPr id="6" name="object 6"/>
          <p:cNvPicPr/>
          <p:nvPr/>
        </p:nvPicPr>
        <p:blipFill>
          <a:blip r:embed="rId2" cstate="print"/>
          <a:stretch>
            <a:fillRect/>
          </a:stretch>
        </p:blipFill>
        <p:spPr>
          <a:xfrm>
            <a:off x="15184358" y="8427782"/>
            <a:ext cx="2057523" cy="1264872"/>
          </a:xfrm>
          <a:prstGeom prst="rect">
            <a:avLst/>
          </a:prstGeom>
        </p:spPr>
      </p:pic>
      <p:sp>
        <p:nvSpPr>
          <p:cNvPr id="7" name="object 7"/>
          <p:cNvSpPr/>
          <p:nvPr/>
        </p:nvSpPr>
        <p:spPr>
          <a:xfrm>
            <a:off x="16161656" y="6452048"/>
            <a:ext cx="610870" cy="829310"/>
          </a:xfrm>
          <a:custGeom>
            <a:avLst/>
            <a:gdLst/>
            <a:ahLst/>
            <a:cxnLst/>
            <a:rect l="l" t="t" r="r" b="b"/>
            <a:pathLst>
              <a:path w="610869" h="829309">
                <a:moveTo>
                  <a:pt x="16939" y="825862"/>
                </a:moveTo>
                <a:lnTo>
                  <a:pt x="14553" y="824204"/>
                </a:lnTo>
                <a:lnTo>
                  <a:pt x="11803" y="820526"/>
                </a:lnTo>
                <a:lnTo>
                  <a:pt x="7860" y="816019"/>
                </a:lnTo>
                <a:lnTo>
                  <a:pt x="7957" y="810788"/>
                </a:lnTo>
                <a:lnTo>
                  <a:pt x="7227" y="806749"/>
                </a:lnTo>
                <a:lnTo>
                  <a:pt x="8518" y="802347"/>
                </a:lnTo>
                <a:lnTo>
                  <a:pt x="11001" y="798775"/>
                </a:lnTo>
                <a:lnTo>
                  <a:pt x="3845" y="793800"/>
                </a:lnTo>
                <a:lnTo>
                  <a:pt x="0" y="784063"/>
                </a:lnTo>
                <a:lnTo>
                  <a:pt x="12800" y="744255"/>
                </a:lnTo>
                <a:lnTo>
                  <a:pt x="16882" y="725182"/>
                </a:lnTo>
                <a:lnTo>
                  <a:pt x="18991" y="716023"/>
                </a:lnTo>
                <a:lnTo>
                  <a:pt x="20639" y="700253"/>
                </a:lnTo>
                <a:lnTo>
                  <a:pt x="21942" y="684739"/>
                </a:lnTo>
                <a:lnTo>
                  <a:pt x="22866" y="669293"/>
                </a:lnTo>
                <a:lnTo>
                  <a:pt x="23377" y="653726"/>
                </a:lnTo>
                <a:lnTo>
                  <a:pt x="23194" y="640629"/>
                </a:lnTo>
                <a:lnTo>
                  <a:pt x="22517" y="614881"/>
                </a:lnTo>
                <a:lnTo>
                  <a:pt x="22334" y="601784"/>
                </a:lnTo>
                <a:lnTo>
                  <a:pt x="22094" y="588371"/>
                </a:lnTo>
                <a:lnTo>
                  <a:pt x="21166" y="561235"/>
                </a:lnTo>
                <a:lnTo>
                  <a:pt x="20926" y="547822"/>
                </a:lnTo>
                <a:lnTo>
                  <a:pt x="20396" y="534787"/>
                </a:lnTo>
                <a:lnTo>
                  <a:pt x="19142" y="522077"/>
                </a:lnTo>
                <a:lnTo>
                  <a:pt x="15842" y="496603"/>
                </a:lnTo>
                <a:lnTo>
                  <a:pt x="14563" y="483213"/>
                </a:lnTo>
                <a:lnTo>
                  <a:pt x="13784" y="469343"/>
                </a:lnTo>
                <a:lnTo>
                  <a:pt x="13384" y="455405"/>
                </a:lnTo>
                <a:lnTo>
                  <a:pt x="13242" y="441812"/>
                </a:lnTo>
                <a:lnTo>
                  <a:pt x="12656" y="414581"/>
                </a:lnTo>
                <a:lnTo>
                  <a:pt x="14651" y="360336"/>
                </a:lnTo>
                <a:lnTo>
                  <a:pt x="19507" y="320028"/>
                </a:lnTo>
                <a:lnTo>
                  <a:pt x="28759" y="279519"/>
                </a:lnTo>
                <a:lnTo>
                  <a:pt x="53493" y="249027"/>
                </a:lnTo>
                <a:lnTo>
                  <a:pt x="58720" y="245762"/>
                </a:lnTo>
                <a:lnTo>
                  <a:pt x="64438" y="242507"/>
                </a:lnTo>
                <a:lnTo>
                  <a:pt x="70380" y="239407"/>
                </a:lnTo>
                <a:lnTo>
                  <a:pt x="76278" y="236608"/>
                </a:lnTo>
                <a:lnTo>
                  <a:pt x="92689" y="227871"/>
                </a:lnTo>
                <a:lnTo>
                  <a:pt x="125374" y="209640"/>
                </a:lnTo>
                <a:lnTo>
                  <a:pt x="141785" y="200903"/>
                </a:lnTo>
                <a:lnTo>
                  <a:pt x="153279" y="194350"/>
                </a:lnTo>
                <a:lnTo>
                  <a:pt x="165030" y="188141"/>
                </a:lnTo>
                <a:lnTo>
                  <a:pt x="176850" y="182311"/>
                </a:lnTo>
                <a:lnTo>
                  <a:pt x="188549" y="176894"/>
                </a:lnTo>
                <a:lnTo>
                  <a:pt x="200395" y="171304"/>
                </a:lnTo>
                <a:lnTo>
                  <a:pt x="212630" y="165155"/>
                </a:lnTo>
                <a:lnTo>
                  <a:pt x="225020" y="158783"/>
                </a:lnTo>
                <a:lnTo>
                  <a:pt x="237332" y="152523"/>
                </a:lnTo>
                <a:lnTo>
                  <a:pt x="261910" y="140467"/>
                </a:lnTo>
                <a:lnTo>
                  <a:pt x="311514" y="116666"/>
                </a:lnTo>
                <a:lnTo>
                  <a:pt x="336092" y="104610"/>
                </a:lnTo>
                <a:lnTo>
                  <a:pt x="360297" y="92295"/>
                </a:lnTo>
                <a:lnTo>
                  <a:pt x="408261" y="67354"/>
                </a:lnTo>
                <a:lnTo>
                  <a:pt x="432466" y="55039"/>
                </a:lnTo>
                <a:lnTo>
                  <a:pt x="457087" y="43041"/>
                </a:lnTo>
                <a:lnTo>
                  <a:pt x="482190" y="31543"/>
                </a:lnTo>
                <a:lnTo>
                  <a:pt x="507808" y="20734"/>
                </a:lnTo>
                <a:lnTo>
                  <a:pt x="533976" y="10805"/>
                </a:lnTo>
                <a:lnTo>
                  <a:pt x="548582" y="5063"/>
                </a:lnTo>
                <a:lnTo>
                  <a:pt x="562360" y="511"/>
                </a:lnTo>
                <a:lnTo>
                  <a:pt x="576868" y="0"/>
                </a:lnTo>
                <a:lnTo>
                  <a:pt x="584852" y="3783"/>
                </a:lnTo>
                <a:lnTo>
                  <a:pt x="589987" y="9119"/>
                </a:lnTo>
                <a:lnTo>
                  <a:pt x="591545" y="11968"/>
                </a:lnTo>
                <a:lnTo>
                  <a:pt x="593931" y="13627"/>
                </a:lnTo>
                <a:lnTo>
                  <a:pt x="595488" y="16475"/>
                </a:lnTo>
                <a:lnTo>
                  <a:pt x="599796" y="23002"/>
                </a:lnTo>
                <a:lnTo>
                  <a:pt x="604372" y="36780"/>
                </a:lnTo>
                <a:lnTo>
                  <a:pt x="606143" y="43337"/>
                </a:lnTo>
                <a:lnTo>
                  <a:pt x="607502" y="49773"/>
                </a:lnTo>
                <a:lnTo>
                  <a:pt x="608481" y="56276"/>
                </a:lnTo>
                <a:lnTo>
                  <a:pt x="609117" y="63037"/>
                </a:lnTo>
                <a:lnTo>
                  <a:pt x="610577" y="71117"/>
                </a:lnTo>
                <a:lnTo>
                  <a:pt x="609456" y="87998"/>
                </a:lnTo>
                <a:lnTo>
                  <a:pt x="609601" y="95026"/>
                </a:lnTo>
                <a:lnTo>
                  <a:pt x="609290" y="102233"/>
                </a:lnTo>
                <a:lnTo>
                  <a:pt x="608824" y="109664"/>
                </a:lnTo>
                <a:lnTo>
                  <a:pt x="608504" y="117361"/>
                </a:lnTo>
                <a:lnTo>
                  <a:pt x="607030" y="130934"/>
                </a:lnTo>
                <a:lnTo>
                  <a:pt x="601830" y="172770"/>
                </a:lnTo>
                <a:lnTo>
                  <a:pt x="594115" y="212857"/>
                </a:lnTo>
                <a:lnTo>
                  <a:pt x="591579" y="225691"/>
                </a:lnTo>
                <a:lnTo>
                  <a:pt x="577585" y="293976"/>
                </a:lnTo>
                <a:lnTo>
                  <a:pt x="574774" y="308717"/>
                </a:lnTo>
                <a:lnTo>
                  <a:pt x="572031" y="323837"/>
                </a:lnTo>
                <a:lnTo>
                  <a:pt x="569322" y="339146"/>
                </a:lnTo>
                <a:lnTo>
                  <a:pt x="566758" y="353452"/>
                </a:lnTo>
                <a:lnTo>
                  <a:pt x="564333" y="366364"/>
                </a:lnTo>
                <a:lnTo>
                  <a:pt x="561839" y="378898"/>
                </a:lnTo>
                <a:lnTo>
                  <a:pt x="559070" y="392068"/>
                </a:lnTo>
                <a:lnTo>
                  <a:pt x="556386" y="407421"/>
                </a:lnTo>
                <a:lnTo>
                  <a:pt x="553813" y="422852"/>
                </a:lnTo>
                <a:lnTo>
                  <a:pt x="551464" y="438439"/>
                </a:lnTo>
                <a:lnTo>
                  <a:pt x="549450" y="454259"/>
                </a:lnTo>
                <a:lnTo>
                  <a:pt x="547137" y="470312"/>
                </a:lnTo>
                <a:lnTo>
                  <a:pt x="549522" y="471970"/>
                </a:lnTo>
                <a:lnTo>
                  <a:pt x="548232" y="476371"/>
                </a:lnTo>
                <a:lnTo>
                  <a:pt x="548134" y="481602"/>
                </a:lnTo>
                <a:lnTo>
                  <a:pt x="545651" y="485174"/>
                </a:lnTo>
                <a:lnTo>
                  <a:pt x="546332" y="485648"/>
                </a:lnTo>
                <a:lnTo>
                  <a:pt x="545455" y="495635"/>
                </a:lnTo>
                <a:lnTo>
                  <a:pt x="539212" y="535751"/>
                </a:lnTo>
                <a:lnTo>
                  <a:pt x="532988" y="559379"/>
                </a:lnTo>
                <a:lnTo>
                  <a:pt x="531697" y="563780"/>
                </a:lnTo>
                <a:lnTo>
                  <a:pt x="497956" y="602140"/>
                </a:lnTo>
                <a:lnTo>
                  <a:pt x="487363" y="609346"/>
                </a:lnTo>
                <a:lnTo>
                  <a:pt x="465729" y="623449"/>
                </a:lnTo>
                <a:lnTo>
                  <a:pt x="455136" y="630656"/>
                </a:lnTo>
                <a:lnTo>
                  <a:pt x="444061" y="638079"/>
                </a:lnTo>
                <a:lnTo>
                  <a:pt x="432004" y="645483"/>
                </a:lnTo>
                <a:lnTo>
                  <a:pt x="419500" y="652576"/>
                </a:lnTo>
                <a:lnTo>
                  <a:pt x="407083" y="659067"/>
                </a:lnTo>
                <a:lnTo>
                  <a:pt x="382697" y="672277"/>
                </a:lnTo>
                <a:lnTo>
                  <a:pt x="332757" y="696562"/>
                </a:lnTo>
                <a:lnTo>
                  <a:pt x="281893" y="719790"/>
                </a:lnTo>
                <a:lnTo>
                  <a:pt x="229932" y="743166"/>
                </a:lnTo>
                <a:lnTo>
                  <a:pt x="204330" y="754786"/>
                </a:lnTo>
                <a:lnTo>
                  <a:pt x="111729" y="796383"/>
                </a:lnTo>
                <a:lnTo>
                  <a:pt x="100353" y="801694"/>
                </a:lnTo>
                <a:lnTo>
                  <a:pt x="89279" y="807048"/>
                </a:lnTo>
                <a:lnTo>
                  <a:pt x="78359" y="812180"/>
                </a:lnTo>
                <a:lnTo>
                  <a:pt x="67449" y="816820"/>
                </a:lnTo>
                <a:lnTo>
                  <a:pt x="61475" y="819291"/>
                </a:lnTo>
                <a:lnTo>
                  <a:pt x="49080" y="823920"/>
                </a:lnTo>
                <a:lnTo>
                  <a:pt x="43106" y="826391"/>
                </a:lnTo>
                <a:lnTo>
                  <a:pt x="37053" y="828419"/>
                </a:lnTo>
                <a:lnTo>
                  <a:pt x="30570" y="829156"/>
                </a:lnTo>
                <a:lnTo>
                  <a:pt x="23814" y="828378"/>
                </a:lnTo>
                <a:lnTo>
                  <a:pt x="16939" y="825862"/>
                </a:lnTo>
                <a:close/>
              </a:path>
              <a:path w="610869" h="829309">
                <a:moveTo>
                  <a:pt x="549522" y="471970"/>
                </a:moveTo>
                <a:lnTo>
                  <a:pt x="547137" y="470312"/>
                </a:lnTo>
                <a:lnTo>
                  <a:pt x="549620" y="466740"/>
                </a:lnTo>
                <a:lnTo>
                  <a:pt x="549522" y="471970"/>
                </a:lnTo>
                <a:close/>
              </a:path>
              <a:path w="610869" h="829309">
                <a:moveTo>
                  <a:pt x="546843" y="486003"/>
                </a:moveTo>
                <a:lnTo>
                  <a:pt x="546332" y="485648"/>
                </a:lnTo>
                <a:lnTo>
                  <a:pt x="546479" y="483983"/>
                </a:lnTo>
                <a:lnTo>
                  <a:pt x="546843" y="486003"/>
                </a:lnTo>
                <a:close/>
              </a:path>
              <a:path w="610869" h="829309">
                <a:moveTo>
                  <a:pt x="545820" y="497655"/>
                </a:moveTo>
                <a:lnTo>
                  <a:pt x="545455" y="495635"/>
                </a:lnTo>
                <a:lnTo>
                  <a:pt x="546648" y="496464"/>
                </a:lnTo>
                <a:lnTo>
                  <a:pt x="545820" y="497655"/>
                </a:lnTo>
                <a:close/>
              </a:path>
            </a:pathLst>
          </a:custGeom>
          <a:solidFill>
            <a:srgbClr val="1C1C1B"/>
          </a:solidFill>
        </p:spPr>
        <p:txBody>
          <a:bodyPr wrap="square" lIns="0" tIns="0" rIns="0" bIns="0" rtlCol="0"/>
          <a:lstStyle/>
          <a:p>
            <a:endParaRPr/>
          </a:p>
        </p:txBody>
      </p:sp>
      <p:sp>
        <p:nvSpPr>
          <p:cNvPr id="8" name="object 8"/>
          <p:cNvSpPr/>
          <p:nvPr/>
        </p:nvSpPr>
        <p:spPr>
          <a:xfrm>
            <a:off x="15967166" y="5274092"/>
            <a:ext cx="561975" cy="854710"/>
          </a:xfrm>
          <a:custGeom>
            <a:avLst/>
            <a:gdLst/>
            <a:ahLst/>
            <a:cxnLst/>
            <a:rect l="l" t="t" r="r" b="b"/>
            <a:pathLst>
              <a:path w="561975" h="854710">
                <a:moveTo>
                  <a:pt x="550090" y="849737"/>
                </a:moveTo>
                <a:lnTo>
                  <a:pt x="547633" y="851287"/>
                </a:lnTo>
                <a:lnTo>
                  <a:pt x="543174" y="852386"/>
                </a:lnTo>
                <a:lnTo>
                  <a:pt x="537486" y="854260"/>
                </a:lnTo>
                <a:lnTo>
                  <a:pt x="532708" y="852131"/>
                </a:lnTo>
                <a:lnTo>
                  <a:pt x="528703" y="851229"/>
                </a:lnTo>
                <a:lnTo>
                  <a:pt x="525153" y="848324"/>
                </a:lnTo>
                <a:lnTo>
                  <a:pt x="522832" y="844645"/>
                </a:lnTo>
                <a:lnTo>
                  <a:pt x="515461" y="849296"/>
                </a:lnTo>
                <a:lnTo>
                  <a:pt x="504995" y="849041"/>
                </a:lnTo>
                <a:lnTo>
                  <a:pt x="473327" y="821733"/>
                </a:lnTo>
                <a:lnTo>
                  <a:pt x="457354" y="810539"/>
                </a:lnTo>
                <a:lnTo>
                  <a:pt x="449743" y="805026"/>
                </a:lnTo>
                <a:lnTo>
                  <a:pt x="408221" y="783240"/>
                </a:lnTo>
                <a:lnTo>
                  <a:pt x="357978" y="762348"/>
                </a:lnTo>
                <a:lnTo>
                  <a:pt x="345845" y="757411"/>
                </a:lnTo>
                <a:lnTo>
                  <a:pt x="333400" y="752403"/>
                </a:lnTo>
                <a:lnTo>
                  <a:pt x="308049" y="742678"/>
                </a:lnTo>
                <a:lnTo>
                  <a:pt x="295604" y="737670"/>
                </a:lnTo>
                <a:lnTo>
                  <a:pt x="283393" y="733077"/>
                </a:lnTo>
                <a:lnTo>
                  <a:pt x="271200" y="729277"/>
                </a:lnTo>
                <a:lnTo>
                  <a:pt x="246456" y="722384"/>
                </a:lnTo>
                <a:lnTo>
                  <a:pt x="233627" y="718342"/>
                </a:lnTo>
                <a:lnTo>
                  <a:pt x="220550" y="713652"/>
                </a:lnTo>
                <a:lnTo>
                  <a:pt x="207559" y="708587"/>
                </a:lnTo>
                <a:lnTo>
                  <a:pt x="194986" y="703418"/>
                </a:lnTo>
                <a:lnTo>
                  <a:pt x="169682" y="693342"/>
                </a:lnTo>
                <a:lnTo>
                  <a:pt x="120506" y="670357"/>
                </a:lnTo>
                <a:lnTo>
                  <a:pt x="85280" y="650171"/>
                </a:lnTo>
                <a:lnTo>
                  <a:pt x="51584" y="625859"/>
                </a:lnTo>
                <a:lnTo>
                  <a:pt x="33012" y="596424"/>
                </a:lnTo>
                <a:lnTo>
                  <a:pt x="33147" y="591194"/>
                </a:lnTo>
                <a:lnTo>
                  <a:pt x="32178" y="585108"/>
                </a:lnTo>
                <a:lnTo>
                  <a:pt x="31410" y="578573"/>
                </a:lnTo>
                <a:lnTo>
                  <a:pt x="30872" y="571893"/>
                </a:lnTo>
                <a:lnTo>
                  <a:pt x="30594" y="565370"/>
                </a:lnTo>
                <a:lnTo>
                  <a:pt x="28946" y="546852"/>
                </a:lnTo>
                <a:lnTo>
                  <a:pt x="24900" y="509645"/>
                </a:lnTo>
                <a:lnTo>
                  <a:pt x="23252" y="491126"/>
                </a:lnTo>
                <a:lnTo>
                  <a:pt x="21698" y="477988"/>
                </a:lnTo>
                <a:lnTo>
                  <a:pt x="20562" y="464746"/>
                </a:lnTo>
                <a:lnTo>
                  <a:pt x="19801" y="451588"/>
                </a:lnTo>
                <a:lnTo>
                  <a:pt x="19373" y="438703"/>
                </a:lnTo>
                <a:lnTo>
                  <a:pt x="18843" y="425615"/>
                </a:lnTo>
                <a:lnTo>
                  <a:pt x="17951" y="411951"/>
                </a:lnTo>
                <a:lnTo>
                  <a:pt x="16914" y="398057"/>
                </a:lnTo>
                <a:lnTo>
                  <a:pt x="15949" y="384279"/>
                </a:lnTo>
                <a:lnTo>
                  <a:pt x="14429" y="356945"/>
                </a:lnTo>
                <a:lnTo>
                  <a:pt x="11849" y="301988"/>
                </a:lnTo>
                <a:lnTo>
                  <a:pt x="10329" y="274654"/>
                </a:lnTo>
                <a:lnTo>
                  <a:pt x="8425" y="247563"/>
                </a:lnTo>
                <a:lnTo>
                  <a:pt x="4156" y="193671"/>
                </a:lnTo>
                <a:lnTo>
                  <a:pt x="2252" y="166580"/>
                </a:lnTo>
                <a:lnTo>
                  <a:pt x="802" y="139229"/>
                </a:lnTo>
                <a:lnTo>
                  <a:pt x="0" y="111631"/>
                </a:lnTo>
                <a:lnTo>
                  <a:pt x="34" y="83825"/>
                </a:lnTo>
                <a:lnTo>
                  <a:pt x="1091" y="55857"/>
                </a:lnTo>
                <a:lnTo>
                  <a:pt x="1498" y="40168"/>
                </a:lnTo>
                <a:lnTo>
                  <a:pt x="21376" y="3620"/>
                </a:lnTo>
                <a:lnTo>
                  <a:pt x="24606" y="3296"/>
                </a:lnTo>
                <a:lnTo>
                  <a:pt x="27063" y="1746"/>
                </a:lnTo>
                <a:lnTo>
                  <a:pt x="30294" y="1422"/>
                </a:lnTo>
                <a:lnTo>
                  <a:pt x="37984" y="0"/>
                </a:lnTo>
                <a:lnTo>
                  <a:pt x="52455" y="1157"/>
                </a:lnTo>
                <a:lnTo>
                  <a:pt x="59184" y="2082"/>
                </a:lnTo>
                <a:lnTo>
                  <a:pt x="65640" y="3340"/>
                </a:lnTo>
                <a:lnTo>
                  <a:pt x="72011" y="4974"/>
                </a:lnTo>
                <a:lnTo>
                  <a:pt x="78485" y="7024"/>
                </a:lnTo>
                <a:lnTo>
                  <a:pt x="86494" y="8830"/>
                </a:lnTo>
                <a:lnTo>
                  <a:pt x="101603" y="16443"/>
                </a:lnTo>
                <a:lnTo>
                  <a:pt x="108132" y="19049"/>
                </a:lnTo>
                <a:lnTo>
                  <a:pt x="114647" y="22145"/>
                </a:lnTo>
                <a:lnTo>
                  <a:pt x="121308" y="25471"/>
                </a:lnTo>
                <a:lnTo>
                  <a:pt x="128272" y="28767"/>
                </a:lnTo>
                <a:lnTo>
                  <a:pt x="140196" y="35416"/>
                </a:lnTo>
                <a:lnTo>
                  <a:pt x="176694" y="56514"/>
                </a:lnTo>
                <a:lnTo>
                  <a:pt x="210602" y="79246"/>
                </a:lnTo>
                <a:lnTo>
                  <a:pt x="221432" y="86586"/>
                </a:lnTo>
                <a:lnTo>
                  <a:pt x="278859" y="126094"/>
                </a:lnTo>
                <a:lnTo>
                  <a:pt x="291337" y="134429"/>
                </a:lnTo>
                <a:lnTo>
                  <a:pt x="304191" y="142850"/>
                </a:lnTo>
                <a:lnTo>
                  <a:pt x="317233" y="151312"/>
                </a:lnTo>
                <a:lnTo>
                  <a:pt x="329407" y="159251"/>
                </a:lnTo>
                <a:lnTo>
                  <a:pt x="340353" y="166518"/>
                </a:lnTo>
                <a:lnTo>
                  <a:pt x="350923" y="173700"/>
                </a:lnTo>
                <a:lnTo>
                  <a:pt x="361970" y="181385"/>
                </a:lnTo>
                <a:lnTo>
                  <a:pt x="375063" y="189842"/>
                </a:lnTo>
                <a:lnTo>
                  <a:pt x="388270" y="198227"/>
                </a:lnTo>
                <a:lnTo>
                  <a:pt x="401708" y="206467"/>
                </a:lnTo>
                <a:lnTo>
                  <a:pt x="415491" y="214489"/>
                </a:lnTo>
                <a:lnTo>
                  <a:pt x="429372" y="222878"/>
                </a:lnTo>
                <a:lnTo>
                  <a:pt x="431829" y="221327"/>
                </a:lnTo>
                <a:lnTo>
                  <a:pt x="435379" y="224232"/>
                </a:lnTo>
                <a:lnTo>
                  <a:pt x="440157" y="226361"/>
                </a:lnTo>
                <a:lnTo>
                  <a:pt x="442479" y="230040"/>
                </a:lnTo>
                <a:lnTo>
                  <a:pt x="443181" y="229597"/>
                </a:lnTo>
                <a:lnTo>
                  <a:pt x="452036" y="234298"/>
                </a:lnTo>
                <a:lnTo>
                  <a:pt x="486544" y="255687"/>
                </a:lnTo>
                <a:lnTo>
                  <a:pt x="505875" y="270630"/>
                </a:lnTo>
                <a:lnTo>
                  <a:pt x="509425" y="273534"/>
                </a:lnTo>
                <a:lnTo>
                  <a:pt x="531596" y="319560"/>
                </a:lnTo>
                <a:lnTo>
                  <a:pt x="534102" y="332125"/>
                </a:lnTo>
                <a:lnTo>
                  <a:pt x="538655" y="357545"/>
                </a:lnTo>
                <a:lnTo>
                  <a:pt x="541162" y="370109"/>
                </a:lnTo>
                <a:lnTo>
                  <a:pt x="543680" y="383203"/>
                </a:lnTo>
                <a:lnTo>
                  <a:pt x="545798" y="397192"/>
                </a:lnTo>
                <a:lnTo>
                  <a:pt x="547455" y="411471"/>
                </a:lnTo>
                <a:lnTo>
                  <a:pt x="548591" y="425437"/>
                </a:lnTo>
                <a:lnTo>
                  <a:pt x="551250" y="453043"/>
                </a:lnTo>
                <a:lnTo>
                  <a:pt x="554144" y="508499"/>
                </a:lnTo>
                <a:lnTo>
                  <a:pt x="555705" y="564394"/>
                </a:lnTo>
                <a:lnTo>
                  <a:pt x="556973" y="621357"/>
                </a:lnTo>
                <a:lnTo>
                  <a:pt x="557693" y="649464"/>
                </a:lnTo>
                <a:lnTo>
                  <a:pt x="559899" y="750954"/>
                </a:lnTo>
                <a:lnTo>
                  <a:pt x="560354" y="763500"/>
                </a:lnTo>
                <a:lnTo>
                  <a:pt x="560967" y="775786"/>
                </a:lnTo>
                <a:lnTo>
                  <a:pt x="561436" y="787842"/>
                </a:lnTo>
                <a:lnTo>
                  <a:pt x="561456" y="799698"/>
                </a:lnTo>
                <a:lnTo>
                  <a:pt x="561402" y="806162"/>
                </a:lnTo>
                <a:lnTo>
                  <a:pt x="560833" y="819382"/>
                </a:lnTo>
                <a:lnTo>
                  <a:pt x="560779" y="825846"/>
                </a:lnTo>
                <a:lnTo>
                  <a:pt x="560287" y="832211"/>
                </a:lnTo>
                <a:lnTo>
                  <a:pt x="558438" y="838469"/>
                </a:lnTo>
                <a:lnTo>
                  <a:pt x="555087" y="844387"/>
                </a:lnTo>
                <a:lnTo>
                  <a:pt x="550090" y="849737"/>
                </a:lnTo>
                <a:close/>
              </a:path>
              <a:path w="561975" h="854710">
                <a:moveTo>
                  <a:pt x="431829" y="221327"/>
                </a:moveTo>
                <a:lnTo>
                  <a:pt x="429372" y="222878"/>
                </a:lnTo>
                <a:lnTo>
                  <a:pt x="427050" y="219198"/>
                </a:lnTo>
                <a:lnTo>
                  <a:pt x="431829" y="221327"/>
                </a:lnTo>
                <a:close/>
              </a:path>
              <a:path w="561975" h="854710">
                <a:moveTo>
                  <a:pt x="443707" y="229265"/>
                </a:moveTo>
                <a:lnTo>
                  <a:pt x="443181" y="229597"/>
                </a:lnTo>
                <a:lnTo>
                  <a:pt x="441705" y="228814"/>
                </a:lnTo>
                <a:lnTo>
                  <a:pt x="443707" y="229265"/>
                </a:lnTo>
                <a:close/>
              </a:path>
              <a:path w="561975" h="854710">
                <a:moveTo>
                  <a:pt x="454038" y="234749"/>
                </a:moveTo>
                <a:lnTo>
                  <a:pt x="452036" y="234298"/>
                </a:lnTo>
                <a:lnTo>
                  <a:pt x="453264" y="233523"/>
                </a:lnTo>
                <a:lnTo>
                  <a:pt x="454038" y="234749"/>
                </a:lnTo>
                <a:close/>
              </a:path>
            </a:pathLst>
          </a:custGeom>
          <a:solidFill>
            <a:srgbClr val="ED731B"/>
          </a:solidFill>
        </p:spPr>
        <p:txBody>
          <a:bodyPr wrap="square" lIns="0" tIns="0" rIns="0" bIns="0" rtlCol="0"/>
          <a:lstStyle/>
          <a:p>
            <a:endParaRPr/>
          </a:p>
        </p:txBody>
      </p:sp>
      <p:grpSp>
        <p:nvGrpSpPr>
          <p:cNvPr id="9" name="object 9"/>
          <p:cNvGrpSpPr/>
          <p:nvPr/>
        </p:nvGrpSpPr>
        <p:grpSpPr>
          <a:xfrm>
            <a:off x="9177284" y="7823280"/>
            <a:ext cx="2103120" cy="1878964"/>
            <a:chOff x="9177284" y="7823280"/>
            <a:chExt cx="2103120" cy="1878964"/>
          </a:xfrm>
        </p:grpSpPr>
        <p:sp>
          <p:nvSpPr>
            <p:cNvPr id="10" name="object 10"/>
            <p:cNvSpPr/>
            <p:nvPr/>
          </p:nvSpPr>
          <p:spPr>
            <a:xfrm>
              <a:off x="9533283" y="7823280"/>
              <a:ext cx="1746885" cy="1878964"/>
            </a:xfrm>
            <a:custGeom>
              <a:avLst/>
              <a:gdLst/>
              <a:ahLst/>
              <a:cxnLst/>
              <a:rect l="l" t="t" r="r" b="b"/>
              <a:pathLst>
                <a:path w="1746884" h="1878965">
                  <a:moveTo>
                    <a:pt x="341885" y="74479"/>
                  </a:moveTo>
                  <a:lnTo>
                    <a:pt x="417928" y="27069"/>
                  </a:lnTo>
                  <a:lnTo>
                    <a:pt x="470463" y="5259"/>
                  </a:lnTo>
                  <a:lnTo>
                    <a:pt x="490068" y="0"/>
                  </a:lnTo>
                  <a:lnTo>
                    <a:pt x="529017" y="39970"/>
                  </a:lnTo>
                  <a:lnTo>
                    <a:pt x="637204" y="154596"/>
                  </a:lnTo>
                  <a:lnTo>
                    <a:pt x="801632" y="335950"/>
                  </a:lnTo>
                  <a:lnTo>
                    <a:pt x="1009308" y="576103"/>
                  </a:lnTo>
                  <a:lnTo>
                    <a:pt x="1251065" y="886714"/>
                  </a:lnTo>
                  <a:lnTo>
                    <a:pt x="1490473" y="1223073"/>
                  </a:lnTo>
                  <a:lnTo>
                    <a:pt x="1673639" y="1492704"/>
                  </a:lnTo>
                  <a:lnTo>
                    <a:pt x="1746670" y="1603132"/>
                  </a:lnTo>
                  <a:lnTo>
                    <a:pt x="1700834" y="1646824"/>
                  </a:lnTo>
                  <a:lnTo>
                    <a:pt x="1578075" y="1742623"/>
                  </a:lnTo>
                  <a:lnTo>
                    <a:pt x="1400518" y="1837609"/>
                  </a:lnTo>
                  <a:lnTo>
                    <a:pt x="1190288" y="1878862"/>
                  </a:lnTo>
                  <a:lnTo>
                    <a:pt x="1154437" y="1877436"/>
                  </a:lnTo>
                  <a:lnTo>
                    <a:pt x="1079601" y="1868973"/>
                  </a:lnTo>
                  <a:lnTo>
                    <a:pt x="1040736" y="1861771"/>
                  </a:lnTo>
                  <a:lnTo>
                    <a:pt x="1000986" y="1852478"/>
                  </a:lnTo>
                  <a:lnTo>
                    <a:pt x="960409" y="1841013"/>
                  </a:lnTo>
                  <a:lnTo>
                    <a:pt x="919065" y="1827293"/>
                  </a:lnTo>
                  <a:lnTo>
                    <a:pt x="877013" y="1811235"/>
                  </a:lnTo>
                  <a:lnTo>
                    <a:pt x="834312" y="1792756"/>
                  </a:lnTo>
                  <a:lnTo>
                    <a:pt x="791023" y="1771776"/>
                  </a:lnTo>
                  <a:lnTo>
                    <a:pt x="747203" y="1748210"/>
                  </a:lnTo>
                  <a:lnTo>
                    <a:pt x="702913" y="1721977"/>
                  </a:lnTo>
                  <a:lnTo>
                    <a:pt x="658212" y="1692993"/>
                  </a:lnTo>
                  <a:lnTo>
                    <a:pt x="613159" y="1661178"/>
                  </a:lnTo>
                  <a:lnTo>
                    <a:pt x="567814" y="1626447"/>
                  </a:lnTo>
                  <a:lnTo>
                    <a:pt x="522235" y="1588720"/>
                  </a:lnTo>
                  <a:lnTo>
                    <a:pt x="476483" y="1547912"/>
                  </a:lnTo>
                  <a:lnTo>
                    <a:pt x="430616" y="1503943"/>
                  </a:lnTo>
                  <a:lnTo>
                    <a:pt x="384693" y="1456729"/>
                  </a:lnTo>
                  <a:lnTo>
                    <a:pt x="338775" y="1406187"/>
                  </a:lnTo>
                  <a:lnTo>
                    <a:pt x="287453" y="1345540"/>
                  </a:lnTo>
                  <a:lnTo>
                    <a:pt x="241312" y="1286544"/>
                  </a:lnTo>
                  <a:lnTo>
                    <a:pt x="200104" y="1229266"/>
                  </a:lnTo>
                  <a:lnTo>
                    <a:pt x="163581" y="1173773"/>
                  </a:lnTo>
                  <a:lnTo>
                    <a:pt x="131495" y="1120132"/>
                  </a:lnTo>
                  <a:lnTo>
                    <a:pt x="103597" y="1068410"/>
                  </a:lnTo>
                  <a:lnTo>
                    <a:pt x="79638" y="1018675"/>
                  </a:lnTo>
                  <a:lnTo>
                    <a:pt x="59371" y="970994"/>
                  </a:lnTo>
                  <a:lnTo>
                    <a:pt x="42547" y="925434"/>
                  </a:lnTo>
                  <a:lnTo>
                    <a:pt x="28917" y="882062"/>
                  </a:lnTo>
                  <a:lnTo>
                    <a:pt x="18234" y="840945"/>
                  </a:lnTo>
                  <a:lnTo>
                    <a:pt x="10250" y="802151"/>
                  </a:lnTo>
                  <a:lnTo>
                    <a:pt x="1380" y="731799"/>
                  </a:lnTo>
                  <a:lnTo>
                    <a:pt x="0" y="700376"/>
                  </a:lnTo>
                  <a:lnTo>
                    <a:pt x="323" y="671544"/>
                  </a:lnTo>
                  <a:lnTo>
                    <a:pt x="8190" y="605358"/>
                  </a:lnTo>
                  <a:lnTo>
                    <a:pt x="18706" y="562486"/>
                  </a:lnTo>
                  <a:lnTo>
                    <a:pt x="33282" y="517410"/>
                  </a:lnTo>
                  <a:lnTo>
                    <a:pt x="51550" y="470791"/>
                  </a:lnTo>
                  <a:lnTo>
                    <a:pt x="73139" y="423285"/>
                  </a:lnTo>
                  <a:lnTo>
                    <a:pt x="97681" y="375553"/>
                  </a:lnTo>
                  <a:lnTo>
                    <a:pt x="124806" y="328253"/>
                  </a:lnTo>
                  <a:lnTo>
                    <a:pt x="154145" y="282043"/>
                  </a:lnTo>
                  <a:lnTo>
                    <a:pt x="185328" y="237581"/>
                  </a:lnTo>
                  <a:lnTo>
                    <a:pt x="217987" y="195527"/>
                  </a:lnTo>
                  <a:lnTo>
                    <a:pt x="251753" y="156538"/>
                  </a:lnTo>
                  <a:lnTo>
                    <a:pt x="341885" y="74479"/>
                  </a:lnTo>
                  <a:close/>
                </a:path>
              </a:pathLst>
            </a:custGeom>
            <a:solidFill>
              <a:srgbClr val="ED731B"/>
            </a:solidFill>
          </p:spPr>
          <p:txBody>
            <a:bodyPr wrap="square" lIns="0" tIns="0" rIns="0" bIns="0" rtlCol="0"/>
            <a:lstStyle/>
            <a:p>
              <a:endParaRPr/>
            </a:p>
          </p:txBody>
        </p:sp>
        <p:sp>
          <p:nvSpPr>
            <p:cNvPr id="11" name="object 11"/>
            <p:cNvSpPr/>
            <p:nvPr/>
          </p:nvSpPr>
          <p:spPr>
            <a:xfrm>
              <a:off x="9177284" y="8193379"/>
              <a:ext cx="810260" cy="729615"/>
            </a:xfrm>
            <a:custGeom>
              <a:avLst/>
              <a:gdLst/>
              <a:ahLst/>
              <a:cxnLst/>
              <a:rect l="l" t="t" r="r" b="b"/>
              <a:pathLst>
                <a:path w="810259" h="729615">
                  <a:moveTo>
                    <a:pt x="705829" y="333217"/>
                  </a:moveTo>
                  <a:lnTo>
                    <a:pt x="435089" y="284063"/>
                  </a:lnTo>
                  <a:lnTo>
                    <a:pt x="454772" y="236210"/>
                  </a:lnTo>
                  <a:lnTo>
                    <a:pt x="474154" y="192095"/>
                  </a:lnTo>
                  <a:lnTo>
                    <a:pt x="493794" y="149342"/>
                  </a:lnTo>
                  <a:lnTo>
                    <a:pt x="536951" y="57010"/>
                  </a:lnTo>
                  <a:lnTo>
                    <a:pt x="551797" y="24281"/>
                  </a:lnTo>
                  <a:lnTo>
                    <a:pt x="559891" y="5806"/>
                  </a:lnTo>
                  <a:lnTo>
                    <a:pt x="562344" y="0"/>
                  </a:lnTo>
                  <a:lnTo>
                    <a:pt x="642148" y="32872"/>
                  </a:lnTo>
                  <a:lnTo>
                    <a:pt x="629134" y="57222"/>
                  </a:lnTo>
                  <a:lnTo>
                    <a:pt x="595999" y="119626"/>
                  </a:lnTo>
                  <a:lnTo>
                    <a:pt x="551601" y="204113"/>
                  </a:lnTo>
                  <a:lnTo>
                    <a:pt x="504801" y="294714"/>
                  </a:lnTo>
                  <a:lnTo>
                    <a:pt x="712055" y="332342"/>
                  </a:lnTo>
                  <a:lnTo>
                    <a:pt x="705829" y="333217"/>
                  </a:lnTo>
                  <a:close/>
                </a:path>
                <a:path w="810259" h="729615">
                  <a:moveTo>
                    <a:pt x="15823" y="464640"/>
                  </a:moveTo>
                  <a:lnTo>
                    <a:pt x="0" y="407287"/>
                  </a:lnTo>
                  <a:lnTo>
                    <a:pt x="285624" y="348028"/>
                  </a:lnTo>
                  <a:lnTo>
                    <a:pt x="395129" y="322599"/>
                  </a:lnTo>
                  <a:lnTo>
                    <a:pt x="353426" y="282318"/>
                  </a:lnTo>
                  <a:lnTo>
                    <a:pt x="312143" y="243264"/>
                  </a:lnTo>
                  <a:lnTo>
                    <a:pt x="272845" y="206894"/>
                  </a:lnTo>
                  <a:lnTo>
                    <a:pt x="236939" y="174518"/>
                  </a:lnTo>
                  <a:lnTo>
                    <a:pt x="205939" y="147544"/>
                  </a:lnTo>
                  <a:lnTo>
                    <a:pt x="146652" y="99577"/>
                  </a:lnTo>
                  <a:lnTo>
                    <a:pt x="126109" y="81820"/>
                  </a:lnTo>
                  <a:lnTo>
                    <a:pt x="116288" y="72401"/>
                  </a:lnTo>
                  <a:lnTo>
                    <a:pt x="113774" y="69636"/>
                  </a:lnTo>
                  <a:lnTo>
                    <a:pt x="156008" y="27837"/>
                  </a:lnTo>
                  <a:lnTo>
                    <a:pt x="258825" y="124089"/>
                  </a:lnTo>
                  <a:lnTo>
                    <a:pt x="350169" y="208184"/>
                  </a:lnTo>
                  <a:lnTo>
                    <a:pt x="435089" y="284063"/>
                  </a:lnTo>
                  <a:lnTo>
                    <a:pt x="705829" y="333217"/>
                  </a:lnTo>
                  <a:lnTo>
                    <a:pt x="524008" y="359367"/>
                  </a:lnTo>
                  <a:lnTo>
                    <a:pt x="561292" y="392656"/>
                  </a:lnTo>
                  <a:lnTo>
                    <a:pt x="577612" y="407871"/>
                  </a:lnTo>
                  <a:lnTo>
                    <a:pt x="459883" y="386496"/>
                  </a:lnTo>
                  <a:lnTo>
                    <a:pt x="458005" y="390501"/>
                  </a:lnTo>
                  <a:lnTo>
                    <a:pt x="398877" y="379766"/>
                  </a:lnTo>
                  <a:lnTo>
                    <a:pt x="339329" y="390645"/>
                  </a:lnTo>
                  <a:lnTo>
                    <a:pt x="280707" y="402035"/>
                  </a:lnTo>
                  <a:lnTo>
                    <a:pt x="225291" y="413469"/>
                  </a:lnTo>
                  <a:lnTo>
                    <a:pt x="175362" y="424479"/>
                  </a:lnTo>
                  <a:lnTo>
                    <a:pt x="133201" y="434596"/>
                  </a:lnTo>
                  <a:lnTo>
                    <a:pt x="58960" y="455268"/>
                  </a:lnTo>
                  <a:lnTo>
                    <a:pt x="32851" y="461631"/>
                  </a:lnTo>
                  <a:lnTo>
                    <a:pt x="19544" y="464177"/>
                  </a:lnTo>
                  <a:lnTo>
                    <a:pt x="15823" y="464640"/>
                  </a:lnTo>
                  <a:close/>
                </a:path>
                <a:path w="810259" h="729615">
                  <a:moveTo>
                    <a:pt x="712055" y="332342"/>
                  </a:moveTo>
                  <a:lnTo>
                    <a:pt x="504801" y="294714"/>
                  </a:lnTo>
                  <a:lnTo>
                    <a:pt x="546298" y="285776"/>
                  </a:lnTo>
                  <a:lnTo>
                    <a:pt x="586457" y="277786"/>
                  </a:lnTo>
                  <a:lnTo>
                    <a:pt x="723394" y="252454"/>
                  </a:lnTo>
                  <a:lnTo>
                    <a:pt x="760437" y="245157"/>
                  </a:lnTo>
                  <a:lnTo>
                    <a:pt x="781169" y="240852"/>
                  </a:lnTo>
                  <a:lnTo>
                    <a:pt x="787627" y="239439"/>
                  </a:lnTo>
                  <a:lnTo>
                    <a:pt x="809844" y="319011"/>
                  </a:lnTo>
                  <a:lnTo>
                    <a:pt x="763681" y="325262"/>
                  </a:lnTo>
                  <a:lnTo>
                    <a:pt x="712055" y="332342"/>
                  </a:lnTo>
                  <a:close/>
                </a:path>
                <a:path w="810259" h="729615">
                  <a:moveTo>
                    <a:pt x="694053" y="632563"/>
                  </a:moveTo>
                  <a:lnTo>
                    <a:pt x="622984" y="556907"/>
                  </a:lnTo>
                  <a:lnTo>
                    <a:pt x="479472" y="406431"/>
                  </a:lnTo>
                  <a:lnTo>
                    <a:pt x="459883" y="386496"/>
                  </a:lnTo>
                  <a:lnTo>
                    <a:pt x="577612" y="407871"/>
                  </a:lnTo>
                  <a:lnTo>
                    <a:pt x="595867" y="424889"/>
                  </a:lnTo>
                  <a:lnTo>
                    <a:pt x="629420" y="457187"/>
                  </a:lnTo>
                  <a:lnTo>
                    <a:pt x="663642" y="490672"/>
                  </a:lnTo>
                  <a:lnTo>
                    <a:pt x="704305" y="529666"/>
                  </a:lnTo>
                  <a:lnTo>
                    <a:pt x="731815" y="555650"/>
                  </a:lnTo>
                  <a:lnTo>
                    <a:pt x="747412" y="570133"/>
                  </a:lnTo>
                  <a:lnTo>
                    <a:pt x="752336" y="574626"/>
                  </a:lnTo>
                  <a:lnTo>
                    <a:pt x="694053" y="632563"/>
                  </a:lnTo>
                  <a:close/>
                </a:path>
                <a:path w="810259" h="729615">
                  <a:moveTo>
                    <a:pt x="315957" y="729033"/>
                  </a:moveTo>
                  <a:lnTo>
                    <a:pt x="258391" y="705212"/>
                  </a:lnTo>
                  <a:lnTo>
                    <a:pt x="273889" y="670627"/>
                  </a:lnTo>
                  <a:lnTo>
                    <a:pt x="311425" y="585866"/>
                  </a:lnTo>
                  <a:lnTo>
                    <a:pt x="357566" y="479416"/>
                  </a:lnTo>
                  <a:lnTo>
                    <a:pt x="398877" y="379766"/>
                  </a:lnTo>
                  <a:lnTo>
                    <a:pt x="458005" y="390501"/>
                  </a:lnTo>
                  <a:lnTo>
                    <a:pt x="435641" y="438192"/>
                  </a:lnTo>
                  <a:lnTo>
                    <a:pt x="412366" y="489506"/>
                  </a:lnTo>
                  <a:lnTo>
                    <a:pt x="390927" y="538423"/>
                  </a:lnTo>
                  <a:lnTo>
                    <a:pt x="372195" y="582930"/>
                  </a:lnTo>
                  <a:lnTo>
                    <a:pt x="357040" y="621012"/>
                  </a:lnTo>
                  <a:lnTo>
                    <a:pt x="332659" y="690186"/>
                  </a:lnTo>
                  <a:lnTo>
                    <a:pt x="323210" y="714097"/>
                  </a:lnTo>
                  <a:lnTo>
                    <a:pt x="317728" y="725882"/>
                  </a:lnTo>
                  <a:lnTo>
                    <a:pt x="315957" y="729033"/>
                  </a:lnTo>
                  <a:close/>
                </a:path>
              </a:pathLst>
            </a:custGeom>
            <a:solidFill>
              <a:srgbClr val="1C1C1B"/>
            </a:solidFill>
          </p:spPr>
          <p:txBody>
            <a:bodyPr wrap="square" lIns="0" tIns="0" rIns="0" bIns="0" rtlCol="0"/>
            <a:lstStyle/>
            <a:p>
              <a:endParaRPr/>
            </a:p>
          </p:txBody>
        </p:sp>
      </p:gr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0" y="0"/>
            <a:ext cx="18288000" cy="10287000"/>
          </a:xfrm>
          <a:custGeom>
            <a:avLst/>
            <a:gdLst/>
            <a:ahLst/>
            <a:cxnLst/>
            <a:rect l="l" t="t" r="r" b="b"/>
            <a:pathLst>
              <a:path w="18288000" h="10287000">
                <a:moveTo>
                  <a:pt x="18287998" y="10286999"/>
                </a:moveTo>
                <a:lnTo>
                  <a:pt x="0" y="10286999"/>
                </a:lnTo>
                <a:lnTo>
                  <a:pt x="0" y="0"/>
                </a:lnTo>
                <a:lnTo>
                  <a:pt x="18287998" y="0"/>
                </a:lnTo>
                <a:lnTo>
                  <a:pt x="18287998" y="10286999"/>
                </a:lnTo>
                <a:close/>
              </a:path>
            </a:pathLst>
          </a:custGeom>
          <a:solidFill>
            <a:srgbClr val="F9D300"/>
          </a:solidFill>
        </p:spPr>
        <p:txBody>
          <a:bodyPr wrap="square" lIns="0" tIns="0" rIns="0" bIns="0" rtlCol="0"/>
          <a:lstStyle/>
          <a:p>
            <a:endParaRPr/>
          </a:p>
        </p:txBody>
      </p:sp>
      <p:sp>
        <p:nvSpPr>
          <p:cNvPr id="3" name="object 3"/>
          <p:cNvSpPr/>
          <p:nvPr/>
        </p:nvSpPr>
        <p:spPr>
          <a:xfrm>
            <a:off x="835775" y="921953"/>
            <a:ext cx="16618585" cy="8439150"/>
          </a:xfrm>
          <a:custGeom>
            <a:avLst/>
            <a:gdLst/>
            <a:ahLst/>
            <a:cxnLst/>
            <a:rect l="l" t="t" r="r" b="b"/>
            <a:pathLst>
              <a:path w="16618585" h="8439150">
                <a:moveTo>
                  <a:pt x="13384867" y="8438772"/>
                </a:moveTo>
                <a:lnTo>
                  <a:pt x="12405573" y="8435219"/>
                </a:lnTo>
                <a:lnTo>
                  <a:pt x="11944493" y="8431920"/>
                </a:lnTo>
                <a:lnTo>
                  <a:pt x="2702805" y="8430972"/>
                </a:lnTo>
                <a:lnTo>
                  <a:pt x="1827162" y="8420800"/>
                </a:lnTo>
                <a:lnTo>
                  <a:pt x="1408642" y="8408744"/>
                </a:lnTo>
                <a:lnTo>
                  <a:pt x="1157333" y="8395659"/>
                </a:lnTo>
                <a:lnTo>
                  <a:pt x="995105" y="8382274"/>
                </a:lnTo>
                <a:lnTo>
                  <a:pt x="879107" y="8368155"/>
                </a:lnTo>
                <a:lnTo>
                  <a:pt x="796354" y="8353958"/>
                </a:lnTo>
                <a:lnTo>
                  <a:pt x="737378" y="8340334"/>
                </a:lnTo>
                <a:lnTo>
                  <a:pt x="687795" y="8325298"/>
                </a:lnTo>
                <a:lnTo>
                  <a:pt x="646044" y="8308782"/>
                </a:lnTo>
                <a:lnTo>
                  <a:pt x="610569" y="8290720"/>
                </a:lnTo>
                <a:lnTo>
                  <a:pt x="575034" y="8267604"/>
                </a:lnTo>
                <a:lnTo>
                  <a:pt x="522047" y="8222808"/>
                </a:lnTo>
                <a:lnTo>
                  <a:pt x="492933" y="8193607"/>
                </a:lnTo>
                <a:lnTo>
                  <a:pt x="464869" y="8162180"/>
                </a:lnTo>
                <a:lnTo>
                  <a:pt x="437857" y="8128623"/>
                </a:lnTo>
                <a:lnTo>
                  <a:pt x="411898" y="8093027"/>
                </a:lnTo>
                <a:lnTo>
                  <a:pt x="386992" y="8055487"/>
                </a:lnTo>
                <a:lnTo>
                  <a:pt x="363139" y="8016098"/>
                </a:lnTo>
                <a:lnTo>
                  <a:pt x="340341" y="7974951"/>
                </a:lnTo>
                <a:lnTo>
                  <a:pt x="318598" y="7932142"/>
                </a:lnTo>
                <a:lnTo>
                  <a:pt x="297910" y="7887765"/>
                </a:lnTo>
                <a:lnTo>
                  <a:pt x="278279" y="7841912"/>
                </a:lnTo>
                <a:lnTo>
                  <a:pt x="259704" y="7794678"/>
                </a:lnTo>
                <a:lnTo>
                  <a:pt x="242188" y="7746156"/>
                </a:lnTo>
                <a:lnTo>
                  <a:pt x="225729" y="7696441"/>
                </a:lnTo>
                <a:lnTo>
                  <a:pt x="210329" y="7645625"/>
                </a:lnTo>
                <a:lnTo>
                  <a:pt x="195989" y="7593804"/>
                </a:lnTo>
                <a:lnTo>
                  <a:pt x="182710" y="7541070"/>
                </a:lnTo>
                <a:lnTo>
                  <a:pt x="170491" y="7487517"/>
                </a:lnTo>
                <a:lnTo>
                  <a:pt x="159333" y="7433240"/>
                </a:lnTo>
                <a:lnTo>
                  <a:pt x="149238" y="7378331"/>
                </a:lnTo>
                <a:lnTo>
                  <a:pt x="140206" y="7322885"/>
                </a:lnTo>
                <a:lnTo>
                  <a:pt x="132237" y="7266995"/>
                </a:lnTo>
                <a:lnTo>
                  <a:pt x="125332" y="7210756"/>
                </a:lnTo>
                <a:lnTo>
                  <a:pt x="119492" y="7154260"/>
                </a:lnTo>
                <a:lnTo>
                  <a:pt x="97570" y="7006752"/>
                </a:lnTo>
                <a:lnTo>
                  <a:pt x="51076" y="6392383"/>
                </a:lnTo>
                <a:lnTo>
                  <a:pt x="8916" y="5053391"/>
                </a:lnTo>
                <a:lnTo>
                  <a:pt x="0" y="2732012"/>
                </a:lnTo>
                <a:lnTo>
                  <a:pt x="27428" y="2317298"/>
                </a:lnTo>
                <a:lnTo>
                  <a:pt x="69166" y="1898364"/>
                </a:lnTo>
                <a:lnTo>
                  <a:pt x="107328" y="1574322"/>
                </a:lnTo>
                <a:lnTo>
                  <a:pt x="124023" y="1444283"/>
                </a:lnTo>
                <a:lnTo>
                  <a:pt x="128972" y="1397811"/>
                </a:lnTo>
                <a:lnTo>
                  <a:pt x="132888" y="1350777"/>
                </a:lnTo>
                <a:lnTo>
                  <a:pt x="138753" y="1255446"/>
                </a:lnTo>
                <a:lnTo>
                  <a:pt x="146874" y="1110880"/>
                </a:lnTo>
                <a:lnTo>
                  <a:pt x="150532" y="1062698"/>
                </a:lnTo>
                <a:lnTo>
                  <a:pt x="155138" y="1014696"/>
                </a:lnTo>
                <a:lnTo>
                  <a:pt x="160975" y="966979"/>
                </a:lnTo>
                <a:lnTo>
                  <a:pt x="168324" y="919654"/>
                </a:lnTo>
                <a:lnTo>
                  <a:pt x="177470" y="872828"/>
                </a:lnTo>
                <a:lnTo>
                  <a:pt x="188694" y="826605"/>
                </a:lnTo>
                <a:lnTo>
                  <a:pt x="202281" y="781093"/>
                </a:lnTo>
                <a:lnTo>
                  <a:pt x="218512" y="736396"/>
                </a:lnTo>
                <a:lnTo>
                  <a:pt x="237671" y="692622"/>
                </a:lnTo>
                <a:lnTo>
                  <a:pt x="260040" y="649877"/>
                </a:lnTo>
                <a:lnTo>
                  <a:pt x="285903" y="608266"/>
                </a:lnTo>
                <a:lnTo>
                  <a:pt x="315543" y="567895"/>
                </a:lnTo>
                <a:lnTo>
                  <a:pt x="349242" y="528871"/>
                </a:lnTo>
                <a:lnTo>
                  <a:pt x="392917" y="486186"/>
                </a:lnTo>
                <a:lnTo>
                  <a:pt x="440438" y="446234"/>
                </a:lnTo>
                <a:lnTo>
                  <a:pt x="480883" y="417388"/>
                </a:lnTo>
                <a:lnTo>
                  <a:pt x="519346" y="394081"/>
                </a:lnTo>
                <a:lnTo>
                  <a:pt x="563371" y="371440"/>
                </a:lnTo>
                <a:lnTo>
                  <a:pt x="614117" y="349465"/>
                </a:lnTo>
                <a:lnTo>
                  <a:pt x="672742" y="328156"/>
                </a:lnTo>
                <a:lnTo>
                  <a:pt x="740405" y="307514"/>
                </a:lnTo>
                <a:lnTo>
                  <a:pt x="818264" y="287538"/>
                </a:lnTo>
                <a:lnTo>
                  <a:pt x="907478" y="268230"/>
                </a:lnTo>
                <a:lnTo>
                  <a:pt x="1009205" y="249588"/>
                </a:lnTo>
                <a:lnTo>
                  <a:pt x="1149425" y="228101"/>
                </a:lnTo>
                <a:lnTo>
                  <a:pt x="1311334" y="207575"/>
                </a:lnTo>
                <a:lnTo>
                  <a:pt x="1496933" y="188011"/>
                </a:lnTo>
                <a:lnTo>
                  <a:pt x="1746079" y="166405"/>
                </a:lnTo>
                <a:lnTo>
                  <a:pt x="2033373" y="146109"/>
                </a:lnTo>
                <a:lnTo>
                  <a:pt x="2412500" y="124522"/>
                </a:lnTo>
                <a:lnTo>
                  <a:pt x="2909447" y="102287"/>
                </a:lnTo>
                <a:lnTo>
                  <a:pt x="3556996" y="80130"/>
                </a:lnTo>
                <a:lnTo>
                  <a:pt x="4395972" y="58858"/>
                </a:lnTo>
                <a:lnTo>
                  <a:pt x="5476636" y="39361"/>
                </a:lnTo>
                <a:lnTo>
                  <a:pt x="6976372" y="21511"/>
                </a:lnTo>
                <a:lnTo>
                  <a:pt x="9036609" y="7577"/>
                </a:lnTo>
                <a:lnTo>
                  <a:pt x="12013175" y="0"/>
                </a:lnTo>
                <a:lnTo>
                  <a:pt x="14609635" y="657"/>
                </a:lnTo>
                <a:lnTo>
                  <a:pt x="14784746" y="9777"/>
                </a:lnTo>
                <a:lnTo>
                  <a:pt x="14899467" y="17336"/>
                </a:lnTo>
                <a:lnTo>
                  <a:pt x="15012105" y="26367"/>
                </a:lnTo>
                <a:lnTo>
                  <a:pt x="15122259" y="37118"/>
                </a:lnTo>
                <a:lnTo>
                  <a:pt x="15176279" y="43217"/>
                </a:lnTo>
                <a:lnTo>
                  <a:pt x="15229528" y="49839"/>
                </a:lnTo>
                <a:lnTo>
                  <a:pt x="15281955" y="57015"/>
                </a:lnTo>
                <a:lnTo>
                  <a:pt x="15333511" y="64777"/>
                </a:lnTo>
                <a:lnTo>
                  <a:pt x="15384146" y="73155"/>
                </a:lnTo>
                <a:lnTo>
                  <a:pt x="15433808" y="82181"/>
                </a:lnTo>
                <a:lnTo>
                  <a:pt x="15482448" y="91885"/>
                </a:lnTo>
                <a:lnTo>
                  <a:pt x="15530017" y="102298"/>
                </a:lnTo>
                <a:lnTo>
                  <a:pt x="15576463" y="113452"/>
                </a:lnTo>
                <a:lnTo>
                  <a:pt x="15621737" y="125378"/>
                </a:lnTo>
                <a:lnTo>
                  <a:pt x="15665788" y="138106"/>
                </a:lnTo>
                <a:lnTo>
                  <a:pt x="15708567" y="151668"/>
                </a:lnTo>
                <a:lnTo>
                  <a:pt x="15750023" y="166095"/>
                </a:lnTo>
                <a:lnTo>
                  <a:pt x="15790107" y="181417"/>
                </a:lnTo>
                <a:lnTo>
                  <a:pt x="15828767" y="197666"/>
                </a:lnTo>
                <a:lnTo>
                  <a:pt x="15865954" y="214873"/>
                </a:lnTo>
                <a:lnTo>
                  <a:pt x="15914650" y="239588"/>
                </a:lnTo>
                <a:lnTo>
                  <a:pt x="15961443" y="265476"/>
                </a:lnTo>
                <a:lnTo>
                  <a:pt x="16006359" y="292507"/>
                </a:lnTo>
                <a:lnTo>
                  <a:pt x="16049426" y="320649"/>
                </a:lnTo>
                <a:lnTo>
                  <a:pt x="16090672" y="349872"/>
                </a:lnTo>
                <a:lnTo>
                  <a:pt x="16130125" y="380146"/>
                </a:lnTo>
                <a:lnTo>
                  <a:pt x="16167812" y="411441"/>
                </a:lnTo>
                <a:lnTo>
                  <a:pt x="16203760" y="443726"/>
                </a:lnTo>
                <a:lnTo>
                  <a:pt x="16237998" y="476970"/>
                </a:lnTo>
                <a:lnTo>
                  <a:pt x="16270552" y="511144"/>
                </a:lnTo>
                <a:lnTo>
                  <a:pt x="16301450" y="546217"/>
                </a:lnTo>
                <a:lnTo>
                  <a:pt x="16330720" y="582157"/>
                </a:lnTo>
                <a:lnTo>
                  <a:pt x="16358389" y="618936"/>
                </a:lnTo>
                <a:lnTo>
                  <a:pt x="16384485" y="656523"/>
                </a:lnTo>
                <a:lnTo>
                  <a:pt x="16409036" y="694886"/>
                </a:lnTo>
                <a:lnTo>
                  <a:pt x="16432068" y="733997"/>
                </a:lnTo>
                <a:lnTo>
                  <a:pt x="16453610" y="773823"/>
                </a:lnTo>
                <a:lnTo>
                  <a:pt x="16473689" y="814335"/>
                </a:lnTo>
                <a:lnTo>
                  <a:pt x="16492333" y="855503"/>
                </a:lnTo>
                <a:lnTo>
                  <a:pt x="16509569" y="897296"/>
                </a:lnTo>
                <a:lnTo>
                  <a:pt x="16525424" y="939683"/>
                </a:lnTo>
                <a:lnTo>
                  <a:pt x="16539927" y="982635"/>
                </a:lnTo>
                <a:lnTo>
                  <a:pt x="16553104" y="1026120"/>
                </a:lnTo>
                <a:lnTo>
                  <a:pt x="16564984" y="1070109"/>
                </a:lnTo>
                <a:lnTo>
                  <a:pt x="16575594" y="1114571"/>
                </a:lnTo>
                <a:lnTo>
                  <a:pt x="16584961" y="1159475"/>
                </a:lnTo>
                <a:lnTo>
                  <a:pt x="16593113" y="1204791"/>
                </a:lnTo>
                <a:lnTo>
                  <a:pt x="16600078" y="1250489"/>
                </a:lnTo>
                <a:lnTo>
                  <a:pt x="16605883" y="1296538"/>
                </a:lnTo>
                <a:lnTo>
                  <a:pt x="16610555" y="1342907"/>
                </a:lnTo>
                <a:lnTo>
                  <a:pt x="16614122" y="1389568"/>
                </a:lnTo>
                <a:lnTo>
                  <a:pt x="16616613" y="1436488"/>
                </a:lnTo>
                <a:lnTo>
                  <a:pt x="16618053" y="1483637"/>
                </a:lnTo>
                <a:lnTo>
                  <a:pt x="16618472" y="1530986"/>
                </a:lnTo>
                <a:lnTo>
                  <a:pt x="16617896" y="1578504"/>
                </a:lnTo>
                <a:lnTo>
                  <a:pt x="16602855" y="1695796"/>
                </a:lnTo>
                <a:lnTo>
                  <a:pt x="16571026" y="1993786"/>
                </a:lnTo>
                <a:lnTo>
                  <a:pt x="16542351" y="2391647"/>
                </a:lnTo>
                <a:lnTo>
                  <a:pt x="16536771" y="2808552"/>
                </a:lnTo>
                <a:lnTo>
                  <a:pt x="16548619" y="5052463"/>
                </a:lnTo>
                <a:lnTo>
                  <a:pt x="16558970" y="6321306"/>
                </a:lnTo>
                <a:lnTo>
                  <a:pt x="16566299" y="6884809"/>
                </a:lnTo>
                <a:lnTo>
                  <a:pt x="16569081" y="7012704"/>
                </a:lnTo>
                <a:lnTo>
                  <a:pt x="16564569" y="7061444"/>
                </a:lnTo>
                <a:lnTo>
                  <a:pt x="16558587" y="7110059"/>
                </a:lnTo>
                <a:lnTo>
                  <a:pt x="16551144" y="7158504"/>
                </a:lnTo>
                <a:lnTo>
                  <a:pt x="16542246" y="7206729"/>
                </a:lnTo>
                <a:lnTo>
                  <a:pt x="16531903" y="7254688"/>
                </a:lnTo>
                <a:lnTo>
                  <a:pt x="16520121" y="7302335"/>
                </a:lnTo>
                <a:lnTo>
                  <a:pt x="16506910" y="7349621"/>
                </a:lnTo>
                <a:lnTo>
                  <a:pt x="16492276" y="7396500"/>
                </a:lnTo>
                <a:lnTo>
                  <a:pt x="16476227" y="7442924"/>
                </a:lnTo>
                <a:lnTo>
                  <a:pt x="16458772" y="7488847"/>
                </a:lnTo>
                <a:lnTo>
                  <a:pt x="16439919" y="7534220"/>
                </a:lnTo>
                <a:lnTo>
                  <a:pt x="16419675" y="7578998"/>
                </a:lnTo>
                <a:lnTo>
                  <a:pt x="16398048" y="7623132"/>
                </a:lnTo>
                <a:lnTo>
                  <a:pt x="16375046" y="7666576"/>
                </a:lnTo>
                <a:lnTo>
                  <a:pt x="16350678" y="7709282"/>
                </a:lnTo>
                <a:lnTo>
                  <a:pt x="16324950" y="7751203"/>
                </a:lnTo>
                <a:lnTo>
                  <a:pt x="16297872" y="7792293"/>
                </a:lnTo>
                <a:lnTo>
                  <a:pt x="16269450" y="7832503"/>
                </a:lnTo>
                <a:lnTo>
                  <a:pt x="16239693" y="7871787"/>
                </a:lnTo>
                <a:lnTo>
                  <a:pt x="16208609" y="7910098"/>
                </a:lnTo>
                <a:lnTo>
                  <a:pt x="16176205" y="7947387"/>
                </a:lnTo>
                <a:lnTo>
                  <a:pt x="16142490" y="7983610"/>
                </a:lnTo>
                <a:lnTo>
                  <a:pt x="16107471" y="8018717"/>
                </a:lnTo>
                <a:lnTo>
                  <a:pt x="16071157" y="8052662"/>
                </a:lnTo>
                <a:lnTo>
                  <a:pt x="16033554" y="8085397"/>
                </a:lnTo>
                <a:lnTo>
                  <a:pt x="15994672" y="8116876"/>
                </a:lnTo>
                <a:lnTo>
                  <a:pt x="15954518" y="8147052"/>
                </a:lnTo>
                <a:lnTo>
                  <a:pt x="15913100" y="8175876"/>
                </a:lnTo>
                <a:lnTo>
                  <a:pt x="15870426" y="8203303"/>
                </a:lnTo>
                <a:lnTo>
                  <a:pt x="15826503" y="8229284"/>
                </a:lnTo>
                <a:lnTo>
                  <a:pt x="15786100" y="8251101"/>
                </a:lnTo>
                <a:lnTo>
                  <a:pt x="15743813" y="8271508"/>
                </a:lnTo>
                <a:lnTo>
                  <a:pt x="15698743" y="8290542"/>
                </a:lnTo>
                <a:lnTo>
                  <a:pt x="15632763" y="8313845"/>
                </a:lnTo>
                <a:lnTo>
                  <a:pt x="15558099" y="8334853"/>
                </a:lnTo>
                <a:lnTo>
                  <a:pt x="15516843" y="8344523"/>
                </a:lnTo>
                <a:lnTo>
                  <a:pt x="15449304" y="8358014"/>
                </a:lnTo>
                <a:lnTo>
                  <a:pt x="15374179" y="8370322"/>
                </a:lnTo>
                <a:lnTo>
                  <a:pt x="15290566" y="8381481"/>
                </a:lnTo>
                <a:lnTo>
                  <a:pt x="15197566" y="8391527"/>
                </a:lnTo>
                <a:lnTo>
                  <a:pt x="15094279" y="8400495"/>
                </a:lnTo>
                <a:lnTo>
                  <a:pt x="14979802" y="8408422"/>
                </a:lnTo>
                <a:lnTo>
                  <a:pt x="14808205" y="8417432"/>
                </a:lnTo>
                <a:lnTo>
                  <a:pt x="14612982" y="8424737"/>
                </a:lnTo>
                <a:lnTo>
                  <a:pt x="14332477" y="8431599"/>
                </a:lnTo>
                <a:lnTo>
                  <a:pt x="13936868" y="8436723"/>
                </a:lnTo>
                <a:lnTo>
                  <a:pt x="13384867" y="8438772"/>
                </a:lnTo>
                <a:close/>
              </a:path>
            </a:pathLst>
          </a:custGeom>
          <a:solidFill>
            <a:srgbClr val="FFF9E7"/>
          </a:solidFill>
        </p:spPr>
        <p:txBody>
          <a:bodyPr wrap="square" lIns="0" tIns="0" rIns="0" bIns="0" rtlCol="0"/>
          <a:lstStyle/>
          <a:p>
            <a:endParaRPr/>
          </a:p>
        </p:txBody>
      </p:sp>
      <p:sp>
        <p:nvSpPr>
          <p:cNvPr id="4" name="object 4"/>
          <p:cNvSpPr txBox="1"/>
          <p:nvPr/>
        </p:nvSpPr>
        <p:spPr>
          <a:xfrm>
            <a:off x="1815846" y="2261639"/>
            <a:ext cx="15161260" cy="5656580"/>
          </a:xfrm>
          <a:prstGeom prst="rect">
            <a:avLst/>
          </a:prstGeom>
        </p:spPr>
        <p:txBody>
          <a:bodyPr vert="horz" wrap="square" lIns="0" tIns="12065" rIns="0" bIns="0" rtlCol="0">
            <a:spAutoFit/>
          </a:bodyPr>
          <a:lstStyle/>
          <a:p>
            <a:pPr marL="12700" marR="5080" algn="ctr">
              <a:lnSpc>
                <a:spcPct val="100499"/>
              </a:lnSpc>
              <a:spcBef>
                <a:spcPts val="95"/>
              </a:spcBef>
            </a:pPr>
            <a:r>
              <a:rPr sz="5250" spc="225" dirty="0">
                <a:solidFill>
                  <a:srgbClr val="1C1C1B"/>
                </a:solidFill>
                <a:latin typeface="Trebuchet MS"/>
                <a:cs typeface="Trebuchet MS"/>
              </a:rPr>
              <a:t>Penafsiran </a:t>
            </a:r>
            <a:r>
              <a:rPr sz="5250" spc="-185" dirty="0">
                <a:solidFill>
                  <a:srgbClr val="1C1C1B"/>
                </a:solidFill>
                <a:latin typeface="Trebuchet MS"/>
                <a:cs typeface="Trebuchet MS"/>
              </a:rPr>
              <a:t>di </a:t>
            </a:r>
            <a:r>
              <a:rPr sz="5250" spc="270" dirty="0">
                <a:solidFill>
                  <a:srgbClr val="1C1C1B"/>
                </a:solidFill>
                <a:latin typeface="Trebuchet MS"/>
                <a:cs typeface="Trebuchet MS"/>
              </a:rPr>
              <a:t>atas </a:t>
            </a:r>
            <a:r>
              <a:rPr sz="5250" spc="-10" dirty="0">
                <a:solidFill>
                  <a:srgbClr val="1C1C1B"/>
                </a:solidFill>
                <a:latin typeface="Trebuchet MS"/>
                <a:cs typeface="Trebuchet MS"/>
              </a:rPr>
              <a:t>dipengaruhi </a:t>
            </a:r>
            <a:r>
              <a:rPr sz="5250" spc="-114" dirty="0">
                <a:solidFill>
                  <a:srgbClr val="1C1C1B"/>
                </a:solidFill>
                <a:latin typeface="Trebuchet MS"/>
                <a:cs typeface="Trebuchet MS"/>
              </a:rPr>
              <a:t>oleh </a:t>
            </a:r>
            <a:r>
              <a:rPr sz="5250" spc="50" dirty="0">
                <a:solidFill>
                  <a:srgbClr val="1C1C1B"/>
                </a:solidFill>
                <a:latin typeface="Trebuchet MS"/>
                <a:cs typeface="Trebuchet MS"/>
              </a:rPr>
              <a:t>kebijakan </a:t>
            </a:r>
            <a:r>
              <a:rPr sz="5250" spc="55" dirty="0">
                <a:solidFill>
                  <a:srgbClr val="1C1C1B"/>
                </a:solidFill>
                <a:latin typeface="Trebuchet MS"/>
                <a:cs typeface="Trebuchet MS"/>
              </a:rPr>
              <a:t> </a:t>
            </a:r>
            <a:r>
              <a:rPr sz="5250" spc="60" dirty="0">
                <a:solidFill>
                  <a:srgbClr val="1C1C1B"/>
                </a:solidFill>
                <a:latin typeface="Trebuchet MS"/>
                <a:cs typeface="Trebuchet MS"/>
              </a:rPr>
              <a:t>penanaman </a:t>
            </a:r>
            <a:r>
              <a:rPr sz="5250" spc="-55" dirty="0">
                <a:solidFill>
                  <a:srgbClr val="1C1C1B"/>
                </a:solidFill>
                <a:latin typeface="Trebuchet MS"/>
                <a:cs typeface="Trebuchet MS"/>
              </a:rPr>
              <a:t>modal </a:t>
            </a:r>
            <a:r>
              <a:rPr sz="5250" spc="-40" dirty="0">
                <a:solidFill>
                  <a:srgbClr val="1C1C1B"/>
                </a:solidFill>
                <a:latin typeface="Trebuchet MS"/>
                <a:cs typeface="Trebuchet MS"/>
              </a:rPr>
              <a:t>sebelumnya. </a:t>
            </a:r>
            <a:r>
              <a:rPr sz="5250" spc="225" dirty="0">
                <a:solidFill>
                  <a:srgbClr val="1C1C1B"/>
                </a:solidFill>
                <a:latin typeface="Trebuchet MS"/>
                <a:cs typeface="Trebuchet MS"/>
              </a:rPr>
              <a:t>Pada </a:t>
            </a:r>
            <a:r>
              <a:rPr sz="5250" spc="210" dirty="0">
                <a:solidFill>
                  <a:srgbClr val="1C1C1B"/>
                </a:solidFill>
                <a:latin typeface="Trebuchet MS"/>
                <a:cs typeface="Trebuchet MS"/>
              </a:rPr>
              <a:t>Pasal </a:t>
            </a:r>
            <a:r>
              <a:rPr sz="5250" spc="300" dirty="0">
                <a:solidFill>
                  <a:srgbClr val="1C1C1B"/>
                </a:solidFill>
                <a:latin typeface="Trebuchet MS"/>
                <a:cs typeface="Trebuchet MS"/>
              </a:rPr>
              <a:t>2 </a:t>
            </a:r>
            <a:r>
              <a:rPr sz="5250" spc="305" dirty="0">
                <a:solidFill>
                  <a:srgbClr val="1C1C1B"/>
                </a:solidFill>
                <a:latin typeface="Trebuchet MS"/>
                <a:cs typeface="Trebuchet MS"/>
              </a:rPr>
              <a:t> </a:t>
            </a:r>
            <a:r>
              <a:rPr sz="5250" spc="135" dirty="0">
                <a:solidFill>
                  <a:srgbClr val="1C1C1B"/>
                </a:solidFill>
                <a:latin typeface="Trebuchet MS"/>
                <a:cs typeface="Trebuchet MS"/>
              </a:rPr>
              <a:t>Keputusan</a:t>
            </a:r>
            <a:r>
              <a:rPr sz="5250" spc="-70" dirty="0">
                <a:solidFill>
                  <a:srgbClr val="1C1C1B"/>
                </a:solidFill>
                <a:latin typeface="Trebuchet MS"/>
                <a:cs typeface="Trebuchet MS"/>
              </a:rPr>
              <a:t> </a:t>
            </a:r>
            <a:r>
              <a:rPr sz="5250" spc="114" dirty="0">
                <a:solidFill>
                  <a:srgbClr val="1C1C1B"/>
                </a:solidFill>
                <a:latin typeface="Trebuchet MS"/>
                <a:cs typeface="Trebuchet MS"/>
              </a:rPr>
              <a:t>Presiden</a:t>
            </a:r>
            <a:r>
              <a:rPr sz="5250" spc="-70" dirty="0">
                <a:solidFill>
                  <a:srgbClr val="1C1C1B"/>
                </a:solidFill>
                <a:latin typeface="Trebuchet MS"/>
                <a:cs typeface="Trebuchet MS"/>
              </a:rPr>
              <a:t> </a:t>
            </a:r>
            <a:r>
              <a:rPr sz="5250" spc="-90" dirty="0">
                <a:solidFill>
                  <a:srgbClr val="1C1C1B"/>
                </a:solidFill>
                <a:latin typeface="Trebuchet MS"/>
                <a:cs typeface="Trebuchet MS"/>
              </a:rPr>
              <a:t>R.I</a:t>
            </a:r>
            <a:r>
              <a:rPr sz="5250" spc="-70" dirty="0">
                <a:solidFill>
                  <a:srgbClr val="1C1C1B"/>
                </a:solidFill>
                <a:latin typeface="Trebuchet MS"/>
                <a:cs typeface="Trebuchet MS"/>
              </a:rPr>
              <a:t> </a:t>
            </a:r>
            <a:r>
              <a:rPr sz="5250" spc="-250" dirty="0">
                <a:solidFill>
                  <a:srgbClr val="1C1C1B"/>
                </a:solidFill>
                <a:latin typeface="Trebuchet MS"/>
                <a:cs typeface="Trebuchet MS"/>
              </a:rPr>
              <a:t>No.17</a:t>
            </a:r>
            <a:r>
              <a:rPr sz="5250" spc="-65" dirty="0">
                <a:solidFill>
                  <a:srgbClr val="1C1C1B"/>
                </a:solidFill>
                <a:latin typeface="Trebuchet MS"/>
                <a:cs typeface="Trebuchet MS"/>
              </a:rPr>
              <a:t> </a:t>
            </a:r>
            <a:r>
              <a:rPr sz="5250" spc="155" dirty="0">
                <a:solidFill>
                  <a:srgbClr val="1C1C1B"/>
                </a:solidFill>
                <a:latin typeface="Trebuchet MS"/>
                <a:cs typeface="Trebuchet MS"/>
              </a:rPr>
              <a:t>Tahun</a:t>
            </a:r>
            <a:r>
              <a:rPr sz="5250" spc="-70" dirty="0">
                <a:solidFill>
                  <a:srgbClr val="1C1C1B"/>
                </a:solidFill>
                <a:latin typeface="Trebuchet MS"/>
                <a:cs typeface="Trebuchet MS"/>
              </a:rPr>
              <a:t> </a:t>
            </a:r>
            <a:r>
              <a:rPr sz="5250" spc="-110" dirty="0">
                <a:solidFill>
                  <a:srgbClr val="1C1C1B"/>
                </a:solidFill>
                <a:latin typeface="Trebuchet MS"/>
                <a:cs typeface="Trebuchet MS"/>
              </a:rPr>
              <a:t>1986</a:t>
            </a:r>
            <a:r>
              <a:rPr sz="5250" spc="-70" dirty="0">
                <a:solidFill>
                  <a:srgbClr val="1C1C1B"/>
                </a:solidFill>
                <a:latin typeface="Trebuchet MS"/>
                <a:cs typeface="Trebuchet MS"/>
              </a:rPr>
              <a:t> </a:t>
            </a:r>
            <a:r>
              <a:rPr sz="5250" spc="130" dirty="0">
                <a:solidFill>
                  <a:srgbClr val="1C1C1B"/>
                </a:solidFill>
                <a:latin typeface="Trebuchet MS"/>
                <a:cs typeface="Trebuchet MS"/>
              </a:rPr>
              <a:t>tentang </a:t>
            </a:r>
            <a:r>
              <a:rPr sz="5250" spc="-1565" dirty="0">
                <a:solidFill>
                  <a:srgbClr val="1C1C1B"/>
                </a:solidFill>
                <a:latin typeface="Trebuchet MS"/>
                <a:cs typeface="Trebuchet MS"/>
              </a:rPr>
              <a:t> </a:t>
            </a:r>
            <a:r>
              <a:rPr sz="5250" spc="285" dirty="0">
                <a:solidFill>
                  <a:srgbClr val="1C1C1B"/>
                </a:solidFill>
                <a:latin typeface="Trebuchet MS"/>
                <a:cs typeface="Trebuchet MS"/>
              </a:rPr>
              <a:t>Persyaratan </a:t>
            </a:r>
            <a:r>
              <a:rPr sz="5250" spc="15" dirty="0">
                <a:solidFill>
                  <a:srgbClr val="1C1C1B"/>
                </a:solidFill>
                <a:latin typeface="Trebuchet MS"/>
                <a:cs typeface="Trebuchet MS"/>
              </a:rPr>
              <a:t>Pemilikan </a:t>
            </a:r>
            <a:r>
              <a:rPr sz="5250" spc="185" dirty="0">
                <a:solidFill>
                  <a:srgbClr val="1C1C1B"/>
                </a:solidFill>
                <a:latin typeface="Trebuchet MS"/>
                <a:cs typeface="Trebuchet MS"/>
              </a:rPr>
              <a:t>Saham </a:t>
            </a:r>
            <a:r>
              <a:rPr sz="5250" spc="120" dirty="0">
                <a:solidFill>
                  <a:srgbClr val="1C1C1B"/>
                </a:solidFill>
                <a:latin typeface="Trebuchet MS"/>
                <a:cs typeface="Trebuchet MS"/>
              </a:rPr>
              <a:t>Nasional </a:t>
            </a:r>
            <a:r>
              <a:rPr sz="5250" spc="100" dirty="0">
                <a:solidFill>
                  <a:srgbClr val="1C1C1B"/>
                </a:solidFill>
                <a:latin typeface="Trebuchet MS"/>
                <a:cs typeface="Trebuchet MS"/>
              </a:rPr>
              <a:t>Dalam </a:t>
            </a:r>
            <a:r>
              <a:rPr sz="5250" spc="105" dirty="0">
                <a:solidFill>
                  <a:srgbClr val="1C1C1B"/>
                </a:solidFill>
                <a:latin typeface="Trebuchet MS"/>
                <a:cs typeface="Trebuchet MS"/>
              </a:rPr>
              <a:t> </a:t>
            </a:r>
            <a:r>
              <a:rPr sz="5250" spc="200" dirty="0">
                <a:solidFill>
                  <a:srgbClr val="1C1C1B"/>
                </a:solidFill>
                <a:latin typeface="Trebuchet MS"/>
                <a:cs typeface="Trebuchet MS"/>
              </a:rPr>
              <a:t>Perusahaan </a:t>
            </a:r>
            <a:r>
              <a:rPr sz="5250" spc="135" dirty="0">
                <a:solidFill>
                  <a:srgbClr val="1C1C1B"/>
                </a:solidFill>
                <a:latin typeface="Trebuchet MS"/>
                <a:cs typeface="Trebuchet MS"/>
              </a:rPr>
              <a:t>Penanaman </a:t>
            </a:r>
            <a:r>
              <a:rPr sz="5250" spc="225" dirty="0">
                <a:solidFill>
                  <a:srgbClr val="1C1C1B"/>
                </a:solidFill>
                <a:latin typeface="Trebuchet MS"/>
                <a:cs typeface="Trebuchet MS"/>
              </a:rPr>
              <a:t>Modal </a:t>
            </a:r>
            <a:r>
              <a:rPr sz="5250" spc="265" dirty="0">
                <a:solidFill>
                  <a:srgbClr val="1C1C1B"/>
                </a:solidFill>
                <a:latin typeface="Trebuchet MS"/>
                <a:cs typeface="Trebuchet MS"/>
              </a:rPr>
              <a:t>Asing </a:t>
            </a:r>
            <a:r>
              <a:rPr sz="5250" spc="204" dirty="0">
                <a:solidFill>
                  <a:srgbClr val="1C1C1B"/>
                </a:solidFill>
                <a:latin typeface="Trebuchet MS"/>
                <a:cs typeface="Trebuchet MS"/>
              </a:rPr>
              <a:t>Untuk </a:t>
            </a:r>
            <a:r>
              <a:rPr sz="5250" spc="210" dirty="0">
                <a:solidFill>
                  <a:srgbClr val="1C1C1B"/>
                </a:solidFill>
                <a:latin typeface="Trebuchet MS"/>
                <a:cs typeface="Trebuchet MS"/>
              </a:rPr>
              <a:t> </a:t>
            </a:r>
            <a:r>
              <a:rPr sz="5250" spc="100" dirty="0">
                <a:solidFill>
                  <a:srgbClr val="1C1C1B"/>
                </a:solidFill>
                <a:latin typeface="Trebuchet MS"/>
                <a:cs typeface="Trebuchet MS"/>
              </a:rPr>
              <a:t>Diberikan </a:t>
            </a:r>
            <a:r>
              <a:rPr sz="5250" spc="160" dirty="0">
                <a:solidFill>
                  <a:srgbClr val="1C1C1B"/>
                </a:solidFill>
                <a:latin typeface="Trebuchet MS"/>
                <a:cs typeface="Trebuchet MS"/>
              </a:rPr>
              <a:t>Perlakuan </a:t>
            </a:r>
            <a:r>
              <a:rPr sz="5250" spc="220" dirty="0">
                <a:solidFill>
                  <a:srgbClr val="1C1C1B"/>
                </a:solidFill>
                <a:latin typeface="Trebuchet MS"/>
                <a:cs typeface="Trebuchet MS"/>
              </a:rPr>
              <a:t>Yang </a:t>
            </a:r>
            <a:r>
              <a:rPr sz="5250" spc="215" dirty="0">
                <a:solidFill>
                  <a:srgbClr val="1C1C1B"/>
                </a:solidFill>
                <a:latin typeface="Trebuchet MS"/>
                <a:cs typeface="Trebuchet MS"/>
              </a:rPr>
              <a:t>Sama </a:t>
            </a:r>
            <a:r>
              <a:rPr sz="5250" spc="100" dirty="0">
                <a:solidFill>
                  <a:srgbClr val="1C1C1B"/>
                </a:solidFill>
                <a:latin typeface="Trebuchet MS"/>
                <a:cs typeface="Trebuchet MS"/>
              </a:rPr>
              <a:t>Seperti </a:t>
            </a:r>
            <a:r>
              <a:rPr sz="5250" spc="105" dirty="0">
                <a:solidFill>
                  <a:srgbClr val="1C1C1B"/>
                </a:solidFill>
                <a:latin typeface="Trebuchet MS"/>
                <a:cs typeface="Trebuchet MS"/>
              </a:rPr>
              <a:t> </a:t>
            </a:r>
            <a:r>
              <a:rPr sz="5250" spc="200" dirty="0">
                <a:solidFill>
                  <a:srgbClr val="1C1C1B"/>
                </a:solidFill>
                <a:latin typeface="Trebuchet MS"/>
                <a:cs typeface="Trebuchet MS"/>
              </a:rPr>
              <a:t>Perusahaan</a:t>
            </a:r>
            <a:r>
              <a:rPr sz="5250" spc="-70" dirty="0">
                <a:solidFill>
                  <a:srgbClr val="1C1C1B"/>
                </a:solidFill>
                <a:latin typeface="Trebuchet MS"/>
                <a:cs typeface="Trebuchet MS"/>
              </a:rPr>
              <a:t> </a:t>
            </a:r>
            <a:r>
              <a:rPr sz="5250" spc="135" dirty="0">
                <a:solidFill>
                  <a:srgbClr val="1C1C1B"/>
                </a:solidFill>
                <a:latin typeface="Trebuchet MS"/>
                <a:cs typeface="Trebuchet MS"/>
              </a:rPr>
              <a:t>Penanaman</a:t>
            </a:r>
            <a:r>
              <a:rPr sz="5250" spc="-70" dirty="0">
                <a:solidFill>
                  <a:srgbClr val="1C1C1B"/>
                </a:solidFill>
                <a:latin typeface="Trebuchet MS"/>
                <a:cs typeface="Trebuchet MS"/>
              </a:rPr>
              <a:t> </a:t>
            </a:r>
            <a:r>
              <a:rPr sz="5250" spc="225" dirty="0">
                <a:solidFill>
                  <a:srgbClr val="1C1C1B"/>
                </a:solidFill>
                <a:latin typeface="Trebuchet MS"/>
                <a:cs typeface="Trebuchet MS"/>
              </a:rPr>
              <a:t>Modal</a:t>
            </a:r>
            <a:r>
              <a:rPr sz="5250" spc="-70" dirty="0">
                <a:solidFill>
                  <a:srgbClr val="1C1C1B"/>
                </a:solidFill>
                <a:latin typeface="Trebuchet MS"/>
                <a:cs typeface="Trebuchet MS"/>
              </a:rPr>
              <a:t> </a:t>
            </a:r>
            <a:r>
              <a:rPr sz="5250" spc="100" dirty="0">
                <a:solidFill>
                  <a:srgbClr val="1C1C1B"/>
                </a:solidFill>
                <a:latin typeface="Trebuchet MS"/>
                <a:cs typeface="Trebuchet MS"/>
              </a:rPr>
              <a:t>Dalam</a:t>
            </a:r>
            <a:r>
              <a:rPr sz="5250" spc="-70" dirty="0">
                <a:solidFill>
                  <a:srgbClr val="1C1C1B"/>
                </a:solidFill>
                <a:latin typeface="Trebuchet MS"/>
                <a:cs typeface="Trebuchet MS"/>
              </a:rPr>
              <a:t> </a:t>
            </a:r>
            <a:r>
              <a:rPr sz="5250" spc="-5" dirty="0">
                <a:solidFill>
                  <a:srgbClr val="1C1C1B"/>
                </a:solidFill>
                <a:latin typeface="Trebuchet MS"/>
                <a:cs typeface="Trebuchet MS"/>
              </a:rPr>
              <a:t>Negeri.</a:t>
            </a:r>
            <a:endParaRPr sz="5250">
              <a:latin typeface="Trebuchet MS"/>
              <a:cs typeface="Trebuchet MS"/>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0" y="11"/>
            <a:ext cx="18288000" cy="10287000"/>
          </a:xfrm>
          <a:custGeom>
            <a:avLst/>
            <a:gdLst/>
            <a:ahLst/>
            <a:cxnLst/>
            <a:rect l="l" t="t" r="r" b="b"/>
            <a:pathLst>
              <a:path w="18288000" h="10287000">
                <a:moveTo>
                  <a:pt x="18287998" y="10286999"/>
                </a:moveTo>
                <a:lnTo>
                  <a:pt x="0" y="10286999"/>
                </a:lnTo>
                <a:lnTo>
                  <a:pt x="0" y="0"/>
                </a:lnTo>
                <a:lnTo>
                  <a:pt x="18287998" y="0"/>
                </a:lnTo>
                <a:lnTo>
                  <a:pt x="18287998" y="10286999"/>
                </a:lnTo>
                <a:close/>
              </a:path>
            </a:pathLst>
          </a:custGeom>
          <a:solidFill>
            <a:srgbClr val="F9D300"/>
          </a:solidFill>
        </p:spPr>
        <p:txBody>
          <a:bodyPr wrap="square" lIns="0" tIns="0" rIns="0" bIns="0" rtlCol="0"/>
          <a:lstStyle/>
          <a:p>
            <a:endParaRPr/>
          </a:p>
        </p:txBody>
      </p:sp>
      <p:sp>
        <p:nvSpPr>
          <p:cNvPr id="3" name="object 3"/>
          <p:cNvSpPr/>
          <p:nvPr/>
        </p:nvSpPr>
        <p:spPr>
          <a:xfrm>
            <a:off x="14971771" y="1822066"/>
            <a:ext cx="2778760" cy="2850515"/>
          </a:xfrm>
          <a:custGeom>
            <a:avLst/>
            <a:gdLst/>
            <a:ahLst/>
            <a:cxnLst/>
            <a:rect l="l" t="t" r="r" b="b"/>
            <a:pathLst>
              <a:path w="2778759" h="2850515">
                <a:moveTo>
                  <a:pt x="376948" y="537734"/>
                </a:moveTo>
                <a:lnTo>
                  <a:pt x="329010" y="570640"/>
                </a:lnTo>
                <a:lnTo>
                  <a:pt x="326087" y="557242"/>
                </a:lnTo>
                <a:lnTo>
                  <a:pt x="366329" y="529619"/>
                </a:lnTo>
                <a:lnTo>
                  <a:pt x="376948" y="537734"/>
                </a:lnTo>
                <a:close/>
              </a:path>
              <a:path w="2778759" h="2850515">
                <a:moveTo>
                  <a:pt x="1714259" y="205117"/>
                </a:moveTo>
                <a:lnTo>
                  <a:pt x="459281" y="1066576"/>
                </a:lnTo>
                <a:lnTo>
                  <a:pt x="451369" y="1041198"/>
                </a:lnTo>
                <a:lnTo>
                  <a:pt x="443857" y="1015547"/>
                </a:lnTo>
                <a:lnTo>
                  <a:pt x="437145" y="989346"/>
                </a:lnTo>
                <a:lnTo>
                  <a:pt x="431631" y="962322"/>
                </a:lnTo>
                <a:lnTo>
                  <a:pt x="429275" y="948536"/>
                </a:lnTo>
                <a:lnTo>
                  <a:pt x="419930" y="924142"/>
                </a:lnTo>
                <a:lnTo>
                  <a:pt x="418173" y="909944"/>
                </a:lnTo>
                <a:lnTo>
                  <a:pt x="417015" y="895335"/>
                </a:lnTo>
                <a:lnTo>
                  <a:pt x="415525" y="880954"/>
                </a:lnTo>
                <a:lnTo>
                  <a:pt x="413034" y="867259"/>
                </a:lnTo>
                <a:lnTo>
                  <a:pt x="410144" y="853838"/>
                </a:lnTo>
                <a:lnTo>
                  <a:pt x="400267" y="829810"/>
                </a:lnTo>
                <a:lnTo>
                  <a:pt x="397844" y="816070"/>
                </a:lnTo>
                <a:lnTo>
                  <a:pt x="395220" y="802466"/>
                </a:lnTo>
                <a:lnTo>
                  <a:pt x="392197" y="789137"/>
                </a:lnTo>
                <a:lnTo>
                  <a:pt x="381387" y="765749"/>
                </a:lnTo>
                <a:lnTo>
                  <a:pt x="378097" y="752603"/>
                </a:lnTo>
                <a:lnTo>
                  <a:pt x="375807" y="738771"/>
                </a:lnTo>
                <a:lnTo>
                  <a:pt x="373916" y="724665"/>
                </a:lnTo>
                <a:lnTo>
                  <a:pt x="364639" y="700225"/>
                </a:lnTo>
                <a:lnTo>
                  <a:pt x="361915" y="686690"/>
                </a:lnTo>
                <a:lnTo>
                  <a:pt x="348482" y="649699"/>
                </a:lnTo>
                <a:lnTo>
                  <a:pt x="345758" y="636164"/>
                </a:lnTo>
                <a:lnTo>
                  <a:pt x="335889" y="596726"/>
                </a:lnTo>
                <a:lnTo>
                  <a:pt x="324746" y="573567"/>
                </a:lnTo>
                <a:lnTo>
                  <a:pt x="380179" y="535516"/>
                </a:lnTo>
                <a:lnTo>
                  <a:pt x="406189" y="533066"/>
                </a:lnTo>
                <a:lnTo>
                  <a:pt x="438786" y="541499"/>
                </a:lnTo>
                <a:lnTo>
                  <a:pt x="488606" y="538109"/>
                </a:lnTo>
                <a:lnTo>
                  <a:pt x="534595" y="537349"/>
                </a:lnTo>
                <a:lnTo>
                  <a:pt x="579984" y="537001"/>
                </a:lnTo>
                <a:lnTo>
                  <a:pt x="632161" y="547397"/>
                </a:lnTo>
                <a:lnTo>
                  <a:pt x="676951" y="547460"/>
                </a:lnTo>
                <a:lnTo>
                  <a:pt x="722423" y="547055"/>
                </a:lnTo>
                <a:lnTo>
                  <a:pt x="820356" y="556851"/>
                </a:lnTo>
                <a:lnTo>
                  <a:pt x="957473" y="555154"/>
                </a:lnTo>
                <a:lnTo>
                  <a:pt x="1011033" y="564602"/>
                </a:lnTo>
                <a:lnTo>
                  <a:pt x="1067532" y="556627"/>
                </a:lnTo>
                <a:lnTo>
                  <a:pt x="1084547" y="560352"/>
                </a:lnTo>
                <a:lnTo>
                  <a:pt x="1101961" y="563802"/>
                </a:lnTo>
                <a:lnTo>
                  <a:pt x="1114920" y="554907"/>
                </a:lnTo>
                <a:lnTo>
                  <a:pt x="1124239" y="563914"/>
                </a:lnTo>
                <a:lnTo>
                  <a:pt x="1702025" y="167302"/>
                </a:lnTo>
                <a:lnTo>
                  <a:pt x="1704449" y="181043"/>
                </a:lnTo>
                <a:lnTo>
                  <a:pt x="1714259" y="205117"/>
                </a:lnTo>
                <a:close/>
              </a:path>
              <a:path w="2778759" h="2850515">
                <a:moveTo>
                  <a:pt x="1600778" y="5739"/>
                </a:moveTo>
                <a:lnTo>
                  <a:pt x="1553706" y="38051"/>
                </a:lnTo>
                <a:lnTo>
                  <a:pt x="1556113" y="20994"/>
                </a:lnTo>
                <a:lnTo>
                  <a:pt x="1584629" y="1420"/>
                </a:lnTo>
                <a:lnTo>
                  <a:pt x="1600778" y="5739"/>
                </a:lnTo>
                <a:close/>
              </a:path>
              <a:path w="2778759" h="2850515">
                <a:moveTo>
                  <a:pt x="1632509" y="14766"/>
                </a:moveTo>
                <a:lnTo>
                  <a:pt x="1512381" y="97226"/>
                </a:lnTo>
                <a:lnTo>
                  <a:pt x="1523149" y="74430"/>
                </a:lnTo>
                <a:lnTo>
                  <a:pt x="1534518" y="51222"/>
                </a:lnTo>
                <a:lnTo>
                  <a:pt x="1609139" y="0"/>
                </a:lnTo>
                <a:lnTo>
                  <a:pt x="1620657" y="7497"/>
                </a:lnTo>
                <a:lnTo>
                  <a:pt x="1623789" y="5348"/>
                </a:lnTo>
                <a:lnTo>
                  <a:pt x="1632509" y="14766"/>
                </a:lnTo>
                <a:close/>
              </a:path>
              <a:path w="2778759" h="2850515">
                <a:moveTo>
                  <a:pt x="1702025" y="167302"/>
                </a:moveTo>
                <a:lnTo>
                  <a:pt x="1137032" y="555133"/>
                </a:lnTo>
                <a:lnTo>
                  <a:pt x="1147700" y="532405"/>
                </a:lnTo>
                <a:lnTo>
                  <a:pt x="1163957" y="521246"/>
                </a:lnTo>
                <a:lnTo>
                  <a:pt x="1175625" y="497832"/>
                </a:lnTo>
                <a:lnTo>
                  <a:pt x="1194081" y="485164"/>
                </a:lnTo>
                <a:lnTo>
                  <a:pt x="1205349" y="462025"/>
                </a:lnTo>
                <a:lnTo>
                  <a:pt x="1224204" y="449082"/>
                </a:lnTo>
                <a:lnTo>
                  <a:pt x="1236205" y="425440"/>
                </a:lnTo>
                <a:lnTo>
                  <a:pt x="1255394" y="412268"/>
                </a:lnTo>
                <a:lnTo>
                  <a:pt x="1267395" y="388626"/>
                </a:lnTo>
                <a:lnTo>
                  <a:pt x="1286583" y="375454"/>
                </a:lnTo>
                <a:lnTo>
                  <a:pt x="1298251" y="352041"/>
                </a:lnTo>
                <a:lnTo>
                  <a:pt x="1327975" y="316233"/>
                </a:lnTo>
                <a:lnTo>
                  <a:pt x="1346831" y="303290"/>
                </a:lnTo>
                <a:lnTo>
                  <a:pt x="1360764" y="278322"/>
                </a:lnTo>
                <a:lnTo>
                  <a:pt x="1396617" y="238307"/>
                </a:lnTo>
                <a:lnTo>
                  <a:pt x="1410551" y="213338"/>
                </a:lnTo>
                <a:lnTo>
                  <a:pt x="1431671" y="198840"/>
                </a:lnTo>
                <a:lnTo>
                  <a:pt x="1460337" y="148355"/>
                </a:lnTo>
                <a:lnTo>
                  <a:pt x="1481458" y="133857"/>
                </a:lnTo>
                <a:lnTo>
                  <a:pt x="1494025" y="109826"/>
                </a:lnTo>
                <a:lnTo>
                  <a:pt x="1632042" y="15087"/>
                </a:lnTo>
                <a:lnTo>
                  <a:pt x="1639230" y="25557"/>
                </a:lnTo>
                <a:lnTo>
                  <a:pt x="1644285" y="37491"/>
                </a:lnTo>
                <a:lnTo>
                  <a:pt x="1666638" y="83764"/>
                </a:lnTo>
                <a:lnTo>
                  <a:pt x="1670594" y="96452"/>
                </a:lnTo>
                <a:lnTo>
                  <a:pt x="1681537" y="119749"/>
                </a:lnTo>
                <a:lnTo>
                  <a:pt x="1692081" y="143320"/>
                </a:lnTo>
                <a:lnTo>
                  <a:pt x="1702025" y="167302"/>
                </a:lnTo>
                <a:close/>
              </a:path>
              <a:path w="2778759" h="2850515">
                <a:moveTo>
                  <a:pt x="72897" y="1239378"/>
                </a:moveTo>
                <a:lnTo>
                  <a:pt x="13200" y="1280356"/>
                </a:lnTo>
                <a:lnTo>
                  <a:pt x="11143" y="1266364"/>
                </a:lnTo>
                <a:lnTo>
                  <a:pt x="56116" y="1235493"/>
                </a:lnTo>
                <a:lnTo>
                  <a:pt x="72897" y="1239378"/>
                </a:lnTo>
                <a:close/>
              </a:path>
              <a:path w="2778759" h="2850515">
                <a:moveTo>
                  <a:pt x="148310" y="1203016"/>
                </a:moveTo>
                <a:lnTo>
                  <a:pt x="5463" y="1301071"/>
                </a:lnTo>
                <a:lnTo>
                  <a:pt x="5338" y="1285753"/>
                </a:lnTo>
                <a:lnTo>
                  <a:pt x="123867" y="1204391"/>
                </a:lnTo>
                <a:lnTo>
                  <a:pt x="148310" y="1203016"/>
                </a:lnTo>
                <a:close/>
              </a:path>
              <a:path w="2778759" h="2850515">
                <a:moveTo>
                  <a:pt x="417981" y="1079521"/>
                </a:moveTo>
                <a:lnTo>
                  <a:pt x="26284" y="1348396"/>
                </a:lnTo>
                <a:lnTo>
                  <a:pt x="17964" y="1338703"/>
                </a:lnTo>
                <a:lnTo>
                  <a:pt x="10443" y="1328461"/>
                </a:lnTo>
                <a:lnTo>
                  <a:pt x="4122" y="1317396"/>
                </a:lnTo>
                <a:lnTo>
                  <a:pt x="0" y="1304822"/>
                </a:lnTo>
                <a:lnTo>
                  <a:pt x="201978" y="1166177"/>
                </a:lnTo>
                <a:lnTo>
                  <a:pt x="227987" y="1163727"/>
                </a:lnTo>
                <a:lnTo>
                  <a:pt x="283754" y="1125447"/>
                </a:lnTo>
                <a:lnTo>
                  <a:pt x="309796" y="1122975"/>
                </a:lnTo>
                <a:lnTo>
                  <a:pt x="349239" y="1095900"/>
                </a:lnTo>
                <a:lnTo>
                  <a:pt x="376348" y="1092696"/>
                </a:lnTo>
                <a:lnTo>
                  <a:pt x="403532" y="1074036"/>
                </a:lnTo>
                <a:lnTo>
                  <a:pt x="417981" y="1079521"/>
                </a:lnTo>
                <a:close/>
              </a:path>
              <a:path w="2778759" h="2850515">
                <a:moveTo>
                  <a:pt x="2382473" y="578257"/>
                </a:moveTo>
                <a:lnTo>
                  <a:pt x="440176" y="1911516"/>
                </a:lnTo>
                <a:lnTo>
                  <a:pt x="459914" y="1867158"/>
                </a:lnTo>
                <a:lnTo>
                  <a:pt x="455650" y="1870086"/>
                </a:lnTo>
                <a:lnTo>
                  <a:pt x="457724" y="1853258"/>
                </a:lnTo>
                <a:lnTo>
                  <a:pt x="468259" y="1830622"/>
                </a:lnTo>
                <a:lnTo>
                  <a:pt x="470333" y="1813794"/>
                </a:lnTo>
                <a:lnTo>
                  <a:pt x="478070" y="1793079"/>
                </a:lnTo>
                <a:lnTo>
                  <a:pt x="475146" y="1779681"/>
                </a:lnTo>
                <a:lnTo>
                  <a:pt x="454376" y="1763131"/>
                </a:lnTo>
                <a:lnTo>
                  <a:pt x="451544" y="1765075"/>
                </a:lnTo>
                <a:lnTo>
                  <a:pt x="442125" y="1756136"/>
                </a:lnTo>
                <a:lnTo>
                  <a:pt x="433105" y="1746923"/>
                </a:lnTo>
                <a:lnTo>
                  <a:pt x="424285" y="1737573"/>
                </a:lnTo>
                <a:lnTo>
                  <a:pt x="406746" y="1718805"/>
                </a:lnTo>
                <a:lnTo>
                  <a:pt x="396594" y="1710369"/>
                </a:lnTo>
                <a:lnTo>
                  <a:pt x="379654" y="1691189"/>
                </a:lnTo>
                <a:lnTo>
                  <a:pt x="363314" y="1671597"/>
                </a:lnTo>
                <a:lnTo>
                  <a:pt x="346641" y="1652234"/>
                </a:lnTo>
                <a:lnTo>
                  <a:pt x="328968" y="1633557"/>
                </a:lnTo>
                <a:lnTo>
                  <a:pt x="318083" y="1625624"/>
                </a:lnTo>
                <a:lnTo>
                  <a:pt x="300210" y="1607084"/>
                </a:lnTo>
                <a:lnTo>
                  <a:pt x="282971" y="1588110"/>
                </a:lnTo>
                <a:lnTo>
                  <a:pt x="249291" y="1549612"/>
                </a:lnTo>
                <a:lnTo>
                  <a:pt x="239239" y="1541108"/>
                </a:lnTo>
                <a:lnTo>
                  <a:pt x="232051" y="1530638"/>
                </a:lnTo>
                <a:lnTo>
                  <a:pt x="229919" y="1532101"/>
                </a:lnTo>
                <a:lnTo>
                  <a:pt x="222732" y="1521631"/>
                </a:lnTo>
                <a:lnTo>
                  <a:pt x="185621" y="1485488"/>
                </a:lnTo>
                <a:lnTo>
                  <a:pt x="155098" y="1460228"/>
                </a:lnTo>
                <a:lnTo>
                  <a:pt x="116987" y="1424771"/>
                </a:lnTo>
                <a:lnTo>
                  <a:pt x="78677" y="1389452"/>
                </a:lnTo>
                <a:lnTo>
                  <a:pt x="68625" y="1380948"/>
                </a:lnTo>
                <a:lnTo>
                  <a:pt x="56507" y="1373862"/>
                </a:lnTo>
                <a:lnTo>
                  <a:pt x="46455" y="1365358"/>
                </a:lnTo>
                <a:lnTo>
                  <a:pt x="27816" y="1347344"/>
                </a:lnTo>
                <a:lnTo>
                  <a:pt x="432906" y="1069277"/>
                </a:lnTo>
                <a:lnTo>
                  <a:pt x="459281" y="1066576"/>
                </a:lnTo>
                <a:lnTo>
                  <a:pt x="1714259" y="205117"/>
                </a:lnTo>
                <a:lnTo>
                  <a:pt x="1724470" y="228916"/>
                </a:lnTo>
                <a:lnTo>
                  <a:pt x="1733348" y="253630"/>
                </a:lnTo>
                <a:lnTo>
                  <a:pt x="1743059" y="277773"/>
                </a:lnTo>
                <a:lnTo>
                  <a:pt x="1758158" y="313621"/>
                </a:lnTo>
                <a:lnTo>
                  <a:pt x="1766403" y="338769"/>
                </a:lnTo>
                <a:lnTo>
                  <a:pt x="1776014" y="362981"/>
                </a:lnTo>
                <a:lnTo>
                  <a:pt x="1778637" y="376584"/>
                </a:lnTo>
                <a:lnTo>
                  <a:pt x="1788848" y="400384"/>
                </a:lnTo>
                <a:lnTo>
                  <a:pt x="1799658" y="423771"/>
                </a:lnTo>
                <a:lnTo>
                  <a:pt x="1810135" y="447388"/>
                </a:lnTo>
                <a:lnTo>
                  <a:pt x="1819612" y="471691"/>
                </a:lnTo>
                <a:lnTo>
                  <a:pt x="1821503" y="485797"/>
                </a:lnTo>
                <a:lnTo>
                  <a:pt x="1830781" y="510237"/>
                </a:lnTo>
                <a:lnTo>
                  <a:pt x="1841624" y="533602"/>
                </a:lnTo>
                <a:lnTo>
                  <a:pt x="1855324" y="570410"/>
                </a:lnTo>
                <a:lnTo>
                  <a:pt x="1858980" y="583305"/>
                </a:lnTo>
                <a:lnTo>
                  <a:pt x="1874146" y="619107"/>
                </a:lnTo>
                <a:lnTo>
                  <a:pt x="1913281" y="607648"/>
                </a:lnTo>
                <a:lnTo>
                  <a:pt x="2005125" y="606219"/>
                </a:lnTo>
                <a:lnTo>
                  <a:pt x="2043061" y="595583"/>
                </a:lnTo>
                <a:lnTo>
                  <a:pt x="2089683" y="594388"/>
                </a:lnTo>
                <a:lnTo>
                  <a:pt x="2113494" y="593448"/>
                </a:lnTo>
                <a:lnTo>
                  <a:pt x="2162347" y="590722"/>
                </a:lnTo>
                <a:lnTo>
                  <a:pt x="2210435" y="588521"/>
                </a:lnTo>
                <a:lnTo>
                  <a:pt x="2234879" y="587146"/>
                </a:lnTo>
                <a:lnTo>
                  <a:pt x="2267651" y="580055"/>
                </a:lnTo>
                <a:lnTo>
                  <a:pt x="2306544" y="584165"/>
                </a:lnTo>
                <a:lnTo>
                  <a:pt x="2322534" y="573189"/>
                </a:lnTo>
                <a:lnTo>
                  <a:pt x="2368889" y="572177"/>
                </a:lnTo>
                <a:lnTo>
                  <a:pt x="2382473" y="578257"/>
                </a:lnTo>
                <a:close/>
              </a:path>
              <a:path w="2778759" h="2850515">
                <a:moveTo>
                  <a:pt x="2536405" y="611231"/>
                </a:moveTo>
                <a:lnTo>
                  <a:pt x="351621" y="2110940"/>
                </a:lnTo>
                <a:lnTo>
                  <a:pt x="352928" y="2094639"/>
                </a:lnTo>
                <a:lnTo>
                  <a:pt x="361223" y="2088945"/>
                </a:lnTo>
                <a:lnTo>
                  <a:pt x="420438" y="1955873"/>
                </a:lnTo>
                <a:lnTo>
                  <a:pt x="421279" y="1939891"/>
                </a:lnTo>
                <a:lnTo>
                  <a:pt x="429507" y="1934243"/>
                </a:lnTo>
                <a:lnTo>
                  <a:pt x="430948" y="1917850"/>
                </a:lnTo>
                <a:lnTo>
                  <a:pt x="2382473" y="578257"/>
                </a:lnTo>
                <a:lnTo>
                  <a:pt x="2371022" y="570714"/>
                </a:lnTo>
                <a:lnTo>
                  <a:pt x="2420309" y="567690"/>
                </a:lnTo>
                <a:lnTo>
                  <a:pt x="2444452" y="566521"/>
                </a:lnTo>
                <a:lnTo>
                  <a:pt x="2467997" y="565764"/>
                </a:lnTo>
                <a:lnTo>
                  <a:pt x="2483712" y="570380"/>
                </a:lnTo>
                <a:lnTo>
                  <a:pt x="2522330" y="590084"/>
                </a:lnTo>
                <a:lnTo>
                  <a:pt x="2524362" y="588689"/>
                </a:lnTo>
                <a:lnTo>
                  <a:pt x="2531383" y="599274"/>
                </a:lnTo>
                <a:lnTo>
                  <a:pt x="2536405" y="611231"/>
                </a:lnTo>
                <a:close/>
              </a:path>
              <a:path w="2778759" h="2850515">
                <a:moveTo>
                  <a:pt x="2411089" y="866698"/>
                </a:moveTo>
                <a:lnTo>
                  <a:pt x="298294" y="2316991"/>
                </a:lnTo>
                <a:lnTo>
                  <a:pt x="293172" y="2305103"/>
                </a:lnTo>
                <a:lnTo>
                  <a:pt x="288317" y="2293032"/>
                </a:lnTo>
                <a:lnTo>
                  <a:pt x="296179" y="2287635"/>
                </a:lnTo>
                <a:lnTo>
                  <a:pt x="293722" y="2273917"/>
                </a:lnTo>
                <a:lnTo>
                  <a:pt x="307855" y="2248812"/>
                </a:lnTo>
                <a:lnTo>
                  <a:pt x="308297" y="2233105"/>
                </a:lnTo>
                <a:lnTo>
                  <a:pt x="315326" y="2228280"/>
                </a:lnTo>
                <a:lnTo>
                  <a:pt x="314768" y="2213258"/>
                </a:lnTo>
                <a:lnTo>
                  <a:pt x="314010" y="2198374"/>
                </a:lnTo>
                <a:lnTo>
                  <a:pt x="317483" y="2180586"/>
                </a:lnTo>
                <a:lnTo>
                  <a:pt x="318824" y="2164262"/>
                </a:lnTo>
                <a:lnTo>
                  <a:pt x="330717" y="2156098"/>
                </a:lnTo>
                <a:lnTo>
                  <a:pt x="330558" y="2140803"/>
                </a:lnTo>
                <a:lnTo>
                  <a:pt x="337188" y="2136252"/>
                </a:lnTo>
                <a:lnTo>
                  <a:pt x="343525" y="2116497"/>
                </a:lnTo>
                <a:lnTo>
                  <a:pt x="2532441" y="613952"/>
                </a:lnTo>
                <a:lnTo>
                  <a:pt x="2528968" y="631740"/>
                </a:lnTo>
                <a:lnTo>
                  <a:pt x="2524154" y="665853"/>
                </a:lnTo>
                <a:lnTo>
                  <a:pt x="2516126" y="671364"/>
                </a:lnTo>
                <a:lnTo>
                  <a:pt x="2515085" y="687482"/>
                </a:lnTo>
                <a:lnTo>
                  <a:pt x="2506457" y="693405"/>
                </a:lnTo>
                <a:lnTo>
                  <a:pt x="2504416" y="710210"/>
                </a:lnTo>
                <a:lnTo>
                  <a:pt x="2487160" y="722055"/>
                </a:lnTo>
                <a:lnTo>
                  <a:pt x="2467822" y="766138"/>
                </a:lnTo>
                <a:lnTo>
                  <a:pt x="2457753" y="788454"/>
                </a:lnTo>
                <a:lnTo>
                  <a:pt x="2411089" y="866698"/>
                </a:lnTo>
                <a:close/>
              </a:path>
              <a:path w="2778759" h="2850515">
                <a:moveTo>
                  <a:pt x="2773554" y="1572948"/>
                </a:moveTo>
                <a:lnTo>
                  <a:pt x="1121215" y="2707169"/>
                </a:lnTo>
                <a:lnTo>
                  <a:pt x="1105350" y="2671847"/>
                </a:lnTo>
                <a:lnTo>
                  <a:pt x="1095672" y="2647682"/>
                </a:lnTo>
                <a:lnTo>
                  <a:pt x="1078408" y="2613320"/>
                </a:lnTo>
                <a:lnTo>
                  <a:pt x="1068530" y="2589292"/>
                </a:lnTo>
                <a:lnTo>
                  <a:pt x="1052465" y="2554107"/>
                </a:lnTo>
                <a:lnTo>
                  <a:pt x="1037399" y="2518237"/>
                </a:lnTo>
                <a:lnTo>
                  <a:pt x="1029920" y="2492562"/>
                </a:lnTo>
                <a:lnTo>
                  <a:pt x="1015054" y="2456554"/>
                </a:lnTo>
                <a:lnTo>
                  <a:pt x="1011032" y="2443911"/>
                </a:lnTo>
                <a:lnTo>
                  <a:pt x="999622" y="2420935"/>
                </a:lnTo>
                <a:lnTo>
                  <a:pt x="987812" y="2398233"/>
                </a:lnTo>
                <a:lnTo>
                  <a:pt x="982591" y="2386413"/>
                </a:lnTo>
                <a:lnTo>
                  <a:pt x="968216" y="2365472"/>
                </a:lnTo>
                <a:lnTo>
                  <a:pt x="926391" y="2363374"/>
                </a:lnTo>
                <a:lnTo>
                  <a:pt x="913366" y="2372315"/>
                </a:lnTo>
                <a:lnTo>
                  <a:pt x="893353" y="2370648"/>
                </a:lnTo>
                <a:lnTo>
                  <a:pt x="837678" y="2362653"/>
                </a:lnTo>
                <a:lnTo>
                  <a:pt x="830016" y="2367912"/>
                </a:lnTo>
                <a:lnTo>
                  <a:pt x="815566" y="2362427"/>
                </a:lnTo>
                <a:lnTo>
                  <a:pt x="808304" y="2367412"/>
                </a:lnTo>
                <a:lnTo>
                  <a:pt x="793454" y="2362201"/>
                </a:lnTo>
                <a:lnTo>
                  <a:pt x="770610" y="2362478"/>
                </a:lnTo>
                <a:lnTo>
                  <a:pt x="725720" y="2362483"/>
                </a:lnTo>
                <a:lnTo>
                  <a:pt x="680064" y="2363015"/>
                </a:lnTo>
                <a:lnTo>
                  <a:pt x="657853" y="2362857"/>
                </a:lnTo>
                <a:lnTo>
                  <a:pt x="636041" y="2362426"/>
                </a:lnTo>
                <a:lnTo>
                  <a:pt x="585663" y="2350794"/>
                </a:lnTo>
                <a:lnTo>
                  <a:pt x="520927" y="2349019"/>
                </a:lnTo>
                <a:lnTo>
                  <a:pt x="491386" y="2353892"/>
                </a:lnTo>
                <a:lnTo>
                  <a:pt x="454858" y="2348158"/>
                </a:lnTo>
                <a:lnTo>
                  <a:pt x="418730" y="2342149"/>
                </a:lnTo>
                <a:lnTo>
                  <a:pt x="390389" y="2346199"/>
                </a:lnTo>
                <a:lnTo>
                  <a:pt x="354694" y="2339894"/>
                </a:lnTo>
                <a:lnTo>
                  <a:pt x="348331" y="2344261"/>
                </a:lnTo>
                <a:lnTo>
                  <a:pt x="334981" y="2338021"/>
                </a:lnTo>
                <a:lnTo>
                  <a:pt x="322030" y="2331507"/>
                </a:lnTo>
                <a:lnTo>
                  <a:pt x="316867" y="2335051"/>
                </a:lnTo>
                <a:lnTo>
                  <a:pt x="306948" y="2326456"/>
                </a:lnTo>
                <a:lnTo>
                  <a:pt x="298228" y="2317037"/>
                </a:lnTo>
                <a:lnTo>
                  <a:pt x="2393500" y="878772"/>
                </a:lnTo>
                <a:lnTo>
                  <a:pt x="2362293" y="946405"/>
                </a:lnTo>
                <a:lnTo>
                  <a:pt x="2352224" y="968721"/>
                </a:lnTo>
                <a:lnTo>
                  <a:pt x="2332886" y="1012804"/>
                </a:lnTo>
                <a:lnTo>
                  <a:pt x="2322817" y="1035120"/>
                </a:lnTo>
                <a:lnTo>
                  <a:pt x="2302280" y="1080026"/>
                </a:lnTo>
                <a:lnTo>
                  <a:pt x="2285323" y="1091665"/>
                </a:lnTo>
                <a:lnTo>
                  <a:pt x="2276154" y="1113364"/>
                </a:lnTo>
                <a:lnTo>
                  <a:pt x="2269208" y="1148940"/>
                </a:lnTo>
                <a:lnTo>
                  <a:pt x="2271340" y="1147476"/>
                </a:lnTo>
                <a:lnTo>
                  <a:pt x="2281759" y="1155729"/>
                </a:lnTo>
                <a:lnTo>
                  <a:pt x="2292377" y="1163844"/>
                </a:lnTo>
                <a:lnTo>
                  <a:pt x="2296208" y="1161214"/>
                </a:lnTo>
                <a:lnTo>
                  <a:pt x="2307826" y="1168644"/>
                </a:lnTo>
                <a:lnTo>
                  <a:pt x="2328930" y="1184965"/>
                </a:lnTo>
                <a:lnTo>
                  <a:pt x="2371938" y="1217060"/>
                </a:lnTo>
                <a:lnTo>
                  <a:pt x="2385854" y="1222912"/>
                </a:lnTo>
                <a:lnTo>
                  <a:pt x="2406925" y="1239256"/>
                </a:lnTo>
                <a:lnTo>
                  <a:pt x="2428195" y="1255464"/>
                </a:lnTo>
                <a:lnTo>
                  <a:pt x="2449066" y="1271946"/>
                </a:lnTo>
                <a:lnTo>
                  <a:pt x="2488809" y="1306282"/>
                </a:lnTo>
                <a:lnTo>
                  <a:pt x="2502492" y="1312293"/>
                </a:lnTo>
                <a:lnTo>
                  <a:pt x="2523763" y="1328501"/>
                </a:lnTo>
                <a:lnTo>
                  <a:pt x="2544833" y="1344846"/>
                </a:lnTo>
                <a:lnTo>
                  <a:pt x="2587041" y="1377489"/>
                </a:lnTo>
                <a:lnTo>
                  <a:pt x="2622861" y="1399114"/>
                </a:lnTo>
                <a:lnTo>
                  <a:pt x="2665869" y="1431209"/>
                </a:lnTo>
                <a:lnTo>
                  <a:pt x="2700889" y="1453382"/>
                </a:lnTo>
                <a:lnTo>
                  <a:pt x="2742431" y="1486483"/>
                </a:lnTo>
                <a:lnTo>
                  <a:pt x="2761069" y="1504497"/>
                </a:lnTo>
                <a:lnTo>
                  <a:pt x="2775444" y="1525438"/>
                </a:lnTo>
                <a:lnTo>
                  <a:pt x="2778367" y="1538836"/>
                </a:lnTo>
                <a:lnTo>
                  <a:pt x="2774770" y="1541305"/>
                </a:lnTo>
                <a:lnTo>
                  <a:pt x="2777560" y="1554794"/>
                </a:lnTo>
                <a:lnTo>
                  <a:pt x="2772363" y="1558362"/>
                </a:lnTo>
                <a:lnTo>
                  <a:pt x="2773554" y="1572948"/>
                </a:lnTo>
                <a:close/>
              </a:path>
              <a:path w="2778759" h="2850515">
                <a:moveTo>
                  <a:pt x="1307195" y="2779761"/>
                </a:moveTo>
                <a:lnTo>
                  <a:pt x="1206122" y="2849140"/>
                </a:lnTo>
                <a:lnTo>
                  <a:pt x="1196137" y="2840591"/>
                </a:lnTo>
                <a:lnTo>
                  <a:pt x="1186951" y="2831492"/>
                </a:lnTo>
                <a:lnTo>
                  <a:pt x="1185751" y="2832315"/>
                </a:lnTo>
                <a:lnTo>
                  <a:pt x="1178164" y="2822119"/>
                </a:lnTo>
                <a:lnTo>
                  <a:pt x="1171310" y="2811420"/>
                </a:lnTo>
                <a:lnTo>
                  <a:pt x="1165588" y="2799943"/>
                </a:lnTo>
                <a:lnTo>
                  <a:pt x="1158734" y="2789244"/>
                </a:lnTo>
                <a:lnTo>
                  <a:pt x="1152247" y="2778293"/>
                </a:lnTo>
                <a:lnTo>
                  <a:pt x="1146758" y="2766656"/>
                </a:lnTo>
                <a:lnTo>
                  <a:pt x="1141670" y="2754745"/>
                </a:lnTo>
                <a:lnTo>
                  <a:pt x="1136381" y="2742971"/>
                </a:lnTo>
                <a:lnTo>
                  <a:pt x="1119616" y="2708267"/>
                </a:lnTo>
                <a:lnTo>
                  <a:pt x="2724517" y="1606609"/>
                </a:lnTo>
                <a:lnTo>
                  <a:pt x="2691728" y="1644520"/>
                </a:lnTo>
                <a:lnTo>
                  <a:pt x="1591057" y="2400058"/>
                </a:lnTo>
                <a:lnTo>
                  <a:pt x="1559868" y="2436872"/>
                </a:lnTo>
                <a:lnTo>
                  <a:pt x="1540346" y="2450272"/>
                </a:lnTo>
                <a:lnTo>
                  <a:pt x="1527612" y="2474417"/>
                </a:lnTo>
                <a:lnTo>
                  <a:pt x="1507691" y="2488092"/>
                </a:lnTo>
                <a:lnTo>
                  <a:pt x="1495357" y="2511963"/>
                </a:lnTo>
                <a:lnTo>
                  <a:pt x="1486554" y="2533409"/>
                </a:lnTo>
                <a:lnTo>
                  <a:pt x="1470563" y="2544386"/>
                </a:lnTo>
                <a:lnTo>
                  <a:pt x="1461760" y="2565833"/>
                </a:lnTo>
                <a:lnTo>
                  <a:pt x="1445770" y="2576809"/>
                </a:lnTo>
                <a:lnTo>
                  <a:pt x="1436967" y="2598256"/>
                </a:lnTo>
                <a:lnTo>
                  <a:pt x="1420976" y="2609232"/>
                </a:lnTo>
                <a:lnTo>
                  <a:pt x="1412173" y="2630679"/>
                </a:lnTo>
                <a:lnTo>
                  <a:pt x="1396183" y="2641655"/>
                </a:lnTo>
                <a:lnTo>
                  <a:pt x="1386680" y="2663583"/>
                </a:lnTo>
                <a:lnTo>
                  <a:pt x="1368991" y="2675725"/>
                </a:lnTo>
                <a:lnTo>
                  <a:pt x="1336652" y="2744136"/>
                </a:lnTo>
                <a:lnTo>
                  <a:pt x="1318330" y="2756713"/>
                </a:lnTo>
                <a:lnTo>
                  <a:pt x="1307195" y="2779761"/>
                </a:lnTo>
                <a:close/>
              </a:path>
              <a:path w="2778759" h="2850515">
                <a:moveTo>
                  <a:pt x="2234386" y="2605430"/>
                </a:moveTo>
                <a:lnTo>
                  <a:pt x="2180752" y="2642247"/>
                </a:lnTo>
                <a:lnTo>
                  <a:pt x="2169301" y="2634703"/>
                </a:lnTo>
                <a:lnTo>
                  <a:pt x="2154485" y="2629469"/>
                </a:lnTo>
                <a:lnTo>
                  <a:pt x="2140268" y="2623824"/>
                </a:lnTo>
                <a:lnTo>
                  <a:pt x="2126451" y="2617904"/>
                </a:lnTo>
                <a:lnTo>
                  <a:pt x="2112835" y="2611847"/>
                </a:lnTo>
                <a:lnTo>
                  <a:pt x="2042785" y="2582910"/>
                </a:lnTo>
                <a:lnTo>
                  <a:pt x="2011154" y="2573814"/>
                </a:lnTo>
                <a:lnTo>
                  <a:pt x="1934317" y="2534133"/>
                </a:lnTo>
                <a:lnTo>
                  <a:pt x="1902686" y="2525037"/>
                </a:lnTo>
                <a:lnTo>
                  <a:pt x="1875519" y="2512877"/>
                </a:lnTo>
                <a:lnTo>
                  <a:pt x="1828373" y="2499027"/>
                </a:lnTo>
                <a:lnTo>
                  <a:pt x="1801206" y="2486867"/>
                </a:lnTo>
                <a:lnTo>
                  <a:pt x="1803338" y="2485404"/>
                </a:lnTo>
                <a:lnTo>
                  <a:pt x="1773339" y="2475188"/>
                </a:lnTo>
                <a:lnTo>
                  <a:pt x="1743940" y="2464560"/>
                </a:lnTo>
                <a:lnTo>
                  <a:pt x="1714941" y="2453657"/>
                </a:lnTo>
                <a:lnTo>
                  <a:pt x="1678954" y="2432147"/>
                </a:lnTo>
                <a:lnTo>
                  <a:pt x="1664138" y="2426913"/>
                </a:lnTo>
                <a:lnTo>
                  <a:pt x="1649922" y="2421268"/>
                </a:lnTo>
                <a:lnTo>
                  <a:pt x="1636105" y="2415348"/>
                </a:lnTo>
                <a:lnTo>
                  <a:pt x="1595321" y="2397131"/>
                </a:lnTo>
                <a:lnTo>
                  <a:pt x="2551346" y="1740884"/>
                </a:lnTo>
                <a:lnTo>
                  <a:pt x="2518424" y="1778886"/>
                </a:lnTo>
                <a:lnTo>
                  <a:pt x="2419084" y="1847077"/>
                </a:lnTo>
                <a:lnTo>
                  <a:pt x="2397522" y="1877282"/>
                </a:lnTo>
                <a:lnTo>
                  <a:pt x="2270098" y="1964750"/>
                </a:lnTo>
                <a:lnTo>
                  <a:pt x="2262894" y="1985099"/>
                </a:lnTo>
                <a:lnTo>
                  <a:pt x="2205329" y="2024614"/>
                </a:lnTo>
                <a:lnTo>
                  <a:pt x="2210384" y="2036548"/>
                </a:lnTo>
                <a:lnTo>
                  <a:pt x="2206120" y="2039475"/>
                </a:lnTo>
                <a:lnTo>
                  <a:pt x="2211176" y="2051409"/>
                </a:lnTo>
                <a:lnTo>
                  <a:pt x="2210626" y="2082594"/>
                </a:lnTo>
                <a:lnTo>
                  <a:pt x="2217005" y="2109024"/>
                </a:lnTo>
                <a:lnTo>
                  <a:pt x="2214582" y="2156900"/>
                </a:lnTo>
                <a:lnTo>
                  <a:pt x="2220628" y="2183558"/>
                </a:lnTo>
                <a:lnTo>
                  <a:pt x="2217547" y="2216481"/>
                </a:lnTo>
                <a:lnTo>
                  <a:pt x="2216406" y="2232669"/>
                </a:lnTo>
                <a:lnTo>
                  <a:pt x="2221586" y="2259921"/>
                </a:lnTo>
                <a:lnTo>
                  <a:pt x="2220378" y="2276154"/>
                </a:lnTo>
                <a:lnTo>
                  <a:pt x="2219970" y="2291838"/>
                </a:lnTo>
                <a:lnTo>
                  <a:pt x="2227549" y="2317444"/>
                </a:lnTo>
                <a:lnTo>
                  <a:pt x="2232296" y="2406611"/>
                </a:lnTo>
                <a:lnTo>
                  <a:pt x="2237043" y="2434161"/>
                </a:lnTo>
                <a:lnTo>
                  <a:pt x="2241591" y="2461848"/>
                </a:lnTo>
                <a:lnTo>
                  <a:pt x="2238551" y="2479338"/>
                </a:lnTo>
                <a:lnTo>
                  <a:pt x="2242098" y="2507711"/>
                </a:lnTo>
                <a:lnTo>
                  <a:pt x="2238059" y="2525888"/>
                </a:lnTo>
                <a:lnTo>
                  <a:pt x="2241007" y="2554673"/>
                </a:lnTo>
                <a:lnTo>
                  <a:pt x="2236369" y="2573261"/>
                </a:lnTo>
                <a:lnTo>
                  <a:pt x="2231130" y="2592261"/>
                </a:lnTo>
                <a:lnTo>
                  <a:pt x="2234386" y="2605430"/>
                </a:lnTo>
                <a:close/>
              </a:path>
              <a:path w="2778759" h="2850515">
                <a:moveTo>
                  <a:pt x="1286499" y="2809371"/>
                </a:moveTo>
                <a:lnTo>
                  <a:pt x="1226902" y="2850281"/>
                </a:lnTo>
                <a:lnTo>
                  <a:pt x="1212019" y="2845093"/>
                </a:lnTo>
                <a:lnTo>
                  <a:pt x="1289272" y="2792063"/>
                </a:lnTo>
                <a:lnTo>
                  <a:pt x="1286499" y="2809371"/>
                </a:lnTo>
                <a:close/>
              </a:path>
              <a:path w="2778759" h="2850515">
                <a:moveTo>
                  <a:pt x="2230514" y="2623493"/>
                </a:moveTo>
                <a:lnTo>
                  <a:pt x="2202864" y="2642473"/>
                </a:lnTo>
                <a:lnTo>
                  <a:pt x="2189280" y="2636393"/>
                </a:lnTo>
                <a:lnTo>
                  <a:pt x="2229256" y="2608952"/>
                </a:lnTo>
                <a:lnTo>
                  <a:pt x="2230514" y="2623493"/>
                </a:lnTo>
                <a:close/>
              </a:path>
            </a:pathLst>
          </a:custGeom>
          <a:solidFill>
            <a:srgbClr val="67CCCC"/>
          </a:solidFill>
        </p:spPr>
        <p:txBody>
          <a:bodyPr wrap="square" lIns="0" tIns="0" rIns="0" bIns="0" rtlCol="0"/>
          <a:lstStyle/>
          <a:p>
            <a:endParaRPr/>
          </a:p>
        </p:txBody>
      </p:sp>
      <p:sp>
        <p:nvSpPr>
          <p:cNvPr id="4" name="object 4"/>
          <p:cNvSpPr/>
          <p:nvPr/>
        </p:nvSpPr>
        <p:spPr>
          <a:xfrm>
            <a:off x="1028700" y="4922400"/>
            <a:ext cx="295275" cy="504825"/>
          </a:xfrm>
          <a:custGeom>
            <a:avLst/>
            <a:gdLst/>
            <a:ahLst/>
            <a:cxnLst/>
            <a:rect l="l" t="t" r="r" b="b"/>
            <a:pathLst>
              <a:path w="295275" h="504825">
                <a:moveTo>
                  <a:pt x="155019" y="504324"/>
                </a:moveTo>
                <a:lnTo>
                  <a:pt x="153542" y="504324"/>
                </a:lnTo>
                <a:lnTo>
                  <a:pt x="151328" y="503592"/>
                </a:lnTo>
                <a:lnTo>
                  <a:pt x="148375" y="502860"/>
                </a:lnTo>
                <a:lnTo>
                  <a:pt x="146899" y="500664"/>
                </a:lnTo>
                <a:lnTo>
                  <a:pt x="145422" y="499201"/>
                </a:lnTo>
                <a:lnTo>
                  <a:pt x="144684" y="497005"/>
                </a:lnTo>
                <a:lnTo>
                  <a:pt x="144684" y="494809"/>
                </a:lnTo>
                <a:lnTo>
                  <a:pt x="140255" y="494809"/>
                </a:lnTo>
                <a:lnTo>
                  <a:pt x="135826" y="491881"/>
                </a:lnTo>
                <a:lnTo>
                  <a:pt x="135088" y="487489"/>
                </a:lnTo>
                <a:lnTo>
                  <a:pt x="129182" y="469922"/>
                </a:lnTo>
                <a:lnTo>
                  <a:pt x="126230" y="464066"/>
                </a:lnTo>
                <a:lnTo>
                  <a:pt x="124015" y="458210"/>
                </a:lnTo>
                <a:lnTo>
                  <a:pt x="103899" y="425752"/>
                </a:lnTo>
                <a:lnTo>
                  <a:pt x="96148" y="415276"/>
                </a:lnTo>
                <a:lnTo>
                  <a:pt x="92273" y="409901"/>
                </a:lnTo>
                <a:lnTo>
                  <a:pt x="88282" y="404411"/>
                </a:lnTo>
                <a:lnTo>
                  <a:pt x="80024" y="393431"/>
                </a:lnTo>
                <a:lnTo>
                  <a:pt x="76033" y="387942"/>
                </a:lnTo>
                <a:lnTo>
                  <a:pt x="72030" y="382692"/>
                </a:lnTo>
                <a:lnTo>
                  <a:pt x="67820" y="377786"/>
                </a:lnTo>
                <a:lnTo>
                  <a:pt x="59054" y="368179"/>
                </a:lnTo>
                <a:lnTo>
                  <a:pt x="54637" y="362998"/>
                </a:lnTo>
                <a:lnTo>
                  <a:pt x="50289" y="357474"/>
                </a:lnTo>
                <a:lnTo>
                  <a:pt x="46079" y="351812"/>
                </a:lnTo>
                <a:lnTo>
                  <a:pt x="42076" y="346220"/>
                </a:lnTo>
                <a:lnTo>
                  <a:pt x="33933" y="335103"/>
                </a:lnTo>
                <a:lnTo>
                  <a:pt x="12549" y="300106"/>
                </a:lnTo>
                <a:lnTo>
                  <a:pt x="0" y="262775"/>
                </a:lnTo>
                <a:lnTo>
                  <a:pt x="1476" y="256920"/>
                </a:lnTo>
                <a:lnTo>
                  <a:pt x="2952" y="254724"/>
                </a:lnTo>
                <a:lnTo>
                  <a:pt x="4429" y="251064"/>
                </a:lnTo>
                <a:lnTo>
                  <a:pt x="6643" y="246672"/>
                </a:lnTo>
                <a:lnTo>
                  <a:pt x="8858" y="243012"/>
                </a:lnTo>
                <a:lnTo>
                  <a:pt x="13172" y="234663"/>
                </a:lnTo>
                <a:lnTo>
                  <a:pt x="21522" y="217691"/>
                </a:lnTo>
                <a:lnTo>
                  <a:pt x="25836" y="209342"/>
                </a:lnTo>
                <a:lnTo>
                  <a:pt x="28731" y="203315"/>
                </a:lnTo>
                <a:lnTo>
                  <a:pt x="31834" y="197356"/>
                </a:lnTo>
                <a:lnTo>
                  <a:pt x="35075" y="191534"/>
                </a:lnTo>
                <a:lnTo>
                  <a:pt x="38385" y="185919"/>
                </a:lnTo>
                <a:lnTo>
                  <a:pt x="41707" y="180189"/>
                </a:lnTo>
                <a:lnTo>
                  <a:pt x="45029" y="174116"/>
                </a:lnTo>
                <a:lnTo>
                  <a:pt x="48351" y="167906"/>
                </a:lnTo>
                <a:lnTo>
                  <a:pt x="51673" y="161764"/>
                </a:lnTo>
                <a:lnTo>
                  <a:pt x="58432" y="149687"/>
                </a:lnTo>
                <a:lnTo>
                  <a:pt x="72227" y="125532"/>
                </a:lnTo>
                <a:lnTo>
                  <a:pt x="78986" y="113454"/>
                </a:lnTo>
                <a:lnTo>
                  <a:pt x="85514" y="101377"/>
                </a:lnTo>
                <a:lnTo>
                  <a:pt x="98294" y="77222"/>
                </a:lnTo>
                <a:lnTo>
                  <a:pt x="104822" y="65144"/>
                </a:lnTo>
                <a:lnTo>
                  <a:pt x="111616" y="53078"/>
                </a:lnTo>
                <a:lnTo>
                  <a:pt x="118755" y="41081"/>
                </a:lnTo>
                <a:lnTo>
                  <a:pt x="126310" y="29221"/>
                </a:lnTo>
                <a:lnTo>
                  <a:pt x="134350" y="17567"/>
                </a:lnTo>
                <a:lnTo>
                  <a:pt x="138779" y="10979"/>
                </a:lnTo>
                <a:lnTo>
                  <a:pt x="143208" y="5123"/>
                </a:lnTo>
                <a:lnTo>
                  <a:pt x="149113" y="731"/>
                </a:lnTo>
                <a:lnTo>
                  <a:pt x="153542" y="0"/>
                </a:lnTo>
                <a:lnTo>
                  <a:pt x="157233" y="731"/>
                </a:lnTo>
                <a:lnTo>
                  <a:pt x="158710" y="1463"/>
                </a:lnTo>
                <a:lnTo>
                  <a:pt x="160186" y="1463"/>
                </a:lnTo>
                <a:lnTo>
                  <a:pt x="161663" y="2195"/>
                </a:lnTo>
                <a:lnTo>
                  <a:pt x="165354" y="3659"/>
                </a:lnTo>
                <a:lnTo>
                  <a:pt x="171259" y="8051"/>
                </a:lnTo>
                <a:lnTo>
                  <a:pt x="174950" y="10979"/>
                </a:lnTo>
                <a:lnTo>
                  <a:pt x="177903" y="13907"/>
                </a:lnTo>
                <a:lnTo>
                  <a:pt x="180855" y="17567"/>
                </a:lnTo>
                <a:lnTo>
                  <a:pt x="183808" y="20495"/>
                </a:lnTo>
                <a:lnTo>
                  <a:pt x="188237" y="27814"/>
                </a:lnTo>
                <a:lnTo>
                  <a:pt x="191190" y="31474"/>
                </a:lnTo>
                <a:lnTo>
                  <a:pt x="193405" y="35866"/>
                </a:lnTo>
                <a:lnTo>
                  <a:pt x="212724" y="71606"/>
                </a:lnTo>
                <a:lnTo>
                  <a:pt x="218053" y="83981"/>
                </a:lnTo>
                <a:lnTo>
                  <a:pt x="220718" y="90031"/>
                </a:lnTo>
                <a:lnTo>
                  <a:pt x="234685" y="122364"/>
                </a:lnTo>
                <a:lnTo>
                  <a:pt x="237788" y="129283"/>
                </a:lnTo>
                <a:lnTo>
                  <a:pt x="241029" y="136340"/>
                </a:lnTo>
                <a:lnTo>
                  <a:pt x="247419" y="150133"/>
                </a:lnTo>
                <a:lnTo>
                  <a:pt x="250153" y="156183"/>
                </a:lnTo>
                <a:lnTo>
                  <a:pt x="252748" y="162096"/>
                </a:lnTo>
                <a:lnTo>
                  <a:pt x="255412" y="168352"/>
                </a:lnTo>
                <a:lnTo>
                  <a:pt x="258746" y="175488"/>
                </a:lnTo>
                <a:lnTo>
                  <a:pt x="262148" y="182625"/>
                </a:lnTo>
                <a:lnTo>
                  <a:pt x="265689" y="189762"/>
                </a:lnTo>
                <a:lnTo>
                  <a:pt x="269438" y="196898"/>
                </a:lnTo>
                <a:lnTo>
                  <a:pt x="273129" y="204218"/>
                </a:lnTo>
                <a:lnTo>
                  <a:pt x="274605" y="204218"/>
                </a:lnTo>
                <a:lnTo>
                  <a:pt x="275343" y="206414"/>
                </a:lnTo>
                <a:lnTo>
                  <a:pt x="276820" y="208610"/>
                </a:lnTo>
                <a:lnTo>
                  <a:pt x="276820" y="210806"/>
                </a:lnTo>
                <a:lnTo>
                  <a:pt x="277242" y="210806"/>
                </a:lnTo>
                <a:lnTo>
                  <a:pt x="279773" y="215198"/>
                </a:lnTo>
                <a:lnTo>
                  <a:pt x="293060" y="245208"/>
                </a:lnTo>
                <a:lnTo>
                  <a:pt x="295274" y="251796"/>
                </a:lnTo>
                <a:lnTo>
                  <a:pt x="295274" y="256920"/>
                </a:lnTo>
                <a:lnTo>
                  <a:pt x="293798" y="265703"/>
                </a:lnTo>
                <a:lnTo>
                  <a:pt x="290845" y="273023"/>
                </a:lnTo>
                <a:lnTo>
                  <a:pt x="288515" y="279062"/>
                </a:lnTo>
                <a:lnTo>
                  <a:pt x="283579" y="291139"/>
                </a:lnTo>
                <a:lnTo>
                  <a:pt x="281249" y="297178"/>
                </a:lnTo>
                <a:lnTo>
                  <a:pt x="278781" y="303445"/>
                </a:lnTo>
                <a:lnTo>
                  <a:pt x="275897" y="309987"/>
                </a:lnTo>
                <a:lnTo>
                  <a:pt x="272737" y="316529"/>
                </a:lnTo>
                <a:lnTo>
                  <a:pt x="269438" y="322797"/>
                </a:lnTo>
                <a:lnTo>
                  <a:pt x="263094" y="335297"/>
                </a:lnTo>
                <a:lnTo>
                  <a:pt x="242125" y="371838"/>
                </a:lnTo>
                <a:lnTo>
                  <a:pt x="219910" y="408688"/>
                </a:lnTo>
                <a:lnTo>
                  <a:pt x="212597" y="420880"/>
                </a:lnTo>
                <a:lnTo>
                  <a:pt x="181594" y="472118"/>
                </a:lnTo>
                <a:lnTo>
                  <a:pt x="177903" y="479437"/>
                </a:lnTo>
                <a:lnTo>
                  <a:pt x="173474" y="486025"/>
                </a:lnTo>
                <a:lnTo>
                  <a:pt x="171259" y="489685"/>
                </a:lnTo>
                <a:lnTo>
                  <a:pt x="168306" y="493345"/>
                </a:lnTo>
                <a:lnTo>
                  <a:pt x="163877" y="500664"/>
                </a:lnTo>
                <a:lnTo>
                  <a:pt x="160186" y="503592"/>
                </a:lnTo>
                <a:lnTo>
                  <a:pt x="155019" y="504324"/>
                </a:lnTo>
                <a:close/>
              </a:path>
              <a:path w="295275" h="504825">
                <a:moveTo>
                  <a:pt x="274605" y="204218"/>
                </a:moveTo>
                <a:lnTo>
                  <a:pt x="273129" y="204218"/>
                </a:lnTo>
                <a:lnTo>
                  <a:pt x="273129" y="202022"/>
                </a:lnTo>
                <a:lnTo>
                  <a:pt x="274605" y="204218"/>
                </a:lnTo>
                <a:close/>
              </a:path>
              <a:path w="295275" h="504825">
                <a:moveTo>
                  <a:pt x="277558" y="210806"/>
                </a:moveTo>
                <a:lnTo>
                  <a:pt x="277242" y="210806"/>
                </a:lnTo>
                <a:lnTo>
                  <a:pt x="276820" y="210074"/>
                </a:lnTo>
                <a:lnTo>
                  <a:pt x="277558" y="210806"/>
                </a:lnTo>
                <a:close/>
              </a:path>
              <a:path w="295275" h="504825">
                <a:moveTo>
                  <a:pt x="280511" y="215930"/>
                </a:moveTo>
                <a:lnTo>
                  <a:pt x="279773" y="215198"/>
                </a:lnTo>
                <a:lnTo>
                  <a:pt x="280511" y="215198"/>
                </a:lnTo>
                <a:lnTo>
                  <a:pt x="280511" y="215930"/>
                </a:lnTo>
                <a:close/>
              </a:path>
            </a:pathLst>
          </a:custGeom>
          <a:solidFill>
            <a:srgbClr val="ED731B"/>
          </a:solidFill>
        </p:spPr>
        <p:txBody>
          <a:bodyPr wrap="square" lIns="0" tIns="0" rIns="0" bIns="0" rtlCol="0"/>
          <a:lstStyle/>
          <a:p>
            <a:endParaRPr/>
          </a:p>
        </p:txBody>
      </p:sp>
      <p:sp>
        <p:nvSpPr>
          <p:cNvPr id="5" name="object 5"/>
          <p:cNvSpPr/>
          <p:nvPr/>
        </p:nvSpPr>
        <p:spPr>
          <a:xfrm>
            <a:off x="1028700" y="6014679"/>
            <a:ext cx="295275" cy="504825"/>
          </a:xfrm>
          <a:custGeom>
            <a:avLst/>
            <a:gdLst/>
            <a:ahLst/>
            <a:cxnLst/>
            <a:rect l="l" t="t" r="r" b="b"/>
            <a:pathLst>
              <a:path w="295275" h="504825">
                <a:moveTo>
                  <a:pt x="155019" y="504324"/>
                </a:moveTo>
                <a:lnTo>
                  <a:pt x="153542" y="504324"/>
                </a:lnTo>
                <a:lnTo>
                  <a:pt x="151328" y="503592"/>
                </a:lnTo>
                <a:lnTo>
                  <a:pt x="148375" y="502860"/>
                </a:lnTo>
                <a:lnTo>
                  <a:pt x="146899" y="500664"/>
                </a:lnTo>
                <a:lnTo>
                  <a:pt x="145422" y="499201"/>
                </a:lnTo>
                <a:lnTo>
                  <a:pt x="144684" y="497005"/>
                </a:lnTo>
                <a:lnTo>
                  <a:pt x="144684" y="494809"/>
                </a:lnTo>
                <a:lnTo>
                  <a:pt x="140255" y="494809"/>
                </a:lnTo>
                <a:lnTo>
                  <a:pt x="135826" y="491881"/>
                </a:lnTo>
                <a:lnTo>
                  <a:pt x="135088" y="487489"/>
                </a:lnTo>
                <a:lnTo>
                  <a:pt x="129182" y="469922"/>
                </a:lnTo>
                <a:lnTo>
                  <a:pt x="126230" y="464066"/>
                </a:lnTo>
                <a:lnTo>
                  <a:pt x="124015" y="458210"/>
                </a:lnTo>
                <a:lnTo>
                  <a:pt x="103899" y="425752"/>
                </a:lnTo>
                <a:lnTo>
                  <a:pt x="96148" y="415276"/>
                </a:lnTo>
                <a:lnTo>
                  <a:pt x="92273" y="409901"/>
                </a:lnTo>
                <a:lnTo>
                  <a:pt x="88282" y="404411"/>
                </a:lnTo>
                <a:lnTo>
                  <a:pt x="80024" y="393431"/>
                </a:lnTo>
                <a:lnTo>
                  <a:pt x="76033" y="387942"/>
                </a:lnTo>
                <a:lnTo>
                  <a:pt x="72030" y="382692"/>
                </a:lnTo>
                <a:lnTo>
                  <a:pt x="67820" y="377786"/>
                </a:lnTo>
                <a:lnTo>
                  <a:pt x="59054" y="368179"/>
                </a:lnTo>
                <a:lnTo>
                  <a:pt x="54637" y="362998"/>
                </a:lnTo>
                <a:lnTo>
                  <a:pt x="50289" y="357474"/>
                </a:lnTo>
                <a:lnTo>
                  <a:pt x="46079" y="351812"/>
                </a:lnTo>
                <a:lnTo>
                  <a:pt x="42076" y="346220"/>
                </a:lnTo>
                <a:lnTo>
                  <a:pt x="33933" y="335103"/>
                </a:lnTo>
                <a:lnTo>
                  <a:pt x="12549" y="300106"/>
                </a:lnTo>
                <a:lnTo>
                  <a:pt x="0" y="262775"/>
                </a:lnTo>
                <a:lnTo>
                  <a:pt x="1476" y="256920"/>
                </a:lnTo>
                <a:lnTo>
                  <a:pt x="2952" y="254724"/>
                </a:lnTo>
                <a:lnTo>
                  <a:pt x="4429" y="251064"/>
                </a:lnTo>
                <a:lnTo>
                  <a:pt x="6643" y="246672"/>
                </a:lnTo>
                <a:lnTo>
                  <a:pt x="8858" y="243012"/>
                </a:lnTo>
                <a:lnTo>
                  <a:pt x="13172" y="234663"/>
                </a:lnTo>
                <a:lnTo>
                  <a:pt x="21522" y="217691"/>
                </a:lnTo>
                <a:lnTo>
                  <a:pt x="25836" y="209342"/>
                </a:lnTo>
                <a:lnTo>
                  <a:pt x="28731" y="203315"/>
                </a:lnTo>
                <a:lnTo>
                  <a:pt x="31834" y="197356"/>
                </a:lnTo>
                <a:lnTo>
                  <a:pt x="35075" y="191534"/>
                </a:lnTo>
                <a:lnTo>
                  <a:pt x="38385" y="185919"/>
                </a:lnTo>
                <a:lnTo>
                  <a:pt x="41707" y="180189"/>
                </a:lnTo>
                <a:lnTo>
                  <a:pt x="45029" y="174116"/>
                </a:lnTo>
                <a:lnTo>
                  <a:pt x="48351" y="167906"/>
                </a:lnTo>
                <a:lnTo>
                  <a:pt x="51673" y="161764"/>
                </a:lnTo>
                <a:lnTo>
                  <a:pt x="58432" y="149687"/>
                </a:lnTo>
                <a:lnTo>
                  <a:pt x="72227" y="125532"/>
                </a:lnTo>
                <a:lnTo>
                  <a:pt x="78986" y="113454"/>
                </a:lnTo>
                <a:lnTo>
                  <a:pt x="85514" y="101377"/>
                </a:lnTo>
                <a:lnTo>
                  <a:pt x="98294" y="77222"/>
                </a:lnTo>
                <a:lnTo>
                  <a:pt x="104822" y="65144"/>
                </a:lnTo>
                <a:lnTo>
                  <a:pt x="111616" y="53078"/>
                </a:lnTo>
                <a:lnTo>
                  <a:pt x="118755" y="41081"/>
                </a:lnTo>
                <a:lnTo>
                  <a:pt x="126310" y="29221"/>
                </a:lnTo>
                <a:lnTo>
                  <a:pt x="134350" y="17567"/>
                </a:lnTo>
                <a:lnTo>
                  <a:pt x="138779" y="10979"/>
                </a:lnTo>
                <a:lnTo>
                  <a:pt x="143208" y="5123"/>
                </a:lnTo>
                <a:lnTo>
                  <a:pt x="149113" y="731"/>
                </a:lnTo>
                <a:lnTo>
                  <a:pt x="153542" y="0"/>
                </a:lnTo>
                <a:lnTo>
                  <a:pt x="157233" y="731"/>
                </a:lnTo>
                <a:lnTo>
                  <a:pt x="158710" y="1463"/>
                </a:lnTo>
                <a:lnTo>
                  <a:pt x="160186" y="1463"/>
                </a:lnTo>
                <a:lnTo>
                  <a:pt x="161663" y="2195"/>
                </a:lnTo>
                <a:lnTo>
                  <a:pt x="165354" y="3659"/>
                </a:lnTo>
                <a:lnTo>
                  <a:pt x="171259" y="8051"/>
                </a:lnTo>
                <a:lnTo>
                  <a:pt x="174950" y="10979"/>
                </a:lnTo>
                <a:lnTo>
                  <a:pt x="177903" y="13907"/>
                </a:lnTo>
                <a:lnTo>
                  <a:pt x="180855" y="17567"/>
                </a:lnTo>
                <a:lnTo>
                  <a:pt x="183808" y="20495"/>
                </a:lnTo>
                <a:lnTo>
                  <a:pt x="188237" y="27814"/>
                </a:lnTo>
                <a:lnTo>
                  <a:pt x="191190" y="31474"/>
                </a:lnTo>
                <a:lnTo>
                  <a:pt x="193405" y="35866"/>
                </a:lnTo>
                <a:lnTo>
                  <a:pt x="212724" y="71606"/>
                </a:lnTo>
                <a:lnTo>
                  <a:pt x="218053" y="83981"/>
                </a:lnTo>
                <a:lnTo>
                  <a:pt x="220718" y="90031"/>
                </a:lnTo>
                <a:lnTo>
                  <a:pt x="234685" y="122364"/>
                </a:lnTo>
                <a:lnTo>
                  <a:pt x="237788" y="129283"/>
                </a:lnTo>
                <a:lnTo>
                  <a:pt x="241029" y="136340"/>
                </a:lnTo>
                <a:lnTo>
                  <a:pt x="247419" y="150133"/>
                </a:lnTo>
                <a:lnTo>
                  <a:pt x="250153" y="156183"/>
                </a:lnTo>
                <a:lnTo>
                  <a:pt x="252748" y="162096"/>
                </a:lnTo>
                <a:lnTo>
                  <a:pt x="255412" y="168352"/>
                </a:lnTo>
                <a:lnTo>
                  <a:pt x="258746" y="175488"/>
                </a:lnTo>
                <a:lnTo>
                  <a:pt x="262148" y="182625"/>
                </a:lnTo>
                <a:lnTo>
                  <a:pt x="265689" y="189762"/>
                </a:lnTo>
                <a:lnTo>
                  <a:pt x="269438" y="196898"/>
                </a:lnTo>
                <a:lnTo>
                  <a:pt x="273129" y="204218"/>
                </a:lnTo>
                <a:lnTo>
                  <a:pt x="274605" y="204218"/>
                </a:lnTo>
                <a:lnTo>
                  <a:pt x="275343" y="206414"/>
                </a:lnTo>
                <a:lnTo>
                  <a:pt x="276820" y="208610"/>
                </a:lnTo>
                <a:lnTo>
                  <a:pt x="276820" y="210806"/>
                </a:lnTo>
                <a:lnTo>
                  <a:pt x="277242" y="210806"/>
                </a:lnTo>
                <a:lnTo>
                  <a:pt x="279773" y="215198"/>
                </a:lnTo>
                <a:lnTo>
                  <a:pt x="293060" y="245208"/>
                </a:lnTo>
                <a:lnTo>
                  <a:pt x="295274" y="251796"/>
                </a:lnTo>
                <a:lnTo>
                  <a:pt x="295274" y="256920"/>
                </a:lnTo>
                <a:lnTo>
                  <a:pt x="293798" y="265703"/>
                </a:lnTo>
                <a:lnTo>
                  <a:pt x="290845" y="273023"/>
                </a:lnTo>
                <a:lnTo>
                  <a:pt x="288515" y="279062"/>
                </a:lnTo>
                <a:lnTo>
                  <a:pt x="283579" y="291139"/>
                </a:lnTo>
                <a:lnTo>
                  <a:pt x="281249" y="297178"/>
                </a:lnTo>
                <a:lnTo>
                  <a:pt x="278781" y="303445"/>
                </a:lnTo>
                <a:lnTo>
                  <a:pt x="275897" y="309987"/>
                </a:lnTo>
                <a:lnTo>
                  <a:pt x="272737" y="316529"/>
                </a:lnTo>
                <a:lnTo>
                  <a:pt x="269438" y="322797"/>
                </a:lnTo>
                <a:lnTo>
                  <a:pt x="263094" y="335297"/>
                </a:lnTo>
                <a:lnTo>
                  <a:pt x="242125" y="371838"/>
                </a:lnTo>
                <a:lnTo>
                  <a:pt x="219910" y="408688"/>
                </a:lnTo>
                <a:lnTo>
                  <a:pt x="212597" y="420880"/>
                </a:lnTo>
                <a:lnTo>
                  <a:pt x="181594" y="472118"/>
                </a:lnTo>
                <a:lnTo>
                  <a:pt x="177903" y="479437"/>
                </a:lnTo>
                <a:lnTo>
                  <a:pt x="173474" y="486025"/>
                </a:lnTo>
                <a:lnTo>
                  <a:pt x="171259" y="489685"/>
                </a:lnTo>
                <a:lnTo>
                  <a:pt x="168306" y="493345"/>
                </a:lnTo>
                <a:lnTo>
                  <a:pt x="163877" y="500664"/>
                </a:lnTo>
                <a:lnTo>
                  <a:pt x="160186" y="503592"/>
                </a:lnTo>
                <a:lnTo>
                  <a:pt x="155019" y="504324"/>
                </a:lnTo>
                <a:close/>
              </a:path>
              <a:path w="295275" h="504825">
                <a:moveTo>
                  <a:pt x="274605" y="204218"/>
                </a:moveTo>
                <a:lnTo>
                  <a:pt x="273129" y="204218"/>
                </a:lnTo>
                <a:lnTo>
                  <a:pt x="273129" y="202022"/>
                </a:lnTo>
                <a:lnTo>
                  <a:pt x="274605" y="204218"/>
                </a:lnTo>
                <a:close/>
              </a:path>
              <a:path w="295275" h="504825">
                <a:moveTo>
                  <a:pt x="277558" y="210806"/>
                </a:moveTo>
                <a:lnTo>
                  <a:pt x="277242" y="210806"/>
                </a:lnTo>
                <a:lnTo>
                  <a:pt x="276820" y="210074"/>
                </a:lnTo>
                <a:lnTo>
                  <a:pt x="277558" y="210806"/>
                </a:lnTo>
                <a:close/>
              </a:path>
              <a:path w="295275" h="504825">
                <a:moveTo>
                  <a:pt x="280511" y="215930"/>
                </a:moveTo>
                <a:lnTo>
                  <a:pt x="279773" y="215198"/>
                </a:lnTo>
                <a:lnTo>
                  <a:pt x="280511" y="215198"/>
                </a:lnTo>
                <a:lnTo>
                  <a:pt x="280511" y="215930"/>
                </a:lnTo>
                <a:close/>
              </a:path>
            </a:pathLst>
          </a:custGeom>
          <a:solidFill>
            <a:srgbClr val="ED731B"/>
          </a:solidFill>
        </p:spPr>
        <p:txBody>
          <a:bodyPr wrap="square" lIns="0" tIns="0" rIns="0" bIns="0" rtlCol="0"/>
          <a:lstStyle/>
          <a:p>
            <a:endParaRPr/>
          </a:p>
        </p:txBody>
      </p:sp>
      <p:sp>
        <p:nvSpPr>
          <p:cNvPr id="6" name="object 6"/>
          <p:cNvSpPr txBox="1"/>
          <p:nvPr/>
        </p:nvSpPr>
        <p:spPr>
          <a:xfrm>
            <a:off x="1939703" y="1694853"/>
            <a:ext cx="12400280" cy="7608570"/>
          </a:xfrm>
          <a:prstGeom prst="rect">
            <a:avLst/>
          </a:prstGeom>
        </p:spPr>
        <p:txBody>
          <a:bodyPr vert="horz" wrap="square" lIns="0" tIns="14604" rIns="0" bIns="0" rtlCol="0">
            <a:spAutoFit/>
          </a:bodyPr>
          <a:lstStyle/>
          <a:p>
            <a:pPr marL="12700" marR="5080">
              <a:lnSpc>
                <a:spcPct val="100000"/>
              </a:lnSpc>
              <a:spcBef>
                <a:spcPts val="114"/>
              </a:spcBef>
            </a:pPr>
            <a:r>
              <a:rPr sz="4150" spc="235" dirty="0">
                <a:solidFill>
                  <a:srgbClr val="1C1C1B"/>
                </a:solidFill>
                <a:latin typeface="Trebuchet MS"/>
                <a:cs typeface="Trebuchet MS"/>
              </a:rPr>
              <a:t>Syarat-syarat </a:t>
            </a:r>
            <a:r>
              <a:rPr sz="4150" spc="175" dirty="0">
                <a:solidFill>
                  <a:srgbClr val="1C1C1B"/>
                </a:solidFill>
                <a:latin typeface="Trebuchet MS"/>
                <a:cs typeface="Trebuchet MS"/>
              </a:rPr>
              <a:t>agar </a:t>
            </a:r>
            <a:r>
              <a:rPr sz="4150" spc="-50" dirty="0">
                <a:solidFill>
                  <a:srgbClr val="1C1C1B"/>
                </a:solidFill>
                <a:latin typeface="Trebuchet MS"/>
                <a:cs typeface="Trebuchet MS"/>
              </a:rPr>
              <a:t>modal </a:t>
            </a:r>
            <a:r>
              <a:rPr sz="4150" spc="55" dirty="0">
                <a:solidFill>
                  <a:srgbClr val="1C1C1B"/>
                </a:solidFill>
                <a:latin typeface="Trebuchet MS"/>
                <a:cs typeface="Trebuchet MS"/>
              </a:rPr>
              <a:t>asing </a:t>
            </a:r>
            <a:r>
              <a:rPr sz="4150" spc="45" dirty="0">
                <a:solidFill>
                  <a:srgbClr val="1C1C1B"/>
                </a:solidFill>
                <a:latin typeface="Trebuchet MS"/>
                <a:cs typeface="Trebuchet MS"/>
              </a:rPr>
              <a:t>mendapat </a:t>
            </a:r>
            <a:r>
              <a:rPr sz="4150" spc="50" dirty="0">
                <a:solidFill>
                  <a:srgbClr val="1C1C1B"/>
                </a:solidFill>
                <a:latin typeface="Trebuchet MS"/>
                <a:cs typeface="Trebuchet MS"/>
              </a:rPr>
              <a:t> </a:t>
            </a:r>
            <a:r>
              <a:rPr sz="4150" spc="65" dirty="0">
                <a:solidFill>
                  <a:srgbClr val="1C1C1B"/>
                </a:solidFill>
                <a:latin typeface="Trebuchet MS"/>
                <a:cs typeface="Trebuchet MS"/>
              </a:rPr>
              <a:t>perlakuan </a:t>
            </a:r>
            <a:r>
              <a:rPr sz="4150" spc="105" dirty="0">
                <a:solidFill>
                  <a:srgbClr val="1C1C1B"/>
                </a:solidFill>
                <a:latin typeface="Trebuchet MS"/>
                <a:cs typeface="Trebuchet MS"/>
              </a:rPr>
              <a:t>yang </a:t>
            </a:r>
            <a:r>
              <a:rPr sz="4150" spc="135" dirty="0">
                <a:solidFill>
                  <a:srgbClr val="1C1C1B"/>
                </a:solidFill>
                <a:latin typeface="Trebuchet MS"/>
                <a:cs typeface="Trebuchet MS"/>
              </a:rPr>
              <a:t>sama </a:t>
            </a:r>
            <a:r>
              <a:rPr sz="4150" spc="20" dirty="0">
                <a:solidFill>
                  <a:srgbClr val="1C1C1B"/>
                </a:solidFill>
                <a:latin typeface="Trebuchet MS"/>
                <a:cs typeface="Trebuchet MS"/>
              </a:rPr>
              <a:t>dengan </a:t>
            </a:r>
            <a:r>
              <a:rPr sz="4150" spc="-50" dirty="0">
                <a:solidFill>
                  <a:srgbClr val="1C1C1B"/>
                </a:solidFill>
                <a:latin typeface="Trebuchet MS"/>
                <a:cs typeface="Trebuchet MS"/>
              </a:rPr>
              <a:t>modal </a:t>
            </a:r>
            <a:r>
              <a:rPr sz="4150" spc="-5" dirty="0">
                <a:solidFill>
                  <a:srgbClr val="1C1C1B"/>
                </a:solidFill>
                <a:latin typeface="Trebuchet MS"/>
                <a:cs typeface="Trebuchet MS"/>
              </a:rPr>
              <a:t>dalam </a:t>
            </a:r>
            <a:r>
              <a:rPr sz="4150" dirty="0">
                <a:solidFill>
                  <a:srgbClr val="1C1C1B"/>
                </a:solidFill>
                <a:latin typeface="Trebuchet MS"/>
                <a:cs typeface="Trebuchet MS"/>
              </a:rPr>
              <a:t>negeri </a:t>
            </a:r>
            <a:r>
              <a:rPr sz="4150" spc="5" dirty="0">
                <a:solidFill>
                  <a:srgbClr val="1C1C1B"/>
                </a:solidFill>
                <a:latin typeface="Trebuchet MS"/>
                <a:cs typeface="Trebuchet MS"/>
              </a:rPr>
              <a:t> </a:t>
            </a:r>
            <a:r>
              <a:rPr sz="4150" spc="35" dirty="0">
                <a:solidFill>
                  <a:srgbClr val="1C1C1B"/>
                </a:solidFill>
                <a:latin typeface="Trebuchet MS"/>
                <a:cs typeface="Trebuchet MS"/>
              </a:rPr>
              <a:t>adalah </a:t>
            </a:r>
            <a:r>
              <a:rPr sz="4150" b="1" spc="114" dirty="0">
                <a:solidFill>
                  <a:srgbClr val="1C1C1B"/>
                </a:solidFill>
                <a:latin typeface="Arial"/>
                <a:cs typeface="Arial"/>
              </a:rPr>
              <a:t>“</a:t>
            </a:r>
            <a:r>
              <a:rPr sz="4150" spc="114" dirty="0">
                <a:solidFill>
                  <a:srgbClr val="1C1C1B"/>
                </a:solidFill>
                <a:latin typeface="Trebuchet MS"/>
                <a:cs typeface="Trebuchet MS"/>
              </a:rPr>
              <a:t>perusahaan </a:t>
            </a:r>
            <a:r>
              <a:rPr sz="4150" spc="-50" dirty="0">
                <a:solidFill>
                  <a:srgbClr val="1C1C1B"/>
                </a:solidFill>
                <a:latin typeface="Trebuchet MS"/>
                <a:cs typeface="Trebuchet MS"/>
              </a:rPr>
              <a:t>modal </a:t>
            </a:r>
            <a:r>
              <a:rPr sz="4150" spc="55" dirty="0">
                <a:solidFill>
                  <a:srgbClr val="1C1C1B"/>
                </a:solidFill>
                <a:latin typeface="Trebuchet MS"/>
                <a:cs typeface="Trebuchet MS"/>
              </a:rPr>
              <a:t>asing </a:t>
            </a:r>
            <a:r>
              <a:rPr sz="4150" spc="-85" dirty="0">
                <a:solidFill>
                  <a:srgbClr val="1C1C1B"/>
                </a:solidFill>
                <a:latin typeface="Trebuchet MS"/>
                <a:cs typeface="Trebuchet MS"/>
              </a:rPr>
              <a:t>minimal </a:t>
            </a:r>
            <a:r>
              <a:rPr sz="4150" spc="175" dirty="0">
                <a:solidFill>
                  <a:srgbClr val="1C1C1B"/>
                </a:solidFill>
                <a:latin typeface="Trebuchet MS"/>
                <a:cs typeface="Trebuchet MS"/>
              </a:rPr>
              <a:t>75% </a:t>
            </a:r>
            <a:r>
              <a:rPr sz="4150" spc="180" dirty="0">
                <a:solidFill>
                  <a:srgbClr val="1C1C1B"/>
                </a:solidFill>
                <a:latin typeface="Trebuchet MS"/>
                <a:cs typeface="Trebuchet MS"/>
              </a:rPr>
              <a:t> </a:t>
            </a:r>
            <a:r>
              <a:rPr sz="4150" spc="5" dirty="0">
                <a:solidFill>
                  <a:srgbClr val="1C1C1B"/>
                </a:solidFill>
                <a:latin typeface="Trebuchet MS"/>
                <a:cs typeface="Trebuchet MS"/>
              </a:rPr>
              <a:t>(tujuh </a:t>
            </a:r>
            <a:r>
              <a:rPr sz="4150" spc="-70" dirty="0">
                <a:solidFill>
                  <a:srgbClr val="1C1C1B"/>
                </a:solidFill>
                <a:latin typeface="Trebuchet MS"/>
                <a:cs typeface="Trebuchet MS"/>
              </a:rPr>
              <a:t>puluh </a:t>
            </a:r>
            <a:r>
              <a:rPr sz="4150" spc="-90" dirty="0">
                <a:solidFill>
                  <a:srgbClr val="1C1C1B"/>
                </a:solidFill>
                <a:latin typeface="Trebuchet MS"/>
                <a:cs typeface="Trebuchet MS"/>
              </a:rPr>
              <a:t>lima </a:t>
            </a:r>
            <a:r>
              <a:rPr sz="4150" spc="35" dirty="0">
                <a:solidFill>
                  <a:srgbClr val="1C1C1B"/>
                </a:solidFill>
                <a:latin typeface="Trebuchet MS"/>
                <a:cs typeface="Trebuchet MS"/>
              </a:rPr>
              <a:t>persen) </a:t>
            </a:r>
            <a:r>
              <a:rPr sz="4150" spc="125" dirty="0">
                <a:solidFill>
                  <a:srgbClr val="1C1C1B"/>
                </a:solidFill>
                <a:latin typeface="Trebuchet MS"/>
                <a:cs typeface="Trebuchet MS"/>
              </a:rPr>
              <a:t>sahamnya </a:t>
            </a:r>
            <a:r>
              <a:rPr sz="4150" spc="-130" dirty="0">
                <a:solidFill>
                  <a:srgbClr val="1C1C1B"/>
                </a:solidFill>
                <a:latin typeface="Trebuchet MS"/>
                <a:cs typeface="Trebuchet MS"/>
              </a:rPr>
              <a:t>dimiliki </a:t>
            </a:r>
            <a:r>
              <a:rPr sz="4150" spc="-95" dirty="0">
                <a:solidFill>
                  <a:srgbClr val="1C1C1B"/>
                </a:solidFill>
                <a:latin typeface="Trebuchet MS"/>
                <a:cs typeface="Trebuchet MS"/>
              </a:rPr>
              <a:t>oleh </a:t>
            </a:r>
            <a:r>
              <a:rPr sz="4150" spc="-90" dirty="0">
                <a:solidFill>
                  <a:srgbClr val="1C1C1B"/>
                </a:solidFill>
                <a:latin typeface="Trebuchet MS"/>
                <a:cs typeface="Trebuchet MS"/>
              </a:rPr>
              <a:t> </a:t>
            </a:r>
            <a:r>
              <a:rPr sz="4150" spc="110" dirty="0">
                <a:solidFill>
                  <a:srgbClr val="1C1C1B"/>
                </a:solidFill>
                <a:latin typeface="Trebuchet MS"/>
                <a:cs typeface="Trebuchet MS"/>
              </a:rPr>
              <a:t>negara </a:t>
            </a:r>
            <a:r>
              <a:rPr sz="4150" spc="75" dirty="0">
                <a:solidFill>
                  <a:srgbClr val="1C1C1B"/>
                </a:solidFill>
                <a:latin typeface="Trebuchet MS"/>
                <a:cs typeface="Trebuchet MS"/>
              </a:rPr>
              <a:t>dan/atau </a:t>
            </a:r>
            <a:r>
              <a:rPr sz="4150" spc="204" dirty="0">
                <a:solidFill>
                  <a:srgbClr val="1C1C1B"/>
                </a:solidFill>
                <a:latin typeface="Trebuchet MS"/>
                <a:cs typeface="Trebuchet MS"/>
              </a:rPr>
              <a:t>swasta </a:t>
            </a:r>
            <a:r>
              <a:rPr sz="4150" spc="-30" dirty="0">
                <a:solidFill>
                  <a:srgbClr val="1C1C1B"/>
                </a:solidFill>
                <a:latin typeface="Trebuchet MS"/>
                <a:cs typeface="Trebuchet MS"/>
              </a:rPr>
              <a:t>nasional, </a:t>
            </a:r>
            <a:r>
              <a:rPr sz="4150" spc="-5" dirty="0">
                <a:solidFill>
                  <a:srgbClr val="1C1C1B"/>
                </a:solidFill>
                <a:latin typeface="Trebuchet MS"/>
                <a:cs typeface="Trebuchet MS"/>
              </a:rPr>
              <a:t>atau; </a:t>
            </a:r>
            <a:r>
              <a:rPr sz="4150" spc="-85" dirty="0">
                <a:solidFill>
                  <a:srgbClr val="1C1C1B"/>
                </a:solidFill>
                <a:latin typeface="Trebuchet MS"/>
                <a:cs typeface="Trebuchet MS"/>
              </a:rPr>
              <a:t>minimal </a:t>
            </a:r>
            <a:r>
              <a:rPr sz="4150" spc="-80" dirty="0">
                <a:solidFill>
                  <a:srgbClr val="1C1C1B"/>
                </a:solidFill>
                <a:latin typeface="Trebuchet MS"/>
                <a:cs typeface="Trebuchet MS"/>
              </a:rPr>
              <a:t> </a:t>
            </a:r>
            <a:r>
              <a:rPr sz="4150" spc="-114" dirty="0">
                <a:solidFill>
                  <a:srgbClr val="1C1C1B"/>
                </a:solidFill>
                <a:latin typeface="Trebuchet MS"/>
                <a:cs typeface="Trebuchet MS"/>
              </a:rPr>
              <a:t>51% </a:t>
            </a:r>
            <a:r>
              <a:rPr sz="4150" spc="-60" dirty="0">
                <a:solidFill>
                  <a:srgbClr val="1C1C1B"/>
                </a:solidFill>
                <a:latin typeface="Trebuchet MS"/>
                <a:cs typeface="Trebuchet MS"/>
              </a:rPr>
              <a:t>(lima </a:t>
            </a:r>
            <a:r>
              <a:rPr sz="4150" spc="-70" dirty="0">
                <a:solidFill>
                  <a:srgbClr val="1C1C1B"/>
                </a:solidFill>
                <a:latin typeface="Trebuchet MS"/>
                <a:cs typeface="Trebuchet MS"/>
              </a:rPr>
              <a:t>puluh </a:t>
            </a:r>
            <a:r>
              <a:rPr sz="4150" spc="165" dirty="0">
                <a:solidFill>
                  <a:srgbClr val="1C1C1B"/>
                </a:solidFill>
                <a:latin typeface="Trebuchet MS"/>
                <a:cs typeface="Trebuchet MS"/>
              </a:rPr>
              <a:t>satu </a:t>
            </a:r>
            <a:r>
              <a:rPr sz="4150" spc="35" dirty="0">
                <a:solidFill>
                  <a:srgbClr val="1C1C1B"/>
                </a:solidFill>
                <a:latin typeface="Trebuchet MS"/>
                <a:cs typeface="Trebuchet MS"/>
              </a:rPr>
              <a:t>persen) </a:t>
            </a:r>
            <a:r>
              <a:rPr sz="4150" spc="125" dirty="0">
                <a:solidFill>
                  <a:srgbClr val="1C1C1B"/>
                </a:solidFill>
                <a:latin typeface="Trebuchet MS"/>
                <a:cs typeface="Trebuchet MS"/>
              </a:rPr>
              <a:t>sahamnya </a:t>
            </a:r>
            <a:r>
              <a:rPr sz="4150" spc="-114" dirty="0">
                <a:solidFill>
                  <a:srgbClr val="1C1C1B"/>
                </a:solidFill>
                <a:latin typeface="Trebuchet MS"/>
                <a:cs typeface="Trebuchet MS"/>
              </a:rPr>
              <a:t>dijual </a:t>
            </a:r>
            <a:r>
              <a:rPr sz="4150" spc="-110" dirty="0">
                <a:solidFill>
                  <a:srgbClr val="1C1C1B"/>
                </a:solidFill>
                <a:latin typeface="Trebuchet MS"/>
                <a:cs typeface="Trebuchet MS"/>
              </a:rPr>
              <a:t> melalui </a:t>
            </a:r>
            <a:r>
              <a:rPr sz="4150" spc="185" dirty="0">
                <a:solidFill>
                  <a:srgbClr val="1C1C1B"/>
                </a:solidFill>
                <a:latin typeface="Trebuchet MS"/>
                <a:cs typeface="Trebuchet MS"/>
              </a:rPr>
              <a:t>pasar </a:t>
            </a:r>
            <a:r>
              <a:rPr sz="4150" spc="-114" dirty="0">
                <a:solidFill>
                  <a:srgbClr val="1C1C1B"/>
                </a:solidFill>
                <a:latin typeface="Trebuchet MS"/>
                <a:cs typeface="Trebuchet MS"/>
              </a:rPr>
              <a:t>modal, </a:t>
            </a:r>
            <a:r>
              <a:rPr sz="4150" spc="-5" dirty="0">
                <a:solidFill>
                  <a:srgbClr val="1C1C1B"/>
                </a:solidFill>
                <a:latin typeface="Trebuchet MS"/>
                <a:cs typeface="Trebuchet MS"/>
              </a:rPr>
              <a:t>atau; </a:t>
            </a:r>
            <a:r>
              <a:rPr sz="4150" spc="-85" dirty="0">
                <a:solidFill>
                  <a:srgbClr val="1C1C1B"/>
                </a:solidFill>
                <a:latin typeface="Trebuchet MS"/>
                <a:cs typeface="Trebuchet MS"/>
              </a:rPr>
              <a:t>minimal </a:t>
            </a:r>
            <a:r>
              <a:rPr sz="4150" spc="-114" dirty="0">
                <a:solidFill>
                  <a:srgbClr val="1C1C1B"/>
                </a:solidFill>
                <a:latin typeface="Trebuchet MS"/>
                <a:cs typeface="Trebuchet MS"/>
              </a:rPr>
              <a:t>51% </a:t>
            </a:r>
            <a:r>
              <a:rPr sz="4150" spc="-60" dirty="0">
                <a:solidFill>
                  <a:srgbClr val="1C1C1B"/>
                </a:solidFill>
                <a:latin typeface="Trebuchet MS"/>
                <a:cs typeface="Trebuchet MS"/>
              </a:rPr>
              <a:t>(lima </a:t>
            </a:r>
            <a:r>
              <a:rPr sz="4150" spc="-70" dirty="0">
                <a:solidFill>
                  <a:srgbClr val="1C1C1B"/>
                </a:solidFill>
                <a:latin typeface="Trebuchet MS"/>
                <a:cs typeface="Trebuchet MS"/>
              </a:rPr>
              <a:t>puluh </a:t>
            </a:r>
            <a:r>
              <a:rPr sz="4150" spc="-65" dirty="0">
                <a:solidFill>
                  <a:srgbClr val="1C1C1B"/>
                </a:solidFill>
                <a:latin typeface="Trebuchet MS"/>
                <a:cs typeface="Trebuchet MS"/>
              </a:rPr>
              <a:t> </a:t>
            </a:r>
            <a:r>
              <a:rPr sz="4150" spc="165" dirty="0">
                <a:solidFill>
                  <a:srgbClr val="1C1C1B"/>
                </a:solidFill>
                <a:latin typeface="Trebuchet MS"/>
                <a:cs typeface="Trebuchet MS"/>
              </a:rPr>
              <a:t>satu </a:t>
            </a:r>
            <a:r>
              <a:rPr sz="4150" spc="35" dirty="0">
                <a:solidFill>
                  <a:srgbClr val="1C1C1B"/>
                </a:solidFill>
                <a:latin typeface="Trebuchet MS"/>
                <a:cs typeface="Trebuchet MS"/>
              </a:rPr>
              <a:t>persen) </a:t>
            </a:r>
            <a:r>
              <a:rPr sz="4150" spc="125" dirty="0">
                <a:solidFill>
                  <a:srgbClr val="1C1C1B"/>
                </a:solidFill>
                <a:latin typeface="Trebuchet MS"/>
                <a:cs typeface="Trebuchet MS"/>
              </a:rPr>
              <a:t>sahamnya </a:t>
            </a:r>
            <a:r>
              <a:rPr sz="4150" spc="-130" dirty="0">
                <a:solidFill>
                  <a:srgbClr val="1C1C1B"/>
                </a:solidFill>
                <a:latin typeface="Trebuchet MS"/>
                <a:cs typeface="Trebuchet MS"/>
              </a:rPr>
              <a:t>dimiliki </a:t>
            </a:r>
            <a:r>
              <a:rPr sz="4150" spc="-95" dirty="0">
                <a:solidFill>
                  <a:srgbClr val="1C1C1B"/>
                </a:solidFill>
                <a:latin typeface="Trebuchet MS"/>
                <a:cs typeface="Trebuchet MS"/>
              </a:rPr>
              <a:t>oleh </a:t>
            </a:r>
            <a:r>
              <a:rPr sz="4150" spc="110" dirty="0">
                <a:solidFill>
                  <a:srgbClr val="1C1C1B"/>
                </a:solidFill>
                <a:latin typeface="Trebuchet MS"/>
                <a:cs typeface="Trebuchet MS"/>
              </a:rPr>
              <a:t>negara </a:t>
            </a:r>
            <a:r>
              <a:rPr sz="4150" spc="114" dirty="0">
                <a:solidFill>
                  <a:srgbClr val="1C1C1B"/>
                </a:solidFill>
                <a:latin typeface="Trebuchet MS"/>
                <a:cs typeface="Trebuchet MS"/>
              </a:rPr>
              <a:t> </a:t>
            </a:r>
            <a:r>
              <a:rPr sz="4150" spc="75" dirty="0">
                <a:solidFill>
                  <a:srgbClr val="1C1C1B"/>
                </a:solidFill>
                <a:latin typeface="Trebuchet MS"/>
                <a:cs typeface="Trebuchet MS"/>
              </a:rPr>
              <a:t>dan/atau </a:t>
            </a:r>
            <a:r>
              <a:rPr sz="4150" spc="204" dirty="0">
                <a:solidFill>
                  <a:srgbClr val="1C1C1B"/>
                </a:solidFill>
                <a:latin typeface="Trebuchet MS"/>
                <a:cs typeface="Trebuchet MS"/>
              </a:rPr>
              <a:t>swasta </a:t>
            </a:r>
            <a:r>
              <a:rPr sz="4150" spc="20" dirty="0">
                <a:solidFill>
                  <a:srgbClr val="1C1C1B"/>
                </a:solidFill>
                <a:latin typeface="Trebuchet MS"/>
                <a:cs typeface="Trebuchet MS"/>
              </a:rPr>
              <a:t>nasional </a:t>
            </a:r>
            <a:r>
              <a:rPr sz="4150" spc="55" dirty="0">
                <a:solidFill>
                  <a:srgbClr val="1C1C1B"/>
                </a:solidFill>
                <a:latin typeface="Trebuchet MS"/>
                <a:cs typeface="Trebuchet MS"/>
              </a:rPr>
              <a:t>dan </a:t>
            </a:r>
            <a:r>
              <a:rPr sz="4150" spc="105" dirty="0">
                <a:solidFill>
                  <a:srgbClr val="1C1C1B"/>
                </a:solidFill>
                <a:latin typeface="Trebuchet MS"/>
                <a:cs typeface="Trebuchet MS"/>
              </a:rPr>
              <a:t>yang </a:t>
            </a:r>
            <a:r>
              <a:rPr sz="4150" spc="-114" dirty="0">
                <a:solidFill>
                  <a:srgbClr val="1C1C1B"/>
                </a:solidFill>
                <a:latin typeface="Trebuchet MS"/>
                <a:cs typeface="Trebuchet MS"/>
              </a:rPr>
              <a:t>dijual </a:t>
            </a:r>
            <a:r>
              <a:rPr sz="4150" spc="-110" dirty="0">
                <a:solidFill>
                  <a:srgbClr val="1C1C1B"/>
                </a:solidFill>
                <a:latin typeface="Trebuchet MS"/>
                <a:cs typeface="Trebuchet MS"/>
              </a:rPr>
              <a:t>melalui </a:t>
            </a:r>
            <a:r>
              <a:rPr sz="4150" spc="-105" dirty="0">
                <a:solidFill>
                  <a:srgbClr val="1C1C1B"/>
                </a:solidFill>
                <a:latin typeface="Trebuchet MS"/>
                <a:cs typeface="Trebuchet MS"/>
              </a:rPr>
              <a:t> </a:t>
            </a:r>
            <a:r>
              <a:rPr sz="4150" spc="185" dirty="0">
                <a:solidFill>
                  <a:srgbClr val="1C1C1B"/>
                </a:solidFill>
                <a:latin typeface="Trebuchet MS"/>
                <a:cs typeface="Trebuchet MS"/>
              </a:rPr>
              <a:t>pasar</a:t>
            </a:r>
            <a:r>
              <a:rPr sz="4150" spc="-60" dirty="0">
                <a:solidFill>
                  <a:srgbClr val="1C1C1B"/>
                </a:solidFill>
                <a:latin typeface="Trebuchet MS"/>
                <a:cs typeface="Trebuchet MS"/>
              </a:rPr>
              <a:t> </a:t>
            </a:r>
            <a:r>
              <a:rPr sz="4150" spc="-114" dirty="0">
                <a:solidFill>
                  <a:srgbClr val="1C1C1B"/>
                </a:solidFill>
                <a:latin typeface="Trebuchet MS"/>
                <a:cs typeface="Trebuchet MS"/>
              </a:rPr>
              <a:t>modal,</a:t>
            </a:r>
            <a:r>
              <a:rPr sz="4150" spc="-60" dirty="0">
                <a:solidFill>
                  <a:srgbClr val="1C1C1B"/>
                </a:solidFill>
                <a:latin typeface="Trebuchet MS"/>
                <a:cs typeface="Trebuchet MS"/>
              </a:rPr>
              <a:t> </a:t>
            </a:r>
            <a:r>
              <a:rPr sz="4150" spc="20" dirty="0">
                <a:solidFill>
                  <a:srgbClr val="1C1C1B"/>
                </a:solidFill>
                <a:latin typeface="Trebuchet MS"/>
                <a:cs typeface="Trebuchet MS"/>
              </a:rPr>
              <a:t>dengan</a:t>
            </a:r>
            <a:r>
              <a:rPr sz="4150" spc="-60" dirty="0">
                <a:solidFill>
                  <a:srgbClr val="1C1C1B"/>
                </a:solidFill>
                <a:latin typeface="Trebuchet MS"/>
                <a:cs typeface="Trebuchet MS"/>
              </a:rPr>
              <a:t> </a:t>
            </a:r>
            <a:r>
              <a:rPr sz="4150" spc="90" dirty="0">
                <a:solidFill>
                  <a:srgbClr val="1C1C1B"/>
                </a:solidFill>
                <a:latin typeface="Trebuchet MS"/>
                <a:cs typeface="Trebuchet MS"/>
              </a:rPr>
              <a:t>ketentuan</a:t>
            </a:r>
            <a:r>
              <a:rPr sz="4150" spc="-60" dirty="0">
                <a:solidFill>
                  <a:srgbClr val="1C1C1B"/>
                </a:solidFill>
                <a:latin typeface="Trebuchet MS"/>
                <a:cs typeface="Trebuchet MS"/>
              </a:rPr>
              <a:t> </a:t>
            </a:r>
            <a:r>
              <a:rPr sz="4150" spc="100" dirty="0">
                <a:solidFill>
                  <a:srgbClr val="1C1C1B"/>
                </a:solidFill>
                <a:latin typeface="Trebuchet MS"/>
                <a:cs typeface="Trebuchet MS"/>
              </a:rPr>
              <a:t>bahwa</a:t>
            </a:r>
            <a:r>
              <a:rPr sz="4150" spc="-60" dirty="0">
                <a:solidFill>
                  <a:srgbClr val="1C1C1B"/>
                </a:solidFill>
                <a:latin typeface="Trebuchet MS"/>
                <a:cs typeface="Trebuchet MS"/>
              </a:rPr>
              <a:t> </a:t>
            </a:r>
            <a:r>
              <a:rPr sz="4150" spc="120" dirty="0">
                <a:solidFill>
                  <a:srgbClr val="1C1C1B"/>
                </a:solidFill>
                <a:latin typeface="Trebuchet MS"/>
                <a:cs typeface="Trebuchet MS"/>
              </a:rPr>
              <a:t>saham</a:t>
            </a:r>
            <a:r>
              <a:rPr sz="4150" spc="-60" dirty="0">
                <a:solidFill>
                  <a:srgbClr val="1C1C1B"/>
                </a:solidFill>
                <a:latin typeface="Trebuchet MS"/>
                <a:cs typeface="Trebuchet MS"/>
              </a:rPr>
              <a:t> </a:t>
            </a:r>
            <a:r>
              <a:rPr sz="4150" spc="105" dirty="0">
                <a:solidFill>
                  <a:srgbClr val="1C1C1B"/>
                </a:solidFill>
                <a:latin typeface="Trebuchet MS"/>
                <a:cs typeface="Trebuchet MS"/>
              </a:rPr>
              <a:t>yang </a:t>
            </a:r>
            <a:r>
              <a:rPr sz="4150" spc="-1235" dirty="0">
                <a:solidFill>
                  <a:srgbClr val="1C1C1B"/>
                </a:solidFill>
                <a:latin typeface="Trebuchet MS"/>
                <a:cs typeface="Trebuchet MS"/>
              </a:rPr>
              <a:t> </a:t>
            </a:r>
            <a:r>
              <a:rPr sz="4150" spc="125" dirty="0">
                <a:solidFill>
                  <a:srgbClr val="1C1C1B"/>
                </a:solidFill>
                <a:latin typeface="Trebuchet MS"/>
                <a:cs typeface="Trebuchet MS"/>
              </a:rPr>
              <a:t>ditawarkan </a:t>
            </a:r>
            <a:r>
              <a:rPr sz="4150" spc="100" dirty="0">
                <a:solidFill>
                  <a:srgbClr val="1C1C1B"/>
                </a:solidFill>
                <a:latin typeface="Trebuchet MS"/>
                <a:cs typeface="Trebuchet MS"/>
              </a:rPr>
              <a:t>untuk </a:t>
            </a:r>
            <a:r>
              <a:rPr sz="4150" spc="-114" dirty="0">
                <a:solidFill>
                  <a:srgbClr val="1C1C1B"/>
                </a:solidFill>
                <a:latin typeface="Trebuchet MS"/>
                <a:cs typeface="Trebuchet MS"/>
              </a:rPr>
              <a:t>dijual </a:t>
            </a:r>
            <a:r>
              <a:rPr sz="4150" spc="-110" dirty="0">
                <a:solidFill>
                  <a:srgbClr val="1C1C1B"/>
                </a:solidFill>
                <a:latin typeface="Trebuchet MS"/>
                <a:cs typeface="Trebuchet MS"/>
              </a:rPr>
              <a:t>melalui </a:t>
            </a:r>
            <a:r>
              <a:rPr sz="4150" spc="185" dirty="0">
                <a:solidFill>
                  <a:srgbClr val="1C1C1B"/>
                </a:solidFill>
                <a:latin typeface="Trebuchet MS"/>
                <a:cs typeface="Trebuchet MS"/>
              </a:rPr>
              <a:t>pasar </a:t>
            </a:r>
            <a:r>
              <a:rPr sz="4150" spc="-50" dirty="0">
                <a:solidFill>
                  <a:srgbClr val="1C1C1B"/>
                </a:solidFill>
                <a:latin typeface="Trebuchet MS"/>
                <a:cs typeface="Trebuchet MS"/>
              </a:rPr>
              <a:t>modal </a:t>
            </a:r>
            <a:r>
              <a:rPr sz="4150" spc="-45" dirty="0">
                <a:solidFill>
                  <a:srgbClr val="1C1C1B"/>
                </a:solidFill>
                <a:latin typeface="Trebuchet MS"/>
                <a:cs typeface="Trebuchet MS"/>
              </a:rPr>
              <a:t> </a:t>
            </a:r>
            <a:r>
              <a:rPr sz="4150" spc="130" dirty="0">
                <a:solidFill>
                  <a:srgbClr val="1C1C1B"/>
                </a:solidFill>
                <a:latin typeface="Trebuchet MS"/>
                <a:cs typeface="Trebuchet MS"/>
              </a:rPr>
              <a:t>tersebut</a:t>
            </a:r>
            <a:r>
              <a:rPr sz="4150" spc="-55" dirty="0">
                <a:solidFill>
                  <a:srgbClr val="1C1C1B"/>
                </a:solidFill>
                <a:latin typeface="Trebuchet MS"/>
                <a:cs typeface="Trebuchet MS"/>
              </a:rPr>
              <a:t> </a:t>
            </a:r>
            <a:r>
              <a:rPr sz="4150" spc="-85" dirty="0">
                <a:solidFill>
                  <a:srgbClr val="1C1C1B"/>
                </a:solidFill>
                <a:latin typeface="Trebuchet MS"/>
                <a:cs typeface="Trebuchet MS"/>
              </a:rPr>
              <a:t>minimal</a:t>
            </a:r>
            <a:r>
              <a:rPr sz="4150" spc="-55" dirty="0">
                <a:solidFill>
                  <a:srgbClr val="1C1C1B"/>
                </a:solidFill>
                <a:latin typeface="Trebuchet MS"/>
                <a:cs typeface="Trebuchet MS"/>
              </a:rPr>
              <a:t> </a:t>
            </a:r>
            <a:r>
              <a:rPr sz="4150" spc="365" dirty="0">
                <a:solidFill>
                  <a:srgbClr val="1C1C1B"/>
                </a:solidFill>
                <a:latin typeface="Trebuchet MS"/>
                <a:cs typeface="Trebuchet MS"/>
              </a:rPr>
              <a:t>20%</a:t>
            </a:r>
            <a:r>
              <a:rPr sz="4150" spc="-55" dirty="0">
                <a:solidFill>
                  <a:srgbClr val="1C1C1B"/>
                </a:solidFill>
                <a:latin typeface="Trebuchet MS"/>
                <a:cs typeface="Trebuchet MS"/>
              </a:rPr>
              <a:t> </a:t>
            </a:r>
            <a:r>
              <a:rPr sz="4150" spc="25" dirty="0">
                <a:solidFill>
                  <a:srgbClr val="1C1C1B"/>
                </a:solidFill>
                <a:latin typeface="Trebuchet MS"/>
                <a:cs typeface="Trebuchet MS"/>
              </a:rPr>
              <a:t>(dua</a:t>
            </a:r>
            <a:r>
              <a:rPr sz="4150" spc="-55" dirty="0">
                <a:solidFill>
                  <a:srgbClr val="1C1C1B"/>
                </a:solidFill>
                <a:latin typeface="Trebuchet MS"/>
                <a:cs typeface="Trebuchet MS"/>
              </a:rPr>
              <a:t> </a:t>
            </a:r>
            <a:r>
              <a:rPr sz="4150" spc="-70" dirty="0">
                <a:solidFill>
                  <a:srgbClr val="1C1C1B"/>
                </a:solidFill>
                <a:latin typeface="Trebuchet MS"/>
                <a:cs typeface="Trebuchet MS"/>
              </a:rPr>
              <a:t>puluh</a:t>
            </a:r>
            <a:r>
              <a:rPr sz="4150" spc="-55" dirty="0">
                <a:solidFill>
                  <a:srgbClr val="1C1C1B"/>
                </a:solidFill>
                <a:latin typeface="Trebuchet MS"/>
                <a:cs typeface="Trebuchet MS"/>
              </a:rPr>
              <a:t> </a:t>
            </a:r>
            <a:r>
              <a:rPr sz="4150" spc="165" dirty="0">
                <a:solidFill>
                  <a:srgbClr val="1C1C1B"/>
                </a:solidFill>
                <a:latin typeface="Trebuchet MS"/>
                <a:cs typeface="Trebuchet MS"/>
              </a:rPr>
              <a:t>satu</a:t>
            </a:r>
            <a:r>
              <a:rPr sz="4150" spc="-55" dirty="0">
                <a:solidFill>
                  <a:srgbClr val="1C1C1B"/>
                </a:solidFill>
                <a:latin typeface="Trebuchet MS"/>
                <a:cs typeface="Trebuchet MS"/>
              </a:rPr>
              <a:t> </a:t>
            </a:r>
            <a:r>
              <a:rPr sz="4150" spc="-45" dirty="0">
                <a:solidFill>
                  <a:srgbClr val="1C1C1B"/>
                </a:solidFill>
                <a:latin typeface="Trebuchet MS"/>
                <a:cs typeface="Trebuchet MS"/>
              </a:rPr>
              <a:t>persen).</a:t>
            </a:r>
            <a:endParaRPr sz="4150">
              <a:latin typeface="Trebuchet MS"/>
              <a:cs typeface="Trebuchet MS"/>
            </a:endParaRPr>
          </a:p>
        </p:txBody>
      </p:sp>
      <p:pic>
        <p:nvPicPr>
          <p:cNvPr id="7" name="object 7"/>
          <p:cNvPicPr/>
          <p:nvPr/>
        </p:nvPicPr>
        <p:blipFill>
          <a:blip r:embed="rId2" cstate="print"/>
          <a:stretch>
            <a:fillRect/>
          </a:stretch>
        </p:blipFill>
        <p:spPr>
          <a:xfrm>
            <a:off x="15146642" y="8759133"/>
            <a:ext cx="2057523" cy="1264872"/>
          </a:xfrm>
          <a:prstGeom prst="rect">
            <a:avLst/>
          </a:prstGeom>
        </p:spPr>
      </p:pic>
      <p:sp>
        <p:nvSpPr>
          <p:cNvPr id="8" name="object 8"/>
          <p:cNvSpPr/>
          <p:nvPr/>
        </p:nvSpPr>
        <p:spPr>
          <a:xfrm>
            <a:off x="16161656" y="6452060"/>
            <a:ext cx="610870" cy="829310"/>
          </a:xfrm>
          <a:custGeom>
            <a:avLst/>
            <a:gdLst/>
            <a:ahLst/>
            <a:cxnLst/>
            <a:rect l="l" t="t" r="r" b="b"/>
            <a:pathLst>
              <a:path w="610869" h="829309">
                <a:moveTo>
                  <a:pt x="16939" y="825862"/>
                </a:moveTo>
                <a:lnTo>
                  <a:pt x="14553" y="824204"/>
                </a:lnTo>
                <a:lnTo>
                  <a:pt x="11803" y="820526"/>
                </a:lnTo>
                <a:lnTo>
                  <a:pt x="7860" y="816019"/>
                </a:lnTo>
                <a:lnTo>
                  <a:pt x="7957" y="810788"/>
                </a:lnTo>
                <a:lnTo>
                  <a:pt x="7227" y="806749"/>
                </a:lnTo>
                <a:lnTo>
                  <a:pt x="8518" y="802347"/>
                </a:lnTo>
                <a:lnTo>
                  <a:pt x="11001" y="798775"/>
                </a:lnTo>
                <a:lnTo>
                  <a:pt x="3845" y="793800"/>
                </a:lnTo>
                <a:lnTo>
                  <a:pt x="0" y="784063"/>
                </a:lnTo>
                <a:lnTo>
                  <a:pt x="12800" y="744255"/>
                </a:lnTo>
                <a:lnTo>
                  <a:pt x="16882" y="725182"/>
                </a:lnTo>
                <a:lnTo>
                  <a:pt x="18991" y="716023"/>
                </a:lnTo>
                <a:lnTo>
                  <a:pt x="20639" y="700253"/>
                </a:lnTo>
                <a:lnTo>
                  <a:pt x="21942" y="684739"/>
                </a:lnTo>
                <a:lnTo>
                  <a:pt x="22866" y="669293"/>
                </a:lnTo>
                <a:lnTo>
                  <a:pt x="23377" y="653726"/>
                </a:lnTo>
                <a:lnTo>
                  <a:pt x="23194" y="640629"/>
                </a:lnTo>
                <a:lnTo>
                  <a:pt x="22517" y="614881"/>
                </a:lnTo>
                <a:lnTo>
                  <a:pt x="22334" y="601784"/>
                </a:lnTo>
                <a:lnTo>
                  <a:pt x="22094" y="588371"/>
                </a:lnTo>
                <a:lnTo>
                  <a:pt x="21166" y="561235"/>
                </a:lnTo>
                <a:lnTo>
                  <a:pt x="20926" y="547822"/>
                </a:lnTo>
                <a:lnTo>
                  <a:pt x="20396" y="534787"/>
                </a:lnTo>
                <a:lnTo>
                  <a:pt x="19142" y="522077"/>
                </a:lnTo>
                <a:lnTo>
                  <a:pt x="15842" y="496603"/>
                </a:lnTo>
                <a:lnTo>
                  <a:pt x="14563" y="483213"/>
                </a:lnTo>
                <a:lnTo>
                  <a:pt x="13784" y="469343"/>
                </a:lnTo>
                <a:lnTo>
                  <a:pt x="13384" y="455405"/>
                </a:lnTo>
                <a:lnTo>
                  <a:pt x="13242" y="441812"/>
                </a:lnTo>
                <a:lnTo>
                  <a:pt x="12656" y="414581"/>
                </a:lnTo>
                <a:lnTo>
                  <a:pt x="14651" y="360336"/>
                </a:lnTo>
                <a:lnTo>
                  <a:pt x="19507" y="320028"/>
                </a:lnTo>
                <a:lnTo>
                  <a:pt x="28759" y="279519"/>
                </a:lnTo>
                <a:lnTo>
                  <a:pt x="53493" y="249027"/>
                </a:lnTo>
                <a:lnTo>
                  <a:pt x="58720" y="245762"/>
                </a:lnTo>
                <a:lnTo>
                  <a:pt x="64438" y="242507"/>
                </a:lnTo>
                <a:lnTo>
                  <a:pt x="70380" y="239407"/>
                </a:lnTo>
                <a:lnTo>
                  <a:pt x="76278" y="236608"/>
                </a:lnTo>
                <a:lnTo>
                  <a:pt x="92689" y="227871"/>
                </a:lnTo>
                <a:lnTo>
                  <a:pt x="125374" y="209640"/>
                </a:lnTo>
                <a:lnTo>
                  <a:pt x="141785" y="200903"/>
                </a:lnTo>
                <a:lnTo>
                  <a:pt x="153279" y="194350"/>
                </a:lnTo>
                <a:lnTo>
                  <a:pt x="165030" y="188141"/>
                </a:lnTo>
                <a:lnTo>
                  <a:pt x="176850" y="182311"/>
                </a:lnTo>
                <a:lnTo>
                  <a:pt x="188549" y="176894"/>
                </a:lnTo>
                <a:lnTo>
                  <a:pt x="200395" y="171304"/>
                </a:lnTo>
                <a:lnTo>
                  <a:pt x="212630" y="165155"/>
                </a:lnTo>
                <a:lnTo>
                  <a:pt x="225020" y="158783"/>
                </a:lnTo>
                <a:lnTo>
                  <a:pt x="237332" y="152523"/>
                </a:lnTo>
                <a:lnTo>
                  <a:pt x="261910" y="140467"/>
                </a:lnTo>
                <a:lnTo>
                  <a:pt x="311514" y="116666"/>
                </a:lnTo>
                <a:lnTo>
                  <a:pt x="336092" y="104610"/>
                </a:lnTo>
                <a:lnTo>
                  <a:pt x="360297" y="92295"/>
                </a:lnTo>
                <a:lnTo>
                  <a:pt x="408261" y="67354"/>
                </a:lnTo>
                <a:lnTo>
                  <a:pt x="432466" y="55039"/>
                </a:lnTo>
                <a:lnTo>
                  <a:pt x="457087" y="43041"/>
                </a:lnTo>
                <a:lnTo>
                  <a:pt x="482190" y="31543"/>
                </a:lnTo>
                <a:lnTo>
                  <a:pt x="507808" y="20734"/>
                </a:lnTo>
                <a:lnTo>
                  <a:pt x="533976" y="10805"/>
                </a:lnTo>
                <a:lnTo>
                  <a:pt x="548582" y="5063"/>
                </a:lnTo>
                <a:lnTo>
                  <a:pt x="562360" y="511"/>
                </a:lnTo>
                <a:lnTo>
                  <a:pt x="576868" y="0"/>
                </a:lnTo>
                <a:lnTo>
                  <a:pt x="584852" y="3783"/>
                </a:lnTo>
                <a:lnTo>
                  <a:pt x="589987" y="9119"/>
                </a:lnTo>
                <a:lnTo>
                  <a:pt x="591545" y="11968"/>
                </a:lnTo>
                <a:lnTo>
                  <a:pt x="593931" y="13627"/>
                </a:lnTo>
                <a:lnTo>
                  <a:pt x="595488" y="16475"/>
                </a:lnTo>
                <a:lnTo>
                  <a:pt x="599796" y="23002"/>
                </a:lnTo>
                <a:lnTo>
                  <a:pt x="604372" y="36780"/>
                </a:lnTo>
                <a:lnTo>
                  <a:pt x="606143" y="43337"/>
                </a:lnTo>
                <a:lnTo>
                  <a:pt x="607502" y="49773"/>
                </a:lnTo>
                <a:lnTo>
                  <a:pt x="608481" y="56276"/>
                </a:lnTo>
                <a:lnTo>
                  <a:pt x="609117" y="63037"/>
                </a:lnTo>
                <a:lnTo>
                  <a:pt x="610577" y="71117"/>
                </a:lnTo>
                <a:lnTo>
                  <a:pt x="609456" y="87998"/>
                </a:lnTo>
                <a:lnTo>
                  <a:pt x="609601" y="95026"/>
                </a:lnTo>
                <a:lnTo>
                  <a:pt x="609290" y="102233"/>
                </a:lnTo>
                <a:lnTo>
                  <a:pt x="608824" y="109664"/>
                </a:lnTo>
                <a:lnTo>
                  <a:pt x="608504" y="117361"/>
                </a:lnTo>
                <a:lnTo>
                  <a:pt x="607030" y="130934"/>
                </a:lnTo>
                <a:lnTo>
                  <a:pt x="601830" y="172770"/>
                </a:lnTo>
                <a:lnTo>
                  <a:pt x="594115" y="212857"/>
                </a:lnTo>
                <a:lnTo>
                  <a:pt x="591579" y="225691"/>
                </a:lnTo>
                <a:lnTo>
                  <a:pt x="577585" y="293976"/>
                </a:lnTo>
                <a:lnTo>
                  <a:pt x="574774" y="308717"/>
                </a:lnTo>
                <a:lnTo>
                  <a:pt x="572031" y="323837"/>
                </a:lnTo>
                <a:lnTo>
                  <a:pt x="569322" y="339146"/>
                </a:lnTo>
                <a:lnTo>
                  <a:pt x="566758" y="353452"/>
                </a:lnTo>
                <a:lnTo>
                  <a:pt x="564333" y="366364"/>
                </a:lnTo>
                <a:lnTo>
                  <a:pt x="561839" y="378898"/>
                </a:lnTo>
                <a:lnTo>
                  <a:pt x="559070" y="392068"/>
                </a:lnTo>
                <a:lnTo>
                  <a:pt x="556386" y="407421"/>
                </a:lnTo>
                <a:lnTo>
                  <a:pt x="553813" y="422852"/>
                </a:lnTo>
                <a:lnTo>
                  <a:pt x="551464" y="438439"/>
                </a:lnTo>
                <a:lnTo>
                  <a:pt x="549450" y="454259"/>
                </a:lnTo>
                <a:lnTo>
                  <a:pt x="547137" y="470312"/>
                </a:lnTo>
                <a:lnTo>
                  <a:pt x="549522" y="471970"/>
                </a:lnTo>
                <a:lnTo>
                  <a:pt x="548232" y="476371"/>
                </a:lnTo>
                <a:lnTo>
                  <a:pt x="548134" y="481602"/>
                </a:lnTo>
                <a:lnTo>
                  <a:pt x="545651" y="485174"/>
                </a:lnTo>
                <a:lnTo>
                  <a:pt x="546332" y="485648"/>
                </a:lnTo>
                <a:lnTo>
                  <a:pt x="545455" y="495635"/>
                </a:lnTo>
                <a:lnTo>
                  <a:pt x="539212" y="535751"/>
                </a:lnTo>
                <a:lnTo>
                  <a:pt x="532988" y="559379"/>
                </a:lnTo>
                <a:lnTo>
                  <a:pt x="531697" y="563780"/>
                </a:lnTo>
                <a:lnTo>
                  <a:pt x="497956" y="602140"/>
                </a:lnTo>
                <a:lnTo>
                  <a:pt x="487363" y="609346"/>
                </a:lnTo>
                <a:lnTo>
                  <a:pt x="465729" y="623449"/>
                </a:lnTo>
                <a:lnTo>
                  <a:pt x="455136" y="630656"/>
                </a:lnTo>
                <a:lnTo>
                  <a:pt x="444061" y="638079"/>
                </a:lnTo>
                <a:lnTo>
                  <a:pt x="432004" y="645483"/>
                </a:lnTo>
                <a:lnTo>
                  <a:pt x="419500" y="652576"/>
                </a:lnTo>
                <a:lnTo>
                  <a:pt x="407083" y="659067"/>
                </a:lnTo>
                <a:lnTo>
                  <a:pt x="382697" y="672277"/>
                </a:lnTo>
                <a:lnTo>
                  <a:pt x="332757" y="696562"/>
                </a:lnTo>
                <a:lnTo>
                  <a:pt x="281893" y="719790"/>
                </a:lnTo>
                <a:lnTo>
                  <a:pt x="229932" y="743166"/>
                </a:lnTo>
                <a:lnTo>
                  <a:pt x="204330" y="754786"/>
                </a:lnTo>
                <a:lnTo>
                  <a:pt x="111729" y="796383"/>
                </a:lnTo>
                <a:lnTo>
                  <a:pt x="100353" y="801694"/>
                </a:lnTo>
                <a:lnTo>
                  <a:pt x="89279" y="807048"/>
                </a:lnTo>
                <a:lnTo>
                  <a:pt x="78359" y="812180"/>
                </a:lnTo>
                <a:lnTo>
                  <a:pt x="67449" y="816820"/>
                </a:lnTo>
                <a:lnTo>
                  <a:pt x="61475" y="819291"/>
                </a:lnTo>
                <a:lnTo>
                  <a:pt x="49080" y="823920"/>
                </a:lnTo>
                <a:lnTo>
                  <a:pt x="43106" y="826391"/>
                </a:lnTo>
                <a:lnTo>
                  <a:pt x="37053" y="828419"/>
                </a:lnTo>
                <a:lnTo>
                  <a:pt x="30570" y="829156"/>
                </a:lnTo>
                <a:lnTo>
                  <a:pt x="23814" y="828378"/>
                </a:lnTo>
                <a:lnTo>
                  <a:pt x="16939" y="825862"/>
                </a:lnTo>
                <a:close/>
              </a:path>
              <a:path w="610869" h="829309">
                <a:moveTo>
                  <a:pt x="549522" y="471970"/>
                </a:moveTo>
                <a:lnTo>
                  <a:pt x="547137" y="470312"/>
                </a:lnTo>
                <a:lnTo>
                  <a:pt x="549620" y="466740"/>
                </a:lnTo>
                <a:lnTo>
                  <a:pt x="549522" y="471970"/>
                </a:lnTo>
                <a:close/>
              </a:path>
              <a:path w="610869" h="829309">
                <a:moveTo>
                  <a:pt x="546843" y="486003"/>
                </a:moveTo>
                <a:lnTo>
                  <a:pt x="546332" y="485648"/>
                </a:lnTo>
                <a:lnTo>
                  <a:pt x="546479" y="483983"/>
                </a:lnTo>
                <a:lnTo>
                  <a:pt x="546843" y="486003"/>
                </a:lnTo>
                <a:close/>
              </a:path>
              <a:path w="610869" h="829309">
                <a:moveTo>
                  <a:pt x="545820" y="497655"/>
                </a:moveTo>
                <a:lnTo>
                  <a:pt x="545455" y="495635"/>
                </a:lnTo>
                <a:lnTo>
                  <a:pt x="546648" y="496464"/>
                </a:lnTo>
                <a:lnTo>
                  <a:pt x="545820" y="497655"/>
                </a:lnTo>
                <a:close/>
              </a:path>
            </a:pathLst>
          </a:custGeom>
          <a:solidFill>
            <a:srgbClr val="1C1C1B"/>
          </a:solidFill>
        </p:spPr>
        <p:txBody>
          <a:bodyPr wrap="square" lIns="0" tIns="0" rIns="0" bIns="0" rtlCol="0"/>
          <a:lstStyle/>
          <a:p>
            <a:endParaRPr/>
          </a:p>
        </p:txBody>
      </p:sp>
      <p:sp>
        <p:nvSpPr>
          <p:cNvPr id="9" name="object 9"/>
          <p:cNvSpPr/>
          <p:nvPr/>
        </p:nvSpPr>
        <p:spPr>
          <a:xfrm>
            <a:off x="16240509" y="5289521"/>
            <a:ext cx="824230" cy="923290"/>
          </a:xfrm>
          <a:custGeom>
            <a:avLst/>
            <a:gdLst/>
            <a:ahLst/>
            <a:cxnLst/>
            <a:rect l="l" t="t" r="r" b="b"/>
            <a:pathLst>
              <a:path w="824230" h="923289">
                <a:moveTo>
                  <a:pt x="814851" y="914819"/>
                </a:moveTo>
                <a:lnTo>
                  <a:pt x="812216" y="917160"/>
                </a:lnTo>
                <a:lnTo>
                  <a:pt x="807100" y="919360"/>
                </a:lnTo>
                <a:lnTo>
                  <a:pt x="800666" y="922731"/>
                </a:lnTo>
                <a:lnTo>
                  <a:pt x="794537" y="921139"/>
                </a:lnTo>
                <a:lnTo>
                  <a:pt x="789572" y="920858"/>
                </a:lnTo>
                <a:lnTo>
                  <a:pt x="784761" y="918095"/>
                </a:lnTo>
                <a:lnTo>
                  <a:pt x="781266" y="914162"/>
                </a:lnTo>
                <a:lnTo>
                  <a:pt x="774604" y="918396"/>
                </a:lnTo>
                <a:lnTo>
                  <a:pt x="767031" y="920360"/>
                </a:lnTo>
                <a:lnTo>
                  <a:pt x="759382" y="919752"/>
                </a:lnTo>
                <a:lnTo>
                  <a:pt x="752493" y="916268"/>
                </a:lnTo>
                <a:lnTo>
                  <a:pt x="728434" y="902456"/>
                </a:lnTo>
                <a:lnTo>
                  <a:pt x="717602" y="896649"/>
                </a:lnTo>
                <a:lnTo>
                  <a:pt x="706850" y="891430"/>
                </a:lnTo>
                <a:lnTo>
                  <a:pt x="696317" y="886456"/>
                </a:lnTo>
                <a:lnTo>
                  <a:pt x="686140" y="881387"/>
                </a:lnTo>
                <a:lnTo>
                  <a:pt x="632239" y="863628"/>
                </a:lnTo>
                <a:lnTo>
                  <a:pt x="568087" y="848675"/>
                </a:lnTo>
                <a:lnTo>
                  <a:pt x="552617" y="845192"/>
                </a:lnTo>
                <a:lnTo>
                  <a:pt x="536759" y="841688"/>
                </a:lnTo>
                <a:lnTo>
                  <a:pt x="504549" y="835117"/>
                </a:lnTo>
                <a:lnTo>
                  <a:pt x="488692" y="831613"/>
                </a:lnTo>
                <a:lnTo>
                  <a:pt x="473195" y="828557"/>
                </a:lnTo>
                <a:lnTo>
                  <a:pt x="457875" y="826445"/>
                </a:lnTo>
                <a:lnTo>
                  <a:pt x="426943" y="823137"/>
                </a:lnTo>
                <a:lnTo>
                  <a:pt x="410816" y="820862"/>
                </a:lnTo>
                <a:lnTo>
                  <a:pt x="394265" y="817863"/>
                </a:lnTo>
                <a:lnTo>
                  <a:pt x="377743" y="814399"/>
                </a:lnTo>
                <a:lnTo>
                  <a:pt x="361701" y="810729"/>
                </a:lnTo>
                <a:lnTo>
                  <a:pt x="329479" y="803730"/>
                </a:lnTo>
                <a:lnTo>
                  <a:pt x="266193" y="786063"/>
                </a:lnTo>
                <a:lnTo>
                  <a:pt x="220133" y="768962"/>
                </a:lnTo>
                <a:lnTo>
                  <a:pt x="175095" y="746629"/>
                </a:lnTo>
                <a:lnTo>
                  <a:pt x="147138" y="715165"/>
                </a:lnTo>
                <a:lnTo>
                  <a:pt x="146278" y="708892"/>
                </a:lnTo>
                <a:lnTo>
                  <a:pt x="143930" y="701814"/>
                </a:lnTo>
                <a:lnTo>
                  <a:pt x="141734" y="694161"/>
                </a:lnTo>
                <a:lnTo>
                  <a:pt x="139786" y="686289"/>
                </a:lnTo>
                <a:lnTo>
                  <a:pt x="138178" y="678553"/>
                </a:lnTo>
                <a:lnTo>
                  <a:pt x="132589" y="656760"/>
                </a:lnTo>
                <a:lnTo>
                  <a:pt x="120480" y="613121"/>
                </a:lnTo>
                <a:lnTo>
                  <a:pt x="114891" y="591328"/>
                </a:lnTo>
                <a:lnTo>
                  <a:pt x="110465" y="575943"/>
                </a:lnTo>
                <a:lnTo>
                  <a:pt x="106519" y="560351"/>
                </a:lnTo>
                <a:lnTo>
                  <a:pt x="103038" y="544786"/>
                </a:lnTo>
                <a:lnTo>
                  <a:pt x="100009" y="529479"/>
                </a:lnTo>
                <a:lnTo>
                  <a:pt x="96818" y="513950"/>
                </a:lnTo>
                <a:lnTo>
                  <a:pt x="93080" y="497806"/>
                </a:lnTo>
                <a:lnTo>
                  <a:pt x="89125" y="481416"/>
                </a:lnTo>
                <a:lnTo>
                  <a:pt x="85278" y="465149"/>
                </a:lnTo>
                <a:lnTo>
                  <a:pt x="78119" y="432802"/>
                </a:lnTo>
                <a:lnTo>
                  <a:pt x="64295" y="367667"/>
                </a:lnTo>
                <a:lnTo>
                  <a:pt x="57135" y="335319"/>
                </a:lnTo>
                <a:lnTo>
                  <a:pt x="49564" y="303337"/>
                </a:lnTo>
                <a:lnTo>
                  <a:pt x="33929" y="239812"/>
                </a:lnTo>
                <a:lnTo>
                  <a:pt x="26358" y="207830"/>
                </a:lnTo>
                <a:lnTo>
                  <a:pt x="19278" y="175448"/>
                </a:lnTo>
                <a:lnTo>
                  <a:pt x="12926" y="142640"/>
                </a:lnTo>
                <a:lnTo>
                  <a:pt x="7532" y="109419"/>
                </a:lnTo>
                <a:lnTo>
                  <a:pt x="3331" y="75799"/>
                </a:lnTo>
                <a:lnTo>
                  <a:pt x="751" y="56978"/>
                </a:lnTo>
                <a:lnTo>
                  <a:pt x="259" y="50413"/>
                </a:lnTo>
                <a:lnTo>
                  <a:pt x="0" y="43862"/>
                </a:lnTo>
                <a:lnTo>
                  <a:pt x="206" y="37338"/>
                </a:lnTo>
                <a:lnTo>
                  <a:pt x="21173" y="8333"/>
                </a:lnTo>
                <a:lnTo>
                  <a:pt x="23808" y="5992"/>
                </a:lnTo>
                <a:lnTo>
                  <a:pt x="27607" y="4962"/>
                </a:lnTo>
                <a:lnTo>
                  <a:pt x="34268" y="2966"/>
                </a:lnTo>
                <a:lnTo>
                  <a:pt x="40886" y="1668"/>
                </a:lnTo>
                <a:lnTo>
                  <a:pt x="47475" y="835"/>
                </a:lnTo>
                <a:lnTo>
                  <a:pt x="54050" y="234"/>
                </a:lnTo>
                <a:lnTo>
                  <a:pt x="62276" y="0"/>
                </a:lnTo>
                <a:lnTo>
                  <a:pt x="70241" y="217"/>
                </a:lnTo>
                <a:lnTo>
                  <a:pt x="78177" y="900"/>
                </a:lnTo>
                <a:lnTo>
                  <a:pt x="86318" y="2061"/>
                </a:lnTo>
                <a:lnTo>
                  <a:pt x="93738" y="2909"/>
                </a:lnTo>
                <a:lnTo>
                  <a:pt x="101115" y="4455"/>
                </a:lnTo>
                <a:lnTo>
                  <a:pt x="108464" y="6466"/>
                </a:lnTo>
                <a:lnTo>
                  <a:pt x="115798" y="8710"/>
                </a:lnTo>
                <a:lnTo>
                  <a:pt x="124113" y="10523"/>
                </a:lnTo>
                <a:lnTo>
                  <a:pt x="132508" y="12924"/>
                </a:lnTo>
                <a:lnTo>
                  <a:pt x="141121" y="15571"/>
                </a:lnTo>
                <a:lnTo>
                  <a:pt x="150091" y="18121"/>
                </a:lnTo>
                <a:lnTo>
                  <a:pt x="197195" y="35320"/>
                </a:lnTo>
                <a:lnTo>
                  <a:pt x="244019" y="55187"/>
                </a:lnTo>
                <a:lnTo>
                  <a:pt x="258388" y="62031"/>
                </a:lnTo>
                <a:lnTo>
                  <a:pt x="272771" y="68642"/>
                </a:lnTo>
                <a:lnTo>
                  <a:pt x="349150" y="104403"/>
                </a:lnTo>
                <a:lnTo>
                  <a:pt x="365698" y="111876"/>
                </a:lnTo>
                <a:lnTo>
                  <a:pt x="382712" y="119376"/>
                </a:lnTo>
                <a:lnTo>
                  <a:pt x="399958" y="126888"/>
                </a:lnTo>
                <a:lnTo>
                  <a:pt x="416064" y="133948"/>
                </a:lnTo>
                <a:lnTo>
                  <a:pt x="430571" y="140449"/>
                </a:lnTo>
                <a:lnTo>
                  <a:pt x="444612" y="146925"/>
                </a:lnTo>
                <a:lnTo>
                  <a:pt x="459322" y="153905"/>
                </a:lnTo>
                <a:lnTo>
                  <a:pt x="476628" y="161401"/>
                </a:lnTo>
                <a:lnTo>
                  <a:pt x="494057" y="168788"/>
                </a:lnTo>
                <a:lnTo>
                  <a:pt x="511733" y="175955"/>
                </a:lnTo>
                <a:lnTo>
                  <a:pt x="529780" y="182794"/>
                </a:lnTo>
                <a:lnTo>
                  <a:pt x="548014" y="190051"/>
                </a:lnTo>
                <a:lnTo>
                  <a:pt x="550649" y="187710"/>
                </a:lnTo>
                <a:lnTo>
                  <a:pt x="555461" y="190473"/>
                </a:lnTo>
                <a:lnTo>
                  <a:pt x="561590" y="192065"/>
                </a:lnTo>
                <a:lnTo>
                  <a:pt x="565085" y="195998"/>
                </a:lnTo>
                <a:lnTo>
                  <a:pt x="565837" y="195329"/>
                </a:lnTo>
                <a:lnTo>
                  <a:pt x="577343" y="199182"/>
                </a:lnTo>
                <a:lnTo>
                  <a:pt x="622780" y="217861"/>
                </a:lnTo>
                <a:lnTo>
                  <a:pt x="648813" y="231863"/>
                </a:lnTo>
                <a:lnTo>
                  <a:pt x="653624" y="234626"/>
                </a:lnTo>
                <a:lnTo>
                  <a:pt x="680902" y="265117"/>
                </a:lnTo>
                <a:lnTo>
                  <a:pt x="689126" y="285191"/>
                </a:lnTo>
                <a:lnTo>
                  <a:pt x="694578" y="299701"/>
                </a:lnTo>
                <a:lnTo>
                  <a:pt x="704990" y="329159"/>
                </a:lnTo>
                <a:lnTo>
                  <a:pt x="710442" y="343669"/>
                </a:lnTo>
                <a:lnTo>
                  <a:pt x="716012" y="358808"/>
                </a:lnTo>
                <a:lnTo>
                  <a:pt x="721277" y="375096"/>
                </a:lnTo>
                <a:lnTo>
                  <a:pt x="726049" y="391824"/>
                </a:lnTo>
                <a:lnTo>
                  <a:pt x="730137" y="408280"/>
                </a:lnTo>
                <a:lnTo>
                  <a:pt x="738710" y="440727"/>
                </a:lnTo>
                <a:lnTo>
                  <a:pt x="753008" y="506394"/>
                </a:lnTo>
                <a:lnTo>
                  <a:pt x="765798" y="572852"/>
                </a:lnTo>
                <a:lnTo>
                  <a:pt x="778448" y="640643"/>
                </a:lnTo>
                <a:lnTo>
                  <a:pt x="784801" y="674074"/>
                </a:lnTo>
                <a:lnTo>
                  <a:pt x="807272" y="794868"/>
                </a:lnTo>
                <a:lnTo>
                  <a:pt x="810269" y="809764"/>
                </a:lnTo>
                <a:lnTo>
                  <a:pt x="813403" y="824317"/>
                </a:lnTo>
                <a:lnTo>
                  <a:pt x="816319" y="838625"/>
                </a:lnTo>
                <a:lnTo>
                  <a:pt x="818660" y="852783"/>
                </a:lnTo>
                <a:lnTo>
                  <a:pt x="819859" y="860516"/>
                </a:lnTo>
                <a:lnTo>
                  <a:pt x="821772" y="876484"/>
                </a:lnTo>
                <a:lnTo>
                  <a:pt x="822961" y="884152"/>
                </a:lnTo>
                <a:lnTo>
                  <a:pt x="823616" y="891854"/>
                </a:lnTo>
                <a:lnTo>
                  <a:pt x="822629" y="899696"/>
                </a:lnTo>
                <a:lnTo>
                  <a:pt x="819780" y="907433"/>
                </a:lnTo>
                <a:lnTo>
                  <a:pt x="814851" y="914819"/>
                </a:lnTo>
                <a:close/>
              </a:path>
              <a:path w="824230" h="923289">
                <a:moveTo>
                  <a:pt x="550649" y="187710"/>
                </a:moveTo>
                <a:lnTo>
                  <a:pt x="548014" y="190051"/>
                </a:lnTo>
                <a:lnTo>
                  <a:pt x="544520" y="186118"/>
                </a:lnTo>
                <a:lnTo>
                  <a:pt x="550649" y="187710"/>
                </a:lnTo>
                <a:close/>
              </a:path>
              <a:path w="824230" h="923289">
                <a:moveTo>
                  <a:pt x="566402" y="194827"/>
                </a:moveTo>
                <a:lnTo>
                  <a:pt x="565837" y="195329"/>
                </a:lnTo>
                <a:lnTo>
                  <a:pt x="563920" y="194687"/>
                </a:lnTo>
                <a:lnTo>
                  <a:pt x="566402" y="194827"/>
                </a:lnTo>
                <a:close/>
              </a:path>
              <a:path w="824230" h="923289">
                <a:moveTo>
                  <a:pt x="579825" y="199322"/>
                </a:moveTo>
                <a:lnTo>
                  <a:pt x="577343" y="199182"/>
                </a:lnTo>
                <a:lnTo>
                  <a:pt x="578660" y="198011"/>
                </a:lnTo>
                <a:lnTo>
                  <a:pt x="579825" y="199322"/>
                </a:lnTo>
                <a:close/>
              </a:path>
            </a:pathLst>
          </a:custGeom>
          <a:solidFill>
            <a:srgbClr val="ED731B"/>
          </a:solidFill>
        </p:spPr>
        <p:txBody>
          <a:bodyPr wrap="square" lIns="0" tIns="0" rIns="0" bIns="0" rtlCol="0"/>
          <a:lstStyle/>
          <a:p>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0" y="11"/>
            <a:ext cx="18288000" cy="10287000"/>
          </a:xfrm>
          <a:custGeom>
            <a:avLst/>
            <a:gdLst/>
            <a:ahLst/>
            <a:cxnLst/>
            <a:rect l="l" t="t" r="r" b="b"/>
            <a:pathLst>
              <a:path w="18288000" h="10287000">
                <a:moveTo>
                  <a:pt x="18287998" y="10286999"/>
                </a:moveTo>
                <a:lnTo>
                  <a:pt x="0" y="10286999"/>
                </a:lnTo>
                <a:lnTo>
                  <a:pt x="0" y="0"/>
                </a:lnTo>
                <a:lnTo>
                  <a:pt x="18287998" y="0"/>
                </a:lnTo>
                <a:lnTo>
                  <a:pt x="18287998" y="10286999"/>
                </a:lnTo>
                <a:close/>
              </a:path>
            </a:pathLst>
          </a:custGeom>
          <a:solidFill>
            <a:srgbClr val="F9D300"/>
          </a:solidFill>
        </p:spPr>
        <p:txBody>
          <a:bodyPr wrap="square" lIns="0" tIns="0" rIns="0" bIns="0" rtlCol="0"/>
          <a:lstStyle/>
          <a:p>
            <a:endParaRPr/>
          </a:p>
        </p:txBody>
      </p:sp>
      <p:sp>
        <p:nvSpPr>
          <p:cNvPr id="3" name="object 3"/>
          <p:cNvSpPr/>
          <p:nvPr/>
        </p:nvSpPr>
        <p:spPr>
          <a:xfrm>
            <a:off x="14971771" y="1822066"/>
            <a:ext cx="2778760" cy="2850515"/>
          </a:xfrm>
          <a:custGeom>
            <a:avLst/>
            <a:gdLst/>
            <a:ahLst/>
            <a:cxnLst/>
            <a:rect l="l" t="t" r="r" b="b"/>
            <a:pathLst>
              <a:path w="2778759" h="2850515">
                <a:moveTo>
                  <a:pt x="376948" y="537734"/>
                </a:moveTo>
                <a:lnTo>
                  <a:pt x="329010" y="570640"/>
                </a:lnTo>
                <a:lnTo>
                  <a:pt x="326087" y="557242"/>
                </a:lnTo>
                <a:lnTo>
                  <a:pt x="366329" y="529619"/>
                </a:lnTo>
                <a:lnTo>
                  <a:pt x="376948" y="537734"/>
                </a:lnTo>
                <a:close/>
              </a:path>
              <a:path w="2778759" h="2850515">
                <a:moveTo>
                  <a:pt x="1714259" y="205117"/>
                </a:moveTo>
                <a:lnTo>
                  <a:pt x="459281" y="1066576"/>
                </a:lnTo>
                <a:lnTo>
                  <a:pt x="451369" y="1041198"/>
                </a:lnTo>
                <a:lnTo>
                  <a:pt x="443857" y="1015547"/>
                </a:lnTo>
                <a:lnTo>
                  <a:pt x="437145" y="989346"/>
                </a:lnTo>
                <a:lnTo>
                  <a:pt x="431631" y="962322"/>
                </a:lnTo>
                <a:lnTo>
                  <a:pt x="429275" y="948536"/>
                </a:lnTo>
                <a:lnTo>
                  <a:pt x="419930" y="924142"/>
                </a:lnTo>
                <a:lnTo>
                  <a:pt x="418173" y="909944"/>
                </a:lnTo>
                <a:lnTo>
                  <a:pt x="417015" y="895335"/>
                </a:lnTo>
                <a:lnTo>
                  <a:pt x="415525" y="880954"/>
                </a:lnTo>
                <a:lnTo>
                  <a:pt x="413034" y="867259"/>
                </a:lnTo>
                <a:lnTo>
                  <a:pt x="410144" y="853838"/>
                </a:lnTo>
                <a:lnTo>
                  <a:pt x="400267" y="829810"/>
                </a:lnTo>
                <a:lnTo>
                  <a:pt x="397844" y="816070"/>
                </a:lnTo>
                <a:lnTo>
                  <a:pt x="395220" y="802466"/>
                </a:lnTo>
                <a:lnTo>
                  <a:pt x="392197" y="789137"/>
                </a:lnTo>
                <a:lnTo>
                  <a:pt x="381387" y="765749"/>
                </a:lnTo>
                <a:lnTo>
                  <a:pt x="378097" y="752603"/>
                </a:lnTo>
                <a:lnTo>
                  <a:pt x="375807" y="738771"/>
                </a:lnTo>
                <a:lnTo>
                  <a:pt x="373916" y="724665"/>
                </a:lnTo>
                <a:lnTo>
                  <a:pt x="364639" y="700225"/>
                </a:lnTo>
                <a:lnTo>
                  <a:pt x="361915" y="686690"/>
                </a:lnTo>
                <a:lnTo>
                  <a:pt x="348482" y="649699"/>
                </a:lnTo>
                <a:lnTo>
                  <a:pt x="345758" y="636164"/>
                </a:lnTo>
                <a:lnTo>
                  <a:pt x="335889" y="596726"/>
                </a:lnTo>
                <a:lnTo>
                  <a:pt x="324746" y="573567"/>
                </a:lnTo>
                <a:lnTo>
                  <a:pt x="380179" y="535516"/>
                </a:lnTo>
                <a:lnTo>
                  <a:pt x="406189" y="533066"/>
                </a:lnTo>
                <a:lnTo>
                  <a:pt x="438786" y="541499"/>
                </a:lnTo>
                <a:lnTo>
                  <a:pt x="488606" y="538109"/>
                </a:lnTo>
                <a:lnTo>
                  <a:pt x="534595" y="537349"/>
                </a:lnTo>
                <a:lnTo>
                  <a:pt x="579984" y="537001"/>
                </a:lnTo>
                <a:lnTo>
                  <a:pt x="632161" y="547397"/>
                </a:lnTo>
                <a:lnTo>
                  <a:pt x="676951" y="547460"/>
                </a:lnTo>
                <a:lnTo>
                  <a:pt x="722423" y="547055"/>
                </a:lnTo>
                <a:lnTo>
                  <a:pt x="820356" y="556851"/>
                </a:lnTo>
                <a:lnTo>
                  <a:pt x="957473" y="555154"/>
                </a:lnTo>
                <a:lnTo>
                  <a:pt x="1011033" y="564602"/>
                </a:lnTo>
                <a:lnTo>
                  <a:pt x="1067532" y="556627"/>
                </a:lnTo>
                <a:lnTo>
                  <a:pt x="1084547" y="560352"/>
                </a:lnTo>
                <a:lnTo>
                  <a:pt x="1101961" y="563802"/>
                </a:lnTo>
                <a:lnTo>
                  <a:pt x="1114920" y="554907"/>
                </a:lnTo>
                <a:lnTo>
                  <a:pt x="1124239" y="563914"/>
                </a:lnTo>
                <a:lnTo>
                  <a:pt x="1702025" y="167302"/>
                </a:lnTo>
                <a:lnTo>
                  <a:pt x="1704449" y="181043"/>
                </a:lnTo>
                <a:lnTo>
                  <a:pt x="1714259" y="205117"/>
                </a:lnTo>
                <a:close/>
              </a:path>
              <a:path w="2778759" h="2850515">
                <a:moveTo>
                  <a:pt x="1600778" y="5739"/>
                </a:moveTo>
                <a:lnTo>
                  <a:pt x="1553706" y="38051"/>
                </a:lnTo>
                <a:lnTo>
                  <a:pt x="1556113" y="20994"/>
                </a:lnTo>
                <a:lnTo>
                  <a:pt x="1584629" y="1420"/>
                </a:lnTo>
                <a:lnTo>
                  <a:pt x="1600778" y="5739"/>
                </a:lnTo>
                <a:close/>
              </a:path>
              <a:path w="2778759" h="2850515">
                <a:moveTo>
                  <a:pt x="1632509" y="14766"/>
                </a:moveTo>
                <a:lnTo>
                  <a:pt x="1512381" y="97226"/>
                </a:lnTo>
                <a:lnTo>
                  <a:pt x="1523149" y="74430"/>
                </a:lnTo>
                <a:lnTo>
                  <a:pt x="1534518" y="51222"/>
                </a:lnTo>
                <a:lnTo>
                  <a:pt x="1609139" y="0"/>
                </a:lnTo>
                <a:lnTo>
                  <a:pt x="1620657" y="7497"/>
                </a:lnTo>
                <a:lnTo>
                  <a:pt x="1623789" y="5348"/>
                </a:lnTo>
                <a:lnTo>
                  <a:pt x="1632509" y="14766"/>
                </a:lnTo>
                <a:close/>
              </a:path>
              <a:path w="2778759" h="2850515">
                <a:moveTo>
                  <a:pt x="1702025" y="167302"/>
                </a:moveTo>
                <a:lnTo>
                  <a:pt x="1137032" y="555133"/>
                </a:lnTo>
                <a:lnTo>
                  <a:pt x="1147700" y="532405"/>
                </a:lnTo>
                <a:lnTo>
                  <a:pt x="1163957" y="521246"/>
                </a:lnTo>
                <a:lnTo>
                  <a:pt x="1175625" y="497832"/>
                </a:lnTo>
                <a:lnTo>
                  <a:pt x="1194081" y="485164"/>
                </a:lnTo>
                <a:lnTo>
                  <a:pt x="1205349" y="462025"/>
                </a:lnTo>
                <a:lnTo>
                  <a:pt x="1224204" y="449082"/>
                </a:lnTo>
                <a:lnTo>
                  <a:pt x="1236205" y="425440"/>
                </a:lnTo>
                <a:lnTo>
                  <a:pt x="1255394" y="412268"/>
                </a:lnTo>
                <a:lnTo>
                  <a:pt x="1267395" y="388626"/>
                </a:lnTo>
                <a:lnTo>
                  <a:pt x="1286583" y="375454"/>
                </a:lnTo>
                <a:lnTo>
                  <a:pt x="1298251" y="352041"/>
                </a:lnTo>
                <a:lnTo>
                  <a:pt x="1327975" y="316233"/>
                </a:lnTo>
                <a:lnTo>
                  <a:pt x="1346831" y="303290"/>
                </a:lnTo>
                <a:lnTo>
                  <a:pt x="1360764" y="278322"/>
                </a:lnTo>
                <a:lnTo>
                  <a:pt x="1396617" y="238307"/>
                </a:lnTo>
                <a:lnTo>
                  <a:pt x="1410551" y="213338"/>
                </a:lnTo>
                <a:lnTo>
                  <a:pt x="1431671" y="198840"/>
                </a:lnTo>
                <a:lnTo>
                  <a:pt x="1460337" y="148355"/>
                </a:lnTo>
                <a:lnTo>
                  <a:pt x="1481458" y="133857"/>
                </a:lnTo>
                <a:lnTo>
                  <a:pt x="1494025" y="109826"/>
                </a:lnTo>
                <a:lnTo>
                  <a:pt x="1632042" y="15087"/>
                </a:lnTo>
                <a:lnTo>
                  <a:pt x="1639230" y="25557"/>
                </a:lnTo>
                <a:lnTo>
                  <a:pt x="1644285" y="37491"/>
                </a:lnTo>
                <a:lnTo>
                  <a:pt x="1666638" y="83764"/>
                </a:lnTo>
                <a:lnTo>
                  <a:pt x="1670594" y="96452"/>
                </a:lnTo>
                <a:lnTo>
                  <a:pt x="1681537" y="119749"/>
                </a:lnTo>
                <a:lnTo>
                  <a:pt x="1692081" y="143320"/>
                </a:lnTo>
                <a:lnTo>
                  <a:pt x="1702025" y="167302"/>
                </a:lnTo>
                <a:close/>
              </a:path>
              <a:path w="2778759" h="2850515">
                <a:moveTo>
                  <a:pt x="72897" y="1239378"/>
                </a:moveTo>
                <a:lnTo>
                  <a:pt x="13200" y="1280356"/>
                </a:lnTo>
                <a:lnTo>
                  <a:pt x="11143" y="1266364"/>
                </a:lnTo>
                <a:lnTo>
                  <a:pt x="56116" y="1235493"/>
                </a:lnTo>
                <a:lnTo>
                  <a:pt x="72897" y="1239378"/>
                </a:lnTo>
                <a:close/>
              </a:path>
              <a:path w="2778759" h="2850515">
                <a:moveTo>
                  <a:pt x="148310" y="1203016"/>
                </a:moveTo>
                <a:lnTo>
                  <a:pt x="5463" y="1301071"/>
                </a:lnTo>
                <a:lnTo>
                  <a:pt x="5338" y="1285753"/>
                </a:lnTo>
                <a:lnTo>
                  <a:pt x="123867" y="1204391"/>
                </a:lnTo>
                <a:lnTo>
                  <a:pt x="148310" y="1203016"/>
                </a:lnTo>
                <a:close/>
              </a:path>
              <a:path w="2778759" h="2850515">
                <a:moveTo>
                  <a:pt x="417981" y="1079521"/>
                </a:moveTo>
                <a:lnTo>
                  <a:pt x="26284" y="1348396"/>
                </a:lnTo>
                <a:lnTo>
                  <a:pt x="17964" y="1338703"/>
                </a:lnTo>
                <a:lnTo>
                  <a:pt x="10443" y="1328461"/>
                </a:lnTo>
                <a:lnTo>
                  <a:pt x="4122" y="1317396"/>
                </a:lnTo>
                <a:lnTo>
                  <a:pt x="0" y="1304822"/>
                </a:lnTo>
                <a:lnTo>
                  <a:pt x="201978" y="1166177"/>
                </a:lnTo>
                <a:lnTo>
                  <a:pt x="227987" y="1163727"/>
                </a:lnTo>
                <a:lnTo>
                  <a:pt x="283754" y="1125447"/>
                </a:lnTo>
                <a:lnTo>
                  <a:pt x="309796" y="1122975"/>
                </a:lnTo>
                <a:lnTo>
                  <a:pt x="349239" y="1095900"/>
                </a:lnTo>
                <a:lnTo>
                  <a:pt x="376348" y="1092696"/>
                </a:lnTo>
                <a:lnTo>
                  <a:pt x="403532" y="1074036"/>
                </a:lnTo>
                <a:lnTo>
                  <a:pt x="417981" y="1079521"/>
                </a:lnTo>
                <a:close/>
              </a:path>
              <a:path w="2778759" h="2850515">
                <a:moveTo>
                  <a:pt x="2382473" y="578257"/>
                </a:moveTo>
                <a:lnTo>
                  <a:pt x="440176" y="1911516"/>
                </a:lnTo>
                <a:lnTo>
                  <a:pt x="459914" y="1867158"/>
                </a:lnTo>
                <a:lnTo>
                  <a:pt x="455650" y="1870086"/>
                </a:lnTo>
                <a:lnTo>
                  <a:pt x="457724" y="1853258"/>
                </a:lnTo>
                <a:lnTo>
                  <a:pt x="468259" y="1830622"/>
                </a:lnTo>
                <a:lnTo>
                  <a:pt x="470333" y="1813794"/>
                </a:lnTo>
                <a:lnTo>
                  <a:pt x="478070" y="1793079"/>
                </a:lnTo>
                <a:lnTo>
                  <a:pt x="475146" y="1779681"/>
                </a:lnTo>
                <a:lnTo>
                  <a:pt x="454376" y="1763131"/>
                </a:lnTo>
                <a:lnTo>
                  <a:pt x="451544" y="1765075"/>
                </a:lnTo>
                <a:lnTo>
                  <a:pt x="442125" y="1756136"/>
                </a:lnTo>
                <a:lnTo>
                  <a:pt x="433105" y="1746923"/>
                </a:lnTo>
                <a:lnTo>
                  <a:pt x="424285" y="1737573"/>
                </a:lnTo>
                <a:lnTo>
                  <a:pt x="406746" y="1718805"/>
                </a:lnTo>
                <a:lnTo>
                  <a:pt x="396594" y="1710369"/>
                </a:lnTo>
                <a:lnTo>
                  <a:pt x="379654" y="1691189"/>
                </a:lnTo>
                <a:lnTo>
                  <a:pt x="363314" y="1671597"/>
                </a:lnTo>
                <a:lnTo>
                  <a:pt x="346641" y="1652234"/>
                </a:lnTo>
                <a:lnTo>
                  <a:pt x="328968" y="1633557"/>
                </a:lnTo>
                <a:lnTo>
                  <a:pt x="318083" y="1625624"/>
                </a:lnTo>
                <a:lnTo>
                  <a:pt x="300210" y="1607084"/>
                </a:lnTo>
                <a:lnTo>
                  <a:pt x="282971" y="1588110"/>
                </a:lnTo>
                <a:lnTo>
                  <a:pt x="249291" y="1549612"/>
                </a:lnTo>
                <a:lnTo>
                  <a:pt x="239239" y="1541108"/>
                </a:lnTo>
                <a:lnTo>
                  <a:pt x="232051" y="1530638"/>
                </a:lnTo>
                <a:lnTo>
                  <a:pt x="229919" y="1532101"/>
                </a:lnTo>
                <a:lnTo>
                  <a:pt x="222732" y="1521631"/>
                </a:lnTo>
                <a:lnTo>
                  <a:pt x="185621" y="1485488"/>
                </a:lnTo>
                <a:lnTo>
                  <a:pt x="155098" y="1460228"/>
                </a:lnTo>
                <a:lnTo>
                  <a:pt x="116987" y="1424771"/>
                </a:lnTo>
                <a:lnTo>
                  <a:pt x="78677" y="1389452"/>
                </a:lnTo>
                <a:lnTo>
                  <a:pt x="68625" y="1380948"/>
                </a:lnTo>
                <a:lnTo>
                  <a:pt x="56507" y="1373862"/>
                </a:lnTo>
                <a:lnTo>
                  <a:pt x="46455" y="1365358"/>
                </a:lnTo>
                <a:lnTo>
                  <a:pt x="27816" y="1347344"/>
                </a:lnTo>
                <a:lnTo>
                  <a:pt x="432906" y="1069277"/>
                </a:lnTo>
                <a:lnTo>
                  <a:pt x="459281" y="1066576"/>
                </a:lnTo>
                <a:lnTo>
                  <a:pt x="1714259" y="205117"/>
                </a:lnTo>
                <a:lnTo>
                  <a:pt x="1724470" y="228916"/>
                </a:lnTo>
                <a:lnTo>
                  <a:pt x="1733348" y="253630"/>
                </a:lnTo>
                <a:lnTo>
                  <a:pt x="1743059" y="277773"/>
                </a:lnTo>
                <a:lnTo>
                  <a:pt x="1758158" y="313621"/>
                </a:lnTo>
                <a:lnTo>
                  <a:pt x="1766403" y="338769"/>
                </a:lnTo>
                <a:lnTo>
                  <a:pt x="1776014" y="362981"/>
                </a:lnTo>
                <a:lnTo>
                  <a:pt x="1778637" y="376584"/>
                </a:lnTo>
                <a:lnTo>
                  <a:pt x="1788848" y="400384"/>
                </a:lnTo>
                <a:lnTo>
                  <a:pt x="1799658" y="423771"/>
                </a:lnTo>
                <a:lnTo>
                  <a:pt x="1810135" y="447388"/>
                </a:lnTo>
                <a:lnTo>
                  <a:pt x="1819612" y="471691"/>
                </a:lnTo>
                <a:lnTo>
                  <a:pt x="1821503" y="485797"/>
                </a:lnTo>
                <a:lnTo>
                  <a:pt x="1830781" y="510237"/>
                </a:lnTo>
                <a:lnTo>
                  <a:pt x="1841624" y="533602"/>
                </a:lnTo>
                <a:lnTo>
                  <a:pt x="1855324" y="570410"/>
                </a:lnTo>
                <a:lnTo>
                  <a:pt x="1858980" y="583305"/>
                </a:lnTo>
                <a:lnTo>
                  <a:pt x="1874146" y="619107"/>
                </a:lnTo>
                <a:lnTo>
                  <a:pt x="1913281" y="607648"/>
                </a:lnTo>
                <a:lnTo>
                  <a:pt x="2005125" y="606219"/>
                </a:lnTo>
                <a:lnTo>
                  <a:pt x="2043061" y="595583"/>
                </a:lnTo>
                <a:lnTo>
                  <a:pt x="2089683" y="594388"/>
                </a:lnTo>
                <a:lnTo>
                  <a:pt x="2113494" y="593448"/>
                </a:lnTo>
                <a:lnTo>
                  <a:pt x="2162347" y="590722"/>
                </a:lnTo>
                <a:lnTo>
                  <a:pt x="2210435" y="588521"/>
                </a:lnTo>
                <a:lnTo>
                  <a:pt x="2234879" y="587146"/>
                </a:lnTo>
                <a:lnTo>
                  <a:pt x="2267651" y="580055"/>
                </a:lnTo>
                <a:lnTo>
                  <a:pt x="2306544" y="584165"/>
                </a:lnTo>
                <a:lnTo>
                  <a:pt x="2322534" y="573189"/>
                </a:lnTo>
                <a:lnTo>
                  <a:pt x="2368889" y="572177"/>
                </a:lnTo>
                <a:lnTo>
                  <a:pt x="2382473" y="578257"/>
                </a:lnTo>
                <a:close/>
              </a:path>
              <a:path w="2778759" h="2850515">
                <a:moveTo>
                  <a:pt x="2536405" y="611231"/>
                </a:moveTo>
                <a:lnTo>
                  <a:pt x="351621" y="2110940"/>
                </a:lnTo>
                <a:lnTo>
                  <a:pt x="352928" y="2094639"/>
                </a:lnTo>
                <a:lnTo>
                  <a:pt x="361223" y="2088945"/>
                </a:lnTo>
                <a:lnTo>
                  <a:pt x="420438" y="1955873"/>
                </a:lnTo>
                <a:lnTo>
                  <a:pt x="421279" y="1939891"/>
                </a:lnTo>
                <a:lnTo>
                  <a:pt x="429507" y="1934243"/>
                </a:lnTo>
                <a:lnTo>
                  <a:pt x="430948" y="1917850"/>
                </a:lnTo>
                <a:lnTo>
                  <a:pt x="2382473" y="578257"/>
                </a:lnTo>
                <a:lnTo>
                  <a:pt x="2371022" y="570714"/>
                </a:lnTo>
                <a:lnTo>
                  <a:pt x="2420309" y="567690"/>
                </a:lnTo>
                <a:lnTo>
                  <a:pt x="2444452" y="566521"/>
                </a:lnTo>
                <a:lnTo>
                  <a:pt x="2467997" y="565764"/>
                </a:lnTo>
                <a:lnTo>
                  <a:pt x="2483712" y="570380"/>
                </a:lnTo>
                <a:lnTo>
                  <a:pt x="2522330" y="590084"/>
                </a:lnTo>
                <a:lnTo>
                  <a:pt x="2524362" y="588689"/>
                </a:lnTo>
                <a:lnTo>
                  <a:pt x="2531383" y="599274"/>
                </a:lnTo>
                <a:lnTo>
                  <a:pt x="2536405" y="611231"/>
                </a:lnTo>
                <a:close/>
              </a:path>
              <a:path w="2778759" h="2850515">
                <a:moveTo>
                  <a:pt x="2411089" y="866698"/>
                </a:moveTo>
                <a:lnTo>
                  <a:pt x="298294" y="2316991"/>
                </a:lnTo>
                <a:lnTo>
                  <a:pt x="293172" y="2305103"/>
                </a:lnTo>
                <a:lnTo>
                  <a:pt x="288317" y="2293032"/>
                </a:lnTo>
                <a:lnTo>
                  <a:pt x="296179" y="2287635"/>
                </a:lnTo>
                <a:lnTo>
                  <a:pt x="293722" y="2273917"/>
                </a:lnTo>
                <a:lnTo>
                  <a:pt x="307855" y="2248812"/>
                </a:lnTo>
                <a:lnTo>
                  <a:pt x="308297" y="2233105"/>
                </a:lnTo>
                <a:lnTo>
                  <a:pt x="315326" y="2228280"/>
                </a:lnTo>
                <a:lnTo>
                  <a:pt x="314768" y="2213258"/>
                </a:lnTo>
                <a:lnTo>
                  <a:pt x="314010" y="2198374"/>
                </a:lnTo>
                <a:lnTo>
                  <a:pt x="317483" y="2180586"/>
                </a:lnTo>
                <a:lnTo>
                  <a:pt x="318824" y="2164262"/>
                </a:lnTo>
                <a:lnTo>
                  <a:pt x="330717" y="2156098"/>
                </a:lnTo>
                <a:lnTo>
                  <a:pt x="330558" y="2140803"/>
                </a:lnTo>
                <a:lnTo>
                  <a:pt x="337188" y="2136252"/>
                </a:lnTo>
                <a:lnTo>
                  <a:pt x="343525" y="2116497"/>
                </a:lnTo>
                <a:lnTo>
                  <a:pt x="2532441" y="613952"/>
                </a:lnTo>
                <a:lnTo>
                  <a:pt x="2528968" y="631740"/>
                </a:lnTo>
                <a:lnTo>
                  <a:pt x="2524154" y="665853"/>
                </a:lnTo>
                <a:lnTo>
                  <a:pt x="2516126" y="671364"/>
                </a:lnTo>
                <a:lnTo>
                  <a:pt x="2515085" y="687482"/>
                </a:lnTo>
                <a:lnTo>
                  <a:pt x="2506457" y="693405"/>
                </a:lnTo>
                <a:lnTo>
                  <a:pt x="2504416" y="710210"/>
                </a:lnTo>
                <a:lnTo>
                  <a:pt x="2487160" y="722055"/>
                </a:lnTo>
                <a:lnTo>
                  <a:pt x="2467822" y="766138"/>
                </a:lnTo>
                <a:lnTo>
                  <a:pt x="2457753" y="788454"/>
                </a:lnTo>
                <a:lnTo>
                  <a:pt x="2411089" y="866698"/>
                </a:lnTo>
                <a:close/>
              </a:path>
              <a:path w="2778759" h="2850515">
                <a:moveTo>
                  <a:pt x="2773554" y="1572948"/>
                </a:moveTo>
                <a:lnTo>
                  <a:pt x="1121215" y="2707169"/>
                </a:lnTo>
                <a:lnTo>
                  <a:pt x="1105350" y="2671847"/>
                </a:lnTo>
                <a:lnTo>
                  <a:pt x="1095672" y="2647682"/>
                </a:lnTo>
                <a:lnTo>
                  <a:pt x="1078408" y="2613320"/>
                </a:lnTo>
                <a:lnTo>
                  <a:pt x="1068530" y="2589292"/>
                </a:lnTo>
                <a:lnTo>
                  <a:pt x="1052465" y="2554107"/>
                </a:lnTo>
                <a:lnTo>
                  <a:pt x="1037399" y="2518237"/>
                </a:lnTo>
                <a:lnTo>
                  <a:pt x="1029920" y="2492562"/>
                </a:lnTo>
                <a:lnTo>
                  <a:pt x="1015054" y="2456554"/>
                </a:lnTo>
                <a:lnTo>
                  <a:pt x="1011032" y="2443911"/>
                </a:lnTo>
                <a:lnTo>
                  <a:pt x="999622" y="2420935"/>
                </a:lnTo>
                <a:lnTo>
                  <a:pt x="987812" y="2398233"/>
                </a:lnTo>
                <a:lnTo>
                  <a:pt x="982591" y="2386413"/>
                </a:lnTo>
                <a:lnTo>
                  <a:pt x="968216" y="2365472"/>
                </a:lnTo>
                <a:lnTo>
                  <a:pt x="926391" y="2363374"/>
                </a:lnTo>
                <a:lnTo>
                  <a:pt x="913366" y="2372315"/>
                </a:lnTo>
                <a:lnTo>
                  <a:pt x="893353" y="2370648"/>
                </a:lnTo>
                <a:lnTo>
                  <a:pt x="837678" y="2362653"/>
                </a:lnTo>
                <a:lnTo>
                  <a:pt x="830016" y="2367912"/>
                </a:lnTo>
                <a:lnTo>
                  <a:pt x="815566" y="2362427"/>
                </a:lnTo>
                <a:lnTo>
                  <a:pt x="808304" y="2367412"/>
                </a:lnTo>
                <a:lnTo>
                  <a:pt x="793454" y="2362201"/>
                </a:lnTo>
                <a:lnTo>
                  <a:pt x="770610" y="2362478"/>
                </a:lnTo>
                <a:lnTo>
                  <a:pt x="725720" y="2362483"/>
                </a:lnTo>
                <a:lnTo>
                  <a:pt x="680064" y="2363015"/>
                </a:lnTo>
                <a:lnTo>
                  <a:pt x="657853" y="2362857"/>
                </a:lnTo>
                <a:lnTo>
                  <a:pt x="636041" y="2362426"/>
                </a:lnTo>
                <a:lnTo>
                  <a:pt x="585663" y="2350794"/>
                </a:lnTo>
                <a:lnTo>
                  <a:pt x="520927" y="2349019"/>
                </a:lnTo>
                <a:lnTo>
                  <a:pt x="491386" y="2353892"/>
                </a:lnTo>
                <a:lnTo>
                  <a:pt x="454858" y="2348158"/>
                </a:lnTo>
                <a:lnTo>
                  <a:pt x="418730" y="2342149"/>
                </a:lnTo>
                <a:lnTo>
                  <a:pt x="390389" y="2346199"/>
                </a:lnTo>
                <a:lnTo>
                  <a:pt x="354694" y="2339894"/>
                </a:lnTo>
                <a:lnTo>
                  <a:pt x="348331" y="2344261"/>
                </a:lnTo>
                <a:lnTo>
                  <a:pt x="334981" y="2338021"/>
                </a:lnTo>
                <a:lnTo>
                  <a:pt x="322030" y="2331507"/>
                </a:lnTo>
                <a:lnTo>
                  <a:pt x="316867" y="2335051"/>
                </a:lnTo>
                <a:lnTo>
                  <a:pt x="306948" y="2326456"/>
                </a:lnTo>
                <a:lnTo>
                  <a:pt x="298228" y="2317037"/>
                </a:lnTo>
                <a:lnTo>
                  <a:pt x="2393500" y="878772"/>
                </a:lnTo>
                <a:lnTo>
                  <a:pt x="2362293" y="946405"/>
                </a:lnTo>
                <a:lnTo>
                  <a:pt x="2352224" y="968721"/>
                </a:lnTo>
                <a:lnTo>
                  <a:pt x="2332886" y="1012804"/>
                </a:lnTo>
                <a:lnTo>
                  <a:pt x="2322817" y="1035120"/>
                </a:lnTo>
                <a:lnTo>
                  <a:pt x="2302280" y="1080026"/>
                </a:lnTo>
                <a:lnTo>
                  <a:pt x="2285323" y="1091665"/>
                </a:lnTo>
                <a:lnTo>
                  <a:pt x="2276154" y="1113364"/>
                </a:lnTo>
                <a:lnTo>
                  <a:pt x="2269208" y="1148940"/>
                </a:lnTo>
                <a:lnTo>
                  <a:pt x="2271340" y="1147476"/>
                </a:lnTo>
                <a:lnTo>
                  <a:pt x="2281759" y="1155729"/>
                </a:lnTo>
                <a:lnTo>
                  <a:pt x="2292377" y="1163844"/>
                </a:lnTo>
                <a:lnTo>
                  <a:pt x="2296208" y="1161214"/>
                </a:lnTo>
                <a:lnTo>
                  <a:pt x="2307826" y="1168644"/>
                </a:lnTo>
                <a:lnTo>
                  <a:pt x="2328930" y="1184965"/>
                </a:lnTo>
                <a:lnTo>
                  <a:pt x="2371938" y="1217060"/>
                </a:lnTo>
                <a:lnTo>
                  <a:pt x="2385854" y="1222912"/>
                </a:lnTo>
                <a:lnTo>
                  <a:pt x="2406925" y="1239256"/>
                </a:lnTo>
                <a:lnTo>
                  <a:pt x="2428195" y="1255464"/>
                </a:lnTo>
                <a:lnTo>
                  <a:pt x="2449066" y="1271946"/>
                </a:lnTo>
                <a:lnTo>
                  <a:pt x="2488809" y="1306282"/>
                </a:lnTo>
                <a:lnTo>
                  <a:pt x="2502492" y="1312293"/>
                </a:lnTo>
                <a:lnTo>
                  <a:pt x="2523763" y="1328501"/>
                </a:lnTo>
                <a:lnTo>
                  <a:pt x="2544833" y="1344846"/>
                </a:lnTo>
                <a:lnTo>
                  <a:pt x="2587041" y="1377489"/>
                </a:lnTo>
                <a:lnTo>
                  <a:pt x="2622861" y="1399114"/>
                </a:lnTo>
                <a:lnTo>
                  <a:pt x="2665869" y="1431209"/>
                </a:lnTo>
                <a:lnTo>
                  <a:pt x="2700889" y="1453382"/>
                </a:lnTo>
                <a:lnTo>
                  <a:pt x="2742431" y="1486483"/>
                </a:lnTo>
                <a:lnTo>
                  <a:pt x="2761069" y="1504497"/>
                </a:lnTo>
                <a:lnTo>
                  <a:pt x="2775444" y="1525438"/>
                </a:lnTo>
                <a:lnTo>
                  <a:pt x="2778367" y="1538836"/>
                </a:lnTo>
                <a:lnTo>
                  <a:pt x="2774770" y="1541305"/>
                </a:lnTo>
                <a:lnTo>
                  <a:pt x="2777560" y="1554794"/>
                </a:lnTo>
                <a:lnTo>
                  <a:pt x="2772363" y="1558362"/>
                </a:lnTo>
                <a:lnTo>
                  <a:pt x="2773554" y="1572948"/>
                </a:lnTo>
                <a:close/>
              </a:path>
              <a:path w="2778759" h="2850515">
                <a:moveTo>
                  <a:pt x="1307195" y="2779761"/>
                </a:moveTo>
                <a:lnTo>
                  <a:pt x="1206122" y="2849140"/>
                </a:lnTo>
                <a:lnTo>
                  <a:pt x="1196137" y="2840591"/>
                </a:lnTo>
                <a:lnTo>
                  <a:pt x="1186951" y="2831492"/>
                </a:lnTo>
                <a:lnTo>
                  <a:pt x="1185751" y="2832315"/>
                </a:lnTo>
                <a:lnTo>
                  <a:pt x="1178164" y="2822119"/>
                </a:lnTo>
                <a:lnTo>
                  <a:pt x="1171310" y="2811420"/>
                </a:lnTo>
                <a:lnTo>
                  <a:pt x="1165588" y="2799943"/>
                </a:lnTo>
                <a:lnTo>
                  <a:pt x="1158734" y="2789244"/>
                </a:lnTo>
                <a:lnTo>
                  <a:pt x="1152247" y="2778293"/>
                </a:lnTo>
                <a:lnTo>
                  <a:pt x="1146758" y="2766656"/>
                </a:lnTo>
                <a:lnTo>
                  <a:pt x="1141670" y="2754745"/>
                </a:lnTo>
                <a:lnTo>
                  <a:pt x="1136381" y="2742971"/>
                </a:lnTo>
                <a:lnTo>
                  <a:pt x="1119616" y="2708267"/>
                </a:lnTo>
                <a:lnTo>
                  <a:pt x="2724517" y="1606609"/>
                </a:lnTo>
                <a:lnTo>
                  <a:pt x="2691728" y="1644520"/>
                </a:lnTo>
                <a:lnTo>
                  <a:pt x="1591057" y="2400058"/>
                </a:lnTo>
                <a:lnTo>
                  <a:pt x="1559868" y="2436872"/>
                </a:lnTo>
                <a:lnTo>
                  <a:pt x="1540346" y="2450272"/>
                </a:lnTo>
                <a:lnTo>
                  <a:pt x="1527612" y="2474417"/>
                </a:lnTo>
                <a:lnTo>
                  <a:pt x="1507691" y="2488092"/>
                </a:lnTo>
                <a:lnTo>
                  <a:pt x="1495357" y="2511963"/>
                </a:lnTo>
                <a:lnTo>
                  <a:pt x="1486554" y="2533409"/>
                </a:lnTo>
                <a:lnTo>
                  <a:pt x="1470563" y="2544386"/>
                </a:lnTo>
                <a:lnTo>
                  <a:pt x="1461760" y="2565833"/>
                </a:lnTo>
                <a:lnTo>
                  <a:pt x="1445770" y="2576809"/>
                </a:lnTo>
                <a:lnTo>
                  <a:pt x="1436967" y="2598256"/>
                </a:lnTo>
                <a:lnTo>
                  <a:pt x="1420976" y="2609232"/>
                </a:lnTo>
                <a:lnTo>
                  <a:pt x="1412173" y="2630679"/>
                </a:lnTo>
                <a:lnTo>
                  <a:pt x="1396183" y="2641655"/>
                </a:lnTo>
                <a:lnTo>
                  <a:pt x="1386680" y="2663583"/>
                </a:lnTo>
                <a:lnTo>
                  <a:pt x="1368991" y="2675725"/>
                </a:lnTo>
                <a:lnTo>
                  <a:pt x="1336652" y="2744136"/>
                </a:lnTo>
                <a:lnTo>
                  <a:pt x="1318330" y="2756713"/>
                </a:lnTo>
                <a:lnTo>
                  <a:pt x="1307195" y="2779761"/>
                </a:lnTo>
                <a:close/>
              </a:path>
              <a:path w="2778759" h="2850515">
                <a:moveTo>
                  <a:pt x="2234386" y="2605430"/>
                </a:moveTo>
                <a:lnTo>
                  <a:pt x="2180752" y="2642247"/>
                </a:lnTo>
                <a:lnTo>
                  <a:pt x="2169301" y="2634703"/>
                </a:lnTo>
                <a:lnTo>
                  <a:pt x="2154485" y="2629469"/>
                </a:lnTo>
                <a:lnTo>
                  <a:pt x="2140268" y="2623824"/>
                </a:lnTo>
                <a:lnTo>
                  <a:pt x="2126451" y="2617904"/>
                </a:lnTo>
                <a:lnTo>
                  <a:pt x="2112835" y="2611847"/>
                </a:lnTo>
                <a:lnTo>
                  <a:pt x="2042785" y="2582910"/>
                </a:lnTo>
                <a:lnTo>
                  <a:pt x="2011154" y="2573814"/>
                </a:lnTo>
                <a:lnTo>
                  <a:pt x="1934317" y="2534133"/>
                </a:lnTo>
                <a:lnTo>
                  <a:pt x="1902686" y="2525037"/>
                </a:lnTo>
                <a:lnTo>
                  <a:pt x="1875519" y="2512877"/>
                </a:lnTo>
                <a:lnTo>
                  <a:pt x="1828373" y="2499027"/>
                </a:lnTo>
                <a:lnTo>
                  <a:pt x="1801206" y="2486867"/>
                </a:lnTo>
                <a:lnTo>
                  <a:pt x="1803338" y="2485404"/>
                </a:lnTo>
                <a:lnTo>
                  <a:pt x="1773339" y="2475188"/>
                </a:lnTo>
                <a:lnTo>
                  <a:pt x="1743940" y="2464560"/>
                </a:lnTo>
                <a:lnTo>
                  <a:pt x="1714941" y="2453657"/>
                </a:lnTo>
                <a:lnTo>
                  <a:pt x="1678954" y="2432147"/>
                </a:lnTo>
                <a:lnTo>
                  <a:pt x="1664138" y="2426913"/>
                </a:lnTo>
                <a:lnTo>
                  <a:pt x="1649922" y="2421268"/>
                </a:lnTo>
                <a:lnTo>
                  <a:pt x="1636105" y="2415348"/>
                </a:lnTo>
                <a:lnTo>
                  <a:pt x="1595321" y="2397131"/>
                </a:lnTo>
                <a:lnTo>
                  <a:pt x="2551346" y="1740884"/>
                </a:lnTo>
                <a:lnTo>
                  <a:pt x="2518424" y="1778886"/>
                </a:lnTo>
                <a:lnTo>
                  <a:pt x="2419084" y="1847077"/>
                </a:lnTo>
                <a:lnTo>
                  <a:pt x="2397522" y="1877282"/>
                </a:lnTo>
                <a:lnTo>
                  <a:pt x="2270098" y="1964750"/>
                </a:lnTo>
                <a:lnTo>
                  <a:pt x="2262894" y="1985099"/>
                </a:lnTo>
                <a:lnTo>
                  <a:pt x="2205329" y="2024614"/>
                </a:lnTo>
                <a:lnTo>
                  <a:pt x="2210384" y="2036548"/>
                </a:lnTo>
                <a:lnTo>
                  <a:pt x="2206120" y="2039475"/>
                </a:lnTo>
                <a:lnTo>
                  <a:pt x="2211176" y="2051409"/>
                </a:lnTo>
                <a:lnTo>
                  <a:pt x="2210626" y="2082594"/>
                </a:lnTo>
                <a:lnTo>
                  <a:pt x="2217005" y="2109024"/>
                </a:lnTo>
                <a:lnTo>
                  <a:pt x="2214582" y="2156900"/>
                </a:lnTo>
                <a:lnTo>
                  <a:pt x="2220628" y="2183558"/>
                </a:lnTo>
                <a:lnTo>
                  <a:pt x="2217547" y="2216481"/>
                </a:lnTo>
                <a:lnTo>
                  <a:pt x="2216406" y="2232669"/>
                </a:lnTo>
                <a:lnTo>
                  <a:pt x="2221586" y="2259921"/>
                </a:lnTo>
                <a:lnTo>
                  <a:pt x="2220378" y="2276154"/>
                </a:lnTo>
                <a:lnTo>
                  <a:pt x="2219970" y="2291838"/>
                </a:lnTo>
                <a:lnTo>
                  <a:pt x="2227549" y="2317444"/>
                </a:lnTo>
                <a:lnTo>
                  <a:pt x="2232296" y="2406611"/>
                </a:lnTo>
                <a:lnTo>
                  <a:pt x="2237043" y="2434161"/>
                </a:lnTo>
                <a:lnTo>
                  <a:pt x="2241591" y="2461848"/>
                </a:lnTo>
                <a:lnTo>
                  <a:pt x="2238551" y="2479338"/>
                </a:lnTo>
                <a:lnTo>
                  <a:pt x="2242098" y="2507711"/>
                </a:lnTo>
                <a:lnTo>
                  <a:pt x="2238059" y="2525888"/>
                </a:lnTo>
                <a:lnTo>
                  <a:pt x="2241007" y="2554673"/>
                </a:lnTo>
                <a:lnTo>
                  <a:pt x="2236369" y="2573261"/>
                </a:lnTo>
                <a:lnTo>
                  <a:pt x="2231130" y="2592261"/>
                </a:lnTo>
                <a:lnTo>
                  <a:pt x="2234386" y="2605430"/>
                </a:lnTo>
                <a:close/>
              </a:path>
              <a:path w="2778759" h="2850515">
                <a:moveTo>
                  <a:pt x="1286499" y="2809371"/>
                </a:moveTo>
                <a:lnTo>
                  <a:pt x="1226902" y="2850281"/>
                </a:lnTo>
                <a:lnTo>
                  <a:pt x="1212019" y="2845093"/>
                </a:lnTo>
                <a:lnTo>
                  <a:pt x="1289272" y="2792063"/>
                </a:lnTo>
                <a:lnTo>
                  <a:pt x="1286499" y="2809371"/>
                </a:lnTo>
                <a:close/>
              </a:path>
              <a:path w="2778759" h="2850515">
                <a:moveTo>
                  <a:pt x="2230514" y="2623493"/>
                </a:moveTo>
                <a:lnTo>
                  <a:pt x="2202864" y="2642473"/>
                </a:lnTo>
                <a:lnTo>
                  <a:pt x="2189280" y="2636393"/>
                </a:lnTo>
                <a:lnTo>
                  <a:pt x="2229256" y="2608952"/>
                </a:lnTo>
                <a:lnTo>
                  <a:pt x="2230514" y="2623493"/>
                </a:lnTo>
                <a:close/>
              </a:path>
            </a:pathLst>
          </a:custGeom>
          <a:solidFill>
            <a:srgbClr val="67CCCC"/>
          </a:solidFill>
        </p:spPr>
        <p:txBody>
          <a:bodyPr wrap="square" lIns="0" tIns="0" rIns="0" bIns="0" rtlCol="0"/>
          <a:lstStyle/>
          <a:p>
            <a:endParaRPr/>
          </a:p>
        </p:txBody>
      </p:sp>
      <p:sp>
        <p:nvSpPr>
          <p:cNvPr id="4" name="object 4"/>
          <p:cNvSpPr/>
          <p:nvPr/>
        </p:nvSpPr>
        <p:spPr>
          <a:xfrm>
            <a:off x="1028700" y="4922400"/>
            <a:ext cx="295275" cy="504825"/>
          </a:xfrm>
          <a:custGeom>
            <a:avLst/>
            <a:gdLst/>
            <a:ahLst/>
            <a:cxnLst/>
            <a:rect l="l" t="t" r="r" b="b"/>
            <a:pathLst>
              <a:path w="295275" h="504825">
                <a:moveTo>
                  <a:pt x="155019" y="504324"/>
                </a:moveTo>
                <a:lnTo>
                  <a:pt x="153542" y="504324"/>
                </a:lnTo>
                <a:lnTo>
                  <a:pt x="151328" y="503592"/>
                </a:lnTo>
                <a:lnTo>
                  <a:pt x="148375" y="502860"/>
                </a:lnTo>
                <a:lnTo>
                  <a:pt x="146899" y="500664"/>
                </a:lnTo>
                <a:lnTo>
                  <a:pt x="145422" y="499201"/>
                </a:lnTo>
                <a:lnTo>
                  <a:pt x="144684" y="497005"/>
                </a:lnTo>
                <a:lnTo>
                  <a:pt x="144684" y="494809"/>
                </a:lnTo>
                <a:lnTo>
                  <a:pt x="140255" y="494809"/>
                </a:lnTo>
                <a:lnTo>
                  <a:pt x="135826" y="491881"/>
                </a:lnTo>
                <a:lnTo>
                  <a:pt x="135088" y="487489"/>
                </a:lnTo>
                <a:lnTo>
                  <a:pt x="129182" y="469922"/>
                </a:lnTo>
                <a:lnTo>
                  <a:pt x="126230" y="464066"/>
                </a:lnTo>
                <a:lnTo>
                  <a:pt x="124015" y="458210"/>
                </a:lnTo>
                <a:lnTo>
                  <a:pt x="103899" y="425752"/>
                </a:lnTo>
                <a:lnTo>
                  <a:pt x="96148" y="415276"/>
                </a:lnTo>
                <a:lnTo>
                  <a:pt x="92273" y="409901"/>
                </a:lnTo>
                <a:lnTo>
                  <a:pt x="88282" y="404411"/>
                </a:lnTo>
                <a:lnTo>
                  <a:pt x="80024" y="393431"/>
                </a:lnTo>
                <a:lnTo>
                  <a:pt x="76033" y="387942"/>
                </a:lnTo>
                <a:lnTo>
                  <a:pt x="72030" y="382692"/>
                </a:lnTo>
                <a:lnTo>
                  <a:pt x="67820" y="377786"/>
                </a:lnTo>
                <a:lnTo>
                  <a:pt x="59054" y="368179"/>
                </a:lnTo>
                <a:lnTo>
                  <a:pt x="54637" y="362998"/>
                </a:lnTo>
                <a:lnTo>
                  <a:pt x="50289" y="357474"/>
                </a:lnTo>
                <a:lnTo>
                  <a:pt x="46079" y="351812"/>
                </a:lnTo>
                <a:lnTo>
                  <a:pt x="42076" y="346220"/>
                </a:lnTo>
                <a:lnTo>
                  <a:pt x="33933" y="335103"/>
                </a:lnTo>
                <a:lnTo>
                  <a:pt x="12549" y="300106"/>
                </a:lnTo>
                <a:lnTo>
                  <a:pt x="0" y="262775"/>
                </a:lnTo>
                <a:lnTo>
                  <a:pt x="1476" y="256920"/>
                </a:lnTo>
                <a:lnTo>
                  <a:pt x="2952" y="254724"/>
                </a:lnTo>
                <a:lnTo>
                  <a:pt x="4429" y="251064"/>
                </a:lnTo>
                <a:lnTo>
                  <a:pt x="6643" y="246672"/>
                </a:lnTo>
                <a:lnTo>
                  <a:pt x="8858" y="243012"/>
                </a:lnTo>
                <a:lnTo>
                  <a:pt x="13172" y="234663"/>
                </a:lnTo>
                <a:lnTo>
                  <a:pt x="21522" y="217691"/>
                </a:lnTo>
                <a:lnTo>
                  <a:pt x="25836" y="209342"/>
                </a:lnTo>
                <a:lnTo>
                  <a:pt x="28731" y="203315"/>
                </a:lnTo>
                <a:lnTo>
                  <a:pt x="31834" y="197356"/>
                </a:lnTo>
                <a:lnTo>
                  <a:pt x="35075" y="191534"/>
                </a:lnTo>
                <a:lnTo>
                  <a:pt x="38385" y="185919"/>
                </a:lnTo>
                <a:lnTo>
                  <a:pt x="41707" y="180189"/>
                </a:lnTo>
                <a:lnTo>
                  <a:pt x="45029" y="174116"/>
                </a:lnTo>
                <a:lnTo>
                  <a:pt x="48351" y="167906"/>
                </a:lnTo>
                <a:lnTo>
                  <a:pt x="51673" y="161764"/>
                </a:lnTo>
                <a:lnTo>
                  <a:pt x="58432" y="149687"/>
                </a:lnTo>
                <a:lnTo>
                  <a:pt x="72227" y="125532"/>
                </a:lnTo>
                <a:lnTo>
                  <a:pt x="78986" y="113454"/>
                </a:lnTo>
                <a:lnTo>
                  <a:pt x="85514" y="101377"/>
                </a:lnTo>
                <a:lnTo>
                  <a:pt x="98294" y="77222"/>
                </a:lnTo>
                <a:lnTo>
                  <a:pt x="104822" y="65144"/>
                </a:lnTo>
                <a:lnTo>
                  <a:pt x="111616" y="53078"/>
                </a:lnTo>
                <a:lnTo>
                  <a:pt x="118755" y="41081"/>
                </a:lnTo>
                <a:lnTo>
                  <a:pt x="126310" y="29221"/>
                </a:lnTo>
                <a:lnTo>
                  <a:pt x="134350" y="17567"/>
                </a:lnTo>
                <a:lnTo>
                  <a:pt x="138779" y="10979"/>
                </a:lnTo>
                <a:lnTo>
                  <a:pt x="143208" y="5123"/>
                </a:lnTo>
                <a:lnTo>
                  <a:pt x="149113" y="731"/>
                </a:lnTo>
                <a:lnTo>
                  <a:pt x="153542" y="0"/>
                </a:lnTo>
                <a:lnTo>
                  <a:pt x="157233" y="731"/>
                </a:lnTo>
                <a:lnTo>
                  <a:pt x="158710" y="1463"/>
                </a:lnTo>
                <a:lnTo>
                  <a:pt x="160186" y="1463"/>
                </a:lnTo>
                <a:lnTo>
                  <a:pt x="161663" y="2195"/>
                </a:lnTo>
                <a:lnTo>
                  <a:pt x="165354" y="3659"/>
                </a:lnTo>
                <a:lnTo>
                  <a:pt x="171259" y="8051"/>
                </a:lnTo>
                <a:lnTo>
                  <a:pt x="174950" y="10979"/>
                </a:lnTo>
                <a:lnTo>
                  <a:pt x="177903" y="13907"/>
                </a:lnTo>
                <a:lnTo>
                  <a:pt x="180855" y="17567"/>
                </a:lnTo>
                <a:lnTo>
                  <a:pt x="183808" y="20495"/>
                </a:lnTo>
                <a:lnTo>
                  <a:pt x="188237" y="27814"/>
                </a:lnTo>
                <a:lnTo>
                  <a:pt x="191190" y="31474"/>
                </a:lnTo>
                <a:lnTo>
                  <a:pt x="193405" y="35866"/>
                </a:lnTo>
                <a:lnTo>
                  <a:pt x="212724" y="71606"/>
                </a:lnTo>
                <a:lnTo>
                  <a:pt x="218053" y="83981"/>
                </a:lnTo>
                <a:lnTo>
                  <a:pt x="220718" y="90031"/>
                </a:lnTo>
                <a:lnTo>
                  <a:pt x="234685" y="122364"/>
                </a:lnTo>
                <a:lnTo>
                  <a:pt x="237788" y="129283"/>
                </a:lnTo>
                <a:lnTo>
                  <a:pt x="241029" y="136340"/>
                </a:lnTo>
                <a:lnTo>
                  <a:pt x="247419" y="150133"/>
                </a:lnTo>
                <a:lnTo>
                  <a:pt x="250153" y="156183"/>
                </a:lnTo>
                <a:lnTo>
                  <a:pt x="252748" y="162096"/>
                </a:lnTo>
                <a:lnTo>
                  <a:pt x="255412" y="168352"/>
                </a:lnTo>
                <a:lnTo>
                  <a:pt x="258746" y="175488"/>
                </a:lnTo>
                <a:lnTo>
                  <a:pt x="262148" y="182625"/>
                </a:lnTo>
                <a:lnTo>
                  <a:pt x="265689" y="189762"/>
                </a:lnTo>
                <a:lnTo>
                  <a:pt x="269438" y="196898"/>
                </a:lnTo>
                <a:lnTo>
                  <a:pt x="273129" y="204218"/>
                </a:lnTo>
                <a:lnTo>
                  <a:pt x="274605" y="204218"/>
                </a:lnTo>
                <a:lnTo>
                  <a:pt x="275343" y="206414"/>
                </a:lnTo>
                <a:lnTo>
                  <a:pt x="276820" y="208610"/>
                </a:lnTo>
                <a:lnTo>
                  <a:pt x="276820" y="210806"/>
                </a:lnTo>
                <a:lnTo>
                  <a:pt x="277242" y="210806"/>
                </a:lnTo>
                <a:lnTo>
                  <a:pt x="279773" y="215198"/>
                </a:lnTo>
                <a:lnTo>
                  <a:pt x="293060" y="245208"/>
                </a:lnTo>
                <a:lnTo>
                  <a:pt x="295274" y="251796"/>
                </a:lnTo>
                <a:lnTo>
                  <a:pt x="295274" y="256920"/>
                </a:lnTo>
                <a:lnTo>
                  <a:pt x="293798" y="265703"/>
                </a:lnTo>
                <a:lnTo>
                  <a:pt x="290845" y="273023"/>
                </a:lnTo>
                <a:lnTo>
                  <a:pt x="288515" y="279062"/>
                </a:lnTo>
                <a:lnTo>
                  <a:pt x="283579" y="291139"/>
                </a:lnTo>
                <a:lnTo>
                  <a:pt x="281249" y="297178"/>
                </a:lnTo>
                <a:lnTo>
                  <a:pt x="278781" y="303445"/>
                </a:lnTo>
                <a:lnTo>
                  <a:pt x="275897" y="309987"/>
                </a:lnTo>
                <a:lnTo>
                  <a:pt x="272737" y="316529"/>
                </a:lnTo>
                <a:lnTo>
                  <a:pt x="269438" y="322797"/>
                </a:lnTo>
                <a:lnTo>
                  <a:pt x="263094" y="335297"/>
                </a:lnTo>
                <a:lnTo>
                  <a:pt x="242125" y="371838"/>
                </a:lnTo>
                <a:lnTo>
                  <a:pt x="219910" y="408688"/>
                </a:lnTo>
                <a:lnTo>
                  <a:pt x="212597" y="420880"/>
                </a:lnTo>
                <a:lnTo>
                  <a:pt x="181594" y="472118"/>
                </a:lnTo>
                <a:lnTo>
                  <a:pt x="177903" y="479437"/>
                </a:lnTo>
                <a:lnTo>
                  <a:pt x="173474" y="486025"/>
                </a:lnTo>
                <a:lnTo>
                  <a:pt x="171259" y="489685"/>
                </a:lnTo>
                <a:lnTo>
                  <a:pt x="168306" y="493345"/>
                </a:lnTo>
                <a:lnTo>
                  <a:pt x="163877" y="500664"/>
                </a:lnTo>
                <a:lnTo>
                  <a:pt x="160186" y="503592"/>
                </a:lnTo>
                <a:lnTo>
                  <a:pt x="155019" y="504324"/>
                </a:lnTo>
                <a:close/>
              </a:path>
              <a:path w="295275" h="504825">
                <a:moveTo>
                  <a:pt x="274605" y="204218"/>
                </a:moveTo>
                <a:lnTo>
                  <a:pt x="273129" y="204218"/>
                </a:lnTo>
                <a:lnTo>
                  <a:pt x="273129" y="202022"/>
                </a:lnTo>
                <a:lnTo>
                  <a:pt x="274605" y="204218"/>
                </a:lnTo>
                <a:close/>
              </a:path>
              <a:path w="295275" h="504825">
                <a:moveTo>
                  <a:pt x="277558" y="210806"/>
                </a:moveTo>
                <a:lnTo>
                  <a:pt x="277242" y="210806"/>
                </a:lnTo>
                <a:lnTo>
                  <a:pt x="276820" y="210074"/>
                </a:lnTo>
                <a:lnTo>
                  <a:pt x="277558" y="210806"/>
                </a:lnTo>
                <a:close/>
              </a:path>
              <a:path w="295275" h="504825">
                <a:moveTo>
                  <a:pt x="280511" y="215930"/>
                </a:moveTo>
                <a:lnTo>
                  <a:pt x="279773" y="215198"/>
                </a:lnTo>
                <a:lnTo>
                  <a:pt x="280511" y="215198"/>
                </a:lnTo>
                <a:lnTo>
                  <a:pt x="280511" y="215930"/>
                </a:lnTo>
                <a:close/>
              </a:path>
            </a:pathLst>
          </a:custGeom>
          <a:solidFill>
            <a:srgbClr val="ED731B"/>
          </a:solidFill>
        </p:spPr>
        <p:txBody>
          <a:bodyPr wrap="square" lIns="0" tIns="0" rIns="0" bIns="0" rtlCol="0"/>
          <a:lstStyle/>
          <a:p>
            <a:endParaRPr/>
          </a:p>
        </p:txBody>
      </p:sp>
      <p:sp>
        <p:nvSpPr>
          <p:cNvPr id="5" name="object 5"/>
          <p:cNvSpPr/>
          <p:nvPr/>
        </p:nvSpPr>
        <p:spPr>
          <a:xfrm>
            <a:off x="1028700" y="6014679"/>
            <a:ext cx="295275" cy="504825"/>
          </a:xfrm>
          <a:custGeom>
            <a:avLst/>
            <a:gdLst/>
            <a:ahLst/>
            <a:cxnLst/>
            <a:rect l="l" t="t" r="r" b="b"/>
            <a:pathLst>
              <a:path w="295275" h="504825">
                <a:moveTo>
                  <a:pt x="155019" y="504324"/>
                </a:moveTo>
                <a:lnTo>
                  <a:pt x="153542" y="504324"/>
                </a:lnTo>
                <a:lnTo>
                  <a:pt x="151328" y="503592"/>
                </a:lnTo>
                <a:lnTo>
                  <a:pt x="148375" y="502860"/>
                </a:lnTo>
                <a:lnTo>
                  <a:pt x="146899" y="500664"/>
                </a:lnTo>
                <a:lnTo>
                  <a:pt x="145422" y="499201"/>
                </a:lnTo>
                <a:lnTo>
                  <a:pt x="144684" y="497005"/>
                </a:lnTo>
                <a:lnTo>
                  <a:pt x="144684" y="494809"/>
                </a:lnTo>
                <a:lnTo>
                  <a:pt x="140255" y="494809"/>
                </a:lnTo>
                <a:lnTo>
                  <a:pt x="135826" y="491881"/>
                </a:lnTo>
                <a:lnTo>
                  <a:pt x="135088" y="487489"/>
                </a:lnTo>
                <a:lnTo>
                  <a:pt x="129182" y="469922"/>
                </a:lnTo>
                <a:lnTo>
                  <a:pt x="126230" y="464066"/>
                </a:lnTo>
                <a:lnTo>
                  <a:pt x="124015" y="458210"/>
                </a:lnTo>
                <a:lnTo>
                  <a:pt x="103899" y="425752"/>
                </a:lnTo>
                <a:lnTo>
                  <a:pt x="96148" y="415276"/>
                </a:lnTo>
                <a:lnTo>
                  <a:pt x="92273" y="409901"/>
                </a:lnTo>
                <a:lnTo>
                  <a:pt x="88282" y="404411"/>
                </a:lnTo>
                <a:lnTo>
                  <a:pt x="80024" y="393431"/>
                </a:lnTo>
                <a:lnTo>
                  <a:pt x="76033" y="387942"/>
                </a:lnTo>
                <a:lnTo>
                  <a:pt x="72030" y="382692"/>
                </a:lnTo>
                <a:lnTo>
                  <a:pt x="67820" y="377786"/>
                </a:lnTo>
                <a:lnTo>
                  <a:pt x="59054" y="368179"/>
                </a:lnTo>
                <a:lnTo>
                  <a:pt x="54637" y="362998"/>
                </a:lnTo>
                <a:lnTo>
                  <a:pt x="50289" y="357474"/>
                </a:lnTo>
                <a:lnTo>
                  <a:pt x="46079" y="351812"/>
                </a:lnTo>
                <a:lnTo>
                  <a:pt x="42076" y="346220"/>
                </a:lnTo>
                <a:lnTo>
                  <a:pt x="33933" y="335103"/>
                </a:lnTo>
                <a:lnTo>
                  <a:pt x="12549" y="300106"/>
                </a:lnTo>
                <a:lnTo>
                  <a:pt x="0" y="262775"/>
                </a:lnTo>
                <a:lnTo>
                  <a:pt x="1476" y="256920"/>
                </a:lnTo>
                <a:lnTo>
                  <a:pt x="2952" y="254724"/>
                </a:lnTo>
                <a:lnTo>
                  <a:pt x="4429" y="251064"/>
                </a:lnTo>
                <a:lnTo>
                  <a:pt x="6643" y="246672"/>
                </a:lnTo>
                <a:lnTo>
                  <a:pt x="8858" y="243012"/>
                </a:lnTo>
                <a:lnTo>
                  <a:pt x="13172" y="234663"/>
                </a:lnTo>
                <a:lnTo>
                  <a:pt x="21522" y="217691"/>
                </a:lnTo>
                <a:lnTo>
                  <a:pt x="25836" y="209342"/>
                </a:lnTo>
                <a:lnTo>
                  <a:pt x="28731" y="203315"/>
                </a:lnTo>
                <a:lnTo>
                  <a:pt x="31834" y="197356"/>
                </a:lnTo>
                <a:lnTo>
                  <a:pt x="35075" y="191534"/>
                </a:lnTo>
                <a:lnTo>
                  <a:pt x="38385" y="185919"/>
                </a:lnTo>
                <a:lnTo>
                  <a:pt x="41707" y="180189"/>
                </a:lnTo>
                <a:lnTo>
                  <a:pt x="45029" y="174116"/>
                </a:lnTo>
                <a:lnTo>
                  <a:pt x="48351" y="167906"/>
                </a:lnTo>
                <a:lnTo>
                  <a:pt x="51673" y="161764"/>
                </a:lnTo>
                <a:lnTo>
                  <a:pt x="58432" y="149687"/>
                </a:lnTo>
                <a:lnTo>
                  <a:pt x="72227" y="125532"/>
                </a:lnTo>
                <a:lnTo>
                  <a:pt x="78986" y="113454"/>
                </a:lnTo>
                <a:lnTo>
                  <a:pt x="85514" y="101377"/>
                </a:lnTo>
                <a:lnTo>
                  <a:pt x="98294" y="77222"/>
                </a:lnTo>
                <a:lnTo>
                  <a:pt x="104822" y="65144"/>
                </a:lnTo>
                <a:lnTo>
                  <a:pt x="111616" y="53078"/>
                </a:lnTo>
                <a:lnTo>
                  <a:pt x="118755" y="41081"/>
                </a:lnTo>
                <a:lnTo>
                  <a:pt x="126310" y="29221"/>
                </a:lnTo>
                <a:lnTo>
                  <a:pt x="134350" y="17567"/>
                </a:lnTo>
                <a:lnTo>
                  <a:pt x="138779" y="10979"/>
                </a:lnTo>
                <a:lnTo>
                  <a:pt x="143208" y="5123"/>
                </a:lnTo>
                <a:lnTo>
                  <a:pt x="149113" y="731"/>
                </a:lnTo>
                <a:lnTo>
                  <a:pt x="153542" y="0"/>
                </a:lnTo>
                <a:lnTo>
                  <a:pt x="157233" y="731"/>
                </a:lnTo>
                <a:lnTo>
                  <a:pt x="158710" y="1463"/>
                </a:lnTo>
                <a:lnTo>
                  <a:pt x="160186" y="1463"/>
                </a:lnTo>
                <a:lnTo>
                  <a:pt x="161663" y="2195"/>
                </a:lnTo>
                <a:lnTo>
                  <a:pt x="165354" y="3659"/>
                </a:lnTo>
                <a:lnTo>
                  <a:pt x="171259" y="8051"/>
                </a:lnTo>
                <a:lnTo>
                  <a:pt x="174950" y="10979"/>
                </a:lnTo>
                <a:lnTo>
                  <a:pt x="177903" y="13907"/>
                </a:lnTo>
                <a:lnTo>
                  <a:pt x="180855" y="17567"/>
                </a:lnTo>
                <a:lnTo>
                  <a:pt x="183808" y="20495"/>
                </a:lnTo>
                <a:lnTo>
                  <a:pt x="188237" y="27814"/>
                </a:lnTo>
                <a:lnTo>
                  <a:pt x="191190" y="31474"/>
                </a:lnTo>
                <a:lnTo>
                  <a:pt x="193405" y="35866"/>
                </a:lnTo>
                <a:lnTo>
                  <a:pt x="212724" y="71606"/>
                </a:lnTo>
                <a:lnTo>
                  <a:pt x="218053" y="83981"/>
                </a:lnTo>
                <a:lnTo>
                  <a:pt x="220718" y="90031"/>
                </a:lnTo>
                <a:lnTo>
                  <a:pt x="234685" y="122364"/>
                </a:lnTo>
                <a:lnTo>
                  <a:pt x="237788" y="129283"/>
                </a:lnTo>
                <a:lnTo>
                  <a:pt x="241029" y="136340"/>
                </a:lnTo>
                <a:lnTo>
                  <a:pt x="247419" y="150133"/>
                </a:lnTo>
                <a:lnTo>
                  <a:pt x="250153" y="156183"/>
                </a:lnTo>
                <a:lnTo>
                  <a:pt x="252748" y="162096"/>
                </a:lnTo>
                <a:lnTo>
                  <a:pt x="255412" y="168352"/>
                </a:lnTo>
                <a:lnTo>
                  <a:pt x="258746" y="175488"/>
                </a:lnTo>
                <a:lnTo>
                  <a:pt x="262148" y="182625"/>
                </a:lnTo>
                <a:lnTo>
                  <a:pt x="265689" y="189762"/>
                </a:lnTo>
                <a:lnTo>
                  <a:pt x="269438" y="196898"/>
                </a:lnTo>
                <a:lnTo>
                  <a:pt x="273129" y="204218"/>
                </a:lnTo>
                <a:lnTo>
                  <a:pt x="274605" y="204218"/>
                </a:lnTo>
                <a:lnTo>
                  <a:pt x="275343" y="206414"/>
                </a:lnTo>
                <a:lnTo>
                  <a:pt x="276820" y="208610"/>
                </a:lnTo>
                <a:lnTo>
                  <a:pt x="276820" y="210806"/>
                </a:lnTo>
                <a:lnTo>
                  <a:pt x="277242" y="210806"/>
                </a:lnTo>
                <a:lnTo>
                  <a:pt x="279773" y="215198"/>
                </a:lnTo>
                <a:lnTo>
                  <a:pt x="293060" y="245208"/>
                </a:lnTo>
                <a:lnTo>
                  <a:pt x="295274" y="251796"/>
                </a:lnTo>
                <a:lnTo>
                  <a:pt x="295274" y="256920"/>
                </a:lnTo>
                <a:lnTo>
                  <a:pt x="293798" y="265703"/>
                </a:lnTo>
                <a:lnTo>
                  <a:pt x="290845" y="273023"/>
                </a:lnTo>
                <a:lnTo>
                  <a:pt x="288515" y="279062"/>
                </a:lnTo>
                <a:lnTo>
                  <a:pt x="283579" y="291139"/>
                </a:lnTo>
                <a:lnTo>
                  <a:pt x="281249" y="297178"/>
                </a:lnTo>
                <a:lnTo>
                  <a:pt x="278781" y="303445"/>
                </a:lnTo>
                <a:lnTo>
                  <a:pt x="275897" y="309987"/>
                </a:lnTo>
                <a:lnTo>
                  <a:pt x="272737" y="316529"/>
                </a:lnTo>
                <a:lnTo>
                  <a:pt x="269438" y="322797"/>
                </a:lnTo>
                <a:lnTo>
                  <a:pt x="263094" y="335297"/>
                </a:lnTo>
                <a:lnTo>
                  <a:pt x="242125" y="371838"/>
                </a:lnTo>
                <a:lnTo>
                  <a:pt x="219910" y="408688"/>
                </a:lnTo>
                <a:lnTo>
                  <a:pt x="212597" y="420880"/>
                </a:lnTo>
                <a:lnTo>
                  <a:pt x="181594" y="472118"/>
                </a:lnTo>
                <a:lnTo>
                  <a:pt x="177903" y="479437"/>
                </a:lnTo>
                <a:lnTo>
                  <a:pt x="173474" y="486025"/>
                </a:lnTo>
                <a:lnTo>
                  <a:pt x="171259" y="489685"/>
                </a:lnTo>
                <a:lnTo>
                  <a:pt x="168306" y="493345"/>
                </a:lnTo>
                <a:lnTo>
                  <a:pt x="163877" y="500664"/>
                </a:lnTo>
                <a:lnTo>
                  <a:pt x="160186" y="503592"/>
                </a:lnTo>
                <a:lnTo>
                  <a:pt x="155019" y="504324"/>
                </a:lnTo>
                <a:close/>
              </a:path>
              <a:path w="295275" h="504825">
                <a:moveTo>
                  <a:pt x="274605" y="204218"/>
                </a:moveTo>
                <a:lnTo>
                  <a:pt x="273129" y="204218"/>
                </a:lnTo>
                <a:lnTo>
                  <a:pt x="273129" y="202022"/>
                </a:lnTo>
                <a:lnTo>
                  <a:pt x="274605" y="204218"/>
                </a:lnTo>
                <a:close/>
              </a:path>
              <a:path w="295275" h="504825">
                <a:moveTo>
                  <a:pt x="277558" y="210806"/>
                </a:moveTo>
                <a:lnTo>
                  <a:pt x="277242" y="210806"/>
                </a:lnTo>
                <a:lnTo>
                  <a:pt x="276820" y="210074"/>
                </a:lnTo>
                <a:lnTo>
                  <a:pt x="277558" y="210806"/>
                </a:lnTo>
                <a:close/>
              </a:path>
              <a:path w="295275" h="504825">
                <a:moveTo>
                  <a:pt x="280511" y="215930"/>
                </a:moveTo>
                <a:lnTo>
                  <a:pt x="279773" y="215198"/>
                </a:lnTo>
                <a:lnTo>
                  <a:pt x="280511" y="215198"/>
                </a:lnTo>
                <a:lnTo>
                  <a:pt x="280511" y="215930"/>
                </a:lnTo>
                <a:close/>
              </a:path>
            </a:pathLst>
          </a:custGeom>
          <a:solidFill>
            <a:srgbClr val="ED731B"/>
          </a:solidFill>
        </p:spPr>
        <p:txBody>
          <a:bodyPr wrap="square" lIns="0" tIns="0" rIns="0" bIns="0" rtlCol="0"/>
          <a:lstStyle/>
          <a:p>
            <a:endParaRPr/>
          </a:p>
        </p:txBody>
      </p:sp>
      <p:sp>
        <p:nvSpPr>
          <p:cNvPr id="6" name="object 6"/>
          <p:cNvSpPr txBox="1"/>
          <p:nvPr/>
        </p:nvSpPr>
        <p:spPr>
          <a:xfrm>
            <a:off x="1939703" y="1694853"/>
            <a:ext cx="12157710" cy="7608570"/>
          </a:xfrm>
          <a:prstGeom prst="rect">
            <a:avLst/>
          </a:prstGeom>
        </p:spPr>
        <p:txBody>
          <a:bodyPr vert="horz" wrap="square" lIns="0" tIns="14604" rIns="0" bIns="0" rtlCol="0">
            <a:spAutoFit/>
          </a:bodyPr>
          <a:lstStyle/>
          <a:p>
            <a:pPr marL="12700" marR="5080">
              <a:lnSpc>
                <a:spcPct val="100000"/>
              </a:lnSpc>
              <a:spcBef>
                <a:spcPts val="114"/>
              </a:spcBef>
            </a:pPr>
            <a:r>
              <a:rPr sz="4150" spc="110" dirty="0">
                <a:solidFill>
                  <a:srgbClr val="1C1C1B"/>
                </a:solidFill>
                <a:latin typeface="Trebuchet MS"/>
                <a:cs typeface="Trebuchet MS"/>
              </a:rPr>
              <a:t>Ketentuan </a:t>
            </a:r>
            <a:r>
              <a:rPr sz="4150" spc="-5" dirty="0">
                <a:solidFill>
                  <a:srgbClr val="1C1C1B"/>
                </a:solidFill>
                <a:latin typeface="Trebuchet MS"/>
                <a:cs typeface="Trebuchet MS"/>
              </a:rPr>
              <a:t>dalam </a:t>
            </a:r>
            <a:r>
              <a:rPr sz="4150" spc="229" dirty="0">
                <a:solidFill>
                  <a:srgbClr val="1C1C1B"/>
                </a:solidFill>
                <a:latin typeface="Trebuchet MS"/>
                <a:cs typeface="Trebuchet MS"/>
              </a:rPr>
              <a:t>UU </a:t>
            </a:r>
            <a:r>
              <a:rPr sz="4150" spc="775" dirty="0">
                <a:solidFill>
                  <a:srgbClr val="1C1C1B"/>
                </a:solidFill>
                <a:latin typeface="Trebuchet MS"/>
                <a:cs typeface="Trebuchet MS"/>
              </a:rPr>
              <a:t>PM </a:t>
            </a:r>
            <a:r>
              <a:rPr sz="4150" spc="105" dirty="0">
                <a:solidFill>
                  <a:srgbClr val="1C1C1B"/>
                </a:solidFill>
                <a:latin typeface="Trebuchet MS"/>
                <a:cs typeface="Trebuchet MS"/>
              </a:rPr>
              <a:t>yang </a:t>
            </a:r>
            <a:r>
              <a:rPr sz="4150" spc="-40" dirty="0">
                <a:solidFill>
                  <a:srgbClr val="1C1C1B"/>
                </a:solidFill>
                <a:latin typeface="Trebuchet MS"/>
                <a:cs typeface="Trebuchet MS"/>
              </a:rPr>
              <a:t>juga </a:t>
            </a:r>
            <a:r>
              <a:rPr sz="4150" spc="85" dirty="0">
                <a:solidFill>
                  <a:srgbClr val="1C1C1B"/>
                </a:solidFill>
                <a:latin typeface="Trebuchet MS"/>
                <a:cs typeface="Trebuchet MS"/>
              </a:rPr>
              <a:t>dapat </a:t>
            </a:r>
            <a:r>
              <a:rPr sz="4150" spc="90" dirty="0">
                <a:solidFill>
                  <a:srgbClr val="1C1C1B"/>
                </a:solidFill>
                <a:latin typeface="Trebuchet MS"/>
                <a:cs typeface="Trebuchet MS"/>
              </a:rPr>
              <a:t> </a:t>
            </a:r>
            <a:r>
              <a:rPr sz="4150" spc="40" dirty="0">
                <a:solidFill>
                  <a:srgbClr val="1C1C1B"/>
                </a:solidFill>
                <a:latin typeface="Trebuchet MS"/>
                <a:cs typeface="Trebuchet MS"/>
              </a:rPr>
              <a:t>digunakan </a:t>
            </a:r>
            <a:r>
              <a:rPr sz="4150" spc="100" dirty="0">
                <a:solidFill>
                  <a:srgbClr val="1C1C1B"/>
                </a:solidFill>
                <a:latin typeface="Trebuchet MS"/>
                <a:cs typeface="Trebuchet MS"/>
              </a:rPr>
              <a:t>untuk </a:t>
            </a:r>
            <a:r>
              <a:rPr sz="4150" spc="140" dirty="0">
                <a:solidFill>
                  <a:srgbClr val="1C1C1B"/>
                </a:solidFill>
                <a:latin typeface="Trebuchet MS"/>
                <a:cs typeface="Trebuchet MS"/>
              </a:rPr>
              <a:t>menafsirkan </a:t>
            </a:r>
            <a:r>
              <a:rPr sz="4150" spc="40" dirty="0">
                <a:solidFill>
                  <a:srgbClr val="1C1C1B"/>
                </a:solidFill>
                <a:latin typeface="Trebuchet MS"/>
                <a:cs typeface="Trebuchet MS"/>
              </a:rPr>
              <a:t>pengertian </a:t>
            </a:r>
            <a:r>
              <a:rPr sz="4150" spc="100" dirty="0">
                <a:solidFill>
                  <a:srgbClr val="1C1C1B"/>
                </a:solidFill>
                <a:latin typeface="Trebuchet MS"/>
                <a:cs typeface="Trebuchet MS"/>
              </a:rPr>
              <a:t>tentang </a:t>
            </a:r>
            <a:r>
              <a:rPr sz="4150" spc="-1240" dirty="0">
                <a:solidFill>
                  <a:srgbClr val="1C1C1B"/>
                </a:solidFill>
                <a:latin typeface="Trebuchet MS"/>
                <a:cs typeface="Trebuchet MS"/>
              </a:rPr>
              <a:t> </a:t>
            </a:r>
            <a:r>
              <a:rPr sz="4150" spc="45" dirty="0">
                <a:solidFill>
                  <a:srgbClr val="1C1C1B"/>
                </a:solidFill>
                <a:latin typeface="Trebuchet MS"/>
                <a:cs typeface="Trebuchet MS"/>
              </a:rPr>
              <a:t>penanaman </a:t>
            </a:r>
            <a:r>
              <a:rPr sz="4150" spc="-50" dirty="0">
                <a:solidFill>
                  <a:srgbClr val="1C1C1B"/>
                </a:solidFill>
                <a:latin typeface="Trebuchet MS"/>
                <a:cs typeface="Trebuchet MS"/>
              </a:rPr>
              <a:t>modal </a:t>
            </a:r>
            <a:r>
              <a:rPr sz="4150" spc="35" dirty="0">
                <a:solidFill>
                  <a:srgbClr val="1C1C1B"/>
                </a:solidFill>
                <a:latin typeface="Trebuchet MS"/>
                <a:cs typeface="Trebuchet MS"/>
              </a:rPr>
              <a:t>adalah </a:t>
            </a:r>
            <a:r>
              <a:rPr sz="4150" spc="160" dirty="0">
                <a:solidFill>
                  <a:srgbClr val="1C1C1B"/>
                </a:solidFill>
                <a:latin typeface="Trebuchet MS"/>
                <a:cs typeface="Trebuchet MS"/>
              </a:rPr>
              <a:t>batasan </a:t>
            </a:r>
            <a:r>
              <a:rPr sz="4150" spc="90" dirty="0">
                <a:solidFill>
                  <a:srgbClr val="1C1C1B"/>
                </a:solidFill>
                <a:latin typeface="Trebuchet MS"/>
                <a:cs typeface="Trebuchet MS"/>
              </a:rPr>
              <a:t>berlakunya </a:t>
            </a:r>
            <a:r>
              <a:rPr sz="4150" spc="229" dirty="0">
                <a:solidFill>
                  <a:srgbClr val="1C1C1B"/>
                </a:solidFill>
                <a:latin typeface="Trebuchet MS"/>
                <a:cs typeface="Trebuchet MS"/>
              </a:rPr>
              <a:t>UU </a:t>
            </a:r>
            <a:r>
              <a:rPr sz="4150" spc="-1240" dirty="0">
                <a:solidFill>
                  <a:srgbClr val="1C1C1B"/>
                </a:solidFill>
                <a:latin typeface="Trebuchet MS"/>
                <a:cs typeface="Trebuchet MS"/>
              </a:rPr>
              <a:t> </a:t>
            </a:r>
            <a:r>
              <a:rPr sz="4150" spc="310" dirty="0">
                <a:solidFill>
                  <a:srgbClr val="1C1C1B"/>
                </a:solidFill>
                <a:latin typeface="Trebuchet MS"/>
                <a:cs typeface="Trebuchet MS"/>
              </a:rPr>
              <a:t>PM.</a:t>
            </a:r>
            <a:r>
              <a:rPr sz="4150" spc="-60" dirty="0">
                <a:solidFill>
                  <a:srgbClr val="1C1C1B"/>
                </a:solidFill>
                <a:latin typeface="Trebuchet MS"/>
                <a:cs typeface="Trebuchet MS"/>
              </a:rPr>
              <a:t> </a:t>
            </a:r>
            <a:r>
              <a:rPr sz="4150" spc="75" dirty="0">
                <a:solidFill>
                  <a:srgbClr val="1C1C1B"/>
                </a:solidFill>
                <a:latin typeface="Trebuchet MS"/>
                <a:cs typeface="Trebuchet MS"/>
              </a:rPr>
              <a:t>Dalam</a:t>
            </a:r>
            <a:r>
              <a:rPr sz="4150" spc="-55" dirty="0">
                <a:solidFill>
                  <a:srgbClr val="1C1C1B"/>
                </a:solidFill>
                <a:latin typeface="Trebuchet MS"/>
                <a:cs typeface="Trebuchet MS"/>
              </a:rPr>
              <a:t> </a:t>
            </a:r>
            <a:r>
              <a:rPr sz="4150" spc="229" dirty="0">
                <a:solidFill>
                  <a:srgbClr val="1C1C1B"/>
                </a:solidFill>
                <a:latin typeface="Trebuchet MS"/>
                <a:cs typeface="Trebuchet MS"/>
              </a:rPr>
              <a:t>UU</a:t>
            </a:r>
            <a:r>
              <a:rPr sz="4150" spc="-55" dirty="0">
                <a:solidFill>
                  <a:srgbClr val="1C1C1B"/>
                </a:solidFill>
                <a:latin typeface="Trebuchet MS"/>
                <a:cs typeface="Trebuchet MS"/>
              </a:rPr>
              <a:t> </a:t>
            </a:r>
            <a:r>
              <a:rPr sz="4150" spc="775" dirty="0">
                <a:solidFill>
                  <a:srgbClr val="1C1C1B"/>
                </a:solidFill>
                <a:latin typeface="Trebuchet MS"/>
                <a:cs typeface="Trebuchet MS"/>
              </a:rPr>
              <a:t>PM</a:t>
            </a:r>
            <a:r>
              <a:rPr sz="4150" spc="-60" dirty="0">
                <a:solidFill>
                  <a:srgbClr val="1C1C1B"/>
                </a:solidFill>
                <a:latin typeface="Trebuchet MS"/>
                <a:cs typeface="Trebuchet MS"/>
              </a:rPr>
              <a:t> </a:t>
            </a:r>
            <a:r>
              <a:rPr sz="4150" spc="75" dirty="0">
                <a:solidFill>
                  <a:srgbClr val="1C1C1B"/>
                </a:solidFill>
                <a:latin typeface="Trebuchet MS"/>
                <a:cs typeface="Trebuchet MS"/>
              </a:rPr>
              <a:t>tidak</a:t>
            </a:r>
            <a:r>
              <a:rPr sz="4150" spc="-55" dirty="0">
                <a:solidFill>
                  <a:srgbClr val="1C1C1B"/>
                </a:solidFill>
                <a:latin typeface="Trebuchet MS"/>
                <a:cs typeface="Trebuchet MS"/>
              </a:rPr>
              <a:t> </a:t>
            </a:r>
            <a:r>
              <a:rPr sz="4150" spc="25" dirty="0">
                <a:solidFill>
                  <a:srgbClr val="1C1C1B"/>
                </a:solidFill>
                <a:latin typeface="Trebuchet MS"/>
                <a:cs typeface="Trebuchet MS"/>
              </a:rPr>
              <a:t>mencakup</a:t>
            </a:r>
            <a:r>
              <a:rPr sz="4150" spc="-55" dirty="0">
                <a:solidFill>
                  <a:srgbClr val="1C1C1B"/>
                </a:solidFill>
                <a:latin typeface="Trebuchet MS"/>
                <a:cs typeface="Trebuchet MS"/>
              </a:rPr>
              <a:t> </a:t>
            </a:r>
            <a:r>
              <a:rPr sz="4150" spc="85" dirty="0">
                <a:solidFill>
                  <a:srgbClr val="1C1C1B"/>
                </a:solidFill>
                <a:latin typeface="Trebuchet MS"/>
                <a:cs typeface="Trebuchet MS"/>
              </a:rPr>
              <a:t>investasi</a:t>
            </a:r>
            <a:r>
              <a:rPr sz="4150" spc="-60" dirty="0">
                <a:solidFill>
                  <a:srgbClr val="1C1C1B"/>
                </a:solidFill>
                <a:latin typeface="Trebuchet MS"/>
                <a:cs typeface="Trebuchet MS"/>
              </a:rPr>
              <a:t> </a:t>
            </a:r>
            <a:r>
              <a:rPr sz="4150" spc="105" dirty="0">
                <a:solidFill>
                  <a:srgbClr val="1C1C1B"/>
                </a:solidFill>
                <a:latin typeface="Trebuchet MS"/>
                <a:cs typeface="Trebuchet MS"/>
              </a:rPr>
              <a:t>yang </a:t>
            </a:r>
            <a:r>
              <a:rPr sz="4150" spc="-1235" dirty="0">
                <a:solidFill>
                  <a:srgbClr val="1C1C1B"/>
                </a:solidFill>
                <a:latin typeface="Trebuchet MS"/>
                <a:cs typeface="Trebuchet MS"/>
              </a:rPr>
              <a:t> </a:t>
            </a:r>
            <a:r>
              <a:rPr sz="4150" spc="80" dirty="0">
                <a:solidFill>
                  <a:srgbClr val="1C1C1B"/>
                </a:solidFill>
                <a:latin typeface="Trebuchet MS"/>
                <a:cs typeface="Trebuchet MS"/>
              </a:rPr>
              <a:t>diatur </a:t>
            </a:r>
            <a:r>
              <a:rPr sz="4150" spc="165" dirty="0">
                <a:solidFill>
                  <a:srgbClr val="1C1C1B"/>
                </a:solidFill>
                <a:latin typeface="Trebuchet MS"/>
                <a:cs typeface="Trebuchet MS"/>
              </a:rPr>
              <a:t>berdasarkan </a:t>
            </a:r>
            <a:r>
              <a:rPr sz="4150" spc="135" dirty="0">
                <a:solidFill>
                  <a:srgbClr val="1C1C1B"/>
                </a:solidFill>
                <a:latin typeface="Trebuchet MS"/>
                <a:cs typeface="Trebuchet MS"/>
              </a:rPr>
              <a:t>peraturan </a:t>
            </a:r>
            <a:r>
              <a:rPr sz="4150" spc="45" dirty="0">
                <a:solidFill>
                  <a:srgbClr val="1C1C1B"/>
                </a:solidFill>
                <a:latin typeface="Trebuchet MS"/>
                <a:cs typeface="Trebuchet MS"/>
              </a:rPr>
              <a:t>perundang- </a:t>
            </a:r>
            <a:r>
              <a:rPr sz="4150" spc="50" dirty="0">
                <a:solidFill>
                  <a:srgbClr val="1C1C1B"/>
                </a:solidFill>
                <a:latin typeface="Trebuchet MS"/>
                <a:cs typeface="Trebuchet MS"/>
              </a:rPr>
              <a:t> undangan</a:t>
            </a:r>
            <a:r>
              <a:rPr sz="4150" spc="-60" dirty="0">
                <a:solidFill>
                  <a:srgbClr val="1C1C1B"/>
                </a:solidFill>
                <a:latin typeface="Trebuchet MS"/>
                <a:cs typeface="Trebuchet MS"/>
              </a:rPr>
              <a:t> </a:t>
            </a:r>
            <a:r>
              <a:rPr sz="4150" spc="-150" dirty="0">
                <a:solidFill>
                  <a:srgbClr val="1C1C1B"/>
                </a:solidFill>
                <a:latin typeface="Trebuchet MS"/>
                <a:cs typeface="Trebuchet MS"/>
              </a:rPr>
              <a:t>di</a:t>
            </a:r>
            <a:r>
              <a:rPr sz="4150" spc="-55" dirty="0">
                <a:solidFill>
                  <a:srgbClr val="1C1C1B"/>
                </a:solidFill>
                <a:latin typeface="Trebuchet MS"/>
                <a:cs typeface="Trebuchet MS"/>
              </a:rPr>
              <a:t> </a:t>
            </a:r>
            <a:r>
              <a:rPr sz="4150" spc="175" dirty="0">
                <a:solidFill>
                  <a:srgbClr val="1C1C1B"/>
                </a:solidFill>
                <a:latin typeface="Trebuchet MS"/>
                <a:cs typeface="Trebuchet MS"/>
              </a:rPr>
              <a:t>sektor</a:t>
            </a:r>
            <a:r>
              <a:rPr sz="4150" spc="-60" dirty="0">
                <a:solidFill>
                  <a:srgbClr val="1C1C1B"/>
                </a:solidFill>
                <a:latin typeface="Trebuchet MS"/>
                <a:cs typeface="Trebuchet MS"/>
              </a:rPr>
              <a:t> </a:t>
            </a:r>
            <a:r>
              <a:rPr sz="4150" spc="65" dirty="0">
                <a:solidFill>
                  <a:srgbClr val="1C1C1B"/>
                </a:solidFill>
                <a:latin typeface="Trebuchet MS"/>
                <a:cs typeface="Trebuchet MS"/>
              </a:rPr>
              <a:t>minyak</a:t>
            </a:r>
            <a:r>
              <a:rPr sz="4150" spc="-55" dirty="0">
                <a:solidFill>
                  <a:srgbClr val="1C1C1B"/>
                </a:solidFill>
                <a:latin typeface="Trebuchet MS"/>
                <a:cs typeface="Trebuchet MS"/>
              </a:rPr>
              <a:t> </a:t>
            </a:r>
            <a:r>
              <a:rPr sz="4150" spc="55" dirty="0">
                <a:solidFill>
                  <a:srgbClr val="1C1C1B"/>
                </a:solidFill>
                <a:latin typeface="Trebuchet MS"/>
                <a:cs typeface="Trebuchet MS"/>
              </a:rPr>
              <a:t>dan</a:t>
            </a:r>
            <a:r>
              <a:rPr sz="4150" spc="-60" dirty="0">
                <a:solidFill>
                  <a:srgbClr val="1C1C1B"/>
                </a:solidFill>
                <a:latin typeface="Trebuchet MS"/>
                <a:cs typeface="Trebuchet MS"/>
              </a:rPr>
              <a:t> </a:t>
            </a:r>
            <a:r>
              <a:rPr sz="4150" spc="150" dirty="0">
                <a:solidFill>
                  <a:srgbClr val="1C1C1B"/>
                </a:solidFill>
                <a:latin typeface="Trebuchet MS"/>
                <a:cs typeface="Trebuchet MS"/>
              </a:rPr>
              <a:t>gas</a:t>
            </a:r>
            <a:r>
              <a:rPr sz="4150" spc="-55" dirty="0">
                <a:solidFill>
                  <a:srgbClr val="1C1C1B"/>
                </a:solidFill>
                <a:latin typeface="Trebuchet MS"/>
                <a:cs typeface="Trebuchet MS"/>
              </a:rPr>
              <a:t> </a:t>
            </a:r>
            <a:r>
              <a:rPr sz="4150" spc="-140" dirty="0">
                <a:solidFill>
                  <a:srgbClr val="1C1C1B"/>
                </a:solidFill>
                <a:latin typeface="Trebuchet MS"/>
                <a:cs typeface="Trebuchet MS"/>
              </a:rPr>
              <a:t>bumi,</a:t>
            </a:r>
            <a:r>
              <a:rPr sz="4150" spc="-60" dirty="0">
                <a:solidFill>
                  <a:srgbClr val="1C1C1B"/>
                </a:solidFill>
                <a:latin typeface="Trebuchet MS"/>
                <a:cs typeface="Trebuchet MS"/>
              </a:rPr>
              <a:t> </a:t>
            </a:r>
            <a:r>
              <a:rPr sz="4150" dirty="0">
                <a:solidFill>
                  <a:srgbClr val="1C1C1B"/>
                </a:solidFill>
                <a:latin typeface="Trebuchet MS"/>
                <a:cs typeface="Trebuchet MS"/>
              </a:rPr>
              <a:t>lembaga </a:t>
            </a:r>
            <a:r>
              <a:rPr sz="4150" spc="-1235" dirty="0">
                <a:solidFill>
                  <a:srgbClr val="1C1C1B"/>
                </a:solidFill>
                <a:latin typeface="Trebuchet MS"/>
                <a:cs typeface="Trebuchet MS"/>
              </a:rPr>
              <a:t> </a:t>
            </a:r>
            <a:r>
              <a:rPr sz="4150" spc="65" dirty="0">
                <a:solidFill>
                  <a:srgbClr val="1C1C1B"/>
                </a:solidFill>
                <a:latin typeface="Trebuchet MS"/>
                <a:cs typeface="Trebuchet MS"/>
              </a:rPr>
              <a:t>keuangan </a:t>
            </a:r>
            <a:r>
              <a:rPr sz="4150" spc="20" dirty="0">
                <a:solidFill>
                  <a:srgbClr val="1C1C1B"/>
                </a:solidFill>
                <a:latin typeface="Trebuchet MS"/>
                <a:cs typeface="Trebuchet MS"/>
              </a:rPr>
              <a:t>non bank, </a:t>
            </a:r>
            <a:r>
              <a:rPr sz="4150" spc="70" dirty="0">
                <a:solidFill>
                  <a:srgbClr val="1C1C1B"/>
                </a:solidFill>
                <a:latin typeface="Trebuchet MS"/>
                <a:cs typeface="Trebuchet MS"/>
              </a:rPr>
              <a:t>asuransi, </a:t>
            </a:r>
            <a:r>
              <a:rPr sz="4150" spc="100" dirty="0">
                <a:solidFill>
                  <a:srgbClr val="1C1C1B"/>
                </a:solidFill>
                <a:latin typeface="Trebuchet MS"/>
                <a:cs typeface="Trebuchet MS"/>
              </a:rPr>
              <a:t>sewa </a:t>
            </a:r>
            <a:r>
              <a:rPr sz="4150" spc="40" dirty="0">
                <a:solidFill>
                  <a:srgbClr val="1C1C1B"/>
                </a:solidFill>
                <a:latin typeface="Trebuchet MS"/>
                <a:cs typeface="Trebuchet MS"/>
              </a:rPr>
              <a:t>guna </a:t>
            </a:r>
            <a:r>
              <a:rPr sz="4150" spc="20" dirty="0">
                <a:solidFill>
                  <a:srgbClr val="1C1C1B"/>
                </a:solidFill>
                <a:latin typeface="Trebuchet MS"/>
                <a:cs typeface="Trebuchet MS"/>
              </a:rPr>
              <a:t>usaha, </a:t>
            </a:r>
            <a:r>
              <a:rPr sz="4150" spc="25" dirty="0">
                <a:solidFill>
                  <a:srgbClr val="1C1C1B"/>
                </a:solidFill>
                <a:latin typeface="Trebuchet MS"/>
                <a:cs typeface="Trebuchet MS"/>
              </a:rPr>
              <a:t> </a:t>
            </a:r>
            <a:r>
              <a:rPr sz="4150" spc="90" dirty="0">
                <a:solidFill>
                  <a:srgbClr val="1C1C1B"/>
                </a:solidFill>
                <a:latin typeface="Trebuchet MS"/>
                <a:cs typeface="Trebuchet MS"/>
              </a:rPr>
              <a:t>pertambangan </a:t>
            </a:r>
            <a:r>
              <a:rPr sz="4150" spc="-5" dirty="0">
                <a:solidFill>
                  <a:srgbClr val="1C1C1B"/>
                </a:solidFill>
                <a:latin typeface="Trebuchet MS"/>
                <a:cs typeface="Trebuchet MS"/>
              </a:rPr>
              <a:t>dalam </a:t>
            </a:r>
            <a:r>
              <a:rPr sz="4150" spc="195" dirty="0">
                <a:solidFill>
                  <a:srgbClr val="1C1C1B"/>
                </a:solidFill>
                <a:latin typeface="Trebuchet MS"/>
                <a:cs typeface="Trebuchet MS"/>
              </a:rPr>
              <a:t>kontrak </a:t>
            </a:r>
            <a:r>
              <a:rPr sz="4150" spc="120" dirty="0">
                <a:solidFill>
                  <a:srgbClr val="1C1C1B"/>
                </a:solidFill>
                <a:latin typeface="Trebuchet MS"/>
                <a:cs typeface="Trebuchet MS"/>
              </a:rPr>
              <a:t>karya, </a:t>
            </a:r>
            <a:r>
              <a:rPr sz="4150" spc="-10" dirty="0">
                <a:solidFill>
                  <a:srgbClr val="1C1C1B"/>
                </a:solidFill>
                <a:latin typeface="Trebuchet MS"/>
                <a:cs typeface="Trebuchet MS"/>
              </a:rPr>
              <a:t>perjanjian </a:t>
            </a:r>
            <a:r>
              <a:rPr sz="4150" spc="-5" dirty="0">
                <a:solidFill>
                  <a:srgbClr val="1C1C1B"/>
                </a:solidFill>
                <a:latin typeface="Trebuchet MS"/>
                <a:cs typeface="Trebuchet MS"/>
              </a:rPr>
              <a:t> </a:t>
            </a:r>
            <a:r>
              <a:rPr sz="4150" spc="235" dirty="0">
                <a:solidFill>
                  <a:srgbClr val="1C1C1B"/>
                </a:solidFill>
                <a:latin typeface="Trebuchet MS"/>
                <a:cs typeface="Trebuchet MS"/>
              </a:rPr>
              <a:t>karya </a:t>
            </a:r>
            <a:r>
              <a:rPr sz="4150" spc="60" dirty="0">
                <a:solidFill>
                  <a:srgbClr val="1C1C1B"/>
                </a:solidFill>
                <a:latin typeface="Trebuchet MS"/>
                <a:cs typeface="Trebuchet MS"/>
              </a:rPr>
              <a:t>pengusahaan </a:t>
            </a:r>
            <a:r>
              <a:rPr sz="4150" spc="90" dirty="0">
                <a:solidFill>
                  <a:srgbClr val="1C1C1B"/>
                </a:solidFill>
                <a:latin typeface="Trebuchet MS"/>
                <a:cs typeface="Trebuchet MS"/>
              </a:rPr>
              <a:t>pertambangan </a:t>
            </a:r>
            <a:r>
              <a:rPr sz="4150" spc="85" dirty="0">
                <a:solidFill>
                  <a:srgbClr val="1C1C1B"/>
                </a:solidFill>
                <a:latin typeface="Trebuchet MS"/>
                <a:cs typeface="Trebuchet MS"/>
              </a:rPr>
              <a:t>batubara, </a:t>
            </a:r>
            <a:r>
              <a:rPr sz="4150" spc="90" dirty="0">
                <a:solidFill>
                  <a:srgbClr val="1C1C1B"/>
                </a:solidFill>
                <a:latin typeface="Trebuchet MS"/>
                <a:cs typeface="Trebuchet MS"/>
              </a:rPr>
              <a:t> </a:t>
            </a:r>
            <a:r>
              <a:rPr sz="4150" spc="85" dirty="0">
                <a:solidFill>
                  <a:srgbClr val="1C1C1B"/>
                </a:solidFill>
                <a:latin typeface="Trebuchet MS"/>
                <a:cs typeface="Trebuchet MS"/>
              </a:rPr>
              <a:t>investasi </a:t>
            </a:r>
            <a:r>
              <a:rPr sz="4150" spc="105" dirty="0">
                <a:solidFill>
                  <a:srgbClr val="1C1C1B"/>
                </a:solidFill>
                <a:latin typeface="Trebuchet MS"/>
                <a:cs typeface="Trebuchet MS"/>
              </a:rPr>
              <a:t>yang </a:t>
            </a:r>
            <a:r>
              <a:rPr sz="4150" spc="55" dirty="0">
                <a:solidFill>
                  <a:srgbClr val="1C1C1B"/>
                </a:solidFill>
                <a:latin typeface="Trebuchet MS"/>
                <a:cs typeface="Trebuchet MS"/>
              </a:rPr>
              <a:t>dikeluarkan </a:t>
            </a:r>
            <a:r>
              <a:rPr sz="4150" spc="-95" dirty="0">
                <a:solidFill>
                  <a:srgbClr val="1C1C1B"/>
                </a:solidFill>
                <a:latin typeface="Trebuchet MS"/>
                <a:cs typeface="Trebuchet MS"/>
              </a:rPr>
              <a:t>oleh </a:t>
            </a:r>
            <a:r>
              <a:rPr sz="4150" spc="80" dirty="0">
                <a:solidFill>
                  <a:srgbClr val="1C1C1B"/>
                </a:solidFill>
                <a:latin typeface="Trebuchet MS"/>
                <a:cs typeface="Trebuchet MS"/>
              </a:rPr>
              <a:t>instansi </a:t>
            </a:r>
            <a:r>
              <a:rPr sz="4150" spc="85" dirty="0">
                <a:solidFill>
                  <a:srgbClr val="1C1C1B"/>
                </a:solidFill>
                <a:latin typeface="Trebuchet MS"/>
                <a:cs typeface="Trebuchet MS"/>
              </a:rPr>
              <a:t> </a:t>
            </a:r>
            <a:r>
              <a:rPr sz="4150" spc="75" dirty="0">
                <a:solidFill>
                  <a:srgbClr val="1C1C1B"/>
                </a:solidFill>
                <a:latin typeface="Trebuchet MS"/>
                <a:cs typeface="Trebuchet MS"/>
              </a:rPr>
              <a:t>teknis/sektor, </a:t>
            </a:r>
            <a:r>
              <a:rPr sz="4150" spc="85" dirty="0">
                <a:solidFill>
                  <a:srgbClr val="1C1C1B"/>
                </a:solidFill>
                <a:latin typeface="Trebuchet MS"/>
                <a:cs typeface="Trebuchet MS"/>
              </a:rPr>
              <a:t>investasi </a:t>
            </a:r>
            <a:r>
              <a:rPr sz="4150" spc="35" dirty="0">
                <a:solidFill>
                  <a:srgbClr val="1C1C1B"/>
                </a:solidFill>
                <a:latin typeface="Trebuchet MS"/>
                <a:cs typeface="Trebuchet MS"/>
              </a:rPr>
              <a:t>portofolio </a:t>
            </a:r>
            <a:r>
              <a:rPr sz="4150" spc="165" dirty="0">
                <a:solidFill>
                  <a:srgbClr val="1C1C1B"/>
                </a:solidFill>
                <a:latin typeface="Trebuchet MS"/>
                <a:cs typeface="Trebuchet MS"/>
              </a:rPr>
              <a:t>(pasar </a:t>
            </a:r>
            <a:r>
              <a:rPr sz="4150" spc="-80" dirty="0">
                <a:solidFill>
                  <a:srgbClr val="1C1C1B"/>
                </a:solidFill>
                <a:latin typeface="Trebuchet MS"/>
                <a:cs typeface="Trebuchet MS"/>
              </a:rPr>
              <a:t>modal) </a:t>
            </a:r>
            <a:r>
              <a:rPr sz="4150" spc="-75" dirty="0">
                <a:solidFill>
                  <a:srgbClr val="1C1C1B"/>
                </a:solidFill>
                <a:latin typeface="Trebuchet MS"/>
                <a:cs typeface="Trebuchet MS"/>
              </a:rPr>
              <a:t> </a:t>
            </a:r>
            <a:r>
              <a:rPr sz="4150" spc="55" dirty="0">
                <a:solidFill>
                  <a:srgbClr val="1C1C1B"/>
                </a:solidFill>
                <a:latin typeface="Trebuchet MS"/>
                <a:cs typeface="Trebuchet MS"/>
              </a:rPr>
              <a:t>dan</a:t>
            </a:r>
            <a:r>
              <a:rPr sz="4150" spc="-60" dirty="0">
                <a:solidFill>
                  <a:srgbClr val="1C1C1B"/>
                </a:solidFill>
                <a:latin typeface="Trebuchet MS"/>
                <a:cs typeface="Trebuchet MS"/>
              </a:rPr>
              <a:t> </a:t>
            </a:r>
            <a:r>
              <a:rPr sz="4150" spc="85" dirty="0">
                <a:solidFill>
                  <a:srgbClr val="1C1C1B"/>
                </a:solidFill>
                <a:latin typeface="Trebuchet MS"/>
                <a:cs typeface="Trebuchet MS"/>
              </a:rPr>
              <a:t>investasi</a:t>
            </a:r>
            <a:r>
              <a:rPr sz="4150" spc="-55" dirty="0">
                <a:solidFill>
                  <a:srgbClr val="1C1C1B"/>
                </a:solidFill>
                <a:latin typeface="Trebuchet MS"/>
                <a:cs typeface="Trebuchet MS"/>
              </a:rPr>
              <a:t> </a:t>
            </a:r>
            <a:r>
              <a:rPr sz="4150" spc="105" dirty="0">
                <a:solidFill>
                  <a:srgbClr val="1C1C1B"/>
                </a:solidFill>
                <a:latin typeface="Trebuchet MS"/>
                <a:cs typeface="Trebuchet MS"/>
              </a:rPr>
              <a:t>rumah</a:t>
            </a:r>
            <a:r>
              <a:rPr sz="4150" spc="-55" dirty="0">
                <a:solidFill>
                  <a:srgbClr val="1C1C1B"/>
                </a:solidFill>
                <a:latin typeface="Trebuchet MS"/>
                <a:cs typeface="Trebuchet MS"/>
              </a:rPr>
              <a:t> </a:t>
            </a:r>
            <a:r>
              <a:rPr sz="4150" dirty="0">
                <a:solidFill>
                  <a:srgbClr val="1C1C1B"/>
                </a:solidFill>
                <a:latin typeface="Trebuchet MS"/>
                <a:cs typeface="Trebuchet MS"/>
              </a:rPr>
              <a:t>tangga.</a:t>
            </a:r>
            <a:endParaRPr sz="4150">
              <a:latin typeface="Trebuchet MS"/>
              <a:cs typeface="Trebuchet MS"/>
            </a:endParaRPr>
          </a:p>
        </p:txBody>
      </p:sp>
      <p:pic>
        <p:nvPicPr>
          <p:cNvPr id="7" name="object 7"/>
          <p:cNvPicPr/>
          <p:nvPr/>
        </p:nvPicPr>
        <p:blipFill>
          <a:blip r:embed="rId2" cstate="print"/>
          <a:stretch>
            <a:fillRect/>
          </a:stretch>
        </p:blipFill>
        <p:spPr>
          <a:xfrm>
            <a:off x="15146642" y="8759133"/>
            <a:ext cx="2057523" cy="1264872"/>
          </a:xfrm>
          <a:prstGeom prst="rect">
            <a:avLst/>
          </a:prstGeom>
        </p:spPr>
      </p:pic>
      <p:sp>
        <p:nvSpPr>
          <p:cNvPr id="8" name="object 8"/>
          <p:cNvSpPr/>
          <p:nvPr/>
        </p:nvSpPr>
        <p:spPr>
          <a:xfrm>
            <a:off x="16161656" y="6452060"/>
            <a:ext cx="610870" cy="829310"/>
          </a:xfrm>
          <a:custGeom>
            <a:avLst/>
            <a:gdLst/>
            <a:ahLst/>
            <a:cxnLst/>
            <a:rect l="l" t="t" r="r" b="b"/>
            <a:pathLst>
              <a:path w="610869" h="829309">
                <a:moveTo>
                  <a:pt x="16939" y="825862"/>
                </a:moveTo>
                <a:lnTo>
                  <a:pt x="14553" y="824204"/>
                </a:lnTo>
                <a:lnTo>
                  <a:pt x="11803" y="820526"/>
                </a:lnTo>
                <a:lnTo>
                  <a:pt x="7860" y="816019"/>
                </a:lnTo>
                <a:lnTo>
                  <a:pt x="7957" y="810788"/>
                </a:lnTo>
                <a:lnTo>
                  <a:pt x="7227" y="806749"/>
                </a:lnTo>
                <a:lnTo>
                  <a:pt x="8518" y="802347"/>
                </a:lnTo>
                <a:lnTo>
                  <a:pt x="11001" y="798775"/>
                </a:lnTo>
                <a:lnTo>
                  <a:pt x="3845" y="793800"/>
                </a:lnTo>
                <a:lnTo>
                  <a:pt x="0" y="784063"/>
                </a:lnTo>
                <a:lnTo>
                  <a:pt x="12800" y="744255"/>
                </a:lnTo>
                <a:lnTo>
                  <a:pt x="16882" y="725182"/>
                </a:lnTo>
                <a:lnTo>
                  <a:pt x="18991" y="716023"/>
                </a:lnTo>
                <a:lnTo>
                  <a:pt x="20639" y="700253"/>
                </a:lnTo>
                <a:lnTo>
                  <a:pt x="21942" y="684739"/>
                </a:lnTo>
                <a:lnTo>
                  <a:pt x="22866" y="669293"/>
                </a:lnTo>
                <a:lnTo>
                  <a:pt x="23377" y="653726"/>
                </a:lnTo>
                <a:lnTo>
                  <a:pt x="23194" y="640629"/>
                </a:lnTo>
                <a:lnTo>
                  <a:pt x="22517" y="614881"/>
                </a:lnTo>
                <a:lnTo>
                  <a:pt x="22334" y="601784"/>
                </a:lnTo>
                <a:lnTo>
                  <a:pt x="22094" y="588371"/>
                </a:lnTo>
                <a:lnTo>
                  <a:pt x="21166" y="561235"/>
                </a:lnTo>
                <a:lnTo>
                  <a:pt x="20926" y="547822"/>
                </a:lnTo>
                <a:lnTo>
                  <a:pt x="20396" y="534787"/>
                </a:lnTo>
                <a:lnTo>
                  <a:pt x="19142" y="522077"/>
                </a:lnTo>
                <a:lnTo>
                  <a:pt x="15842" y="496603"/>
                </a:lnTo>
                <a:lnTo>
                  <a:pt x="14563" y="483213"/>
                </a:lnTo>
                <a:lnTo>
                  <a:pt x="13784" y="469343"/>
                </a:lnTo>
                <a:lnTo>
                  <a:pt x="13384" y="455405"/>
                </a:lnTo>
                <a:lnTo>
                  <a:pt x="13242" y="441812"/>
                </a:lnTo>
                <a:lnTo>
                  <a:pt x="12656" y="414581"/>
                </a:lnTo>
                <a:lnTo>
                  <a:pt x="14651" y="360336"/>
                </a:lnTo>
                <a:lnTo>
                  <a:pt x="19507" y="320028"/>
                </a:lnTo>
                <a:lnTo>
                  <a:pt x="28759" y="279519"/>
                </a:lnTo>
                <a:lnTo>
                  <a:pt x="53493" y="249027"/>
                </a:lnTo>
                <a:lnTo>
                  <a:pt x="58720" y="245762"/>
                </a:lnTo>
                <a:lnTo>
                  <a:pt x="64438" y="242507"/>
                </a:lnTo>
                <a:lnTo>
                  <a:pt x="70380" y="239407"/>
                </a:lnTo>
                <a:lnTo>
                  <a:pt x="76278" y="236608"/>
                </a:lnTo>
                <a:lnTo>
                  <a:pt x="92689" y="227871"/>
                </a:lnTo>
                <a:lnTo>
                  <a:pt x="125374" y="209640"/>
                </a:lnTo>
                <a:lnTo>
                  <a:pt x="141785" y="200903"/>
                </a:lnTo>
                <a:lnTo>
                  <a:pt x="153279" y="194350"/>
                </a:lnTo>
                <a:lnTo>
                  <a:pt x="165030" y="188141"/>
                </a:lnTo>
                <a:lnTo>
                  <a:pt x="176850" y="182311"/>
                </a:lnTo>
                <a:lnTo>
                  <a:pt x="188549" y="176894"/>
                </a:lnTo>
                <a:lnTo>
                  <a:pt x="200395" y="171304"/>
                </a:lnTo>
                <a:lnTo>
                  <a:pt x="212630" y="165155"/>
                </a:lnTo>
                <a:lnTo>
                  <a:pt x="225020" y="158783"/>
                </a:lnTo>
                <a:lnTo>
                  <a:pt x="237332" y="152523"/>
                </a:lnTo>
                <a:lnTo>
                  <a:pt x="261910" y="140467"/>
                </a:lnTo>
                <a:lnTo>
                  <a:pt x="311514" y="116666"/>
                </a:lnTo>
                <a:lnTo>
                  <a:pt x="336092" y="104610"/>
                </a:lnTo>
                <a:lnTo>
                  <a:pt x="360297" y="92295"/>
                </a:lnTo>
                <a:lnTo>
                  <a:pt x="408261" y="67354"/>
                </a:lnTo>
                <a:lnTo>
                  <a:pt x="432466" y="55039"/>
                </a:lnTo>
                <a:lnTo>
                  <a:pt x="457087" y="43041"/>
                </a:lnTo>
                <a:lnTo>
                  <a:pt x="482190" y="31543"/>
                </a:lnTo>
                <a:lnTo>
                  <a:pt x="507808" y="20734"/>
                </a:lnTo>
                <a:lnTo>
                  <a:pt x="533976" y="10805"/>
                </a:lnTo>
                <a:lnTo>
                  <a:pt x="548582" y="5063"/>
                </a:lnTo>
                <a:lnTo>
                  <a:pt x="562360" y="511"/>
                </a:lnTo>
                <a:lnTo>
                  <a:pt x="576868" y="0"/>
                </a:lnTo>
                <a:lnTo>
                  <a:pt x="584852" y="3783"/>
                </a:lnTo>
                <a:lnTo>
                  <a:pt x="589987" y="9119"/>
                </a:lnTo>
                <a:lnTo>
                  <a:pt x="591545" y="11968"/>
                </a:lnTo>
                <a:lnTo>
                  <a:pt x="593931" y="13627"/>
                </a:lnTo>
                <a:lnTo>
                  <a:pt x="595488" y="16475"/>
                </a:lnTo>
                <a:lnTo>
                  <a:pt x="599796" y="23002"/>
                </a:lnTo>
                <a:lnTo>
                  <a:pt x="604372" y="36780"/>
                </a:lnTo>
                <a:lnTo>
                  <a:pt x="606143" y="43337"/>
                </a:lnTo>
                <a:lnTo>
                  <a:pt x="607502" y="49773"/>
                </a:lnTo>
                <a:lnTo>
                  <a:pt x="608481" y="56276"/>
                </a:lnTo>
                <a:lnTo>
                  <a:pt x="609117" y="63037"/>
                </a:lnTo>
                <a:lnTo>
                  <a:pt x="610577" y="71117"/>
                </a:lnTo>
                <a:lnTo>
                  <a:pt x="609456" y="87998"/>
                </a:lnTo>
                <a:lnTo>
                  <a:pt x="609601" y="95026"/>
                </a:lnTo>
                <a:lnTo>
                  <a:pt x="609290" y="102233"/>
                </a:lnTo>
                <a:lnTo>
                  <a:pt x="608824" y="109664"/>
                </a:lnTo>
                <a:lnTo>
                  <a:pt x="608504" y="117361"/>
                </a:lnTo>
                <a:lnTo>
                  <a:pt x="607030" y="130934"/>
                </a:lnTo>
                <a:lnTo>
                  <a:pt x="601830" y="172770"/>
                </a:lnTo>
                <a:lnTo>
                  <a:pt x="594115" y="212857"/>
                </a:lnTo>
                <a:lnTo>
                  <a:pt x="591579" y="225691"/>
                </a:lnTo>
                <a:lnTo>
                  <a:pt x="577585" y="293976"/>
                </a:lnTo>
                <a:lnTo>
                  <a:pt x="574774" y="308717"/>
                </a:lnTo>
                <a:lnTo>
                  <a:pt x="572031" y="323837"/>
                </a:lnTo>
                <a:lnTo>
                  <a:pt x="569322" y="339146"/>
                </a:lnTo>
                <a:lnTo>
                  <a:pt x="566758" y="353452"/>
                </a:lnTo>
                <a:lnTo>
                  <a:pt x="564333" y="366364"/>
                </a:lnTo>
                <a:lnTo>
                  <a:pt x="561839" y="378898"/>
                </a:lnTo>
                <a:lnTo>
                  <a:pt x="559070" y="392068"/>
                </a:lnTo>
                <a:lnTo>
                  <a:pt x="556386" y="407421"/>
                </a:lnTo>
                <a:lnTo>
                  <a:pt x="553813" y="422852"/>
                </a:lnTo>
                <a:lnTo>
                  <a:pt x="551464" y="438439"/>
                </a:lnTo>
                <a:lnTo>
                  <a:pt x="549450" y="454259"/>
                </a:lnTo>
                <a:lnTo>
                  <a:pt x="547137" y="470312"/>
                </a:lnTo>
                <a:lnTo>
                  <a:pt x="549522" y="471970"/>
                </a:lnTo>
                <a:lnTo>
                  <a:pt x="548232" y="476371"/>
                </a:lnTo>
                <a:lnTo>
                  <a:pt x="548134" y="481602"/>
                </a:lnTo>
                <a:lnTo>
                  <a:pt x="545651" y="485174"/>
                </a:lnTo>
                <a:lnTo>
                  <a:pt x="546332" y="485648"/>
                </a:lnTo>
                <a:lnTo>
                  <a:pt x="545455" y="495635"/>
                </a:lnTo>
                <a:lnTo>
                  <a:pt x="539212" y="535751"/>
                </a:lnTo>
                <a:lnTo>
                  <a:pt x="532988" y="559379"/>
                </a:lnTo>
                <a:lnTo>
                  <a:pt x="531697" y="563780"/>
                </a:lnTo>
                <a:lnTo>
                  <a:pt x="497956" y="602140"/>
                </a:lnTo>
                <a:lnTo>
                  <a:pt x="487363" y="609346"/>
                </a:lnTo>
                <a:lnTo>
                  <a:pt x="465729" y="623449"/>
                </a:lnTo>
                <a:lnTo>
                  <a:pt x="455136" y="630656"/>
                </a:lnTo>
                <a:lnTo>
                  <a:pt x="444061" y="638079"/>
                </a:lnTo>
                <a:lnTo>
                  <a:pt x="432004" y="645483"/>
                </a:lnTo>
                <a:lnTo>
                  <a:pt x="419500" y="652576"/>
                </a:lnTo>
                <a:lnTo>
                  <a:pt x="407083" y="659067"/>
                </a:lnTo>
                <a:lnTo>
                  <a:pt x="382697" y="672277"/>
                </a:lnTo>
                <a:lnTo>
                  <a:pt x="332757" y="696562"/>
                </a:lnTo>
                <a:lnTo>
                  <a:pt x="281893" y="719790"/>
                </a:lnTo>
                <a:lnTo>
                  <a:pt x="229932" y="743166"/>
                </a:lnTo>
                <a:lnTo>
                  <a:pt x="204330" y="754786"/>
                </a:lnTo>
                <a:lnTo>
                  <a:pt x="111729" y="796383"/>
                </a:lnTo>
                <a:lnTo>
                  <a:pt x="100353" y="801694"/>
                </a:lnTo>
                <a:lnTo>
                  <a:pt x="89279" y="807048"/>
                </a:lnTo>
                <a:lnTo>
                  <a:pt x="78359" y="812180"/>
                </a:lnTo>
                <a:lnTo>
                  <a:pt x="67449" y="816820"/>
                </a:lnTo>
                <a:lnTo>
                  <a:pt x="61475" y="819291"/>
                </a:lnTo>
                <a:lnTo>
                  <a:pt x="49080" y="823920"/>
                </a:lnTo>
                <a:lnTo>
                  <a:pt x="43106" y="826391"/>
                </a:lnTo>
                <a:lnTo>
                  <a:pt x="37053" y="828419"/>
                </a:lnTo>
                <a:lnTo>
                  <a:pt x="30570" y="829156"/>
                </a:lnTo>
                <a:lnTo>
                  <a:pt x="23814" y="828378"/>
                </a:lnTo>
                <a:lnTo>
                  <a:pt x="16939" y="825862"/>
                </a:lnTo>
                <a:close/>
              </a:path>
              <a:path w="610869" h="829309">
                <a:moveTo>
                  <a:pt x="549522" y="471970"/>
                </a:moveTo>
                <a:lnTo>
                  <a:pt x="547137" y="470312"/>
                </a:lnTo>
                <a:lnTo>
                  <a:pt x="549620" y="466740"/>
                </a:lnTo>
                <a:lnTo>
                  <a:pt x="549522" y="471970"/>
                </a:lnTo>
                <a:close/>
              </a:path>
              <a:path w="610869" h="829309">
                <a:moveTo>
                  <a:pt x="546843" y="486003"/>
                </a:moveTo>
                <a:lnTo>
                  <a:pt x="546332" y="485648"/>
                </a:lnTo>
                <a:lnTo>
                  <a:pt x="546479" y="483983"/>
                </a:lnTo>
                <a:lnTo>
                  <a:pt x="546843" y="486003"/>
                </a:lnTo>
                <a:close/>
              </a:path>
              <a:path w="610869" h="829309">
                <a:moveTo>
                  <a:pt x="545820" y="497655"/>
                </a:moveTo>
                <a:lnTo>
                  <a:pt x="545455" y="495635"/>
                </a:lnTo>
                <a:lnTo>
                  <a:pt x="546648" y="496464"/>
                </a:lnTo>
                <a:lnTo>
                  <a:pt x="545820" y="497655"/>
                </a:lnTo>
                <a:close/>
              </a:path>
            </a:pathLst>
          </a:custGeom>
          <a:solidFill>
            <a:srgbClr val="1C1C1B"/>
          </a:solidFill>
        </p:spPr>
        <p:txBody>
          <a:bodyPr wrap="square" lIns="0" tIns="0" rIns="0" bIns="0" rtlCol="0"/>
          <a:lstStyle/>
          <a:p>
            <a:endParaRPr/>
          </a:p>
        </p:txBody>
      </p:sp>
      <p:sp>
        <p:nvSpPr>
          <p:cNvPr id="9" name="object 9"/>
          <p:cNvSpPr/>
          <p:nvPr/>
        </p:nvSpPr>
        <p:spPr>
          <a:xfrm>
            <a:off x="16240509" y="5289521"/>
            <a:ext cx="824230" cy="923290"/>
          </a:xfrm>
          <a:custGeom>
            <a:avLst/>
            <a:gdLst/>
            <a:ahLst/>
            <a:cxnLst/>
            <a:rect l="l" t="t" r="r" b="b"/>
            <a:pathLst>
              <a:path w="824230" h="923289">
                <a:moveTo>
                  <a:pt x="814851" y="914819"/>
                </a:moveTo>
                <a:lnTo>
                  <a:pt x="812216" y="917160"/>
                </a:lnTo>
                <a:lnTo>
                  <a:pt x="807100" y="919360"/>
                </a:lnTo>
                <a:lnTo>
                  <a:pt x="800666" y="922731"/>
                </a:lnTo>
                <a:lnTo>
                  <a:pt x="794537" y="921139"/>
                </a:lnTo>
                <a:lnTo>
                  <a:pt x="789572" y="920858"/>
                </a:lnTo>
                <a:lnTo>
                  <a:pt x="784761" y="918095"/>
                </a:lnTo>
                <a:lnTo>
                  <a:pt x="781266" y="914162"/>
                </a:lnTo>
                <a:lnTo>
                  <a:pt x="774604" y="918396"/>
                </a:lnTo>
                <a:lnTo>
                  <a:pt x="767031" y="920360"/>
                </a:lnTo>
                <a:lnTo>
                  <a:pt x="759382" y="919752"/>
                </a:lnTo>
                <a:lnTo>
                  <a:pt x="752493" y="916268"/>
                </a:lnTo>
                <a:lnTo>
                  <a:pt x="728434" y="902456"/>
                </a:lnTo>
                <a:lnTo>
                  <a:pt x="717602" y="896649"/>
                </a:lnTo>
                <a:lnTo>
                  <a:pt x="706850" y="891430"/>
                </a:lnTo>
                <a:lnTo>
                  <a:pt x="696317" y="886456"/>
                </a:lnTo>
                <a:lnTo>
                  <a:pt x="686140" y="881387"/>
                </a:lnTo>
                <a:lnTo>
                  <a:pt x="632239" y="863628"/>
                </a:lnTo>
                <a:lnTo>
                  <a:pt x="568087" y="848675"/>
                </a:lnTo>
                <a:lnTo>
                  <a:pt x="552617" y="845192"/>
                </a:lnTo>
                <a:lnTo>
                  <a:pt x="536759" y="841688"/>
                </a:lnTo>
                <a:lnTo>
                  <a:pt x="504549" y="835117"/>
                </a:lnTo>
                <a:lnTo>
                  <a:pt x="488692" y="831613"/>
                </a:lnTo>
                <a:lnTo>
                  <a:pt x="473195" y="828557"/>
                </a:lnTo>
                <a:lnTo>
                  <a:pt x="457875" y="826445"/>
                </a:lnTo>
                <a:lnTo>
                  <a:pt x="426943" y="823137"/>
                </a:lnTo>
                <a:lnTo>
                  <a:pt x="410816" y="820862"/>
                </a:lnTo>
                <a:lnTo>
                  <a:pt x="394265" y="817863"/>
                </a:lnTo>
                <a:lnTo>
                  <a:pt x="377743" y="814399"/>
                </a:lnTo>
                <a:lnTo>
                  <a:pt x="361701" y="810729"/>
                </a:lnTo>
                <a:lnTo>
                  <a:pt x="329479" y="803730"/>
                </a:lnTo>
                <a:lnTo>
                  <a:pt x="266193" y="786063"/>
                </a:lnTo>
                <a:lnTo>
                  <a:pt x="220133" y="768962"/>
                </a:lnTo>
                <a:lnTo>
                  <a:pt x="175095" y="746629"/>
                </a:lnTo>
                <a:lnTo>
                  <a:pt x="147138" y="715165"/>
                </a:lnTo>
                <a:lnTo>
                  <a:pt x="146278" y="708892"/>
                </a:lnTo>
                <a:lnTo>
                  <a:pt x="143930" y="701814"/>
                </a:lnTo>
                <a:lnTo>
                  <a:pt x="141734" y="694161"/>
                </a:lnTo>
                <a:lnTo>
                  <a:pt x="139786" y="686289"/>
                </a:lnTo>
                <a:lnTo>
                  <a:pt x="138178" y="678553"/>
                </a:lnTo>
                <a:lnTo>
                  <a:pt x="132589" y="656760"/>
                </a:lnTo>
                <a:lnTo>
                  <a:pt x="120480" y="613121"/>
                </a:lnTo>
                <a:lnTo>
                  <a:pt x="114891" y="591328"/>
                </a:lnTo>
                <a:lnTo>
                  <a:pt x="110465" y="575943"/>
                </a:lnTo>
                <a:lnTo>
                  <a:pt x="106519" y="560351"/>
                </a:lnTo>
                <a:lnTo>
                  <a:pt x="103038" y="544786"/>
                </a:lnTo>
                <a:lnTo>
                  <a:pt x="100009" y="529479"/>
                </a:lnTo>
                <a:lnTo>
                  <a:pt x="96818" y="513950"/>
                </a:lnTo>
                <a:lnTo>
                  <a:pt x="93080" y="497806"/>
                </a:lnTo>
                <a:lnTo>
                  <a:pt x="89125" y="481416"/>
                </a:lnTo>
                <a:lnTo>
                  <a:pt x="85278" y="465149"/>
                </a:lnTo>
                <a:lnTo>
                  <a:pt x="78119" y="432802"/>
                </a:lnTo>
                <a:lnTo>
                  <a:pt x="64295" y="367667"/>
                </a:lnTo>
                <a:lnTo>
                  <a:pt x="57135" y="335319"/>
                </a:lnTo>
                <a:lnTo>
                  <a:pt x="49564" y="303337"/>
                </a:lnTo>
                <a:lnTo>
                  <a:pt x="33929" y="239812"/>
                </a:lnTo>
                <a:lnTo>
                  <a:pt x="26358" y="207830"/>
                </a:lnTo>
                <a:lnTo>
                  <a:pt x="19278" y="175448"/>
                </a:lnTo>
                <a:lnTo>
                  <a:pt x="12926" y="142640"/>
                </a:lnTo>
                <a:lnTo>
                  <a:pt x="7532" y="109419"/>
                </a:lnTo>
                <a:lnTo>
                  <a:pt x="3331" y="75799"/>
                </a:lnTo>
                <a:lnTo>
                  <a:pt x="751" y="56978"/>
                </a:lnTo>
                <a:lnTo>
                  <a:pt x="259" y="50413"/>
                </a:lnTo>
                <a:lnTo>
                  <a:pt x="0" y="43862"/>
                </a:lnTo>
                <a:lnTo>
                  <a:pt x="206" y="37338"/>
                </a:lnTo>
                <a:lnTo>
                  <a:pt x="21173" y="8333"/>
                </a:lnTo>
                <a:lnTo>
                  <a:pt x="23808" y="5992"/>
                </a:lnTo>
                <a:lnTo>
                  <a:pt x="27607" y="4962"/>
                </a:lnTo>
                <a:lnTo>
                  <a:pt x="34268" y="2966"/>
                </a:lnTo>
                <a:lnTo>
                  <a:pt x="40886" y="1668"/>
                </a:lnTo>
                <a:lnTo>
                  <a:pt x="47475" y="835"/>
                </a:lnTo>
                <a:lnTo>
                  <a:pt x="54050" y="234"/>
                </a:lnTo>
                <a:lnTo>
                  <a:pt x="62276" y="0"/>
                </a:lnTo>
                <a:lnTo>
                  <a:pt x="70241" y="217"/>
                </a:lnTo>
                <a:lnTo>
                  <a:pt x="78177" y="900"/>
                </a:lnTo>
                <a:lnTo>
                  <a:pt x="86318" y="2061"/>
                </a:lnTo>
                <a:lnTo>
                  <a:pt x="93738" y="2909"/>
                </a:lnTo>
                <a:lnTo>
                  <a:pt x="101115" y="4455"/>
                </a:lnTo>
                <a:lnTo>
                  <a:pt x="108464" y="6466"/>
                </a:lnTo>
                <a:lnTo>
                  <a:pt x="115798" y="8710"/>
                </a:lnTo>
                <a:lnTo>
                  <a:pt x="124113" y="10523"/>
                </a:lnTo>
                <a:lnTo>
                  <a:pt x="132508" y="12924"/>
                </a:lnTo>
                <a:lnTo>
                  <a:pt x="141121" y="15571"/>
                </a:lnTo>
                <a:lnTo>
                  <a:pt x="150091" y="18121"/>
                </a:lnTo>
                <a:lnTo>
                  <a:pt x="197195" y="35320"/>
                </a:lnTo>
                <a:lnTo>
                  <a:pt x="244019" y="55187"/>
                </a:lnTo>
                <a:lnTo>
                  <a:pt x="258388" y="62031"/>
                </a:lnTo>
                <a:lnTo>
                  <a:pt x="272771" y="68642"/>
                </a:lnTo>
                <a:lnTo>
                  <a:pt x="349150" y="104403"/>
                </a:lnTo>
                <a:lnTo>
                  <a:pt x="365698" y="111876"/>
                </a:lnTo>
                <a:lnTo>
                  <a:pt x="382712" y="119376"/>
                </a:lnTo>
                <a:lnTo>
                  <a:pt x="399958" y="126888"/>
                </a:lnTo>
                <a:lnTo>
                  <a:pt x="416064" y="133948"/>
                </a:lnTo>
                <a:lnTo>
                  <a:pt x="430571" y="140449"/>
                </a:lnTo>
                <a:lnTo>
                  <a:pt x="444612" y="146925"/>
                </a:lnTo>
                <a:lnTo>
                  <a:pt x="459322" y="153905"/>
                </a:lnTo>
                <a:lnTo>
                  <a:pt x="476628" y="161401"/>
                </a:lnTo>
                <a:lnTo>
                  <a:pt x="494057" y="168788"/>
                </a:lnTo>
                <a:lnTo>
                  <a:pt x="511733" y="175955"/>
                </a:lnTo>
                <a:lnTo>
                  <a:pt x="529780" y="182794"/>
                </a:lnTo>
                <a:lnTo>
                  <a:pt x="548014" y="190051"/>
                </a:lnTo>
                <a:lnTo>
                  <a:pt x="550649" y="187710"/>
                </a:lnTo>
                <a:lnTo>
                  <a:pt x="555461" y="190473"/>
                </a:lnTo>
                <a:lnTo>
                  <a:pt x="561590" y="192065"/>
                </a:lnTo>
                <a:lnTo>
                  <a:pt x="565085" y="195998"/>
                </a:lnTo>
                <a:lnTo>
                  <a:pt x="565837" y="195329"/>
                </a:lnTo>
                <a:lnTo>
                  <a:pt x="577343" y="199182"/>
                </a:lnTo>
                <a:lnTo>
                  <a:pt x="622780" y="217861"/>
                </a:lnTo>
                <a:lnTo>
                  <a:pt x="648813" y="231863"/>
                </a:lnTo>
                <a:lnTo>
                  <a:pt x="653624" y="234626"/>
                </a:lnTo>
                <a:lnTo>
                  <a:pt x="680902" y="265117"/>
                </a:lnTo>
                <a:lnTo>
                  <a:pt x="689126" y="285191"/>
                </a:lnTo>
                <a:lnTo>
                  <a:pt x="694578" y="299701"/>
                </a:lnTo>
                <a:lnTo>
                  <a:pt x="704990" y="329159"/>
                </a:lnTo>
                <a:lnTo>
                  <a:pt x="710442" y="343669"/>
                </a:lnTo>
                <a:lnTo>
                  <a:pt x="716012" y="358808"/>
                </a:lnTo>
                <a:lnTo>
                  <a:pt x="721277" y="375096"/>
                </a:lnTo>
                <a:lnTo>
                  <a:pt x="726049" y="391824"/>
                </a:lnTo>
                <a:lnTo>
                  <a:pt x="730137" y="408280"/>
                </a:lnTo>
                <a:lnTo>
                  <a:pt x="738710" y="440727"/>
                </a:lnTo>
                <a:lnTo>
                  <a:pt x="753008" y="506394"/>
                </a:lnTo>
                <a:lnTo>
                  <a:pt x="765798" y="572852"/>
                </a:lnTo>
                <a:lnTo>
                  <a:pt x="778448" y="640643"/>
                </a:lnTo>
                <a:lnTo>
                  <a:pt x="784801" y="674074"/>
                </a:lnTo>
                <a:lnTo>
                  <a:pt x="807272" y="794868"/>
                </a:lnTo>
                <a:lnTo>
                  <a:pt x="810269" y="809764"/>
                </a:lnTo>
                <a:lnTo>
                  <a:pt x="813403" y="824317"/>
                </a:lnTo>
                <a:lnTo>
                  <a:pt x="816319" y="838625"/>
                </a:lnTo>
                <a:lnTo>
                  <a:pt x="818660" y="852783"/>
                </a:lnTo>
                <a:lnTo>
                  <a:pt x="819859" y="860516"/>
                </a:lnTo>
                <a:lnTo>
                  <a:pt x="821772" y="876484"/>
                </a:lnTo>
                <a:lnTo>
                  <a:pt x="822961" y="884152"/>
                </a:lnTo>
                <a:lnTo>
                  <a:pt x="823616" y="891854"/>
                </a:lnTo>
                <a:lnTo>
                  <a:pt x="822629" y="899696"/>
                </a:lnTo>
                <a:lnTo>
                  <a:pt x="819780" y="907433"/>
                </a:lnTo>
                <a:lnTo>
                  <a:pt x="814851" y="914819"/>
                </a:lnTo>
                <a:close/>
              </a:path>
              <a:path w="824230" h="923289">
                <a:moveTo>
                  <a:pt x="550649" y="187710"/>
                </a:moveTo>
                <a:lnTo>
                  <a:pt x="548014" y="190051"/>
                </a:lnTo>
                <a:lnTo>
                  <a:pt x="544520" y="186118"/>
                </a:lnTo>
                <a:lnTo>
                  <a:pt x="550649" y="187710"/>
                </a:lnTo>
                <a:close/>
              </a:path>
              <a:path w="824230" h="923289">
                <a:moveTo>
                  <a:pt x="566402" y="194827"/>
                </a:moveTo>
                <a:lnTo>
                  <a:pt x="565837" y="195329"/>
                </a:lnTo>
                <a:lnTo>
                  <a:pt x="563920" y="194687"/>
                </a:lnTo>
                <a:lnTo>
                  <a:pt x="566402" y="194827"/>
                </a:lnTo>
                <a:close/>
              </a:path>
              <a:path w="824230" h="923289">
                <a:moveTo>
                  <a:pt x="579825" y="199322"/>
                </a:moveTo>
                <a:lnTo>
                  <a:pt x="577343" y="199182"/>
                </a:lnTo>
                <a:lnTo>
                  <a:pt x="578660" y="198011"/>
                </a:lnTo>
                <a:lnTo>
                  <a:pt x="579825" y="199322"/>
                </a:lnTo>
                <a:close/>
              </a:path>
            </a:pathLst>
          </a:custGeom>
          <a:solidFill>
            <a:srgbClr val="ED731B"/>
          </a:solidFill>
        </p:spPr>
        <p:txBody>
          <a:bodyPr wrap="square" lIns="0" tIns="0" rIns="0" bIns="0" rtlCol="0"/>
          <a:lstStyle/>
          <a:p>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0" y="11"/>
            <a:ext cx="18288000" cy="10287000"/>
          </a:xfrm>
          <a:custGeom>
            <a:avLst/>
            <a:gdLst/>
            <a:ahLst/>
            <a:cxnLst/>
            <a:rect l="l" t="t" r="r" b="b"/>
            <a:pathLst>
              <a:path w="18288000" h="10287000">
                <a:moveTo>
                  <a:pt x="18287998" y="10286999"/>
                </a:moveTo>
                <a:lnTo>
                  <a:pt x="0" y="10286999"/>
                </a:lnTo>
                <a:lnTo>
                  <a:pt x="0" y="0"/>
                </a:lnTo>
                <a:lnTo>
                  <a:pt x="18287998" y="0"/>
                </a:lnTo>
                <a:lnTo>
                  <a:pt x="18287998" y="10286999"/>
                </a:lnTo>
                <a:close/>
              </a:path>
            </a:pathLst>
          </a:custGeom>
          <a:solidFill>
            <a:srgbClr val="67CCCC"/>
          </a:solidFill>
        </p:spPr>
        <p:txBody>
          <a:bodyPr wrap="square" lIns="0" tIns="0" rIns="0" bIns="0" rtlCol="0"/>
          <a:lstStyle/>
          <a:p>
            <a:endParaRPr/>
          </a:p>
        </p:txBody>
      </p:sp>
      <p:sp>
        <p:nvSpPr>
          <p:cNvPr id="3" name="object 3"/>
          <p:cNvSpPr txBox="1"/>
          <p:nvPr/>
        </p:nvSpPr>
        <p:spPr>
          <a:xfrm>
            <a:off x="3844650" y="2071298"/>
            <a:ext cx="14069694" cy="6812915"/>
          </a:xfrm>
          <a:prstGeom prst="rect">
            <a:avLst/>
          </a:prstGeom>
        </p:spPr>
        <p:txBody>
          <a:bodyPr vert="horz" wrap="square" lIns="0" tIns="26034" rIns="0" bIns="0" rtlCol="0">
            <a:spAutoFit/>
          </a:bodyPr>
          <a:lstStyle/>
          <a:p>
            <a:pPr marL="12700" marR="5080" algn="ctr">
              <a:lnSpc>
                <a:spcPts val="6680"/>
              </a:lnSpc>
              <a:spcBef>
                <a:spcPts val="204"/>
              </a:spcBef>
            </a:pPr>
            <a:r>
              <a:rPr sz="5600" spc="250" dirty="0">
                <a:solidFill>
                  <a:srgbClr val="1C1C1B"/>
                </a:solidFill>
                <a:latin typeface="Trebuchet MS"/>
                <a:cs typeface="Trebuchet MS"/>
              </a:rPr>
              <a:t>Berdasarkan</a:t>
            </a:r>
            <a:r>
              <a:rPr sz="5600" spc="-75" dirty="0">
                <a:solidFill>
                  <a:srgbClr val="1C1C1B"/>
                </a:solidFill>
                <a:latin typeface="Trebuchet MS"/>
                <a:cs typeface="Trebuchet MS"/>
              </a:rPr>
              <a:t> </a:t>
            </a:r>
            <a:r>
              <a:rPr sz="5600" spc="95" dirty="0">
                <a:solidFill>
                  <a:srgbClr val="1C1C1B"/>
                </a:solidFill>
                <a:latin typeface="Trebuchet MS"/>
                <a:cs typeface="Trebuchet MS"/>
              </a:rPr>
              <a:t>ketentuan-ketentuan</a:t>
            </a:r>
            <a:r>
              <a:rPr sz="5600" spc="-75" dirty="0">
                <a:solidFill>
                  <a:srgbClr val="1C1C1B"/>
                </a:solidFill>
                <a:latin typeface="Trebuchet MS"/>
                <a:cs typeface="Trebuchet MS"/>
              </a:rPr>
              <a:t> </a:t>
            </a:r>
            <a:r>
              <a:rPr sz="5600" spc="-210" dirty="0">
                <a:solidFill>
                  <a:srgbClr val="1C1C1B"/>
                </a:solidFill>
                <a:latin typeface="Trebuchet MS"/>
                <a:cs typeface="Trebuchet MS"/>
              </a:rPr>
              <a:t>di</a:t>
            </a:r>
            <a:r>
              <a:rPr sz="5600" spc="-70" dirty="0">
                <a:solidFill>
                  <a:srgbClr val="1C1C1B"/>
                </a:solidFill>
                <a:latin typeface="Trebuchet MS"/>
                <a:cs typeface="Trebuchet MS"/>
              </a:rPr>
              <a:t> </a:t>
            </a:r>
            <a:r>
              <a:rPr sz="5600" spc="95" dirty="0">
                <a:solidFill>
                  <a:srgbClr val="1C1C1B"/>
                </a:solidFill>
                <a:latin typeface="Trebuchet MS"/>
                <a:cs typeface="Trebuchet MS"/>
              </a:rPr>
              <a:t>atas, </a:t>
            </a:r>
            <a:r>
              <a:rPr sz="5600" spc="-1675" dirty="0">
                <a:solidFill>
                  <a:srgbClr val="1C1C1B"/>
                </a:solidFill>
                <a:latin typeface="Trebuchet MS"/>
                <a:cs typeface="Trebuchet MS"/>
              </a:rPr>
              <a:t> </a:t>
            </a:r>
            <a:r>
              <a:rPr sz="5600" spc="100" dirty="0">
                <a:solidFill>
                  <a:srgbClr val="1C1C1B"/>
                </a:solidFill>
                <a:latin typeface="Trebuchet MS"/>
                <a:cs typeface="Trebuchet MS"/>
              </a:rPr>
              <a:t>dapat </a:t>
            </a:r>
            <a:r>
              <a:rPr sz="5600" spc="120" dirty="0">
                <a:solidFill>
                  <a:srgbClr val="1C1C1B"/>
                </a:solidFill>
                <a:latin typeface="Trebuchet MS"/>
                <a:cs typeface="Trebuchet MS"/>
              </a:rPr>
              <a:t>dinyatakan </a:t>
            </a:r>
            <a:r>
              <a:rPr sz="5600" spc="114" dirty="0">
                <a:solidFill>
                  <a:srgbClr val="1C1C1B"/>
                </a:solidFill>
                <a:latin typeface="Trebuchet MS"/>
                <a:cs typeface="Trebuchet MS"/>
              </a:rPr>
              <a:t>bahwa </a:t>
            </a:r>
            <a:r>
              <a:rPr sz="5600" spc="35" dirty="0">
                <a:solidFill>
                  <a:srgbClr val="1C1C1B"/>
                </a:solidFill>
                <a:latin typeface="Trebuchet MS"/>
                <a:cs typeface="Trebuchet MS"/>
              </a:rPr>
              <a:t>kebijakan </a:t>
            </a:r>
            <a:r>
              <a:rPr sz="5600" spc="40" dirty="0">
                <a:solidFill>
                  <a:srgbClr val="1C1C1B"/>
                </a:solidFill>
                <a:latin typeface="Trebuchet MS"/>
                <a:cs typeface="Trebuchet MS"/>
              </a:rPr>
              <a:t> </a:t>
            </a:r>
            <a:r>
              <a:rPr sz="5600" spc="45" dirty="0">
                <a:solidFill>
                  <a:srgbClr val="1C1C1B"/>
                </a:solidFill>
                <a:latin typeface="Trebuchet MS"/>
                <a:cs typeface="Trebuchet MS"/>
              </a:rPr>
              <a:t>penanaman </a:t>
            </a:r>
            <a:r>
              <a:rPr sz="5600" spc="-80" dirty="0">
                <a:solidFill>
                  <a:srgbClr val="1C1C1B"/>
                </a:solidFill>
                <a:latin typeface="Trebuchet MS"/>
                <a:cs typeface="Trebuchet MS"/>
              </a:rPr>
              <a:t>modal </a:t>
            </a:r>
            <a:r>
              <a:rPr sz="5600" dirty="0">
                <a:solidFill>
                  <a:srgbClr val="1C1C1B"/>
                </a:solidFill>
                <a:latin typeface="Trebuchet MS"/>
                <a:cs typeface="Trebuchet MS"/>
              </a:rPr>
              <a:t>Indonesia </a:t>
            </a:r>
            <a:r>
              <a:rPr sz="5600" spc="40" dirty="0">
                <a:solidFill>
                  <a:srgbClr val="1C1C1B"/>
                </a:solidFill>
                <a:latin typeface="Trebuchet MS"/>
                <a:cs typeface="Trebuchet MS"/>
              </a:rPr>
              <a:t>pada </a:t>
            </a:r>
            <a:r>
              <a:rPr sz="5600" spc="165" dirty="0">
                <a:solidFill>
                  <a:srgbClr val="1C1C1B"/>
                </a:solidFill>
                <a:latin typeface="Trebuchet MS"/>
                <a:cs typeface="Trebuchet MS"/>
              </a:rPr>
              <a:t>masa </a:t>
            </a:r>
            <a:r>
              <a:rPr sz="5600" spc="170" dirty="0">
                <a:solidFill>
                  <a:srgbClr val="1C1C1B"/>
                </a:solidFill>
                <a:latin typeface="Trebuchet MS"/>
                <a:cs typeface="Trebuchet MS"/>
              </a:rPr>
              <a:t> </a:t>
            </a:r>
            <a:r>
              <a:rPr sz="5600" spc="15" dirty="0">
                <a:solidFill>
                  <a:srgbClr val="1C1C1B"/>
                </a:solidFill>
                <a:latin typeface="Trebuchet MS"/>
                <a:cs typeface="Trebuchet MS"/>
              </a:rPr>
              <a:t>sebelumnya </a:t>
            </a:r>
            <a:r>
              <a:rPr sz="5600" spc="35" dirty="0">
                <a:solidFill>
                  <a:srgbClr val="1C1C1B"/>
                </a:solidFill>
                <a:latin typeface="Trebuchet MS"/>
                <a:cs typeface="Trebuchet MS"/>
              </a:rPr>
              <a:t>sampai </a:t>
            </a:r>
            <a:r>
              <a:rPr sz="5600" spc="10" dirty="0">
                <a:solidFill>
                  <a:srgbClr val="1C1C1B"/>
                </a:solidFill>
                <a:latin typeface="Trebuchet MS"/>
                <a:cs typeface="Trebuchet MS"/>
              </a:rPr>
              <a:t>dengan </a:t>
            </a:r>
            <a:r>
              <a:rPr sz="5600" spc="80" dirty="0">
                <a:solidFill>
                  <a:srgbClr val="1C1C1B"/>
                </a:solidFill>
                <a:latin typeface="Trebuchet MS"/>
                <a:cs typeface="Trebuchet MS"/>
              </a:rPr>
              <a:t>lahirnya </a:t>
            </a:r>
            <a:r>
              <a:rPr sz="5600" spc="295" dirty="0">
                <a:solidFill>
                  <a:srgbClr val="1C1C1B"/>
                </a:solidFill>
                <a:latin typeface="Trebuchet MS"/>
                <a:cs typeface="Trebuchet MS"/>
              </a:rPr>
              <a:t>UU </a:t>
            </a:r>
            <a:r>
              <a:rPr sz="5600" spc="300" dirty="0">
                <a:solidFill>
                  <a:srgbClr val="1C1C1B"/>
                </a:solidFill>
                <a:latin typeface="Trebuchet MS"/>
                <a:cs typeface="Trebuchet MS"/>
              </a:rPr>
              <a:t> </a:t>
            </a:r>
            <a:r>
              <a:rPr sz="5600" spc="480" dirty="0">
                <a:solidFill>
                  <a:srgbClr val="1C1C1B"/>
                </a:solidFill>
                <a:latin typeface="Trebuchet MS"/>
                <a:cs typeface="Trebuchet MS"/>
              </a:rPr>
              <a:t>PM, </a:t>
            </a:r>
            <a:r>
              <a:rPr sz="5600" spc="40" dirty="0">
                <a:solidFill>
                  <a:srgbClr val="1C1C1B"/>
                </a:solidFill>
                <a:latin typeface="Trebuchet MS"/>
                <a:cs typeface="Trebuchet MS"/>
              </a:rPr>
              <a:t>memberikan pengertian </a:t>
            </a:r>
            <a:r>
              <a:rPr sz="5600" spc="125" dirty="0">
                <a:solidFill>
                  <a:srgbClr val="1C1C1B"/>
                </a:solidFill>
                <a:latin typeface="Trebuchet MS"/>
                <a:cs typeface="Trebuchet MS"/>
              </a:rPr>
              <a:t>yang </a:t>
            </a:r>
            <a:r>
              <a:rPr sz="5600" spc="65" dirty="0">
                <a:solidFill>
                  <a:srgbClr val="1C1C1B"/>
                </a:solidFill>
                <a:latin typeface="Trebuchet MS"/>
                <a:cs typeface="Trebuchet MS"/>
              </a:rPr>
              <a:t>berbeda </a:t>
            </a:r>
            <a:r>
              <a:rPr sz="5600" spc="-1675" dirty="0">
                <a:solidFill>
                  <a:srgbClr val="1C1C1B"/>
                </a:solidFill>
                <a:latin typeface="Trebuchet MS"/>
                <a:cs typeface="Trebuchet MS"/>
              </a:rPr>
              <a:t> </a:t>
            </a:r>
            <a:r>
              <a:rPr sz="5600" spc="250" dirty="0">
                <a:solidFill>
                  <a:srgbClr val="1C1C1B"/>
                </a:solidFill>
                <a:latin typeface="Trebuchet MS"/>
                <a:cs typeface="Trebuchet MS"/>
              </a:rPr>
              <a:t>antara </a:t>
            </a:r>
            <a:r>
              <a:rPr sz="5600" spc="45" dirty="0">
                <a:solidFill>
                  <a:srgbClr val="1C1C1B"/>
                </a:solidFill>
                <a:latin typeface="Trebuchet MS"/>
                <a:cs typeface="Trebuchet MS"/>
              </a:rPr>
              <a:t>penanaman </a:t>
            </a:r>
            <a:r>
              <a:rPr sz="5600" spc="-80" dirty="0">
                <a:solidFill>
                  <a:srgbClr val="1C1C1B"/>
                </a:solidFill>
                <a:latin typeface="Trebuchet MS"/>
                <a:cs typeface="Trebuchet MS"/>
              </a:rPr>
              <a:t>modal </a:t>
            </a:r>
            <a:r>
              <a:rPr sz="5600" spc="40" dirty="0">
                <a:solidFill>
                  <a:srgbClr val="1C1C1B"/>
                </a:solidFill>
                <a:latin typeface="Trebuchet MS"/>
                <a:cs typeface="Trebuchet MS"/>
              </a:rPr>
              <a:t>langsung </a:t>
            </a:r>
            <a:r>
              <a:rPr sz="5600" spc="10" dirty="0">
                <a:solidFill>
                  <a:srgbClr val="1C1C1B"/>
                </a:solidFill>
                <a:latin typeface="Trebuchet MS"/>
                <a:cs typeface="Trebuchet MS"/>
              </a:rPr>
              <a:t>dengan </a:t>
            </a:r>
            <a:r>
              <a:rPr sz="5600" spc="-1675" dirty="0">
                <a:solidFill>
                  <a:srgbClr val="1C1C1B"/>
                </a:solidFill>
                <a:latin typeface="Trebuchet MS"/>
                <a:cs typeface="Trebuchet MS"/>
              </a:rPr>
              <a:t> </a:t>
            </a:r>
            <a:r>
              <a:rPr sz="5600" spc="45" dirty="0">
                <a:solidFill>
                  <a:srgbClr val="1C1C1B"/>
                </a:solidFill>
                <a:latin typeface="Trebuchet MS"/>
                <a:cs typeface="Trebuchet MS"/>
              </a:rPr>
              <a:t>penanaman </a:t>
            </a:r>
            <a:r>
              <a:rPr sz="5600" spc="90" dirty="0">
                <a:solidFill>
                  <a:srgbClr val="1C1C1B"/>
                </a:solidFill>
                <a:latin typeface="Trebuchet MS"/>
                <a:cs typeface="Trebuchet MS"/>
              </a:rPr>
              <a:t>tidak </a:t>
            </a:r>
            <a:r>
              <a:rPr sz="5600" spc="40" dirty="0">
                <a:solidFill>
                  <a:srgbClr val="1C1C1B"/>
                </a:solidFill>
                <a:latin typeface="Trebuchet MS"/>
                <a:cs typeface="Trebuchet MS"/>
              </a:rPr>
              <a:t>langsung </a:t>
            </a:r>
            <a:r>
              <a:rPr sz="5600" spc="150" dirty="0">
                <a:solidFill>
                  <a:srgbClr val="1C1C1B"/>
                </a:solidFill>
                <a:latin typeface="Trebuchet MS"/>
                <a:cs typeface="Trebuchet MS"/>
              </a:rPr>
              <a:t>atau </a:t>
            </a:r>
            <a:r>
              <a:rPr sz="5600" spc="155" dirty="0">
                <a:solidFill>
                  <a:srgbClr val="1C1C1B"/>
                </a:solidFill>
                <a:latin typeface="Trebuchet MS"/>
                <a:cs typeface="Trebuchet MS"/>
              </a:rPr>
              <a:t> </a:t>
            </a:r>
            <a:r>
              <a:rPr sz="5600" spc="45" dirty="0">
                <a:solidFill>
                  <a:srgbClr val="1C1C1B"/>
                </a:solidFill>
                <a:latin typeface="Trebuchet MS"/>
                <a:cs typeface="Trebuchet MS"/>
              </a:rPr>
              <a:t>penanaman</a:t>
            </a:r>
            <a:r>
              <a:rPr sz="5600" spc="-90" dirty="0">
                <a:solidFill>
                  <a:srgbClr val="1C1C1B"/>
                </a:solidFill>
                <a:latin typeface="Trebuchet MS"/>
                <a:cs typeface="Trebuchet MS"/>
              </a:rPr>
              <a:t> </a:t>
            </a:r>
            <a:r>
              <a:rPr sz="5600" spc="-160" dirty="0">
                <a:solidFill>
                  <a:srgbClr val="1C1C1B"/>
                </a:solidFill>
                <a:latin typeface="Trebuchet MS"/>
                <a:cs typeface="Trebuchet MS"/>
              </a:rPr>
              <a:t>melalui</a:t>
            </a:r>
            <a:r>
              <a:rPr sz="5600" spc="-90" dirty="0">
                <a:solidFill>
                  <a:srgbClr val="1C1C1B"/>
                </a:solidFill>
                <a:latin typeface="Trebuchet MS"/>
                <a:cs typeface="Trebuchet MS"/>
              </a:rPr>
              <a:t> </a:t>
            </a:r>
            <a:r>
              <a:rPr sz="5600" spc="235" dirty="0">
                <a:solidFill>
                  <a:srgbClr val="1C1C1B"/>
                </a:solidFill>
                <a:latin typeface="Trebuchet MS"/>
                <a:cs typeface="Trebuchet MS"/>
              </a:rPr>
              <a:t>pasar</a:t>
            </a:r>
            <a:r>
              <a:rPr sz="5600" spc="-85" dirty="0">
                <a:solidFill>
                  <a:srgbClr val="1C1C1B"/>
                </a:solidFill>
                <a:latin typeface="Trebuchet MS"/>
                <a:cs typeface="Trebuchet MS"/>
              </a:rPr>
              <a:t> </a:t>
            </a:r>
            <a:r>
              <a:rPr sz="5600" spc="-210" dirty="0">
                <a:solidFill>
                  <a:srgbClr val="1C1C1B"/>
                </a:solidFill>
                <a:latin typeface="Trebuchet MS"/>
                <a:cs typeface="Trebuchet MS"/>
              </a:rPr>
              <a:t>modal.</a:t>
            </a:r>
            <a:endParaRPr sz="5600">
              <a:latin typeface="Trebuchet MS"/>
              <a:cs typeface="Trebuchet MS"/>
            </a:endParaRPr>
          </a:p>
        </p:txBody>
      </p:sp>
      <p:sp>
        <p:nvSpPr>
          <p:cNvPr id="4" name="object 4"/>
          <p:cNvSpPr/>
          <p:nvPr/>
        </p:nvSpPr>
        <p:spPr>
          <a:xfrm>
            <a:off x="2666147" y="2255452"/>
            <a:ext cx="257810" cy="58419"/>
          </a:xfrm>
          <a:custGeom>
            <a:avLst/>
            <a:gdLst/>
            <a:ahLst/>
            <a:cxnLst/>
            <a:rect l="l" t="t" r="r" b="b"/>
            <a:pathLst>
              <a:path w="257810" h="58419">
                <a:moveTo>
                  <a:pt x="11207" y="30487"/>
                </a:moveTo>
                <a:lnTo>
                  <a:pt x="4587" y="28394"/>
                </a:lnTo>
                <a:lnTo>
                  <a:pt x="0" y="21901"/>
                </a:lnTo>
                <a:lnTo>
                  <a:pt x="1351" y="6243"/>
                </a:lnTo>
                <a:lnTo>
                  <a:pt x="8686" y="0"/>
                </a:lnTo>
                <a:lnTo>
                  <a:pt x="73725" y="5913"/>
                </a:lnTo>
                <a:lnTo>
                  <a:pt x="130429" y="11950"/>
                </a:lnTo>
                <a:lnTo>
                  <a:pt x="187019" y="18823"/>
                </a:lnTo>
                <a:lnTo>
                  <a:pt x="243309" y="26500"/>
                </a:lnTo>
                <a:lnTo>
                  <a:pt x="257441" y="35451"/>
                </a:lnTo>
                <a:lnTo>
                  <a:pt x="255044" y="52139"/>
                </a:lnTo>
                <a:lnTo>
                  <a:pt x="247292" y="57930"/>
                </a:lnTo>
                <a:lnTo>
                  <a:pt x="183115" y="49092"/>
                </a:lnTo>
                <a:lnTo>
                  <a:pt x="126963" y="42265"/>
                </a:lnTo>
                <a:lnTo>
                  <a:pt x="70698" y="36273"/>
                </a:lnTo>
                <a:lnTo>
                  <a:pt x="13435" y="31032"/>
                </a:lnTo>
                <a:lnTo>
                  <a:pt x="11207" y="30487"/>
                </a:lnTo>
                <a:close/>
              </a:path>
            </a:pathLst>
          </a:custGeom>
          <a:solidFill>
            <a:srgbClr val="1C1C1B"/>
          </a:solidFill>
        </p:spPr>
        <p:txBody>
          <a:bodyPr wrap="square" lIns="0" tIns="0" rIns="0" bIns="0" rtlCol="0"/>
          <a:lstStyle/>
          <a:p>
            <a:endParaRPr/>
          </a:p>
        </p:txBody>
      </p:sp>
      <p:pic>
        <p:nvPicPr>
          <p:cNvPr id="5" name="object 5"/>
          <p:cNvPicPr/>
          <p:nvPr/>
        </p:nvPicPr>
        <p:blipFill>
          <a:blip r:embed="rId2" cstate="print"/>
          <a:stretch>
            <a:fillRect/>
          </a:stretch>
        </p:blipFill>
        <p:spPr>
          <a:xfrm>
            <a:off x="2961956" y="1887039"/>
            <a:ext cx="130033" cy="93528"/>
          </a:xfrm>
          <a:prstGeom prst="rect">
            <a:avLst/>
          </a:prstGeom>
        </p:spPr>
      </p:pic>
      <p:sp>
        <p:nvSpPr>
          <p:cNvPr id="6" name="object 6"/>
          <p:cNvSpPr/>
          <p:nvPr/>
        </p:nvSpPr>
        <p:spPr>
          <a:xfrm>
            <a:off x="3191144" y="1550744"/>
            <a:ext cx="151765" cy="258445"/>
          </a:xfrm>
          <a:custGeom>
            <a:avLst/>
            <a:gdLst/>
            <a:ahLst/>
            <a:cxnLst/>
            <a:rect l="l" t="t" r="r" b="b"/>
            <a:pathLst>
              <a:path w="151764" h="258444">
                <a:moveTo>
                  <a:pt x="132807" y="257999"/>
                </a:moveTo>
                <a:lnTo>
                  <a:pt x="117937" y="245054"/>
                </a:lnTo>
                <a:lnTo>
                  <a:pt x="118207" y="240658"/>
                </a:lnTo>
                <a:lnTo>
                  <a:pt x="94344" y="197957"/>
                </a:lnTo>
                <a:lnTo>
                  <a:pt x="70914" y="154860"/>
                </a:lnTo>
                <a:lnTo>
                  <a:pt x="47964" y="111461"/>
                </a:lnTo>
                <a:lnTo>
                  <a:pt x="25539" y="67855"/>
                </a:lnTo>
                <a:lnTo>
                  <a:pt x="0" y="16571"/>
                </a:lnTo>
                <a:lnTo>
                  <a:pt x="3044" y="7450"/>
                </a:lnTo>
                <a:lnTo>
                  <a:pt x="18202" y="0"/>
                </a:lnTo>
                <a:lnTo>
                  <a:pt x="27321" y="3043"/>
                </a:lnTo>
                <a:lnTo>
                  <a:pt x="53300" y="55042"/>
                </a:lnTo>
                <a:lnTo>
                  <a:pt x="76108" y="99336"/>
                </a:lnTo>
                <a:lnTo>
                  <a:pt x="99456" y="143412"/>
                </a:lnTo>
                <a:lnTo>
                  <a:pt x="123297" y="187169"/>
                </a:lnTo>
                <a:lnTo>
                  <a:pt x="150411" y="235477"/>
                </a:lnTo>
                <a:lnTo>
                  <a:pt x="151174" y="241160"/>
                </a:lnTo>
                <a:lnTo>
                  <a:pt x="148111" y="250595"/>
                </a:lnTo>
                <a:lnTo>
                  <a:pt x="144789" y="254266"/>
                </a:lnTo>
                <a:lnTo>
                  <a:pt x="136931" y="257863"/>
                </a:lnTo>
                <a:lnTo>
                  <a:pt x="132807" y="257999"/>
                </a:lnTo>
                <a:close/>
              </a:path>
            </a:pathLst>
          </a:custGeom>
          <a:solidFill>
            <a:srgbClr val="1C1C1B"/>
          </a:solidFill>
        </p:spPr>
        <p:txBody>
          <a:bodyPr wrap="square" lIns="0" tIns="0" rIns="0" bIns="0" rtlCol="0"/>
          <a:lstStyle/>
          <a:p>
            <a:endParaRPr/>
          </a:p>
        </p:txBody>
      </p:sp>
      <p:sp>
        <p:nvSpPr>
          <p:cNvPr id="7" name="object 7"/>
          <p:cNvSpPr/>
          <p:nvPr/>
        </p:nvSpPr>
        <p:spPr>
          <a:xfrm>
            <a:off x="3542488" y="1703011"/>
            <a:ext cx="40005" cy="147955"/>
          </a:xfrm>
          <a:custGeom>
            <a:avLst/>
            <a:gdLst/>
            <a:ahLst/>
            <a:cxnLst/>
            <a:rect l="l" t="t" r="r" b="b"/>
            <a:pathLst>
              <a:path w="40004" h="147955">
                <a:moveTo>
                  <a:pt x="20857" y="147506"/>
                </a:moveTo>
                <a:lnTo>
                  <a:pt x="4787" y="106070"/>
                </a:lnTo>
                <a:lnTo>
                  <a:pt x="686" y="48961"/>
                </a:lnTo>
                <a:lnTo>
                  <a:pt x="0" y="16867"/>
                </a:lnTo>
                <a:lnTo>
                  <a:pt x="692" y="10124"/>
                </a:lnTo>
                <a:lnTo>
                  <a:pt x="9441" y="1687"/>
                </a:lnTo>
                <a:lnTo>
                  <a:pt x="13975" y="0"/>
                </a:lnTo>
                <a:lnTo>
                  <a:pt x="27208" y="663"/>
                </a:lnTo>
                <a:lnTo>
                  <a:pt x="33664" y="7826"/>
                </a:lnTo>
                <a:lnTo>
                  <a:pt x="33092" y="19250"/>
                </a:lnTo>
                <a:lnTo>
                  <a:pt x="32072" y="21968"/>
                </a:lnTo>
                <a:lnTo>
                  <a:pt x="30490" y="24189"/>
                </a:lnTo>
                <a:lnTo>
                  <a:pt x="31211" y="50782"/>
                </a:lnTo>
                <a:lnTo>
                  <a:pt x="32763" y="77376"/>
                </a:lnTo>
                <a:lnTo>
                  <a:pt x="35138" y="103885"/>
                </a:lnTo>
                <a:lnTo>
                  <a:pt x="38325" y="130222"/>
                </a:lnTo>
                <a:lnTo>
                  <a:pt x="39443" y="138579"/>
                </a:lnTo>
                <a:lnTo>
                  <a:pt x="33650" y="146270"/>
                </a:lnTo>
                <a:lnTo>
                  <a:pt x="23104" y="147737"/>
                </a:lnTo>
                <a:lnTo>
                  <a:pt x="20857" y="147506"/>
                </a:lnTo>
                <a:close/>
              </a:path>
            </a:pathLst>
          </a:custGeom>
          <a:solidFill>
            <a:srgbClr val="1C1C1B"/>
          </a:solidFill>
        </p:spPr>
        <p:txBody>
          <a:bodyPr wrap="square" lIns="0" tIns="0" rIns="0" bIns="0" rtlCol="0"/>
          <a:lstStyle/>
          <a:p>
            <a:endParaRPr/>
          </a:p>
        </p:txBody>
      </p:sp>
      <p:pic>
        <p:nvPicPr>
          <p:cNvPr id="8" name="object 8"/>
          <p:cNvPicPr/>
          <p:nvPr/>
        </p:nvPicPr>
        <p:blipFill>
          <a:blip r:embed="rId3" cstate="print"/>
          <a:stretch>
            <a:fillRect/>
          </a:stretch>
        </p:blipFill>
        <p:spPr>
          <a:xfrm>
            <a:off x="3807992" y="1783920"/>
            <a:ext cx="210262" cy="225808"/>
          </a:xfrm>
          <a:prstGeom prst="rect">
            <a:avLst/>
          </a:prstGeom>
        </p:spPr>
      </p:pic>
      <p:grpSp>
        <p:nvGrpSpPr>
          <p:cNvPr id="9" name="object 9"/>
          <p:cNvGrpSpPr/>
          <p:nvPr/>
        </p:nvGrpSpPr>
        <p:grpSpPr>
          <a:xfrm>
            <a:off x="2850717" y="1913701"/>
            <a:ext cx="1579245" cy="1675764"/>
            <a:chOff x="2850717" y="1913701"/>
            <a:chExt cx="1579245" cy="1675764"/>
          </a:xfrm>
        </p:grpSpPr>
        <p:sp>
          <p:nvSpPr>
            <p:cNvPr id="10" name="object 10"/>
            <p:cNvSpPr/>
            <p:nvPr/>
          </p:nvSpPr>
          <p:spPr>
            <a:xfrm>
              <a:off x="3020075" y="1913701"/>
              <a:ext cx="967740" cy="1318260"/>
            </a:xfrm>
            <a:custGeom>
              <a:avLst/>
              <a:gdLst/>
              <a:ahLst/>
              <a:cxnLst/>
              <a:rect l="l" t="t" r="r" b="b"/>
              <a:pathLst>
                <a:path w="967739" h="1318260">
                  <a:moveTo>
                    <a:pt x="78593" y="1248052"/>
                  </a:moveTo>
                  <a:lnTo>
                    <a:pt x="84992" y="1205579"/>
                  </a:lnTo>
                  <a:lnTo>
                    <a:pt x="89991" y="1160431"/>
                  </a:lnTo>
                  <a:lnTo>
                    <a:pt x="93331" y="1112848"/>
                  </a:lnTo>
                  <a:lnTo>
                    <a:pt x="94755" y="1063067"/>
                  </a:lnTo>
                  <a:lnTo>
                    <a:pt x="94005" y="1011327"/>
                  </a:lnTo>
                  <a:lnTo>
                    <a:pt x="90822" y="957866"/>
                  </a:lnTo>
                  <a:lnTo>
                    <a:pt x="84947" y="902922"/>
                  </a:lnTo>
                  <a:lnTo>
                    <a:pt x="76124" y="846732"/>
                  </a:lnTo>
                  <a:lnTo>
                    <a:pt x="66403" y="798772"/>
                  </a:lnTo>
                  <a:lnTo>
                    <a:pt x="55342" y="751067"/>
                  </a:lnTo>
                  <a:lnTo>
                    <a:pt x="32018" y="655902"/>
                  </a:lnTo>
                  <a:lnTo>
                    <a:pt x="21158" y="608184"/>
                  </a:lnTo>
                  <a:lnTo>
                    <a:pt x="11772" y="560204"/>
                  </a:lnTo>
                  <a:lnTo>
                    <a:pt x="4562" y="511833"/>
                  </a:lnTo>
                  <a:lnTo>
                    <a:pt x="389" y="462767"/>
                  </a:lnTo>
                  <a:lnTo>
                    <a:pt x="0" y="413276"/>
                  </a:lnTo>
                  <a:lnTo>
                    <a:pt x="3921" y="364092"/>
                  </a:lnTo>
                  <a:lnTo>
                    <a:pt x="12680" y="315945"/>
                  </a:lnTo>
                  <a:lnTo>
                    <a:pt x="26805" y="269567"/>
                  </a:lnTo>
                  <a:lnTo>
                    <a:pt x="46823" y="225687"/>
                  </a:lnTo>
                  <a:lnTo>
                    <a:pt x="73262" y="185038"/>
                  </a:lnTo>
                  <a:lnTo>
                    <a:pt x="112849" y="142057"/>
                  </a:lnTo>
                  <a:lnTo>
                    <a:pt x="158340" y="105266"/>
                  </a:lnTo>
                  <a:lnTo>
                    <a:pt x="198215" y="79133"/>
                  </a:lnTo>
                  <a:lnTo>
                    <a:pt x="240184" y="56435"/>
                  </a:lnTo>
                  <a:lnTo>
                    <a:pt x="283910" y="37330"/>
                  </a:lnTo>
                  <a:lnTo>
                    <a:pt x="329056" y="21976"/>
                  </a:lnTo>
                  <a:lnTo>
                    <a:pt x="375285" y="10530"/>
                  </a:lnTo>
                  <a:lnTo>
                    <a:pt x="422259" y="3152"/>
                  </a:lnTo>
                  <a:lnTo>
                    <a:pt x="469641" y="0"/>
                  </a:lnTo>
                  <a:lnTo>
                    <a:pt x="517094" y="1230"/>
                  </a:lnTo>
                  <a:lnTo>
                    <a:pt x="564281" y="7003"/>
                  </a:lnTo>
                  <a:lnTo>
                    <a:pt x="610749" y="17486"/>
                  </a:lnTo>
                  <a:lnTo>
                    <a:pt x="655972" y="32590"/>
                  </a:lnTo>
                  <a:lnTo>
                    <a:pt x="699502" y="52086"/>
                  </a:lnTo>
                  <a:lnTo>
                    <a:pt x="740895" y="75743"/>
                  </a:lnTo>
                  <a:lnTo>
                    <a:pt x="779704" y="103331"/>
                  </a:lnTo>
                  <a:lnTo>
                    <a:pt x="815483" y="134620"/>
                  </a:lnTo>
                  <a:lnTo>
                    <a:pt x="847786" y="169380"/>
                  </a:lnTo>
                  <a:lnTo>
                    <a:pt x="876166" y="207381"/>
                  </a:lnTo>
                  <a:lnTo>
                    <a:pt x="900177" y="248394"/>
                  </a:lnTo>
                  <a:lnTo>
                    <a:pt x="919330" y="291244"/>
                  </a:lnTo>
                  <a:lnTo>
                    <a:pt x="934485" y="335710"/>
                  </a:lnTo>
                  <a:lnTo>
                    <a:pt x="946331" y="381291"/>
                  </a:lnTo>
                  <a:lnTo>
                    <a:pt x="955561" y="427485"/>
                  </a:lnTo>
                  <a:lnTo>
                    <a:pt x="962579" y="475670"/>
                  </a:lnTo>
                  <a:lnTo>
                    <a:pt x="966744" y="524733"/>
                  </a:lnTo>
                  <a:lnTo>
                    <a:pt x="967679" y="574088"/>
                  </a:lnTo>
                  <a:lnTo>
                    <a:pt x="965004" y="623148"/>
                  </a:lnTo>
                  <a:lnTo>
                    <a:pt x="958341" y="671328"/>
                  </a:lnTo>
                  <a:lnTo>
                    <a:pt x="947313" y="718041"/>
                  </a:lnTo>
                  <a:lnTo>
                    <a:pt x="931541" y="762701"/>
                  </a:lnTo>
                  <a:lnTo>
                    <a:pt x="910647" y="804721"/>
                  </a:lnTo>
                  <a:lnTo>
                    <a:pt x="884252" y="843514"/>
                  </a:lnTo>
                  <a:lnTo>
                    <a:pt x="851979" y="878496"/>
                  </a:lnTo>
                  <a:lnTo>
                    <a:pt x="811493" y="910911"/>
                  </a:lnTo>
                  <a:lnTo>
                    <a:pt x="767733" y="939064"/>
                  </a:lnTo>
                  <a:lnTo>
                    <a:pt x="722765" y="965725"/>
                  </a:lnTo>
                  <a:lnTo>
                    <a:pt x="678654" y="993662"/>
                  </a:lnTo>
                  <a:lnTo>
                    <a:pt x="638640" y="1024013"/>
                  </a:lnTo>
                  <a:lnTo>
                    <a:pt x="601668" y="1057983"/>
                  </a:lnTo>
                  <a:lnTo>
                    <a:pt x="567976" y="1095220"/>
                  </a:lnTo>
                  <a:lnTo>
                    <a:pt x="537802" y="1135374"/>
                  </a:lnTo>
                  <a:lnTo>
                    <a:pt x="511385" y="1178092"/>
                  </a:lnTo>
                  <a:lnTo>
                    <a:pt x="488965" y="1223024"/>
                  </a:lnTo>
                  <a:lnTo>
                    <a:pt x="470778" y="1269818"/>
                  </a:lnTo>
                  <a:lnTo>
                    <a:pt x="457065" y="1318124"/>
                  </a:lnTo>
                  <a:lnTo>
                    <a:pt x="78593" y="1248052"/>
                  </a:lnTo>
                  <a:close/>
                </a:path>
              </a:pathLst>
            </a:custGeom>
            <a:solidFill>
              <a:srgbClr val="F9D300"/>
            </a:solidFill>
          </p:spPr>
          <p:txBody>
            <a:bodyPr wrap="square" lIns="0" tIns="0" rIns="0" bIns="0" rtlCol="0"/>
            <a:lstStyle/>
            <a:p>
              <a:endParaRPr/>
            </a:p>
          </p:txBody>
        </p:sp>
        <p:sp>
          <p:nvSpPr>
            <p:cNvPr id="11" name="object 11"/>
            <p:cNvSpPr/>
            <p:nvPr/>
          </p:nvSpPr>
          <p:spPr>
            <a:xfrm>
              <a:off x="2850705" y="2092895"/>
              <a:ext cx="1579245" cy="1496695"/>
            </a:xfrm>
            <a:custGeom>
              <a:avLst/>
              <a:gdLst/>
              <a:ahLst/>
              <a:cxnLst/>
              <a:rect l="l" t="t" r="r" b="b"/>
              <a:pathLst>
                <a:path w="1579245" h="1496695">
                  <a:moveTo>
                    <a:pt x="125742" y="584695"/>
                  </a:moveTo>
                  <a:lnTo>
                    <a:pt x="122834" y="568096"/>
                  </a:lnTo>
                  <a:lnTo>
                    <a:pt x="114922" y="562470"/>
                  </a:lnTo>
                  <a:lnTo>
                    <a:pt x="84670" y="567931"/>
                  </a:lnTo>
                  <a:lnTo>
                    <a:pt x="40767" y="577062"/>
                  </a:lnTo>
                  <a:lnTo>
                    <a:pt x="0" y="603275"/>
                  </a:lnTo>
                  <a:lnTo>
                    <a:pt x="1498" y="609676"/>
                  </a:lnTo>
                  <a:lnTo>
                    <a:pt x="7683" y="616432"/>
                  </a:lnTo>
                  <a:lnTo>
                    <a:pt x="10045" y="617816"/>
                  </a:lnTo>
                  <a:lnTo>
                    <a:pt x="12446" y="618578"/>
                  </a:lnTo>
                  <a:lnTo>
                    <a:pt x="17538" y="620191"/>
                  </a:lnTo>
                  <a:lnTo>
                    <a:pt x="23266" y="619036"/>
                  </a:lnTo>
                  <a:lnTo>
                    <a:pt x="28854" y="614006"/>
                  </a:lnTo>
                  <a:lnTo>
                    <a:pt x="29921" y="612419"/>
                  </a:lnTo>
                  <a:lnTo>
                    <a:pt x="30759" y="610768"/>
                  </a:lnTo>
                  <a:lnTo>
                    <a:pt x="50914" y="606094"/>
                  </a:lnTo>
                  <a:lnTo>
                    <a:pt x="71170" y="601751"/>
                  </a:lnTo>
                  <a:lnTo>
                    <a:pt x="91490" y="597725"/>
                  </a:lnTo>
                  <a:lnTo>
                    <a:pt x="120116" y="592607"/>
                  </a:lnTo>
                  <a:lnTo>
                    <a:pt x="125742" y="584695"/>
                  </a:lnTo>
                  <a:close/>
                </a:path>
                <a:path w="1579245" h="1496695">
                  <a:moveTo>
                    <a:pt x="772833" y="1097762"/>
                  </a:moveTo>
                  <a:lnTo>
                    <a:pt x="761631" y="1055331"/>
                  </a:lnTo>
                  <a:lnTo>
                    <a:pt x="719607" y="1022667"/>
                  </a:lnTo>
                  <a:lnTo>
                    <a:pt x="662965" y="993940"/>
                  </a:lnTo>
                  <a:lnTo>
                    <a:pt x="600964" y="973785"/>
                  </a:lnTo>
                  <a:lnTo>
                    <a:pt x="402704" y="915009"/>
                  </a:lnTo>
                  <a:lnTo>
                    <a:pt x="366433" y="904163"/>
                  </a:lnTo>
                  <a:lnTo>
                    <a:pt x="330365" y="892860"/>
                  </a:lnTo>
                  <a:lnTo>
                    <a:pt x="294640" y="880732"/>
                  </a:lnTo>
                  <a:lnTo>
                    <a:pt x="241503" y="860615"/>
                  </a:lnTo>
                  <a:lnTo>
                    <a:pt x="222821" y="855319"/>
                  </a:lnTo>
                  <a:lnTo>
                    <a:pt x="203695" y="852741"/>
                  </a:lnTo>
                  <a:lnTo>
                    <a:pt x="184404" y="854138"/>
                  </a:lnTo>
                  <a:lnTo>
                    <a:pt x="151168" y="867410"/>
                  </a:lnTo>
                  <a:lnTo>
                    <a:pt x="126403" y="890511"/>
                  </a:lnTo>
                  <a:lnTo>
                    <a:pt x="113665" y="919734"/>
                  </a:lnTo>
                  <a:lnTo>
                    <a:pt x="116535" y="951357"/>
                  </a:lnTo>
                  <a:lnTo>
                    <a:pt x="119976" y="959218"/>
                  </a:lnTo>
                  <a:lnTo>
                    <a:pt x="124091" y="966863"/>
                  </a:lnTo>
                  <a:lnTo>
                    <a:pt x="132854" y="981964"/>
                  </a:lnTo>
                  <a:lnTo>
                    <a:pt x="146519" y="1020203"/>
                  </a:lnTo>
                  <a:lnTo>
                    <a:pt x="147586" y="1057554"/>
                  </a:lnTo>
                  <a:lnTo>
                    <a:pt x="140347" y="1094943"/>
                  </a:lnTo>
                  <a:lnTo>
                    <a:pt x="129082" y="1133309"/>
                  </a:lnTo>
                  <a:lnTo>
                    <a:pt x="121640" y="1161351"/>
                  </a:lnTo>
                  <a:lnTo>
                    <a:pt x="116179" y="1189774"/>
                  </a:lnTo>
                  <a:lnTo>
                    <a:pt x="112750" y="1218463"/>
                  </a:lnTo>
                  <a:lnTo>
                    <a:pt x="111340" y="1247343"/>
                  </a:lnTo>
                  <a:lnTo>
                    <a:pt x="113004" y="1287653"/>
                  </a:lnTo>
                  <a:lnTo>
                    <a:pt x="119748" y="1327658"/>
                  </a:lnTo>
                  <a:lnTo>
                    <a:pt x="132524" y="1366456"/>
                  </a:lnTo>
                  <a:lnTo>
                    <a:pt x="152247" y="1403121"/>
                  </a:lnTo>
                  <a:lnTo>
                    <a:pt x="179920" y="1436357"/>
                  </a:lnTo>
                  <a:lnTo>
                    <a:pt x="214896" y="1464106"/>
                  </a:lnTo>
                  <a:lnTo>
                    <a:pt x="255638" y="1484325"/>
                  </a:lnTo>
                  <a:lnTo>
                    <a:pt x="300685" y="1494955"/>
                  </a:lnTo>
                  <a:lnTo>
                    <a:pt x="324827" y="1496199"/>
                  </a:lnTo>
                  <a:lnTo>
                    <a:pt x="348919" y="1494878"/>
                  </a:lnTo>
                  <a:lnTo>
                    <a:pt x="396316" y="1486789"/>
                  </a:lnTo>
                  <a:lnTo>
                    <a:pt x="437413" y="1475320"/>
                  </a:lnTo>
                  <a:lnTo>
                    <a:pt x="475526" y="1458468"/>
                  </a:lnTo>
                  <a:lnTo>
                    <a:pt x="510095" y="1433220"/>
                  </a:lnTo>
                  <a:lnTo>
                    <a:pt x="537730" y="1402168"/>
                  </a:lnTo>
                  <a:lnTo>
                    <a:pt x="559460" y="1367180"/>
                  </a:lnTo>
                  <a:lnTo>
                    <a:pt x="576287" y="1330109"/>
                  </a:lnTo>
                  <a:lnTo>
                    <a:pt x="593331" y="1281455"/>
                  </a:lnTo>
                  <a:lnTo>
                    <a:pt x="601256" y="1256969"/>
                  </a:lnTo>
                  <a:lnTo>
                    <a:pt x="609536" y="1232585"/>
                  </a:lnTo>
                  <a:lnTo>
                    <a:pt x="617461" y="1207122"/>
                  </a:lnTo>
                  <a:lnTo>
                    <a:pt x="628891" y="1179703"/>
                  </a:lnTo>
                  <a:lnTo>
                    <a:pt x="647941" y="1160221"/>
                  </a:lnTo>
                  <a:lnTo>
                    <a:pt x="678700" y="1158582"/>
                  </a:lnTo>
                  <a:lnTo>
                    <a:pt x="695540" y="1162316"/>
                  </a:lnTo>
                  <a:lnTo>
                    <a:pt x="712038" y="1163459"/>
                  </a:lnTo>
                  <a:lnTo>
                    <a:pt x="758291" y="1144587"/>
                  </a:lnTo>
                  <a:lnTo>
                    <a:pt x="769988" y="1113815"/>
                  </a:lnTo>
                  <a:lnTo>
                    <a:pt x="772833" y="1097762"/>
                  </a:lnTo>
                  <a:close/>
                </a:path>
                <a:path w="1579245" h="1496695">
                  <a:moveTo>
                    <a:pt x="894448" y="459193"/>
                  </a:moveTo>
                  <a:lnTo>
                    <a:pt x="893648" y="451129"/>
                  </a:lnTo>
                  <a:lnTo>
                    <a:pt x="891438" y="442874"/>
                  </a:lnTo>
                  <a:lnTo>
                    <a:pt x="888898" y="437070"/>
                  </a:lnTo>
                  <a:lnTo>
                    <a:pt x="887818" y="434594"/>
                  </a:lnTo>
                  <a:lnTo>
                    <a:pt x="882840" y="426313"/>
                  </a:lnTo>
                  <a:lnTo>
                    <a:pt x="864501" y="406349"/>
                  </a:lnTo>
                  <a:lnTo>
                    <a:pt x="860590" y="403910"/>
                  </a:lnTo>
                  <a:lnTo>
                    <a:pt x="840041" y="391058"/>
                  </a:lnTo>
                  <a:lnTo>
                    <a:pt x="809231" y="380314"/>
                  </a:lnTo>
                  <a:lnTo>
                    <a:pt x="771906" y="374027"/>
                  </a:lnTo>
                  <a:lnTo>
                    <a:pt x="769353" y="373773"/>
                  </a:lnTo>
                  <a:lnTo>
                    <a:pt x="764032" y="373367"/>
                  </a:lnTo>
                  <a:lnTo>
                    <a:pt x="761949" y="369366"/>
                  </a:lnTo>
                  <a:lnTo>
                    <a:pt x="759853" y="365340"/>
                  </a:lnTo>
                  <a:lnTo>
                    <a:pt x="754951" y="357619"/>
                  </a:lnTo>
                  <a:lnTo>
                    <a:pt x="749287" y="350253"/>
                  </a:lnTo>
                  <a:lnTo>
                    <a:pt x="746937" y="347726"/>
                  </a:lnTo>
                  <a:lnTo>
                    <a:pt x="746937" y="444436"/>
                  </a:lnTo>
                  <a:lnTo>
                    <a:pt x="746404" y="456704"/>
                  </a:lnTo>
                  <a:lnTo>
                    <a:pt x="730224" y="486079"/>
                  </a:lnTo>
                  <a:lnTo>
                    <a:pt x="721588" y="481266"/>
                  </a:lnTo>
                  <a:lnTo>
                    <a:pt x="718007" y="474141"/>
                  </a:lnTo>
                  <a:lnTo>
                    <a:pt x="715619" y="467588"/>
                  </a:lnTo>
                  <a:lnTo>
                    <a:pt x="714489" y="459803"/>
                  </a:lnTo>
                  <a:lnTo>
                    <a:pt x="714590" y="450532"/>
                  </a:lnTo>
                  <a:lnTo>
                    <a:pt x="727214" y="411353"/>
                  </a:lnTo>
                  <a:lnTo>
                    <a:pt x="742848" y="404444"/>
                  </a:lnTo>
                  <a:lnTo>
                    <a:pt x="745439" y="417893"/>
                  </a:lnTo>
                  <a:lnTo>
                    <a:pt x="746721" y="431355"/>
                  </a:lnTo>
                  <a:lnTo>
                    <a:pt x="746937" y="444436"/>
                  </a:lnTo>
                  <a:lnTo>
                    <a:pt x="746937" y="347726"/>
                  </a:lnTo>
                  <a:lnTo>
                    <a:pt x="703732" y="319366"/>
                  </a:lnTo>
                  <a:lnTo>
                    <a:pt x="664972" y="311683"/>
                  </a:lnTo>
                  <a:lnTo>
                    <a:pt x="642277" y="312775"/>
                  </a:lnTo>
                  <a:lnTo>
                    <a:pt x="620585" y="317792"/>
                  </a:lnTo>
                  <a:lnTo>
                    <a:pt x="619709" y="318185"/>
                  </a:lnTo>
                  <a:lnTo>
                    <a:pt x="619709" y="417144"/>
                  </a:lnTo>
                  <a:lnTo>
                    <a:pt x="617829" y="434936"/>
                  </a:lnTo>
                  <a:lnTo>
                    <a:pt x="616000" y="446112"/>
                  </a:lnTo>
                  <a:lnTo>
                    <a:pt x="615416" y="447687"/>
                  </a:lnTo>
                  <a:lnTo>
                    <a:pt x="610196" y="456285"/>
                  </a:lnTo>
                  <a:lnTo>
                    <a:pt x="606691" y="455980"/>
                  </a:lnTo>
                  <a:lnTo>
                    <a:pt x="606069" y="455942"/>
                  </a:lnTo>
                  <a:lnTo>
                    <a:pt x="581825" y="419227"/>
                  </a:lnTo>
                  <a:lnTo>
                    <a:pt x="581177" y="406527"/>
                  </a:lnTo>
                  <a:lnTo>
                    <a:pt x="582930" y="394093"/>
                  </a:lnTo>
                  <a:lnTo>
                    <a:pt x="600938" y="363575"/>
                  </a:lnTo>
                  <a:lnTo>
                    <a:pt x="605053" y="367271"/>
                  </a:lnTo>
                  <a:lnTo>
                    <a:pt x="619709" y="417144"/>
                  </a:lnTo>
                  <a:lnTo>
                    <a:pt x="619709" y="318185"/>
                  </a:lnTo>
                  <a:lnTo>
                    <a:pt x="600595" y="326491"/>
                  </a:lnTo>
                  <a:lnTo>
                    <a:pt x="582333" y="318655"/>
                  </a:lnTo>
                  <a:lnTo>
                    <a:pt x="562559" y="312991"/>
                  </a:lnTo>
                  <a:lnTo>
                    <a:pt x="541769" y="309003"/>
                  </a:lnTo>
                  <a:lnTo>
                    <a:pt x="520433" y="306184"/>
                  </a:lnTo>
                  <a:lnTo>
                    <a:pt x="509714" y="305282"/>
                  </a:lnTo>
                  <a:lnTo>
                    <a:pt x="496290" y="305790"/>
                  </a:lnTo>
                  <a:lnTo>
                    <a:pt x="461200" y="332740"/>
                  </a:lnTo>
                  <a:lnTo>
                    <a:pt x="449300" y="392201"/>
                  </a:lnTo>
                  <a:lnTo>
                    <a:pt x="443128" y="436105"/>
                  </a:lnTo>
                  <a:lnTo>
                    <a:pt x="384213" y="876592"/>
                  </a:lnTo>
                  <a:lnTo>
                    <a:pt x="388835" y="883500"/>
                  </a:lnTo>
                  <a:lnTo>
                    <a:pt x="396544" y="885939"/>
                  </a:lnTo>
                  <a:lnTo>
                    <a:pt x="397433" y="886142"/>
                  </a:lnTo>
                  <a:lnTo>
                    <a:pt x="398310" y="885926"/>
                  </a:lnTo>
                  <a:lnTo>
                    <a:pt x="406666" y="887056"/>
                  </a:lnTo>
                  <a:lnTo>
                    <a:pt x="414350" y="881240"/>
                  </a:lnTo>
                  <a:lnTo>
                    <a:pt x="472579" y="446062"/>
                  </a:lnTo>
                  <a:lnTo>
                    <a:pt x="476135" y="419658"/>
                  </a:lnTo>
                  <a:lnTo>
                    <a:pt x="483069" y="374599"/>
                  </a:lnTo>
                  <a:lnTo>
                    <a:pt x="496290" y="334721"/>
                  </a:lnTo>
                  <a:lnTo>
                    <a:pt x="507707" y="335292"/>
                  </a:lnTo>
                  <a:lnTo>
                    <a:pt x="546633" y="340575"/>
                  </a:lnTo>
                  <a:lnTo>
                    <a:pt x="573633" y="347726"/>
                  </a:lnTo>
                  <a:lnTo>
                    <a:pt x="572096" y="349440"/>
                  </a:lnTo>
                  <a:lnTo>
                    <a:pt x="570445" y="351447"/>
                  </a:lnTo>
                  <a:lnTo>
                    <a:pt x="553377" y="387108"/>
                  </a:lnTo>
                  <a:lnTo>
                    <a:pt x="550811" y="404749"/>
                  </a:lnTo>
                  <a:lnTo>
                    <a:pt x="551751" y="423481"/>
                  </a:lnTo>
                  <a:lnTo>
                    <a:pt x="571779" y="467220"/>
                  </a:lnTo>
                  <a:lnTo>
                    <a:pt x="604037" y="486117"/>
                  </a:lnTo>
                  <a:lnTo>
                    <a:pt x="620877" y="483247"/>
                  </a:lnTo>
                  <a:lnTo>
                    <a:pt x="648081" y="439458"/>
                  </a:lnTo>
                  <a:lnTo>
                    <a:pt x="650354" y="416293"/>
                  </a:lnTo>
                  <a:lnTo>
                    <a:pt x="649414" y="395528"/>
                  </a:lnTo>
                  <a:lnTo>
                    <a:pt x="645375" y="377621"/>
                  </a:lnTo>
                  <a:lnTo>
                    <a:pt x="645236" y="376999"/>
                  </a:lnTo>
                  <a:lnTo>
                    <a:pt x="628180" y="347294"/>
                  </a:lnTo>
                  <a:lnTo>
                    <a:pt x="640880" y="343763"/>
                  </a:lnTo>
                  <a:lnTo>
                    <a:pt x="651002" y="342430"/>
                  </a:lnTo>
                  <a:lnTo>
                    <a:pt x="654177" y="342011"/>
                  </a:lnTo>
                  <a:lnTo>
                    <a:pt x="667778" y="342125"/>
                  </a:lnTo>
                  <a:lnTo>
                    <a:pt x="713346" y="357974"/>
                  </a:lnTo>
                  <a:lnTo>
                    <a:pt x="730605" y="375602"/>
                  </a:lnTo>
                  <a:lnTo>
                    <a:pt x="724281" y="377685"/>
                  </a:lnTo>
                  <a:lnTo>
                    <a:pt x="718007" y="380530"/>
                  </a:lnTo>
                  <a:lnTo>
                    <a:pt x="691934" y="410781"/>
                  </a:lnTo>
                  <a:lnTo>
                    <a:pt x="684009" y="459943"/>
                  </a:lnTo>
                  <a:lnTo>
                    <a:pt x="685876" y="473798"/>
                  </a:lnTo>
                  <a:lnTo>
                    <a:pt x="690880" y="487565"/>
                  </a:lnTo>
                  <a:lnTo>
                    <a:pt x="700544" y="500659"/>
                  </a:lnTo>
                  <a:lnTo>
                    <a:pt x="714209" y="510286"/>
                  </a:lnTo>
                  <a:lnTo>
                    <a:pt x="730313" y="514604"/>
                  </a:lnTo>
                  <a:lnTo>
                    <a:pt x="747318" y="511733"/>
                  </a:lnTo>
                  <a:lnTo>
                    <a:pt x="758990" y="504304"/>
                  </a:lnTo>
                  <a:lnTo>
                    <a:pt x="764679" y="496976"/>
                  </a:lnTo>
                  <a:lnTo>
                    <a:pt x="767816" y="492950"/>
                  </a:lnTo>
                  <a:lnTo>
                    <a:pt x="773772" y="477723"/>
                  </a:lnTo>
                  <a:lnTo>
                    <a:pt x="776808" y="458800"/>
                  </a:lnTo>
                  <a:lnTo>
                    <a:pt x="776846" y="458457"/>
                  </a:lnTo>
                  <a:lnTo>
                    <a:pt x="777468" y="446087"/>
                  </a:lnTo>
                  <a:lnTo>
                    <a:pt x="777379" y="432816"/>
                  </a:lnTo>
                  <a:lnTo>
                    <a:pt x="776363" y="418833"/>
                  </a:lnTo>
                  <a:lnTo>
                    <a:pt x="775754" y="414845"/>
                  </a:lnTo>
                  <a:lnTo>
                    <a:pt x="774217" y="404685"/>
                  </a:lnTo>
                  <a:lnTo>
                    <a:pt x="826211" y="417969"/>
                  </a:lnTo>
                  <a:lnTo>
                    <a:pt x="857770" y="443344"/>
                  </a:lnTo>
                  <a:lnTo>
                    <a:pt x="864184" y="465429"/>
                  </a:lnTo>
                  <a:lnTo>
                    <a:pt x="863993" y="466242"/>
                  </a:lnTo>
                  <a:lnTo>
                    <a:pt x="832789" y="506996"/>
                  </a:lnTo>
                  <a:lnTo>
                    <a:pt x="796277" y="540613"/>
                  </a:lnTo>
                  <a:lnTo>
                    <a:pt x="784809" y="551395"/>
                  </a:lnTo>
                  <a:lnTo>
                    <a:pt x="748169" y="595515"/>
                  </a:lnTo>
                  <a:lnTo>
                    <a:pt x="724115" y="639800"/>
                  </a:lnTo>
                  <a:lnTo>
                    <a:pt x="613587" y="881989"/>
                  </a:lnTo>
                  <a:lnTo>
                    <a:pt x="610044" y="889673"/>
                  </a:lnTo>
                  <a:lnTo>
                    <a:pt x="613410" y="898740"/>
                  </a:lnTo>
                  <a:lnTo>
                    <a:pt x="628751" y="905662"/>
                  </a:lnTo>
                  <a:lnTo>
                    <a:pt x="637870" y="902385"/>
                  </a:lnTo>
                  <a:lnTo>
                    <a:pt x="641337" y="894689"/>
                  </a:lnTo>
                  <a:lnTo>
                    <a:pt x="741438" y="675055"/>
                  </a:lnTo>
                  <a:lnTo>
                    <a:pt x="761707" y="632904"/>
                  </a:lnTo>
                  <a:lnTo>
                    <a:pt x="786815" y="594093"/>
                  </a:lnTo>
                  <a:lnTo>
                    <a:pt x="816991" y="563041"/>
                  </a:lnTo>
                  <a:lnTo>
                    <a:pt x="841502" y="540893"/>
                  </a:lnTo>
                  <a:lnTo>
                    <a:pt x="854697" y="528307"/>
                  </a:lnTo>
                  <a:lnTo>
                    <a:pt x="884262" y="492429"/>
                  </a:lnTo>
                  <a:lnTo>
                    <a:pt x="894448" y="459587"/>
                  </a:lnTo>
                  <a:lnTo>
                    <a:pt x="894448" y="459193"/>
                  </a:lnTo>
                  <a:close/>
                </a:path>
                <a:path w="1579245" h="1496695">
                  <a:moveTo>
                    <a:pt x="1070876" y="893114"/>
                  </a:moveTo>
                  <a:lnTo>
                    <a:pt x="1066431" y="884910"/>
                  </a:lnTo>
                  <a:lnTo>
                    <a:pt x="1057998" y="882484"/>
                  </a:lnTo>
                  <a:lnTo>
                    <a:pt x="953363" y="853554"/>
                  </a:lnTo>
                  <a:lnTo>
                    <a:pt x="944968" y="858342"/>
                  </a:lnTo>
                  <a:lnTo>
                    <a:pt x="940536" y="874382"/>
                  </a:lnTo>
                  <a:lnTo>
                    <a:pt x="945045" y="882611"/>
                  </a:lnTo>
                  <a:lnTo>
                    <a:pt x="952830" y="885075"/>
                  </a:lnTo>
                  <a:lnTo>
                    <a:pt x="1057973" y="914158"/>
                  </a:lnTo>
                  <a:lnTo>
                    <a:pt x="1066368" y="909370"/>
                  </a:lnTo>
                  <a:lnTo>
                    <a:pt x="1070876" y="893114"/>
                  </a:lnTo>
                  <a:close/>
                </a:path>
                <a:path w="1579245" h="1496695">
                  <a:moveTo>
                    <a:pt x="1350124" y="414909"/>
                  </a:moveTo>
                  <a:lnTo>
                    <a:pt x="1348486" y="410464"/>
                  </a:lnTo>
                  <a:lnTo>
                    <a:pt x="1341869" y="404050"/>
                  </a:lnTo>
                  <a:lnTo>
                    <a:pt x="1337386" y="402551"/>
                  </a:lnTo>
                  <a:lnTo>
                    <a:pt x="1245387" y="413156"/>
                  </a:lnTo>
                  <a:lnTo>
                    <a:pt x="1239393" y="420700"/>
                  </a:lnTo>
                  <a:lnTo>
                    <a:pt x="1241107" y="435254"/>
                  </a:lnTo>
                  <a:lnTo>
                    <a:pt x="1245412" y="440131"/>
                  </a:lnTo>
                  <a:lnTo>
                    <a:pt x="1250937" y="441883"/>
                  </a:lnTo>
                  <a:lnTo>
                    <a:pt x="1252905" y="442506"/>
                  </a:lnTo>
                  <a:lnTo>
                    <a:pt x="1255077" y="442709"/>
                  </a:lnTo>
                  <a:lnTo>
                    <a:pt x="1323644" y="434860"/>
                  </a:lnTo>
                  <a:lnTo>
                    <a:pt x="1326121" y="437172"/>
                  </a:lnTo>
                  <a:lnTo>
                    <a:pt x="1329385" y="438759"/>
                  </a:lnTo>
                  <a:lnTo>
                    <a:pt x="1341412" y="439686"/>
                  </a:lnTo>
                  <a:lnTo>
                    <a:pt x="1348740" y="433438"/>
                  </a:lnTo>
                  <a:lnTo>
                    <a:pt x="1350124" y="414909"/>
                  </a:lnTo>
                  <a:close/>
                </a:path>
                <a:path w="1579245" h="1496695">
                  <a:moveTo>
                    <a:pt x="1490891" y="677735"/>
                  </a:moveTo>
                  <a:lnTo>
                    <a:pt x="1490764" y="662178"/>
                  </a:lnTo>
                  <a:lnTo>
                    <a:pt x="1484896" y="655675"/>
                  </a:lnTo>
                  <a:lnTo>
                    <a:pt x="1477149" y="654900"/>
                  </a:lnTo>
                  <a:lnTo>
                    <a:pt x="1430667" y="649655"/>
                  </a:lnTo>
                  <a:lnTo>
                    <a:pt x="1384185" y="643445"/>
                  </a:lnTo>
                  <a:lnTo>
                    <a:pt x="1337805" y="636295"/>
                  </a:lnTo>
                  <a:lnTo>
                    <a:pt x="1291577" y="628205"/>
                  </a:lnTo>
                  <a:lnTo>
                    <a:pt x="1245603" y="619188"/>
                  </a:lnTo>
                  <a:lnTo>
                    <a:pt x="1191717" y="607377"/>
                  </a:lnTo>
                  <a:lnTo>
                    <a:pt x="1183525" y="612546"/>
                  </a:lnTo>
                  <a:lnTo>
                    <a:pt x="1179817" y="628586"/>
                  </a:lnTo>
                  <a:lnTo>
                    <a:pt x="1184402" y="636358"/>
                  </a:lnTo>
                  <a:lnTo>
                    <a:pt x="1191895" y="638721"/>
                  </a:lnTo>
                  <a:lnTo>
                    <a:pt x="1193177" y="638962"/>
                  </a:lnTo>
                  <a:lnTo>
                    <a:pt x="1245196" y="650214"/>
                  </a:lnTo>
                  <a:lnTo>
                    <a:pt x="1297609" y="660285"/>
                  </a:lnTo>
                  <a:lnTo>
                    <a:pt x="1350289" y="669163"/>
                  </a:lnTo>
                  <a:lnTo>
                    <a:pt x="1403159" y="676846"/>
                  </a:lnTo>
                  <a:lnTo>
                    <a:pt x="1456080" y="683298"/>
                  </a:lnTo>
                  <a:lnTo>
                    <a:pt x="1459090" y="685685"/>
                  </a:lnTo>
                  <a:lnTo>
                    <a:pt x="1463040" y="686854"/>
                  </a:lnTo>
                  <a:lnTo>
                    <a:pt x="1485125" y="684314"/>
                  </a:lnTo>
                  <a:lnTo>
                    <a:pt x="1490891" y="677735"/>
                  </a:lnTo>
                  <a:close/>
                </a:path>
                <a:path w="1579245" h="1496695">
                  <a:moveTo>
                    <a:pt x="1578952" y="16713"/>
                  </a:moveTo>
                  <a:lnTo>
                    <a:pt x="1574457" y="4089"/>
                  </a:lnTo>
                  <a:lnTo>
                    <a:pt x="1568386" y="0"/>
                  </a:lnTo>
                  <a:lnTo>
                    <a:pt x="1561757" y="228"/>
                  </a:lnTo>
                  <a:lnTo>
                    <a:pt x="1517573" y="4076"/>
                  </a:lnTo>
                  <a:lnTo>
                    <a:pt x="1473936" y="11620"/>
                  </a:lnTo>
                  <a:lnTo>
                    <a:pt x="1430896" y="21564"/>
                  </a:lnTo>
                  <a:lnTo>
                    <a:pt x="1339507" y="45339"/>
                  </a:lnTo>
                  <a:lnTo>
                    <a:pt x="1291272" y="55930"/>
                  </a:lnTo>
                  <a:lnTo>
                    <a:pt x="1243291" y="62623"/>
                  </a:lnTo>
                  <a:lnTo>
                    <a:pt x="1194993" y="63665"/>
                  </a:lnTo>
                  <a:lnTo>
                    <a:pt x="1186637" y="63258"/>
                  </a:lnTo>
                  <a:lnTo>
                    <a:pt x="1179474" y="69723"/>
                  </a:lnTo>
                  <a:lnTo>
                    <a:pt x="1193609" y="94119"/>
                  </a:lnTo>
                  <a:lnTo>
                    <a:pt x="1245489" y="92976"/>
                  </a:lnTo>
                  <a:lnTo>
                    <a:pt x="1296606" y="85890"/>
                  </a:lnTo>
                  <a:lnTo>
                    <a:pt x="1346949" y="74891"/>
                  </a:lnTo>
                  <a:lnTo>
                    <a:pt x="1396492" y="62077"/>
                  </a:lnTo>
                  <a:lnTo>
                    <a:pt x="1430909" y="53035"/>
                  </a:lnTo>
                  <a:lnTo>
                    <a:pt x="1465681" y="44615"/>
                  </a:lnTo>
                  <a:lnTo>
                    <a:pt x="1500695" y="37553"/>
                  </a:lnTo>
                  <a:lnTo>
                    <a:pt x="1535836" y="32600"/>
                  </a:lnTo>
                  <a:lnTo>
                    <a:pt x="1536179" y="33274"/>
                  </a:lnTo>
                  <a:lnTo>
                    <a:pt x="1542122" y="41313"/>
                  </a:lnTo>
                  <a:lnTo>
                    <a:pt x="1551698" y="42659"/>
                  </a:lnTo>
                  <a:lnTo>
                    <a:pt x="1576832" y="23647"/>
                  </a:lnTo>
                  <a:lnTo>
                    <a:pt x="1578952" y="16713"/>
                  </a:lnTo>
                  <a:close/>
                </a:path>
              </a:pathLst>
            </a:custGeom>
            <a:solidFill>
              <a:srgbClr val="1C1C1B"/>
            </a:solidFill>
          </p:spPr>
          <p:txBody>
            <a:bodyPr wrap="square" lIns="0" tIns="0" rIns="0" bIns="0" rtlCol="0"/>
            <a:lstStyle/>
            <a:p>
              <a:endParaRPr/>
            </a:p>
          </p:txBody>
        </p:sp>
      </p:gr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0" y="0"/>
            <a:ext cx="18288000" cy="10287000"/>
          </a:xfrm>
          <a:custGeom>
            <a:avLst/>
            <a:gdLst/>
            <a:ahLst/>
            <a:cxnLst/>
            <a:rect l="l" t="t" r="r" b="b"/>
            <a:pathLst>
              <a:path w="18288000" h="10287000">
                <a:moveTo>
                  <a:pt x="18287998" y="10286999"/>
                </a:moveTo>
                <a:lnTo>
                  <a:pt x="0" y="10286999"/>
                </a:lnTo>
                <a:lnTo>
                  <a:pt x="0" y="0"/>
                </a:lnTo>
                <a:lnTo>
                  <a:pt x="18287998" y="0"/>
                </a:lnTo>
                <a:lnTo>
                  <a:pt x="18287998" y="10286999"/>
                </a:lnTo>
                <a:close/>
              </a:path>
            </a:pathLst>
          </a:custGeom>
          <a:solidFill>
            <a:srgbClr val="FFF9E7"/>
          </a:solidFill>
        </p:spPr>
        <p:txBody>
          <a:bodyPr wrap="square" lIns="0" tIns="0" rIns="0" bIns="0" rtlCol="0"/>
          <a:lstStyle/>
          <a:p>
            <a:endParaRPr/>
          </a:p>
        </p:txBody>
      </p:sp>
      <p:sp>
        <p:nvSpPr>
          <p:cNvPr id="3" name="object 3"/>
          <p:cNvSpPr/>
          <p:nvPr/>
        </p:nvSpPr>
        <p:spPr>
          <a:xfrm>
            <a:off x="14162710" y="1059343"/>
            <a:ext cx="3340735" cy="3274060"/>
          </a:xfrm>
          <a:custGeom>
            <a:avLst/>
            <a:gdLst/>
            <a:ahLst/>
            <a:cxnLst/>
            <a:rect l="l" t="t" r="r" b="b"/>
            <a:pathLst>
              <a:path w="3340734" h="3274060">
                <a:moveTo>
                  <a:pt x="32323" y="1500043"/>
                </a:moveTo>
                <a:lnTo>
                  <a:pt x="10583" y="1564726"/>
                </a:lnTo>
                <a:lnTo>
                  <a:pt x="0" y="1556352"/>
                </a:lnTo>
                <a:lnTo>
                  <a:pt x="18691" y="1500739"/>
                </a:lnTo>
                <a:lnTo>
                  <a:pt x="32323" y="1500043"/>
                </a:lnTo>
                <a:close/>
              </a:path>
              <a:path w="3340734" h="3274060">
                <a:moveTo>
                  <a:pt x="1080366" y="215479"/>
                </a:moveTo>
                <a:lnTo>
                  <a:pt x="497470" y="1949816"/>
                </a:lnTo>
                <a:lnTo>
                  <a:pt x="464357" y="1928746"/>
                </a:lnTo>
                <a:lnTo>
                  <a:pt x="443468" y="1911171"/>
                </a:lnTo>
                <a:lnTo>
                  <a:pt x="422950" y="1892490"/>
                </a:lnTo>
                <a:lnTo>
                  <a:pt x="390951" y="1868106"/>
                </a:lnTo>
                <a:lnTo>
                  <a:pt x="381157" y="1857385"/>
                </a:lnTo>
                <a:lnTo>
                  <a:pt x="359416" y="1842341"/>
                </a:lnTo>
                <a:lnTo>
                  <a:pt x="349900" y="1830791"/>
                </a:lnTo>
                <a:lnTo>
                  <a:pt x="340662" y="1818412"/>
                </a:lnTo>
                <a:lnTo>
                  <a:pt x="319232" y="1802448"/>
                </a:lnTo>
                <a:lnTo>
                  <a:pt x="309375" y="1791910"/>
                </a:lnTo>
                <a:lnTo>
                  <a:pt x="287295" y="1777880"/>
                </a:lnTo>
                <a:lnTo>
                  <a:pt x="277345" y="1767619"/>
                </a:lnTo>
                <a:lnTo>
                  <a:pt x="255481" y="1752943"/>
                </a:lnTo>
                <a:lnTo>
                  <a:pt x="245563" y="1742590"/>
                </a:lnTo>
                <a:lnTo>
                  <a:pt x="223420" y="1728743"/>
                </a:lnTo>
                <a:lnTo>
                  <a:pt x="213038" y="1719771"/>
                </a:lnTo>
                <a:lnTo>
                  <a:pt x="190771" y="1706293"/>
                </a:lnTo>
                <a:lnTo>
                  <a:pt x="181008" y="1695480"/>
                </a:lnTo>
                <a:lnTo>
                  <a:pt x="159391" y="1680068"/>
                </a:lnTo>
                <a:lnTo>
                  <a:pt x="149720" y="1668978"/>
                </a:lnTo>
                <a:lnTo>
                  <a:pt x="127717" y="1654717"/>
                </a:lnTo>
                <a:lnTo>
                  <a:pt x="95378" y="1631346"/>
                </a:lnTo>
                <a:lnTo>
                  <a:pt x="85413" y="1621131"/>
                </a:lnTo>
                <a:lnTo>
                  <a:pt x="63394" y="1606916"/>
                </a:lnTo>
                <a:lnTo>
                  <a:pt x="53135" y="1597576"/>
                </a:lnTo>
                <a:lnTo>
                  <a:pt x="42691" y="1588788"/>
                </a:lnTo>
                <a:lnTo>
                  <a:pt x="20115" y="1576230"/>
                </a:lnTo>
                <a:lnTo>
                  <a:pt x="20455" y="1575217"/>
                </a:lnTo>
                <a:lnTo>
                  <a:pt x="9315" y="1568501"/>
                </a:lnTo>
                <a:lnTo>
                  <a:pt x="33824" y="1495577"/>
                </a:lnTo>
                <a:lnTo>
                  <a:pt x="66642" y="1477658"/>
                </a:lnTo>
                <a:lnTo>
                  <a:pt x="99183" y="1460567"/>
                </a:lnTo>
                <a:lnTo>
                  <a:pt x="119499" y="1439983"/>
                </a:lnTo>
                <a:lnTo>
                  <a:pt x="151761" y="1423721"/>
                </a:lnTo>
                <a:lnTo>
                  <a:pt x="190521" y="1388123"/>
                </a:lnTo>
                <a:lnTo>
                  <a:pt x="241041" y="1357399"/>
                </a:lnTo>
                <a:lnTo>
                  <a:pt x="279337" y="1323182"/>
                </a:lnTo>
                <a:lnTo>
                  <a:pt x="329579" y="1293288"/>
                </a:lnTo>
                <a:lnTo>
                  <a:pt x="366498" y="1263169"/>
                </a:lnTo>
                <a:lnTo>
                  <a:pt x="415414" y="1237218"/>
                </a:lnTo>
                <a:lnTo>
                  <a:pt x="452284" y="1207245"/>
                </a:lnTo>
                <a:lnTo>
                  <a:pt x="501216" y="1181245"/>
                </a:lnTo>
                <a:lnTo>
                  <a:pt x="538168" y="1151029"/>
                </a:lnTo>
                <a:lnTo>
                  <a:pt x="587247" y="1124593"/>
                </a:lnTo>
                <a:lnTo>
                  <a:pt x="661728" y="1062440"/>
                </a:lnTo>
                <a:lnTo>
                  <a:pt x="727782" y="1025363"/>
                </a:lnTo>
                <a:lnTo>
                  <a:pt x="732347" y="1011781"/>
                </a:lnTo>
                <a:lnTo>
                  <a:pt x="749135" y="1001694"/>
                </a:lnTo>
                <a:lnTo>
                  <a:pt x="766202" y="990777"/>
                </a:lnTo>
                <a:lnTo>
                  <a:pt x="769173" y="981938"/>
                </a:lnTo>
                <a:lnTo>
                  <a:pt x="783192" y="980091"/>
                </a:lnTo>
                <a:lnTo>
                  <a:pt x="1047477" y="193742"/>
                </a:lnTo>
                <a:lnTo>
                  <a:pt x="1058409" y="201080"/>
                </a:lnTo>
                <a:lnTo>
                  <a:pt x="1080366" y="215479"/>
                </a:lnTo>
                <a:close/>
              </a:path>
              <a:path w="3340734" h="3274060">
                <a:moveTo>
                  <a:pt x="1047477" y="193742"/>
                </a:moveTo>
                <a:lnTo>
                  <a:pt x="783192" y="980091"/>
                </a:lnTo>
                <a:lnTo>
                  <a:pt x="774124" y="967206"/>
                </a:lnTo>
                <a:lnTo>
                  <a:pt x="782418" y="942530"/>
                </a:lnTo>
                <a:lnTo>
                  <a:pt x="774201" y="927112"/>
                </a:lnTo>
                <a:lnTo>
                  <a:pt x="777930" y="916017"/>
                </a:lnTo>
                <a:lnTo>
                  <a:pt x="774650" y="885914"/>
                </a:lnTo>
                <a:lnTo>
                  <a:pt x="783222" y="860409"/>
                </a:lnTo>
                <a:lnTo>
                  <a:pt x="779755" y="830858"/>
                </a:lnTo>
                <a:lnTo>
                  <a:pt x="788513" y="804801"/>
                </a:lnTo>
                <a:lnTo>
                  <a:pt x="785387" y="774237"/>
                </a:lnTo>
                <a:lnTo>
                  <a:pt x="794300" y="747719"/>
                </a:lnTo>
                <a:lnTo>
                  <a:pt x="788048" y="686592"/>
                </a:lnTo>
                <a:lnTo>
                  <a:pt x="796805" y="660534"/>
                </a:lnTo>
                <a:lnTo>
                  <a:pt x="789873" y="601433"/>
                </a:lnTo>
                <a:lnTo>
                  <a:pt x="798631" y="575375"/>
                </a:lnTo>
                <a:lnTo>
                  <a:pt x="792316" y="474569"/>
                </a:lnTo>
                <a:lnTo>
                  <a:pt x="802126" y="445381"/>
                </a:lnTo>
                <a:lnTo>
                  <a:pt x="799898" y="412147"/>
                </a:lnTo>
                <a:lnTo>
                  <a:pt x="807851" y="348620"/>
                </a:lnTo>
                <a:lnTo>
                  <a:pt x="805622" y="315386"/>
                </a:lnTo>
                <a:lnTo>
                  <a:pt x="802759" y="284039"/>
                </a:lnTo>
                <a:lnTo>
                  <a:pt x="799247" y="254627"/>
                </a:lnTo>
                <a:lnTo>
                  <a:pt x="807586" y="229812"/>
                </a:lnTo>
                <a:lnTo>
                  <a:pt x="804167" y="200123"/>
                </a:lnTo>
                <a:lnTo>
                  <a:pt x="796584" y="182819"/>
                </a:lnTo>
                <a:lnTo>
                  <a:pt x="822904" y="104508"/>
                </a:lnTo>
                <a:lnTo>
                  <a:pt x="838826" y="96999"/>
                </a:lnTo>
                <a:lnTo>
                  <a:pt x="840837" y="91014"/>
                </a:lnTo>
                <a:lnTo>
                  <a:pt x="854330" y="90732"/>
                </a:lnTo>
                <a:lnTo>
                  <a:pt x="867080" y="92660"/>
                </a:lnTo>
                <a:lnTo>
                  <a:pt x="866863" y="93305"/>
                </a:lnTo>
                <a:lnTo>
                  <a:pt x="878747" y="97811"/>
                </a:lnTo>
                <a:lnTo>
                  <a:pt x="890105" y="103883"/>
                </a:lnTo>
                <a:lnTo>
                  <a:pt x="901988" y="108389"/>
                </a:lnTo>
                <a:lnTo>
                  <a:pt x="947170" y="133412"/>
                </a:lnTo>
                <a:lnTo>
                  <a:pt x="969746" y="145970"/>
                </a:lnTo>
                <a:lnTo>
                  <a:pt x="992229" y="158804"/>
                </a:lnTo>
                <a:lnTo>
                  <a:pt x="1014526" y="172190"/>
                </a:lnTo>
                <a:lnTo>
                  <a:pt x="1036545" y="186405"/>
                </a:lnTo>
                <a:lnTo>
                  <a:pt x="1047477" y="193742"/>
                </a:lnTo>
                <a:close/>
              </a:path>
              <a:path w="3340734" h="3274060">
                <a:moveTo>
                  <a:pt x="297496" y="2305628"/>
                </a:moveTo>
                <a:lnTo>
                  <a:pt x="231149" y="2503038"/>
                </a:lnTo>
                <a:lnTo>
                  <a:pt x="222391" y="2489232"/>
                </a:lnTo>
                <a:lnTo>
                  <a:pt x="214004" y="2474321"/>
                </a:lnTo>
                <a:lnTo>
                  <a:pt x="241731" y="2391822"/>
                </a:lnTo>
                <a:lnTo>
                  <a:pt x="261785" y="2372020"/>
                </a:lnTo>
                <a:lnTo>
                  <a:pt x="277443" y="2325430"/>
                </a:lnTo>
                <a:lnTo>
                  <a:pt x="297496" y="2305628"/>
                </a:lnTo>
                <a:close/>
              </a:path>
              <a:path w="3340734" h="3274060">
                <a:moveTo>
                  <a:pt x="1896118" y="180169"/>
                </a:moveTo>
                <a:lnTo>
                  <a:pt x="1061325" y="2664001"/>
                </a:lnTo>
                <a:lnTo>
                  <a:pt x="1044180" y="2635284"/>
                </a:lnTo>
                <a:lnTo>
                  <a:pt x="1034122" y="2625345"/>
                </a:lnTo>
                <a:lnTo>
                  <a:pt x="1007075" y="2626092"/>
                </a:lnTo>
                <a:lnTo>
                  <a:pt x="993721" y="2625959"/>
                </a:lnTo>
                <a:lnTo>
                  <a:pt x="980646" y="2624998"/>
                </a:lnTo>
                <a:lnTo>
                  <a:pt x="929414" y="2617976"/>
                </a:lnTo>
                <a:lnTo>
                  <a:pt x="878693" y="2609434"/>
                </a:lnTo>
                <a:lnTo>
                  <a:pt x="816521" y="2595097"/>
                </a:lnTo>
                <a:lnTo>
                  <a:pt x="790912" y="2591563"/>
                </a:lnTo>
                <a:lnTo>
                  <a:pt x="765118" y="2588581"/>
                </a:lnTo>
                <a:lnTo>
                  <a:pt x="739417" y="2585323"/>
                </a:lnTo>
                <a:lnTo>
                  <a:pt x="714010" y="2581191"/>
                </a:lnTo>
                <a:lnTo>
                  <a:pt x="651528" y="2567774"/>
                </a:lnTo>
                <a:lnTo>
                  <a:pt x="626121" y="2563642"/>
                </a:lnTo>
                <a:lnTo>
                  <a:pt x="613093" y="2562542"/>
                </a:lnTo>
                <a:lnTo>
                  <a:pt x="601054" y="2558496"/>
                </a:lnTo>
                <a:lnTo>
                  <a:pt x="561858" y="2555528"/>
                </a:lnTo>
                <a:lnTo>
                  <a:pt x="510433" y="2549079"/>
                </a:lnTo>
                <a:lnTo>
                  <a:pt x="470903" y="2547100"/>
                </a:lnTo>
                <a:lnTo>
                  <a:pt x="419241" y="2541358"/>
                </a:lnTo>
                <a:lnTo>
                  <a:pt x="367531" y="2535758"/>
                </a:lnTo>
                <a:lnTo>
                  <a:pt x="354162" y="2535671"/>
                </a:lnTo>
                <a:lnTo>
                  <a:pt x="327795" y="2534393"/>
                </a:lnTo>
                <a:lnTo>
                  <a:pt x="314426" y="2534306"/>
                </a:lnTo>
                <a:lnTo>
                  <a:pt x="313838" y="2536056"/>
                </a:lnTo>
                <a:lnTo>
                  <a:pt x="300995" y="2534404"/>
                </a:lnTo>
                <a:lnTo>
                  <a:pt x="288369" y="2532107"/>
                </a:lnTo>
                <a:lnTo>
                  <a:pt x="275619" y="2530179"/>
                </a:lnTo>
                <a:lnTo>
                  <a:pt x="263055" y="2527698"/>
                </a:lnTo>
                <a:lnTo>
                  <a:pt x="250862" y="2524113"/>
                </a:lnTo>
                <a:lnTo>
                  <a:pt x="239226" y="2518870"/>
                </a:lnTo>
                <a:lnTo>
                  <a:pt x="228611" y="2510588"/>
                </a:lnTo>
                <a:lnTo>
                  <a:pt x="313959" y="2256644"/>
                </a:lnTo>
                <a:lnTo>
                  <a:pt x="334461" y="2235507"/>
                </a:lnTo>
                <a:lnTo>
                  <a:pt x="351961" y="2183438"/>
                </a:lnTo>
                <a:lnTo>
                  <a:pt x="381144" y="2136474"/>
                </a:lnTo>
                <a:lnTo>
                  <a:pt x="389901" y="2110417"/>
                </a:lnTo>
                <a:lnTo>
                  <a:pt x="411007" y="2087485"/>
                </a:lnTo>
                <a:lnTo>
                  <a:pt x="420259" y="2059954"/>
                </a:lnTo>
                <a:lnTo>
                  <a:pt x="441550" y="2036470"/>
                </a:lnTo>
                <a:lnTo>
                  <a:pt x="454176" y="1998903"/>
                </a:lnTo>
                <a:lnTo>
                  <a:pt x="469588" y="1992912"/>
                </a:lnTo>
                <a:lnTo>
                  <a:pt x="476520" y="1972288"/>
                </a:lnTo>
                <a:lnTo>
                  <a:pt x="497470" y="1949816"/>
                </a:lnTo>
                <a:lnTo>
                  <a:pt x="1080366" y="215479"/>
                </a:lnTo>
                <a:lnTo>
                  <a:pt x="1102508" y="229326"/>
                </a:lnTo>
                <a:lnTo>
                  <a:pt x="1148108" y="253106"/>
                </a:lnTo>
                <a:lnTo>
                  <a:pt x="1170018" y="267643"/>
                </a:lnTo>
                <a:lnTo>
                  <a:pt x="1181159" y="274359"/>
                </a:lnTo>
                <a:lnTo>
                  <a:pt x="1192285" y="281122"/>
                </a:lnTo>
                <a:lnTo>
                  <a:pt x="1203131" y="288713"/>
                </a:lnTo>
                <a:lnTo>
                  <a:pt x="1213793" y="296856"/>
                </a:lnTo>
                <a:lnTo>
                  <a:pt x="1224361" y="305275"/>
                </a:lnTo>
                <a:lnTo>
                  <a:pt x="1258263" y="323997"/>
                </a:lnTo>
                <a:lnTo>
                  <a:pt x="1280220" y="338396"/>
                </a:lnTo>
                <a:lnTo>
                  <a:pt x="1302362" y="352242"/>
                </a:lnTo>
                <a:lnTo>
                  <a:pt x="1324783" y="365261"/>
                </a:lnTo>
                <a:lnTo>
                  <a:pt x="1347050" y="378739"/>
                </a:lnTo>
                <a:lnTo>
                  <a:pt x="1368852" y="393598"/>
                </a:lnTo>
                <a:lnTo>
                  <a:pt x="1402506" y="413056"/>
                </a:lnTo>
                <a:lnTo>
                  <a:pt x="1424215" y="428192"/>
                </a:lnTo>
                <a:lnTo>
                  <a:pt x="1446652" y="441164"/>
                </a:lnTo>
                <a:lnTo>
                  <a:pt x="1479115" y="464167"/>
                </a:lnTo>
                <a:lnTo>
                  <a:pt x="1501552" y="477139"/>
                </a:lnTo>
                <a:lnTo>
                  <a:pt x="1534696" y="498116"/>
                </a:lnTo>
                <a:lnTo>
                  <a:pt x="1651069" y="391046"/>
                </a:lnTo>
                <a:lnTo>
                  <a:pt x="1689428" y="356645"/>
                </a:lnTo>
                <a:lnTo>
                  <a:pt x="1728482" y="320172"/>
                </a:lnTo>
                <a:lnTo>
                  <a:pt x="1748241" y="301245"/>
                </a:lnTo>
                <a:lnTo>
                  <a:pt x="1780317" y="285536"/>
                </a:lnTo>
                <a:lnTo>
                  <a:pt x="1800370" y="265734"/>
                </a:lnTo>
                <a:lnTo>
                  <a:pt x="1840106" y="227236"/>
                </a:lnTo>
                <a:lnTo>
                  <a:pt x="1860159" y="207434"/>
                </a:lnTo>
                <a:lnTo>
                  <a:pt x="1896118" y="180169"/>
                </a:lnTo>
                <a:close/>
              </a:path>
              <a:path w="3340734" h="3274060">
                <a:moveTo>
                  <a:pt x="2564499" y="3015080"/>
                </a:moveTo>
                <a:lnTo>
                  <a:pt x="2528617" y="3121842"/>
                </a:lnTo>
                <a:lnTo>
                  <a:pt x="2513840" y="3125944"/>
                </a:lnTo>
                <a:lnTo>
                  <a:pt x="2500502" y="3125766"/>
                </a:lnTo>
                <a:lnTo>
                  <a:pt x="2487536" y="3124482"/>
                </a:lnTo>
                <a:lnTo>
                  <a:pt x="2474940" y="3122093"/>
                </a:lnTo>
                <a:lnTo>
                  <a:pt x="2474755" y="3122646"/>
                </a:lnTo>
                <a:lnTo>
                  <a:pt x="2462871" y="3118139"/>
                </a:lnTo>
                <a:lnTo>
                  <a:pt x="2439475" y="3108022"/>
                </a:lnTo>
                <a:lnTo>
                  <a:pt x="2427592" y="3103515"/>
                </a:lnTo>
                <a:lnTo>
                  <a:pt x="2403840" y="3094457"/>
                </a:lnTo>
                <a:lnTo>
                  <a:pt x="2392591" y="3088063"/>
                </a:lnTo>
                <a:lnTo>
                  <a:pt x="2381528" y="3081116"/>
                </a:lnTo>
                <a:lnTo>
                  <a:pt x="2370371" y="3074446"/>
                </a:lnTo>
                <a:lnTo>
                  <a:pt x="2325189" y="3049423"/>
                </a:lnTo>
                <a:lnTo>
                  <a:pt x="2291720" y="3029413"/>
                </a:lnTo>
                <a:lnTo>
                  <a:pt x="2257787" y="3010784"/>
                </a:lnTo>
                <a:lnTo>
                  <a:pt x="2223668" y="2992707"/>
                </a:lnTo>
                <a:lnTo>
                  <a:pt x="2189642" y="2974354"/>
                </a:lnTo>
                <a:lnTo>
                  <a:pt x="2156080" y="2954620"/>
                </a:lnTo>
                <a:lnTo>
                  <a:pt x="2122983" y="2933505"/>
                </a:lnTo>
                <a:lnTo>
                  <a:pt x="2078032" y="2907791"/>
                </a:lnTo>
                <a:lnTo>
                  <a:pt x="2045028" y="2886399"/>
                </a:lnTo>
                <a:lnTo>
                  <a:pt x="2022421" y="2873934"/>
                </a:lnTo>
                <a:lnTo>
                  <a:pt x="2011760" y="2865791"/>
                </a:lnTo>
                <a:lnTo>
                  <a:pt x="1988875" y="2854154"/>
                </a:lnTo>
                <a:lnTo>
                  <a:pt x="1965711" y="2843346"/>
                </a:lnTo>
                <a:lnTo>
                  <a:pt x="1941634" y="2835254"/>
                </a:lnTo>
                <a:lnTo>
                  <a:pt x="1904808" y="2865097"/>
                </a:lnTo>
                <a:lnTo>
                  <a:pt x="1886720" y="2879052"/>
                </a:lnTo>
                <a:lnTo>
                  <a:pt x="1856686" y="2888684"/>
                </a:lnTo>
                <a:lnTo>
                  <a:pt x="1816765" y="2927735"/>
                </a:lnTo>
                <a:lnTo>
                  <a:pt x="1801168" y="2934278"/>
                </a:lnTo>
                <a:lnTo>
                  <a:pt x="1797795" y="2944314"/>
                </a:lnTo>
                <a:lnTo>
                  <a:pt x="1782384" y="2950304"/>
                </a:lnTo>
                <a:lnTo>
                  <a:pt x="1766787" y="2956847"/>
                </a:lnTo>
                <a:lnTo>
                  <a:pt x="1747476" y="2974439"/>
                </a:lnTo>
                <a:lnTo>
                  <a:pt x="1716313" y="2987432"/>
                </a:lnTo>
                <a:lnTo>
                  <a:pt x="1697188" y="3004472"/>
                </a:lnTo>
                <a:lnTo>
                  <a:pt x="1677878" y="3022064"/>
                </a:lnTo>
                <a:lnTo>
                  <a:pt x="1646544" y="3035563"/>
                </a:lnTo>
                <a:lnTo>
                  <a:pt x="1627528" y="3052280"/>
                </a:lnTo>
                <a:lnTo>
                  <a:pt x="1608697" y="3068445"/>
                </a:lnTo>
                <a:lnTo>
                  <a:pt x="1559198" y="3096130"/>
                </a:lnTo>
                <a:lnTo>
                  <a:pt x="1503030" y="3143657"/>
                </a:lnTo>
                <a:lnTo>
                  <a:pt x="1434205" y="3188980"/>
                </a:lnTo>
                <a:lnTo>
                  <a:pt x="1400025" y="3210950"/>
                </a:lnTo>
                <a:lnTo>
                  <a:pt x="1332144" y="3253465"/>
                </a:lnTo>
                <a:lnTo>
                  <a:pt x="1287535" y="3266602"/>
                </a:lnTo>
                <a:lnTo>
                  <a:pt x="1285136" y="3273738"/>
                </a:lnTo>
                <a:lnTo>
                  <a:pt x="1271829" y="3273467"/>
                </a:lnTo>
                <a:lnTo>
                  <a:pt x="1259079" y="3271538"/>
                </a:lnTo>
                <a:lnTo>
                  <a:pt x="1247072" y="3267400"/>
                </a:lnTo>
                <a:lnTo>
                  <a:pt x="1235993" y="3260500"/>
                </a:lnTo>
                <a:lnTo>
                  <a:pt x="1237076" y="3257277"/>
                </a:lnTo>
                <a:lnTo>
                  <a:pt x="1226678" y="3248351"/>
                </a:lnTo>
                <a:lnTo>
                  <a:pt x="1228689" y="3242367"/>
                </a:lnTo>
                <a:lnTo>
                  <a:pt x="1218848" y="3231783"/>
                </a:lnTo>
                <a:lnTo>
                  <a:pt x="1204674" y="3194227"/>
                </a:lnTo>
                <a:lnTo>
                  <a:pt x="1208218" y="3183685"/>
                </a:lnTo>
                <a:lnTo>
                  <a:pt x="1199444" y="3169925"/>
                </a:lnTo>
                <a:lnTo>
                  <a:pt x="1190485" y="3156717"/>
                </a:lnTo>
                <a:lnTo>
                  <a:pt x="1193471" y="3147832"/>
                </a:lnTo>
                <a:lnTo>
                  <a:pt x="1174346" y="3125008"/>
                </a:lnTo>
                <a:lnTo>
                  <a:pt x="1166269" y="3109176"/>
                </a:lnTo>
                <a:lnTo>
                  <a:pt x="1168249" y="3103283"/>
                </a:lnTo>
                <a:lnTo>
                  <a:pt x="1159754" y="3088695"/>
                </a:lnTo>
                <a:lnTo>
                  <a:pt x="1166098" y="3069819"/>
                </a:lnTo>
                <a:lnTo>
                  <a:pt x="1160342" y="3047082"/>
                </a:lnTo>
                <a:lnTo>
                  <a:pt x="1152063" y="3031849"/>
                </a:lnTo>
                <a:lnTo>
                  <a:pt x="1156009" y="3020109"/>
                </a:lnTo>
                <a:lnTo>
                  <a:pt x="1147824" y="3004600"/>
                </a:lnTo>
                <a:lnTo>
                  <a:pt x="1143800" y="2976706"/>
                </a:lnTo>
                <a:lnTo>
                  <a:pt x="1123344" y="2917978"/>
                </a:lnTo>
                <a:lnTo>
                  <a:pt x="1111088" y="2834850"/>
                </a:lnTo>
                <a:lnTo>
                  <a:pt x="1102779" y="2819709"/>
                </a:lnTo>
                <a:lnTo>
                  <a:pt x="1106601" y="2808338"/>
                </a:lnTo>
                <a:lnTo>
                  <a:pt x="1098570" y="2792368"/>
                </a:lnTo>
                <a:lnTo>
                  <a:pt x="1090818" y="2775569"/>
                </a:lnTo>
                <a:lnTo>
                  <a:pt x="1082585" y="2720335"/>
                </a:lnTo>
                <a:lnTo>
                  <a:pt x="1080605" y="2726228"/>
                </a:lnTo>
                <a:lnTo>
                  <a:pt x="1072868" y="2709383"/>
                </a:lnTo>
                <a:lnTo>
                  <a:pt x="1057023" y="2676799"/>
                </a:lnTo>
                <a:lnTo>
                  <a:pt x="1900079" y="168383"/>
                </a:lnTo>
                <a:lnTo>
                  <a:pt x="1977941" y="96175"/>
                </a:lnTo>
                <a:lnTo>
                  <a:pt x="1992950" y="91381"/>
                </a:lnTo>
                <a:lnTo>
                  <a:pt x="1990969" y="97274"/>
                </a:lnTo>
                <a:lnTo>
                  <a:pt x="2031261" y="57118"/>
                </a:lnTo>
                <a:lnTo>
                  <a:pt x="2051175" y="37731"/>
                </a:lnTo>
                <a:lnTo>
                  <a:pt x="2082849" y="23219"/>
                </a:lnTo>
                <a:lnTo>
                  <a:pt x="2085820" y="14379"/>
                </a:lnTo>
                <a:lnTo>
                  <a:pt x="2099344" y="14006"/>
                </a:lnTo>
                <a:lnTo>
                  <a:pt x="2100829" y="9586"/>
                </a:lnTo>
                <a:lnTo>
                  <a:pt x="2130847" y="0"/>
                </a:lnTo>
                <a:lnTo>
                  <a:pt x="2166823" y="12552"/>
                </a:lnTo>
                <a:lnTo>
                  <a:pt x="2184107" y="40854"/>
                </a:lnTo>
                <a:lnTo>
                  <a:pt x="2199271" y="75464"/>
                </a:lnTo>
                <a:lnTo>
                  <a:pt x="2195542" y="86559"/>
                </a:lnTo>
                <a:lnTo>
                  <a:pt x="2203758" y="101976"/>
                </a:lnTo>
                <a:lnTo>
                  <a:pt x="2199751" y="113900"/>
                </a:lnTo>
                <a:lnTo>
                  <a:pt x="2207503" y="130698"/>
                </a:lnTo>
                <a:lnTo>
                  <a:pt x="2211526" y="158592"/>
                </a:lnTo>
                <a:lnTo>
                  <a:pt x="2219944" y="213274"/>
                </a:lnTo>
                <a:lnTo>
                  <a:pt x="2211929" y="237122"/>
                </a:lnTo>
                <a:lnTo>
                  <a:pt x="2228394" y="347591"/>
                </a:lnTo>
                <a:lnTo>
                  <a:pt x="2240000" y="432653"/>
                </a:lnTo>
                <a:lnTo>
                  <a:pt x="2255907" y="465053"/>
                </a:lnTo>
                <a:lnTo>
                  <a:pt x="2259930" y="492946"/>
                </a:lnTo>
                <a:lnTo>
                  <a:pt x="2268348" y="547628"/>
                </a:lnTo>
                <a:lnTo>
                  <a:pt x="2280232" y="631861"/>
                </a:lnTo>
                <a:lnTo>
                  <a:pt x="2284395" y="659340"/>
                </a:lnTo>
                <a:lnTo>
                  <a:pt x="2288836" y="685991"/>
                </a:lnTo>
                <a:lnTo>
                  <a:pt x="2303010" y="723547"/>
                </a:lnTo>
                <a:lnTo>
                  <a:pt x="2304000" y="720601"/>
                </a:lnTo>
                <a:lnTo>
                  <a:pt x="2317539" y="720181"/>
                </a:lnTo>
                <a:lnTo>
                  <a:pt x="2331171" y="719485"/>
                </a:lnTo>
                <a:lnTo>
                  <a:pt x="2344989" y="718237"/>
                </a:lnTo>
                <a:lnTo>
                  <a:pt x="2359085" y="716160"/>
                </a:lnTo>
                <a:lnTo>
                  <a:pt x="2386287" y="714952"/>
                </a:lnTo>
                <a:lnTo>
                  <a:pt x="2441063" y="711432"/>
                </a:lnTo>
                <a:lnTo>
                  <a:pt x="2480303" y="714270"/>
                </a:lnTo>
                <a:lnTo>
                  <a:pt x="2507490" y="713108"/>
                </a:lnTo>
                <a:lnTo>
                  <a:pt x="2534769" y="711670"/>
                </a:lnTo>
                <a:lnTo>
                  <a:pt x="2561863" y="710785"/>
                </a:lnTo>
                <a:lnTo>
                  <a:pt x="2627160" y="715822"/>
                </a:lnTo>
                <a:lnTo>
                  <a:pt x="2654254" y="714937"/>
                </a:lnTo>
                <a:lnTo>
                  <a:pt x="2681534" y="713499"/>
                </a:lnTo>
                <a:lnTo>
                  <a:pt x="2720759" y="716383"/>
                </a:lnTo>
                <a:lnTo>
                  <a:pt x="2761833" y="713765"/>
                </a:lnTo>
                <a:lnTo>
                  <a:pt x="2803192" y="710299"/>
                </a:lnTo>
                <a:lnTo>
                  <a:pt x="2856685" y="710596"/>
                </a:lnTo>
                <a:lnTo>
                  <a:pt x="2898044" y="707129"/>
                </a:lnTo>
                <a:lnTo>
                  <a:pt x="2951156" y="708558"/>
                </a:lnTo>
                <a:lnTo>
                  <a:pt x="3005251" y="707063"/>
                </a:lnTo>
                <a:lnTo>
                  <a:pt x="3017877" y="709360"/>
                </a:lnTo>
                <a:lnTo>
                  <a:pt x="3030720" y="711012"/>
                </a:lnTo>
                <a:lnTo>
                  <a:pt x="3043346" y="713308"/>
                </a:lnTo>
                <a:lnTo>
                  <a:pt x="3055385" y="717354"/>
                </a:lnTo>
                <a:lnTo>
                  <a:pt x="3055214" y="717861"/>
                </a:lnTo>
                <a:lnTo>
                  <a:pt x="3066804" y="723242"/>
                </a:lnTo>
                <a:lnTo>
                  <a:pt x="3066169" y="725129"/>
                </a:lnTo>
                <a:lnTo>
                  <a:pt x="3077481" y="731339"/>
                </a:lnTo>
                <a:lnTo>
                  <a:pt x="3087848" y="740357"/>
                </a:lnTo>
                <a:lnTo>
                  <a:pt x="3085805" y="746434"/>
                </a:lnTo>
                <a:lnTo>
                  <a:pt x="3095430" y="757662"/>
                </a:lnTo>
                <a:lnTo>
                  <a:pt x="3078162" y="809040"/>
                </a:lnTo>
                <a:lnTo>
                  <a:pt x="3086193" y="825010"/>
                </a:lnTo>
                <a:lnTo>
                  <a:pt x="3052199" y="926155"/>
                </a:lnTo>
                <a:lnTo>
                  <a:pt x="3049383" y="974397"/>
                </a:lnTo>
                <a:lnTo>
                  <a:pt x="2564153" y="2418142"/>
                </a:lnTo>
                <a:lnTo>
                  <a:pt x="2558367" y="2475224"/>
                </a:lnTo>
                <a:lnTo>
                  <a:pt x="2561338" y="2506248"/>
                </a:lnTo>
                <a:lnTo>
                  <a:pt x="2552085" y="2533778"/>
                </a:lnTo>
                <a:lnTo>
                  <a:pt x="2554871" y="2565355"/>
                </a:lnTo>
                <a:lnTo>
                  <a:pt x="2545803" y="2592333"/>
                </a:lnTo>
                <a:lnTo>
                  <a:pt x="2555026" y="2644621"/>
                </a:lnTo>
                <a:lnTo>
                  <a:pt x="2547599" y="2666719"/>
                </a:lnTo>
                <a:lnTo>
                  <a:pt x="2556822" y="2719008"/>
                </a:lnTo>
                <a:lnTo>
                  <a:pt x="2549395" y="2741106"/>
                </a:lnTo>
                <a:lnTo>
                  <a:pt x="2558617" y="2793394"/>
                </a:lnTo>
                <a:lnTo>
                  <a:pt x="2550865" y="2816459"/>
                </a:lnTo>
                <a:lnTo>
                  <a:pt x="2554687" y="2844951"/>
                </a:lnTo>
                <a:lnTo>
                  <a:pt x="2565767" y="2931578"/>
                </a:lnTo>
                <a:lnTo>
                  <a:pt x="2557257" y="2956899"/>
                </a:lnTo>
                <a:lnTo>
                  <a:pt x="2560785" y="2986266"/>
                </a:lnTo>
                <a:lnTo>
                  <a:pt x="2564499" y="3015080"/>
                </a:lnTo>
                <a:close/>
              </a:path>
              <a:path w="3340734" h="3274060">
                <a:moveTo>
                  <a:pt x="3326490" y="2143120"/>
                </a:moveTo>
                <a:lnTo>
                  <a:pt x="3299258" y="2224147"/>
                </a:lnTo>
                <a:lnTo>
                  <a:pt x="3285734" y="2224520"/>
                </a:lnTo>
                <a:lnTo>
                  <a:pt x="3270153" y="2231017"/>
                </a:lnTo>
                <a:lnTo>
                  <a:pt x="3254850" y="2236685"/>
                </a:lnTo>
                <a:lnTo>
                  <a:pt x="3239732" y="2241801"/>
                </a:lnTo>
                <a:lnTo>
                  <a:pt x="3224708" y="2246640"/>
                </a:lnTo>
                <a:lnTo>
                  <a:pt x="3124595" y="2265461"/>
                </a:lnTo>
                <a:lnTo>
                  <a:pt x="3080466" y="2277171"/>
                </a:lnTo>
                <a:lnTo>
                  <a:pt x="2992577" y="2299485"/>
                </a:lnTo>
                <a:lnTo>
                  <a:pt x="2948448" y="2311195"/>
                </a:lnTo>
                <a:lnTo>
                  <a:pt x="2828375" y="2349541"/>
                </a:lnTo>
                <a:lnTo>
                  <a:pt x="2829365" y="2346595"/>
                </a:lnTo>
                <a:lnTo>
                  <a:pt x="2785994" y="2356049"/>
                </a:lnTo>
                <a:lnTo>
                  <a:pt x="2754939" y="2368720"/>
                </a:lnTo>
                <a:lnTo>
                  <a:pt x="2712031" y="2376793"/>
                </a:lnTo>
                <a:lnTo>
                  <a:pt x="2681255" y="2388635"/>
                </a:lnTo>
                <a:lnTo>
                  <a:pt x="2653635" y="2391086"/>
                </a:lnTo>
                <a:lnTo>
                  <a:pt x="2638332" y="2396754"/>
                </a:lnTo>
                <a:lnTo>
                  <a:pt x="2623215" y="2401869"/>
                </a:lnTo>
                <a:lnTo>
                  <a:pt x="2596152" y="2402663"/>
                </a:lnTo>
                <a:lnTo>
                  <a:pt x="2566134" y="2412249"/>
                </a:lnTo>
                <a:lnTo>
                  <a:pt x="3010175" y="1091057"/>
                </a:lnTo>
                <a:lnTo>
                  <a:pt x="3003584" y="1150532"/>
                </a:lnTo>
                <a:lnTo>
                  <a:pt x="2957444" y="1287817"/>
                </a:lnTo>
                <a:lnTo>
                  <a:pt x="2956129" y="1331593"/>
                </a:lnTo>
                <a:lnTo>
                  <a:pt x="2910314" y="1467911"/>
                </a:lnTo>
                <a:lnTo>
                  <a:pt x="2915667" y="1491846"/>
                </a:lnTo>
                <a:lnTo>
                  <a:pt x="2883082" y="1588801"/>
                </a:lnTo>
                <a:lnTo>
                  <a:pt x="2888590" y="1612275"/>
                </a:lnTo>
                <a:lnTo>
                  <a:pt x="2886610" y="1618168"/>
                </a:lnTo>
                <a:lnTo>
                  <a:pt x="2896668" y="1628107"/>
                </a:lnTo>
                <a:lnTo>
                  <a:pt x="2895677" y="1631053"/>
                </a:lnTo>
                <a:lnTo>
                  <a:pt x="2936899" y="1667862"/>
                </a:lnTo>
                <a:lnTo>
                  <a:pt x="2945223" y="1682957"/>
                </a:lnTo>
                <a:lnTo>
                  <a:pt x="2973911" y="1717193"/>
                </a:lnTo>
                <a:lnTo>
                  <a:pt x="2994274" y="1736334"/>
                </a:lnTo>
                <a:lnTo>
                  <a:pt x="3002444" y="1751889"/>
                </a:lnTo>
                <a:lnTo>
                  <a:pt x="3030451" y="1788151"/>
                </a:lnTo>
                <a:lnTo>
                  <a:pt x="3050660" y="1807752"/>
                </a:lnTo>
                <a:lnTo>
                  <a:pt x="3058428" y="1824505"/>
                </a:lnTo>
                <a:lnTo>
                  <a:pt x="3078605" y="1844198"/>
                </a:lnTo>
                <a:lnTo>
                  <a:pt x="3099154" y="1862787"/>
                </a:lnTo>
                <a:lnTo>
                  <a:pt x="3108035" y="1876224"/>
                </a:lnTo>
                <a:lnTo>
                  <a:pt x="3206122" y="1983024"/>
                </a:lnTo>
                <a:lnTo>
                  <a:pt x="3244960" y="2026923"/>
                </a:lnTo>
                <a:lnTo>
                  <a:pt x="3270832" y="2069538"/>
                </a:lnTo>
                <a:lnTo>
                  <a:pt x="3289601" y="2093421"/>
                </a:lnTo>
                <a:lnTo>
                  <a:pt x="3308185" y="2117856"/>
                </a:lnTo>
                <a:lnTo>
                  <a:pt x="3326490" y="2143120"/>
                </a:lnTo>
                <a:close/>
              </a:path>
              <a:path w="3340734" h="3274060">
                <a:moveTo>
                  <a:pt x="2556732" y="3078054"/>
                </a:moveTo>
                <a:lnTo>
                  <a:pt x="2548361" y="3102961"/>
                </a:lnTo>
                <a:lnTo>
                  <a:pt x="2532192" y="3111207"/>
                </a:lnTo>
                <a:lnTo>
                  <a:pt x="2549877" y="3058586"/>
                </a:lnTo>
                <a:lnTo>
                  <a:pt x="2556732" y="3078054"/>
                </a:lnTo>
                <a:close/>
              </a:path>
              <a:path w="3340734" h="3274060">
                <a:moveTo>
                  <a:pt x="3334320" y="2159689"/>
                </a:moveTo>
                <a:lnTo>
                  <a:pt x="3314267" y="2219354"/>
                </a:lnTo>
                <a:lnTo>
                  <a:pt x="3300743" y="2219727"/>
                </a:lnTo>
                <a:lnTo>
                  <a:pt x="3324664" y="2148553"/>
                </a:lnTo>
                <a:lnTo>
                  <a:pt x="3334320" y="2159689"/>
                </a:lnTo>
                <a:close/>
              </a:path>
              <a:path w="3340734" h="3274060">
                <a:moveTo>
                  <a:pt x="3340664" y="2180676"/>
                </a:moveTo>
                <a:lnTo>
                  <a:pt x="3332618" y="2204616"/>
                </a:lnTo>
                <a:lnTo>
                  <a:pt x="3318120" y="2207890"/>
                </a:lnTo>
                <a:lnTo>
                  <a:pt x="3331566" y="2167883"/>
                </a:lnTo>
                <a:lnTo>
                  <a:pt x="3340664" y="2180676"/>
                </a:lnTo>
                <a:close/>
              </a:path>
            </a:pathLst>
          </a:custGeom>
          <a:solidFill>
            <a:srgbClr val="67CCCC"/>
          </a:solidFill>
        </p:spPr>
        <p:txBody>
          <a:bodyPr wrap="square" lIns="0" tIns="0" rIns="0" bIns="0" rtlCol="0"/>
          <a:lstStyle/>
          <a:p>
            <a:endParaRPr/>
          </a:p>
        </p:txBody>
      </p:sp>
      <p:grpSp>
        <p:nvGrpSpPr>
          <p:cNvPr id="4" name="object 4"/>
          <p:cNvGrpSpPr/>
          <p:nvPr/>
        </p:nvGrpSpPr>
        <p:grpSpPr>
          <a:xfrm>
            <a:off x="10399624" y="2133120"/>
            <a:ext cx="6089650" cy="7372350"/>
            <a:chOff x="10399624" y="2133120"/>
            <a:chExt cx="6089650" cy="7372350"/>
          </a:xfrm>
        </p:grpSpPr>
        <p:sp>
          <p:nvSpPr>
            <p:cNvPr id="5" name="object 5"/>
            <p:cNvSpPr/>
            <p:nvPr/>
          </p:nvSpPr>
          <p:spPr>
            <a:xfrm>
              <a:off x="10399623" y="6005105"/>
              <a:ext cx="5625465" cy="159385"/>
            </a:xfrm>
            <a:custGeom>
              <a:avLst/>
              <a:gdLst/>
              <a:ahLst/>
              <a:cxnLst/>
              <a:rect l="l" t="t" r="r" b="b"/>
              <a:pathLst>
                <a:path w="5625465" h="159385">
                  <a:moveTo>
                    <a:pt x="5625287" y="0"/>
                  </a:moveTo>
                  <a:lnTo>
                    <a:pt x="0" y="0"/>
                  </a:lnTo>
                  <a:lnTo>
                    <a:pt x="0" y="20624"/>
                  </a:lnTo>
                  <a:lnTo>
                    <a:pt x="0" y="159194"/>
                  </a:lnTo>
                  <a:lnTo>
                    <a:pt x="5625287" y="159194"/>
                  </a:lnTo>
                  <a:lnTo>
                    <a:pt x="5625287" y="20624"/>
                  </a:lnTo>
                  <a:lnTo>
                    <a:pt x="5625287" y="0"/>
                  </a:lnTo>
                  <a:close/>
                </a:path>
              </a:pathLst>
            </a:custGeom>
            <a:solidFill>
              <a:srgbClr val="ED731B"/>
            </a:solidFill>
          </p:spPr>
          <p:txBody>
            <a:bodyPr wrap="square" lIns="0" tIns="0" rIns="0" bIns="0" rtlCol="0"/>
            <a:lstStyle/>
            <a:p>
              <a:endParaRPr/>
            </a:p>
          </p:txBody>
        </p:sp>
        <p:sp>
          <p:nvSpPr>
            <p:cNvPr id="6" name="object 6"/>
            <p:cNvSpPr/>
            <p:nvPr/>
          </p:nvSpPr>
          <p:spPr>
            <a:xfrm>
              <a:off x="10501289" y="2133120"/>
              <a:ext cx="5429885" cy="3893185"/>
            </a:xfrm>
            <a:custGeom>
              <a:avLst/>
              <a:gdLst/>
              <a:ahLst/>
              <a:cxnLst/>
              <a:rect l="l" t="t" r="r" b="b"/>
              <a:pathLst>
                <a:path w="5429884" h="3893185">
                  <a:moveTo>
                    <a:pt x="5429330" y="3892601"/>
                  </a:moveTo>
                  <a:lnTo>
                    <a:pt x="0" y="3892601"/>
                  </a:lnTo>
                  <a:lnTo>
                    <a:pt x="0" y="0"/>
                  </a:lnTo>
                  <a:lnTo>
                    <a:pt x="5429330" y="0"/>
                  </a:lnTo>
                  <a:lnTo>
                    <a:pt x="5429330" y="3892601"/>
                  </a:lnTo>
                  <a:close/>
                </a:path>
              </a:pathLst>
            </a:custGeom>
            <a:solidFill>
              <a:srgbClr val="F9D300"/>
            </a:solidFill>
          </p:spPr>
          <p:txBody>
            <a:bodyPr wrap="square" lIns="0" tIns="0" rIns="0" bIns="0" rtlCol="0"/>
            <a:lstStyle/>
            <a:p>
              <a:endParaRPr/>
            </a:p>
          </p:txBody>
        </p:sp>
        <p:pic>
          <p:nvPicPr>
            <p:cNvPr id="7" name="object 7"/>
            <p:cNvPicPr/>
            <p:nvPr/>
          </p:nvPicPr>
          <p:blipFill>
            <a:blip r:embed="rId2" cstate="print"/>
            <a:stretch>
              <a:fillRect/>
            </a:stretch>
          </p:blipFill>
          <p:spPr>
            <a:xfrm>
              <a:off x="11298611" y="2571027"/>
              <a:ext cx="5190537" cy="6934444"/>
            </a:xfrm>
            <a:prstGeom prst="rect">
              <a:avLst/>
            </a:prstGeom>
          </p:spPr>
        </p:pic>
      </p:grpSp>
      <p:sp>
        <p:nvSpPr>
          <p:cNvPr id="8" name="object 8"/>
          <p:cNvSpPr txBox="1">
            <a:spLocks noGrp="1"/>
          </p:cNvSpPr>
          <p:nvPr>
            <p:ph type="title"/>
          </p:nvPr>
        </p:nvSpPr>
        <p:spPr>
          <a:xfrm>
            <a:off x="1081117" y="2717574"/>
            <a:ext cx="9152890" cy="3072130"/>
          </a:xfrm>
          <a:prstGeom prst="rect">
            <a:avLst/>
          </a:prstGeom>
        </p:spPr>
        <p:txBody>
          <a:bodyPr vert="horz" wrap="square" lIns="0" tIns="12700" rIns="0" bIns="0" rtlCol="0">
            <a:spAutoFit/>
          </a:bodyPr>
          <a:lstStyle/>
          <a:p>
            <a:pPr marL="12065" marR="5080" algn="ctr">
              <a:lnSpc>
                <a:spcPct val="100000"/>
              </a:lnSpc>
              <a:spcBef>
                <a:spcPts val="100"/>
              </a:spcBef>
            </a:pPr>
            <a:r>
              <a:rPr sz="4000" spc="60" dirty="0"/>
              <a:t>Dikalangan </a:t>
            </a:r>
            <a:r>
              <a:rPr sz="4000" spc="180" dirty="0"/>
              <a:t>masyarakat </a:t>
            </a:r>
            <a:r>
              <a:rPr sz="4000" spc="-60" dirty="0"/>
              <a:t>luas, </a:t>
            </a:r>
            <a:r>
              <a:rPr sz="4000" spc="100" dirty="0"/>
              <a:t>Investasi </a:t>
            </a:r>
            <a:r>
              <a:rPr sz="4000" spc="-1195" dirty="0"/>
              <a:t> </a:t>
            </a:r>
            <a:r>
              <a:rPr sz="4000" spc="-114" dirty="0"/>
              <a:t>memiliki </a:t>
            </a:r>
            <a:r>
              <a:rPr sz="4000" spc="30" dirty="0"/>
              <a:t>pengertian </a:t>
            </a:r>
            <a:r>
              <a:rPr sz="4000" spc="-95" dirty="0"/>
              <a:t>lebih </a:t>
            </a:r>
            <a:r>
              <a:rPr sz="4000" spc="35" dirty="0"/>
              <a:t>luas </a:t>
            </a:r>
            <a:r>
              <a:rPr sz="4000" spc="140" dirty="0"/>
              <a:t>karena </a:t>
            </a:r>
            <a:r>
              <a:rPr sz="4000" spc="145" dirty="0"/>
              <a:t> </a:t>
            </a:r>
            <a:r>
              <a:rPr sz="4000" spc="15" dirty="0"/>
              <a:t>mencakup </a:t>
            </a:r>
            <a:r>
              <a:rPr sz="4000" spc="75" dirty="0"/>
              <a:t>investasi </a:t>
            </a:r>
            <a:r>
              <a:rPr sz="4000" spc="30" dirty="0"/>
              <a:t>langsung </a:t>
            </a:r>
            <a:r>
              <a:rPr sz="4000" spc="95" dirty="0"/>
              <a:t>(Direct </a:t>
            </a:r>
            <a:r>
              <a:rPr sz="4000" spc="100" dirty="0"/>
              <a:t> </a:t>
            </a:r>
            <a:r>
              <a:rPr sz="4000" spc="60" dirty="0"/>
              <a:t>Investment)</a:t>
            </a:r>
            <a:r>
              <a:rPr sz="4000" spc="-60" dirty="0"/>
              <a:t> </a:t>
            </a:r>
            <a:r>
              <a:rPr sz="4000" spc="45" dirty="0"/>
              <a:t>dan</a:t>
            </a:r>
            <a:r>
              <a:rPr sz="4000" spc="-55" dirty="0"/>
              <a:t> </a:t>
            </a:r>
            <a:r>
              <a:rPr sz="4000" spc="100" dirty="0"/>
              <a:t>Investasi</a:t>
            </a:r>
            <a:r>
              <a:rPr sz="4000" spc="-55" dirty="0"/>
              <a:t> </a:t>
            </a:r>
            <a:r>
              <a:rPr sz="4000" spc="210" dirty="0"/>
              <a:t>tak</a:t>
            </a:r>
            <a:r>
              <a:rPr sz="4000" spc="-55" dirty="0"/>
              <a:t> </a:t>
            </a:r>
            <a:r>
              <a:rPr sz="4000" spc="30" dirty="0"/>
              <a:t>langsung </a:t>
            </a:r>
            <a:r>
              <a:rPr sz="4000" spc="-1190" dirty="0"/>
              <a:t> </a:t>
            </a:r>
            <a:r>
              <a:rPr sz="4000" spc="30" dirty="0"/>
              <a:t>(portofolio</a:t>
            </a:r>
            <a:r>
              <a:rPr sz="4000" spc="-65" dirty="0"/>
              <a:t> </a:t>
            </a:r>
            <a:r>
              <a:rPr sz="4000" spc="5" dirty="0"/>
              <a:t>Investment).</a:t>
            </a:r>
            <a:endParaRPr sz="4000"/>
          </a:p>
        </p:txBody>
      </p:sp>
      <p:grpSp>
        <p:nvGrpSpPr>
          <p:cNvPr id="9" name="object 9"/>
          <p:cNvGrpSpPr/>
          <p:nvPr/>
        </p:nvGrpSpPr>
        <p:grpSpPr>
          <a:xfrm>
            <a:off x="148006" y="7327481"/>
            <a:ext cx="2328545" cy="2510790"/>
            <a:chOff x="148006" y="7327481"/>
            <a:chExt cx="2328545" cy="2510790"/>
          </a:xfrm>
        </p:grpSpPr>
        <p:sp>
          <p:nvSpPr>
            <p:cNvPr id="10" name="object 10"/>
            <p:cNvSpPr/>
            <p:nvPr/>
          </p:nvSpPr>
          <p:spPr>
            <a:xfrm>
              <a:off x="148006" y="7701895"/>
              <a:ext cx="2328545" cy="2136140"/>
            </a:xfrm>
            <a:custGeom>
              <a:avLst/>
              <a:gdLst/>
              <a:ahLst/>
              <a:cxnLst/>
              <a:rect l="l" t="t" r="r" b="b"/>
              <a:pathLst>
                <a:path w="2328545" h="2136140">
                  <a:moveTo>
                    <a:pt x="286887" y="122619"/>
                  </a:moveTo>
                  <a:lnTo>
                    <a:pt x="368543" y="48560"/>
                  </a:lnTo>
                  <a:lnTo>
                    <a:pt x="427379" y="10655"/>
                  </a:lnTo>
                  <a:lnTo>
                    <a:pt x="449973" y="0"/>
                  </a:lnTo>
                  <a:lnTo>
                    <a:pt x="506034" y="39923"/>
                  </a:lnTo>
                  <a:lnTo>
                    <a:pt x="662546" y="155181"/>
                  </a:lnTo>
                  <a:lnTo>
                    <a:pt x="902003" y="339006"/>
                  </a:lnTo>
                  <a:lnTo>
                    <a:pt x="1206902" y="584631"/>
                  </a:lnTo>
                  <a:lnTo>
                    <a:pt x="1568716" y="908184"/>
                  </a:lnTo>
                  <a:lnTo>
                    <a:pt x="1933387" y="1263450"/>
                  </a:lnTo>
                  <a:lnTo>
                    <a:pt x="2215112" y="1550149"/>
                  </a:lnTo>
                  <a:lnTo>
                    <a:pt x="2328087" y="1668000"/>
                  </a:lnTo>
                  <a:lnTo>
                    <a:pt x="2282217" y="1730956"/>
                  </a:lnTo>
                  <a:lnTo>
                    <a:pt x="2154666" y="1873854"/>
                  </a:lnTo>
                  <a:lnTo>
                    <a:pt x="1960523" y="2027738"/>
                  </a:lnTo>
                  <a:lnTo>
                    <a:pt x="1714877" y="2123652"/>
                  </a:lnTo>
                  <a:lnTo>
                    <a:pt x="1644033" y="2132466"/>
                  </a:lnTo>
                  <a:lnTo>
                    <a:pt x="1568926" y="2135985"/>
                  </a:lnTo>
                  <a:lnTo>
                    <a:pt x="1529843" y="2135614"/>
                  </a:lnTo>
                  <a:lnTo>
                    <a:pt x="1489776" y="2133746"/>
                  </a:lnTo>
                  <a:lnTo>
                    <a:pt x="1448753" y="2130323"/>
                  </a:lnTo>
                  <a:lnTo>
                    <a:pt x="1406801" y="2125288"/>
                  </a:lnTo>
                  <a:lnTo>
                    <a:pt x="1363949" y="2118581"/>
                  </a:lnTo>
                  <a:lnTo>
                    <a:pt x="1320223" y="2110147"/>
                  </a:lnTo>
                  <a:lnTo>
                    <a:pt x="1275650" y="2099926"/>
                  </a:lnTo>
                  <a:lnTo>
                    <a:pt x="1230259" y="2087862"/>
                  </a:lnTo>
                  <a:lnTo>
                    <a:pt x="1184077" y="2073896"/>
                  </a:lnTo>
                  <a:lnTo>
                    <a:pt x="1137131" y="2057970"/>
                  </a:lnTo>
                  <a:lnTo>
                    <a:pt x="1089449" y="2040027"/>
                  </a:lnTo>
                  <a:lnTo>
                    <a:pt x="1041058" y="2020009"/>
                  </a:lnTo>
                  <a:lnTo>
                    <a:pt x="991985" y="1997858"/>
                  </a:lnTo>
                  <a:lnTo>
                    <a:pt x="942259" y="1973517"/>
                  </a:lnTo>
                  <a:lnTo>
                    <a:pt x="891906" y="1946927"/>
                  </a:lnTo>
                  <a:lnTo>
                    <a:pt x="840954" y="1918031"/>
                  </a:lnTo>
                  <a:lnTo>
                    <a:pt x="789431" y="1886771"/>
                  </a:lnTo>
                  <a:lnTo>
                    <a:pt x="737363" y="1853089"/>
                  </a:lnTo>
                  <a:lnTo>
                    <a:pt x="684778" y="1816927"/>
                  </a:lnTo>
                  <a:lnTo>
                    <a:pt x="631705" y="1778229"/>
                  </a:lnTo>
                  <a:lnTo>
                    <a:pt x="578170" y="1736935"/>
                  </a:lnTo>
                  <a:lnTo>
                    <a:pt x="516419" y="1686460"/>
                  </a:lnTo>
                  <a:lnTo>
                    <a:pt x="459059" y="1636537"/>
                  </a:lnTo>
                  <a:lnTo>
                    <a:pt x="405938" y="1587238"/>
                  </a:lnTo>
                  <a:lnTo>
                    <a:pt x="356904" y="1538634"/>
                  </a:lnTo>
                  <a:lnTo>
                    <a:pt x="311805" y="1490799"/>
                  </a:lnTo>
                  <a:lnTo>
                    <a:pt x="270490" y="1443804"/>
                  </a:lnTo>
                  <a:lnTo>
                    <a:pt x="232807" y="1397721"/>
                  </a:lnTo>
                  <a:lnTo>
                    <a:pt x="198603" y="1352621"/>
                  </a:lnTo>
                  <a:lnTo>
                    <a:pt x="167728" y="1308577"/>
                  </a:lnTo>
                  <a:lnTo>
                    <a:pt x="140029" y="1265661"/>
                  </a:lnTo>
                  <a:lnTo>
                    <a:pt x="115355" y="1223945"/>
                  </a:lnTo>
                  <a:lnTo>
                    <a:pt x="93553" y="1183500"/>
                  </a:lnTo>
                  <a:lnTo>
                    <a:pt x="74473" y="1144399"/>
                  </a:lnTo>
                  <a:lnTo>
                    <a:pt x="57962" y="1106714"/>
                  </a:lnTo>
                  <a:lnTo>
                    <a:pt x="43869" y="1070516"/>
                  </a:lnTo>
                  <a:lnTo>
                    <a:pt x="22328" y="1002872"/>
                  </a:lnTo>
                  <a:lnTo>
                    <a:pt x="8635" y="942041"/>
                  </a:lnTo>
                  <a:lnTo>
                    <a:pt x="1578" y="888600"/>
                  </a:lnTo>
                  <a:lnTo>
                    <a:pt x="0" y="849865"/>
                  </a:lnTo>
                  <a:lnTo>
                    <a:pt x="1384" y="808277"/>
                  </a:lnTo>
                  <a:lnTo>
                    <a:pt x="5584" y="764260"/>
                  </a:lnTo>
                  <a:lnTo>
                    <a:pt x="12455" y="718242"/>
                  </a:lnTo>
                  <a:lnTo>
                    <a:pt x="21850" y="670649"/>
                  </a:lnTo>
                  <a:lnTo>
                    <a:pt x="33622" y="621907"/>
                  </a:lnTo>
                  <a:lnTo>
                    <a:pt x="47625" y="572441"/>
                  </a:lnTo>
                  <a:lnTo>
                    <a:pt x="63714" y="522679"/>
                  </a:lnTo>
                  <a:lnTo>
                    <a:pt x="81741" y="473046"/>
                  </a:lnTo>
                  <a:lnTo>
                    <a:pt x="101560" y="423969"/>
                  </a:lnTo>
                  <a:lnTo>
                    <a:pt x="123025" y="375874"/>
                  </a:lnTo>
                  <a:lnTo>
                    <a:pt x="145989" y="329187"/>
                  </a:lnTo>
                  <a:lnTo>
                    <a:pt x="170307" y="284334"/>
                  </a:lnTo>
                  <a:lnTo>
                    <a:pt x="195832" y="241741"/>
                  </a:lnTo>
                  <a:lnTo>
                    <a:pt x="286887" y="122619"/>
                  </a:lnTo>
                  <a:close/>
                </a:path>
              </a:pathLst>
            </a:custGeom>
            <a:solidFill>
              <a:srgbClr val="F9D300"/>
            </a:solidFill>
          </p:spPr>
          <p:txBody>
            <a:bodyPr wrap="square" lIns="0" tIns="0" rIns="0" bIns="0" rtlCol="0"/>
            <a:lstStyle/>
            <a:p>
              <a:endParaRPr/>
            </a:p>
          </p:txBody>
        </p:sp>
        <p:sp>
          <p:nvSpPr>
            <p:cNvPr id="11" name="object 11"/>
            <p:cNvSpPr/>
            <p:nvPr/>
          </p:nvSpPr>
          <p:spPr>
            <a:xfrm>
              <a:off x="533221" y="7327481"/>
              <a:ext cx="1000125" cy="980440"/>
            </a:xfrm>
            <a:custGeom>
              <a:avLst/>
              <a:gdLst/>
              <a:ahLst/>
              <a:cxnLst/>
              <a:rect l="l" t="t" r="r" b="b"/>
              <a:pathLst>
                <a:path w="1000125" h="980440">
                  <a:moveTo>
                    <a:pt x="471669" y="980246"/>
                  </a:moveTo>
                  <a:lnTo>
                    <a:pt x="393693" y="963308"/>
                  </a:lnTo>
                  <a:lnTo>
                    <a:pt x="405307" y="915930"/>
                  </a:lnTo>
                  <a:lnTo>
                    <a:pt x="433210" y="799916"/>
                  </a:lnTo>
                  <a:lnTo>
                    <a:pt x="466994" y="654447"/>
                  </a:lnTo>
                  <a:lnTo>
                    <a:pt x="496248" y="518704"/>
                  </a:lnTo>
                  <a:lnTo>
                    <a:pt x="441834" y="539228"/>
                  </a:lnTo>
                  <a:lnTo>
                    <a:pt x="387753" y="560154"/>
                  </a:lnTo>
                  <a:lnTo>
                    <a:pt x="335172" y="581011"/>
                  </a:lnTo>
                  <a:lnTo>
                    <a:pt x="285258" y="601327"/>
                  </a:lnTo>
                  <a:lnTo>
                    <a:pt x="239177" y="620630"/>
                  </a:lnTo>
                  <a:lnTo>
                    <a:pt x="198098" y="638450"/>
                  </a:lnTo>
                  <a:lnTo>
                    <a:pt x="163186" y="654314"/>
                  </a:lnTo>
                  <a:lnTo>
                    <a:pt x="85259" y="692537"/>
                  </a:lnTo>
                  <a:lnTo>
                    <a:pt x="53820" y="706602"/>
                  </a:lnTo>
                  <a:lnTo>
                    <a:pt x="37637" y="712888"/>
                  </a:lnTo>
                  <a:lnTo>
                    <a:pt x="33054" y="714330"/>
                  </a:lnTo>
                  <a:lnTo>
                    <a:pt x="0" y="645311"/>
                  </a:lnTo>
                  <a:lnTo>
                    <a:pt x="55627" y="623160"/>
                  </a:lnTo>
                  <a:lnTo>
                    <a:pt x="188212" y="569728"/>
                  </a:lnTo>
                  <a:lnTo>
                    <a:pt x="346302" y="504546"/>
                  </a:lnTo>
                  <a:lnTo>
                    <a:pt x="478449" y="447144"/>
                  </a:lnTo>
                  <a:lnTo>
                    <a:pt x="425516" y="411568"/>
                  </a:lnTo>
                  <a:lnTo>
                    <a:pt x="372976" y="376933"/>
                  </a:lnTo>
                  <a:lnTo>
                    <a:pt x="322207" y="344128"/>
                  </a:lnTo>
                  <a:lnTo>
                    <a:pt x="274589" y="314041"/>
                  </a:lnTo>
                  <a:lnTo>
                    <a:pt x="231501" y="287561"/>
                  </a:lnTo>
                  <a:lnTo>
                    <a:pt x="194320" y="265577"/>
                  </a:lnTo>
                  <a:lnTo>
                    <a:pt x="114381" y="221759"/>
                  </a:lnTo>
                  <a:lnTo>
                    <a:pt x="84438" y="203988"/>
                  </a:lnTo>
                  <a:lnTo>
                    <a:pt x="69910" y="194315"/>
                  </a:lnTo>
                  <a:lnTo>
                    <a:pt x="66109" y="191391"/>
                  </a:lnTo>
                  <a:lnTo>
                    <a:pt x="109759" y="128723"/>
                  </a:lnTo>
                  <a:lnTo>
                    <a:pt x="153773" y="157444"/>
                  </a:lnTo>
                  <a:lnTo>
                    <a:pt x="261314" y="227012"/>
                  </a:lnTo>
                  <a:lnTo>
                    <a:pt x="395633" y="312539"/>
                  </a:lnTo>
                  <a:lnTo>
                    <a:pt x="519980" y="389134"/>
                  </a:lnTo>
                  <a:lnTo>
                    <a:pt x="531029" y="336530"/>
                  </a:lnTo>
                  <a:lnTo>
                    <a:pt x="542362" y="287402"/>
                  </a:lnTo>
                  <a:lnTo>
                    <a:pt x="554062" y="240143"/>
                  </a:lnTo>
                  <a:lnTo>
                    <a:pt x="566209" y="193149"/>
                  </a:lnTo>
                  <a:lnTo>
                    <a:pt x="596380" y="78063"/>
                  </a:lnTo>
                  <a:lnTo>
                    <a:pt x="607597" y="33186"/>
                  </a:lnTo>
                  <a:lnTo>
                    <a:pt x="613569" y="7919"/>
                  </a:lnTo>
                  <a:lnTo>
                    <a:pt x="615331" y="0"/>
                  </a:lnTo>
                  <a:lnTo>
                    <a:pt x="723395" y="23288"/>
                  </a:lnTo>
                  <a:lnTo>
                    <a:pt x="712569" y="57130"/>
                  </a:lnTo>
                  <a:lnTo>
                    <a:pt x="685096" y="143808"/>
                  </a:lnTo>
                  <a:lnTo>
                    <a:pt x="648485" y="261052"/>
                  </a:lnTo>
                  <a:lnTo>
                    <a:pt x="610245" y="386593"/>
                  </a:lnTo>
                  <a:lnTo>
                    <a:pt x="660483" y="365726"/>
                  </a:lnTo>
                  <a:lnTo>
                    <a:pt x="709251" y="346367"/>
                  </a:lnTo>
                  <a:lnTo>
                    <a:pt x="758099" y="327644"/>
                  </a:lnTo>
                  <a:lnTo>
                    <a:pt x="808575" y="308682"/>
                  </a:lnTo>
                  <a:lnTo>
                    <a:pt x="875983" y="282780"/>
                  </a:lnTo>
                  <a:lnTo>
                    <a:pt x="920983" y="265015"/>
                  </a:lnTo>
                  <a:lnTo>
                    <a:pt x="946119" y="254793"/>
                  </a:lnTo>
                  <a:lnTo>
                    <a:pt x="953932" y="251518"/>
                  </a:lnTo>
                  <a:lnTo>
                    <a:pt x="1000125" y="347214"/>
                  </a:lnTo>
                  <a:lnTo>
                    <a:pt x="968182" y="357615"/>
                  </a:lnTo>
                  <a:lnTo>
                    <a:pt x="885703" y="384688"/>
                  </a:lnTo>
                  <a:lnTo>
                    <a:pt x="772713" y="422241"/>
                  </a:lnTo>
                  <a:lnTo>
                    <a:pt x="649233" y="464081"/>
                  </a:lnTo>
                  <a:lnTo>
                    <a:pt x="693273" y="491049"/>
                  </a:lnTo>
                  <a:lnTo>
                    <a:pt x="734668" y="517427"/>
                  </a:lnTo>
                  <a:lnTo>
                    <a:pt x="774639" y="543744"/>
                  </a:lnTo>
                  <a:lnTo>
                    <a:pt x="814406" y="570529"/>
                  </a:lnTo>
                  <a:lnTo>
                    <a:pt x="855191" y="598310"/>
                  </a:lnTo>
                  <a:lnTo>
                    <a:pt x="915342" y="638357"/>
                  </a:lnTo>
                  <a:lnTo>
                    <a:pt x="955945" y="664947"/>
                  </a:lnTo>
                  <a:lnTo>
                    <a:pt x="978909" y="679708"/>
                  </a:lnTo>
                  <a:lnTo>
                    <a:pt x="986140" y="684266"/>
                  </a:lnTo>
                  <a:lnTo>
                    <a:pt x="925963" y="771070"/>
                  </a:lnTo>
                  <a:lnTo>
                    <a:pt x="819117" y="691571"/>
                  </a:lnTo>
                  <a:lnTo>
                    <a:pt x="715178" y="614943"/>
                  </a:lnTo>
                  <a:lnTo>
                    <a:pt x="603889" y="533948"/>
                  </a:lnTo>
                  <a:lnTo>
                    <a:pt x="574648" y="513200"/>
                  </a:lnTo>
                  <a:lnTo>
                    <a:pt x="558550" y="574092"/>
                  </a:lnTo>
                  <a:lnTo>
                    <a:pt x="543216" y="634756"/>
                  </a:lnTo>
                  <a:lnTo>
                    <a:pt x="529046" y="693456"/>
                  </a:lnTo>
                  <a:lnTo>
                    <a:pt x="516440" y="748460"/>
                  </a:lnTo>
                  <a:lnTo>
                    <a:pt x="505798" y="798035"/>
                  </a:lnTo>
                  <a:lnTo>
                    <a:pt x="497522" y="840448"/>
                  </a:lnTo>
                  <a:lnTo>
                    <a:pt x="483826" y="927191"/>
                  </a:lnTo>
                  <a:lnTo>
                    <a:pt x="477390" y="959656"/>
                  </a:lnTo>
                  <a:lnTo>
                    <a:pt x="473178" y="975846"/>
                  </a:lnTo>
                  <a:lnTo>
                    <a:pt x="471669" y="980246"/>
                  </a:lnTo>
                  <a:close/>
                </a:path>
              </a:pathLst>
            </a:custGeom>
            <a:solidFill>
              <a:srgbClr val="1C1C1B"/>
            </a:solidFill>
          </p:spPr>
          <p:txBody>
            <a:bodyPr wrap="square" lIns="0" tIns="0" rIns="0" bIns="0" rtlCol="0"/>
            <a:lstStyle/>
            <a:p>
              <a:endParaRPr/>
            </a:p>
          </p:txBody>
        </p:sp>
      </p:grpSp>
      <p:sp>
        <p:nvSpPr>
          <p:cNvPr id="12" name="object 12"/>
          <p:cNvSpPr/>
          <p:nvPr/>
        </p:nvSpPr>
        <p:spPr>
          <a:xfrm>
            <a:off x="333524" y="6252967"/>
            <a:ext cx="549910" cy="946785"/>
          </a:xfrm>
          <a:custGeom>
            <a:avLst/>
            <a:gdLst/>
            <a:ahLst/>
            <a:cxnLst/>
            <a:rect l="l" t="t" r="r" b="b"/>
            <a:pathLst>
              <a:path w="549910" h="946784">
                <a:moveTo>
                  <a:pt x="445636" y="944963"/>
                </a:moveTo>
                <a:lnTo>
                  <a:pt x="442891" y="945912"/>
                </a:lnTo>
                <a:lnTo>
                  <a:pt x="438298" y="945964"/>
                </a:lnTo>
                <a:lnTo>
                  <a:pt x="432333" y="946491"/>
                </a:lnTo>
                <a:lnTo>
                  <a:pt x="428166" y="943328"/>
                </a:lnTo>
                <a:lnTo>
                  <a:pt x="424473" y="941535"/>
                </a:lnTo>
                <a:lnTo>
                  <a:pt x="421680" y="937898"/>
                </a:lnTo>
                <a:lnTo>
                  <a:pt x="420259" y="933786"/>
                </a:lnTo>
                <a:lnTo>
                  <a:pt x="412021" y="936632"/>
                </a:lnTo>
                <a:lnTo>
                  <a:pt x="401890" y="933995"/>
                </a:lnTo>
                <a:lnTo>
                  <a:pt x="377288" y="900183"/>
                </a:lnTo>
                <a:lnTo>
                  <a:pt x="364291" y="885639"/>
                </a:lnTo>
                <a:lnTo>
                  <a:pt x="358138" y="878535"/>
                </a:lnTo>
                <a:lnTo>
                  <a:pt x="322683" y="847849"/>
                </a:lnTo>
                <a:lnTo>
                  <a:pt x="278532" y="816044"/>
                </a:lnTo>
                <a:lnTo>
                  <a:pt x="267847" y="808469"/>
                </a:lnTo>
                <a:lnTo>
                  <a:pt x="256872" y="800753"/>
                </a:lnTo>
                <a:lnTo>
                  <a:pt x="234409" y="785500"/>
                </a:lnTo>
                <a:lnTo>
                  <a:pt x="223435" y="777785"/>
                </a:lnTo>
                <a:lnTo>
                  <a:pt x="212595" y="770526"/>
                </a:lnTo>
                <a:lnTo>
                  <a:pt x="201590" y="764044"/>
                </a:lnTo>
                <a:lnTo>
                  <a:pt x="179071" y="751687"/>
                </a:lnTo>
                <a:lnTo>
                  <a:pt x="167503" y="744824"/>
                </a:lnTo>
                <a:lnTo>
                  <a:pt x="155842" y="737274"/>
                </a:lnTo>
                <a:lnTo>
                  <a:pt x="144349" y="729378"/>
                </a:lnTo>
                <a:lnTo>
                  <a:pt x="133287" y="721478"/>
                </a:lnTo>
                <a:lnTo>
                  <a:pt x="110949" y="705893"/>
                </a:lnTo>
                <a:lnTo>
                  <a:pt x="68316" y="672294"/>
                </a:lnTo>
                <a:lnTo>
                  <a:pt x="38625" y="644603"/>
                </a:lnTo>
                <a:lnTo>
                  <a:pt x="11365" y="613243"/>
                </a:lnTo>
                <a:lnTo>
                  <a:pt x="0" y="580347"/>
                </a:lnTo>
                <a:lnTo>
                  <a:pt x="1325" y="575286"/>
                </a:lnTo>
                <a:lnTo>
                  <a:pt x="1770" y="569139"/>
                </a:lnTo>
                <a:lnTo>
                  <a:pt x="2513" y="562601"/>
                </a:lnTo>
                <a:lnTo>
                  <a:pt x="3513" y="555975"/>
                </a:lnTo>
                <a:lnTo>
                  <a:pt x="4731" y="549561"/>
                </a:lnTo>
                <a:lnTo>
                  <a:pt x="7352" y="531155"/>
                </a:lnTo>
                <a:lnTo>
                  <a:pt x="11902" y="494006"/>
                </a:lnTo>
                <a:lnTo>
                  <a:pt x="14524" y="475600"/>
                </a:lnTo>
                <a:lnTo>
                  <a:pt x="16008" y="462453"/>
                </a:lnTo>
                <a:lnTo>
                  <a:pt x="17924" y="449301"/>
                </a:lnTo>
                <a:lnTo>
                  <a:pt x="20185" y="436318"/>
                </a:lnTo>
                <a:lnTo>
                  <a:pt x="22709" y="423675"/>
                </a:lnTo>
                <a:lnTo>
                  <a:pt x="25180" y="410811"/>
                </a:lnTo>
                <a:lnTo>
                  <a:pt x="27429" y="397304"/>
                </a:lnTo>
                <a:lnTo>
                  <a:pt x="29589" y="383540"/>
                </a:lnTo>
                <a:lnTo>
                  <a:pt x="31794" y="369905"/>
                </a:lnTo>
                <a:lnTo>
                  <a:pt x="36550" y="342945"/>
                </a:lnTo>
                <a:lnTo>
                  <a:pt x="46579" y="288849"/>
                </a:lnTo>
                <a:lnTo>
                  <a:pt x="51336" y="261890"/>
                </a:lnTo>
                <a:lnTo>
                  <a:pt x="55664" y="235079"/>
                </a:lnTo>
                <a:lnTo>
                  <a:pt x="63804" y="181635"/>
                </a:lnTo>
                <a:lnTo>
                  <a:pt x="68132" y="154824"/>
                </a:lnTo>
                <a:lnTo>
                  <a:pt x="72961" y="127864"/>
                </a:lnTo>
                <a:lnTo>
                  <a:pt x="78477" y="100810"/>
                </a:lnTo>
                <a:lnTo>
                  <a:pt x="84855" y="73746"/>
                </a:lnTo>
                <a:lnTo>
                  <a:pt x="92267" y="46757"/>
                </a:lnTo>
                <a:lnTo>
                  <a:pt x="96242" y="31574"/>
                </a:lnTo>
                <a:lnTo>
                  <a:pt x="100691" y="17763"/>
                </a:lnTo>
                <a:lnTo>
                  <a:pt x="108833" y="5744"/>
                </a:lnTo>
                <a:lnTo>
                  <a:pt x="116597" y="1527"/>
                </a:lnTo>
                <a:lnTo>
                  <a:pt x="123935" y="526"/>
                </a:lnTo>
                <a:lnTo>
                  <a:pt x="127154" y="948"/>
                </a:lnTo>
                <a:lnTo>
                  <a:pt x="129900" y="0"/>
                </a:lnTo>
                <a:lnTo>
                  <a:pt x="133120" y="421"/>
                </a:lnTo>
                <a:lnTo>
                  <a:pt x="140932" y="791"/>
                </a:lnTo>
                <a:lnTo>
                  <a:pt x="154756" y="5220"/>
                </a:lnTo>
                <a:lnTo>
                  <a:pt x="161097" y="7656"/>
                </a:lnTo>
                <a:lnTo>
                  <a:pt x="167096" y="10354"/>
                </a:lnTo>
                <a:lnTo>
                  <a:pt x="172926" y="13398"/>
                </a:lnTo>
                <a:lnTo>
                  <a:pt x="178761" y="16872"/>
                </a:lnTo>
                <a:lnTo>
                  <a:pt x="186147" y="20457"/>
                </a:lnTo>
                <a:lnTo>
                  <a:pt x="199120" y="31318"/>
                </a:lnTo>
                <a:lnTo>
                  <a:pt x="204882" y="35344"/>
                </a:lnTo>
                <a:lnTo>
                  <a:pt x="210519" y="39845"/>
                </a:lnTo>
                <a:lnTo>
                  <a:pt x="216245" y="44603"/>
                </a:lnTo>
                <a:lnTo>
                  <a:pt x="222273" y="49401"/>
                </a:lnTo>
                <a:lnTo>
                  <a:pt x="232366" y="58596"/>
                </a:lnTo>
                <a:lnTo>
                  <a:pt x="263087" y="87465"/>
                </a:lnTo>
                <a:lnTo>
                  <a:pt x="290913" y="117335"/>
                </a:lnTo>
                <a:lnTo>
                  <a:pt x="299783" y="126952"/>
                </a:lnTo>
                <a:lnTo>
                  <a:pt x="346680" y="178521"/>
                </a:lnTo>
                <a:lnTo>
                  <a:pt x="356927" y="189484"/>
                </a:lnTo>
                <a:lnTo>
                  <a:pt x="367521" y="200615"/>
                </a:lnTo>
                <a:lnTo>
                  <a:pt x="378287" y="211831"/>
                </a:lnTo>
                <a:lnTo>
                  <a:pt x="388329" y="222338"/>
                </a:lnTo>
                <a:lnTo>
                  <a:pt x="397328" y="231910"/>
                </a:lnTo>
                <a:lnTo>
                  <a:pt x="405980" y="241315"/>
                </a:lnTo>
                <a:lnTo>
                  <a:pt x="414983" y="251318"/>
                </a:lnTo>
                <a:lnTo>
                  <a:pt x="425800" y="262540"/>
                </a:lnTo>
                <a:lnTo>
                  <a:pt x="436746" y="273717"/>
                </a:lnTo>
                <a:lnTo>
                  <a:pt x="447949" y="284806"/>
                </a:lnTo>
                <a:lnTo>
                  <a:pt x="459538" y="295761"/>
                </a:lnTo>
                <a:lnTo>
                  <a:pt x="471138" y="307095"/>
                </a:lnTo>
                <a:lnTo>
                  <a:pt x="473884" y="306147"/>
                </a:lnTo>
                <a:lnTo>
                  <a:pt x="476678" y="309784"/>
                </a:lnTo>
                <a:lnTo>
                  <a:pt x="480844" y="312948"/>
                </a:lnTo>
                <a:lnTo>
                  <a:pt x="482265" y="317060"/>
                </a:lnTo>
                <a:lnTo>
                  <a:pt x="483050" y="316789"/>
                </a:lnTo>
                <a:lnTo>
                  <a:pt x="490598" y="323386"/>
                </a:lnTo>
                <a:lnTo>
                  <a:pt x="519316" y="352085"/>
                </a:lnTo>
                <a:lnTo>
                  <a:pt x="534728" y="371045"/>
                </a:lnTo>
                <a:lnTo>
                  <a:pt x="537521" y="374682"/>
                </a:lnTo>
                <a:lnTo>
                  <a:pt x="549361" y="408949"/>
                </a:lnTo>
                <a:lnTo>
                  <a:pt x="548605" y="424553"/>
                </a:lnTo>
                <a:lnTo>
                  <a:pt x="548178" y="437358"/>
                </a:lnTo>
                <a:lnTo>
                  <a:pt x="546811" y="463146"/>
                </a:lnTo>
                <a:lnTo>
                  <a:pt x="546385" y="475951"/>
                </a:lnTo>
                <a:lnTo>
                  <a:pt x="545849" y="489274"/>
                </a:lnTo>
                <a:lnTo>
                  <a:pt x="544718" y="503377"/>
                </a:lnTo>
                <a:lnTo>
                  <a:pt x="543073" y="517658"/>
                </a:lnTo>
                <a:lnTo>
                  <a:pt x="540993" y="531514"/>
                </a:lnTo>
                <a:lnTo>
                  <a:pt x="537282" y="558999"/>
                </a:lnTo>
                <a:lnTo>
                  <a:pt x="527446" y="613652"/>
                </a:lnTo>
                <a:lnTo>
                  <a:pt x="516212" y="668429"/>
                </a:lnTo>
                <a:lnTo>
                  <a:pt x="504449" y="724179"/>
                </a:lnTo>
                <a:lnTo>
                  <a:pt x="498737" y="751708"/>
                </a:lnTo>
                <a:lnTo>
                  <a:pt x="477726" y="851025"/>
                </a:lnTo>
                <a:lnTo>
                  <a:pt x="475307" y="863344"/>
                </a:lnTo>
                <a:lnTo>
                  <a:pt x="473101" y="875445"/>
                </a:lnTo>
                <a:lnTo>
                  <a:pt x="470806" y="887290"/>
                </a:lnTo>
                <a:lnTo>
                  <a:pt x="468120" y="898838"/>
                </a:lnTo>
                <a:lnTo>
                  <a:pt x="466592" y="905119"/>
                </a:lnTo>
                <a:lnTo>
                  <a:pt x="463022" y="917860"/>
                </a:lnTo>
                <a:lnTo>
                  <a:pt x="461495" y="924141"/>
                </a:lnTo>
                <a:lnTo>
                  <a:pt x="459563" y="930227"/>
                </a:lnTo>
                <a:lnTo>
                  <a:pt x="456335" y="935897"/>
                </a:lnTo>
                <a:lnTo>
                  <a:pt x="451723" y="940895"/>
                </a:lnTo>
                <a:lnTo>
                  <a:pt x="445636" y="944963"/>
                </a:lnTo>
                <a:close/>
              </a:path>
              <a:path w="549910" h="946784">
                <a:moveTo>
                  <a:pt x="473884" y="306147"/>
                </a:moveTo>
                <a:lnTo>
                  <a:pt x="471138" y="307095"/>
                </a:lnTo>
                <a:lnTo>
                  <a:pt x="469718" y="302983"/>
                </a:lnTo>
                <a:lnTo>
                  <a:pt x="473884" y="306147"/>
                </a:lnTo>
                <a:close/>
              </a:path>
              <a:path w="549910" h="946784">
                <a:moveTo>
                  <a:pt x="483638" y="316585"/>
                </a:moveTo>
                <a:lnTo>
                  <a:pt x="483050" y="316789"/>
                </a:lnTo>
                <a:lnTo>
                  <a:pt x="481792" y="315689"/>
                </a:lnTo>
                <a:lnTo>
                  <a:pt x="483638" y="316585"/>
                </a:lnTo>
                <a:close/>
              </a:path>
              <a:path w="549910" h="946784">
                <a:moveTo>
                  <a:pt x="492445" y="324282"/>
                </a:moveTo>
                <a:lnTo>
                  <a:pt x="490598" y="323386"/>
                </a:lnTo>
                <a:lnTo>
                  <a:pt x="491971" y="322912"/>
                </a:lnTo>
                <a:lnTo>
                  <a:pt x="492445" y="324282"/>
                </a:lnTo>
                <a:close/>
              </a:path>
            </a:pathLst>
          </a:custGeom>
          <a:solidFill>
            <a:srgbClr val="ED731B"/>
          </a:solidFill>
        </p:spPr>
        <p:txBody>
          <a:bodyPr wrap="square" lIns="0" tIns="0" rIns="0" bIns="0" rtlCol="0"/>
          <a:lstStyle/>
          <a:p>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0" y="11"/>
            <a:ext cx="18288000" cy="10287000"/>
          </a:xfrm>
          <a:custGeom>
            <a:avLst/>
            <a:gdLst/>
            <a:ahLst/>
            <a:cxnLst/>
            <a:rect l="l" t="t" r="r" b="b"/>
            <a:pathLst>
              <a:path w="18288000" h="10287000">
                <a:moveTo>
                  <a:pt x="18287998" y="10286999"/>
                </a:moveTo>
                <a:lnTo>
                  <a:pt x="0" y="10286999"/>
                </a:lnTo>
                <a:lnTo>
                  <a:pt x="0" y="0"/>
                </a:lnTo>
                <a:lnTo>
                  <a:pt x="18287998" y="0"/>
                </a:lnTo>
                <a:lnTo>
                  <a:pt x="18287998" y="10286999"/>
                </a:lnTo>
                <a:close/>
              </a:path>
            </a:pathLst>
          </a:custGeom>
          <a:solidFill>
            <a:srgbClr val="1CBCB9"/>
          </a:solidFill>
        </p:spPr>
        <p:txBody>
          <a:bodyPr wrap="square" lIns="0" tIns="0" rIns="0" bIns="0" rtlCol="0"/>
          <a:lstStyle/>
          <a:p>
            <a:endParaRPr/>
          </a:p>
        </p:txBody>
      </p:sp>
      <p:sp>
        <p:nvSpPr>
          <p:cNvPr id="3" name="object 3"/>
          <p:cNvSpPr txBox="1"/>
          <p:nvPr/>
        </p:nvSpPr>
        <p:spPr>
          <a:xfrm>
            <a:off x="2908468" y="2751207"/>
            <a:ext cx="13291819" cy="5472430"/>
          </a:xfrm>
          <a:prstGeom prst="rect">
            <a:avLst/>
          </a:prstGeom>
        </p:spPr>
        <p:txBody>
          <a:bodyPr vert="horz" wrap="square" lIns="0" tIns="12700" rIns="0" bIns="0" rtlCol="0">
            <a:spAutoFit/>
          </a:bodyPr>
          <a:lstStyle/>
          <a:p>
            <a:pPr marL="12065" marR="5080" algn="ctr">
              <a:lnSpc>
                <a:spcPct val="100400"/>
              </a:lnSpc>
              <a:spcBef>
                <a:spcPts val="100"/>
              </a:spcBef>
            </a:pPr>
            <a:r>
              <a:rPr sz="4450" spc="80" dirty="0">
                <a:solidFill>
                  <a:srgbClr val="1C1C1B"/>
                </a:solidFill>
                <a:latin typeface="Trebuchet MS"/>
                <a:cs typeface="Trebuchet MS"/>
              </a:rPr>
              <a:t>Dalam </a:t>
            </a:r>
            <a:r>
              <a:rPr sz="4450" spc="190" dirty="0">
                <a:solidFill>
                  <a:srgbClr val="1C1C1B"/>
                </a:solidFill>
                <a:latin typeface="Trebuchet MS"/>
                <a:cs typeface="Trebuchet MS"/>
              </a:rPr>
              <a:t>rangka </a:t>
            </a:r>
            <a:r>
              <a:rPr sz="4450" spc="-100" dirty="0">
                <a:solidFill>
                  <a:srgbClr val="1C1C1B"/>
                </a:solidFill>
                <a:latin typeface="Trebuchet MS"/>
                <a:cs typeface="Trebuchet MS"/>
              </a:rPr>
              <a:t>lebih </a:t>
            </a:r>
            <a:r>
              <a:rPr sz="4450" spc="45" dirty="0">
                <a:solidFill>
                  <a:srgbClr val="1C1C1B"/>
                </a:solidFill>
                <a:latin typeface="Trebuchet MS"/>
                <a:cs typeface="Trebuchet MS"/>
              </a:rPr>
              <a:t>memberikan </a:t>
            </a:r>
            <a:r>
              <a:rPr sz="4450" spc="90" dirty="0">
                <a:solidFill>
                  <a:srgbClr val="1C1C1B"/>
                </a:solidFill>
                <a:latin typeface="Trebuchet MS"/>
                <a:cs typeface="Trebuchet MS"/>
              </a:rPr>
              <a:t>kepastian </a:t>
            </a:r>
            <a:r>
              <a:rPr sz="4450" spc="-45" dirty="0">
                <a:solidFill>
                  <a:srgbClr val="1C1C1B"/>
                </a:solidFill>
                <a:latin typeface="Trebuchet MS"/>
                <a:cs typeface="Trebuchet MS"/>
              </a:rPr>
              <a:t>hukum, </a:t>
            </a:r>
            <a:r>
              <a:rPr sz="4450" spc="-1330" dirty="0">
                <a:solidFill>
                  <a:srgbClr val="1C1C1B"/>
                </a:solidFill>
                <a:latin typeface="Trebuchet MS"/>
                <a:cs typeface="Trebuchet MS"/>
              </a:rPr>
              <a:t> </a:t>
            </a:r>
            <a:r>
              <a:rPr sz="4450" spc="140" dirty="0">
                <a:solidFill>
                  <a:srgbClr val="1C1C1B"/>
                </a:solidFill>
                <a:latin typeface="Trebuchet MS"/>
                <a:cs typeface="Trebuchet MS"/>
              </a:rPr>
              <a:t>maka </a:t>
            </a:r>
            <a:r>
              <a:rPr sz="4450" dirty="0">
                <a:solidFill>
                  <a:srgbClr val="1C1C1B"/>
                </a:solidFill>
                <a:latin typeface="Trebuchet MS"/>
                <a:cs typeface="Trebuchet MS"/>
              </a:rPr>
              <a:t>dalam </a:t>
            </a:r>
            <a:r>
              <a:rPr sz="4450" spc="80" dirty="0">
                <a:solidFill>
                  <a:srgbClr val="1C1C1B"/>
                </a:solidFill>
                <a:latin typeface="Trebuchet MS"/>
                <a:cs typeface="Trebuchet MS"/>
              </a:rPr>
              <a:t>perubahan Undang-Undang </a:t>
            </a:r>
            <a:r>
              <a:rPr sz="4450" spc="190" dirty="0">
                <a:solidFill>
                  <a:srgbClr val="1C1C1B"/>
                </a:solidFill>
                <a:latin typeface="Trebuchet MS"/>
                <a:cs typeface="Trebuchet MS"/>
              </a:rPr>
              <a:t>Nomor </a:t>
            </a:r>
            <a:r>
              <a:rPr sz="4450" spc="229" dirty="0">
                <a:solidFill>
                  <a:srgbClr val="1C1C1B"/>
                </a:solidFill>
                <a:latin typeface="Trebuchet MS"/>
                <a:cs typeface="Trebuchet MS"/>
              </a:rPr>
              <a:t>8 </a:t>
            </a:r>
            <a:r>
              <a:rPr sz="4450" spc="235" dirty="0">
                <a:solidFill>
                  <a:srgbClr val="1C1C1B"/>
                </a:solidFill>
                <a:latin typeface="Trebuchet MS"/>
                <a:cs typeface="Trebuchet MS"/>
              </a:rPr>
              <a:t> </a:t>
            </a:r>
            <a:r>
              <a:rPr sz="4450" spc="130" dirty="0">
                <a:solidFill>
                  <a:srgbClr val="1C1C1B"/>
                </a:solidFill>
                <a:latin typeface="Trebuchet MS"/>
                <a:cs typeface="Trebuchet MS"/>
              </a:rPr>
              <a:t>Tahun</a:t>
            </a:r>
            <a:r>
              <a:rPr sz="4450" spc="-65" dirty="0">
                <a:solidFill>
                  <a:srgbClr val="1C1C1B"/>
                </a:solidFill>
                <a:latin typeface="Trebuchet MS"/>
                <a:cs typeface="Trebuchet MS"/>
              </a:rPr>
              <a:t> </a:t>
            </a:r>
            <a:r>
              <a:rPr sz="4450" spc="-160" dirty="0">
                <a:solidFill>
                  <a:srgbClr val="1C1C1B"/>
                </a:solidFill>
                <a:latin typeface="Trebuchet MS"/>
                <a:cs typeface="Trebuchet MS"/>
              </a:rPr>
              <a:t>1995</a:t>
            </a:r>
            <a:r>
              <a:rPr sz="4450" spc="-65" dirty="0">
                <a:solidFill>
                  <a:srgbClr val="1C1C1B"/>
                </a:solidFill>
                <a:latin typeface="Trebuchet MS"/>
                <a:cs typeface="Trebuchet MS"/>
              </a:rPr>
              <a:t> </a:t>
            </a:r>
            <a:r>
              <a:rPr sz="4450" spc="110" dirty="0">
                <a:solidFill>
                  <a:srgbClr val="1C1C1B"/>
                </a:solidFill>
                <a:latin typeface="Trebuchet MS"/>
                <a:cs typeface="Trebuchet MS"/>
              </a:rPr>
              <a:t>tentang</a:t>
            </a:r>
            <a:r>
              <a:rPr sz="4450" spc="-65" dirty="0">
                <a:solidFill>
                  <a:srgbClr val="1C1C1B"/>
                </a:solidFill>
                <a:latin typeface="Trebuchet MS"/>
                <a:cs typeface="Trebuchet MS"/>
              </a:rPr>
              <a:t> </a:t>
            </a:r>
            <a:r>
              <a:rPr sz="4450" spc="315" dirty="0">
                <a:solidFill>
                  <a:srgbClr val="1C1C1B"/>
                </a:solidFill>
                <a:latin typeface="Trebuchet MS"/>
                <a:cs typeface="Trebuchet MS"/>
              </a:rPr>
              <a:t>Pasar</a:t>
            </a:r>
            <a:r>
              <a:rPr sz="4450" spc="-65" dirty="0">
                <a:solidFill>
                  <a:srgbClr val="1C1C1B"/>
                </a:solidFill>
                <a:latin typeface="Trebuchet MS"/>
                <a:cs typeface="Trebuchet MS"/>
              </a:rPr>
              <a:t> </a:t>
            </a:r>
            <a:r>
              <a:rPr sz="4450" spc="190" dirty="0">
                <a:solidFill>
                  <a:srgbClr val="1C1C1B"/>
                </a:solidFill>
                <a:latin typeface="Trebuchet MS"/>
                <a:cs typeface="Trebuchet MS"/>
              </a:rPr>
              <a:t>Modal</a:t>
            </a:r>
            <a:r>
              <a:rPr sz="4450" spc="-60" dirty="0">
                <a:solidFill>
                  <a:srgbClr val="1C1C1B"/>
                </a:solidFill>
                <a:latin typeface="Trebuchet MS"/>
                <a:cs typeface="Trebuchet MS"/>
              </a:rPr>
              <a:t> </a:t>
            </a:r>
            <a:r>
              <a:rPr sz="4450" spc="-5" dirty="0">
                <a:solidFill>
                  <a:srgbClr val="1C1C1B"/>
                </a:solidFill>
                <a:latin typeface="Trebuchet MS"/>
                <a:cs typeface="Trebuchet MS"/>
              </a:rPr>
              <a:t>perlu</a:t>
            </a:r>
            <a:r>
              <a:rPr sz="4450" spc="-65" dirty="0">
                <a:solidFill>
                  <a:srgbClr val="1C1C1B"/>
                </a:solidFill>
                <a:latin typeface="Trebuchet MS"/>
                <a:cs typeface="Trebuchet MS"/>
              </a:rPr>
              <a:t> </a:t>
            </a:r>
            <a:r>
              <a:rPr sz="4450" spc="85" dirty="0">
                <a:solidFill>
                  <a:srgbClr val="1C1C1B"/>
                </a:solidFill>
                <a:latin typeface="Trebuchet MS"/>
                <a:cs typeface="Trebuchet MS"/>
              </a:rPr>
              <a:t>dirumuskan </a:t>
            </a:r>
            <a:r>
              <a:rPr sz="4450" spc="-1325" dirty="0">
                <a:solidFill>
                  <a:srgbClr val="1C1C1B"/>
                </a:solidFill>
                <a:latin typeface="Trebuchet MS"/>
                <a:cs typeface="Trebuchet MS"/>
              </a:rPr>
              <a:t> </a:t>
            </a:r>
            <a:r>
              <a:rPr sz="4450" spc="60" dirty="0">
                <a:solidFill>
                  <a:srgbClr val="1C1C1B"/>
                </a:solidFill>
                <a:latin typeface="Trebuchet MS"/>
                <a:cs typeface="Trebuchet MS"/>
              </a:rPr>
              <a:t>perbedaan </a:t>
            </a:r>
            <a:r>
              <a:rPr sz="4450" spc="114" dirty="0">
                <a:solidFill>
                  <a:srgbClr val="1C1C1B"/>
                </a:solidFill>
                <a:latin typeface="Trebuchet MS"/>
                <a:cs typeface="Trebuchet MS"/>
              </a:rPr>
              <a:t>yang </a:t>
            </a:r>
            <a:r>
              <a:rPr sz="4450" spc="-30" dirty="0">
                <a:solidFill>
                  <a:srgbClr val="1C1C1B"/>
                </a:solidFill>
                <a:latin typeface="Trebuchet MS"/>
                <a:cs typeface="Trebuchet MS"/>
              </a:rPr>
              <a:t>jelas </a:t>
            </a:r>
            <a:r>
              <a:rPr sz="4450" spc="60" dirty="0">
                <a:solidFill>
                  <a:srgbClr val="1C1C1B"/>
                </a:solidFill>
                <a:latin typeface="Trebuchet MS"/>
                <a:cs typeface="Trebuchet MS"/>
              </a:rPr>
              <a:t>dan </a:t>
            </a:r>
            <a:r>
              <a:rPr sz="4450" spc="130" dirty="0">
                <a:solidFill>
                  <a:srgbClr val="1C1C1B"/>
                </a:solidFill>
                <a:latin typeface="Trebuchet MS"/>
                <a:cs typeface="Trebuchet MS"/>
              </a:rPr>
              <a:t>tegas </a:t>
            </a:r>
            <a:r>
              <a:rPr sz="4450" spc="45" dirty="0">
                <a:solidFill>
                  <a:srgbClr val="1C1C1B"/>
                </a:solidFill>
                <a:latin typeface="Trebuchet MS"/>
                <a:cs typeface="Trebuchet MS"/>
              </a:rPr>
              <a:t>pengertian </a:t>
            </a:r>
            <a:r>
              <a:rPr sz="4450" spc="50" dirty="0">
                <a:solidFill>
                  <a:srgbClr val="1C1C1B"/>
                </a:solidFill>
                <a:latin typeface="Trebuchet MS"/>
                <a:cs typeface="Trebuchet MS"/>
              </a:rPr>
              <a:t> penanaman </a:t>
            </a:r>
            <a:r>
              <a:rPr sz="4450" spc="-50" dirty="0">
                <a:solidFill>
                  <a:srgbClr val="1C1C1B"/>
                </a:solidFill>
                <a:latin typeface="Trebuchet MS"/>
                <a:cs typeface="Trebuchet MS"/>
              </a:rPr>
              <a:t>modal </a:t>
            </a:r>
            <a:r>
              <a:rPr sz="4450" spc="114" dirty="0">
                <a:solidFill>
                  <a:srgbClr val="1C1C1B"/>
                </a:solidFill>
                <a:latin typeface="Trebuchet MS"/>
                <a:cs typeface="Trebuchet MS"/>
              </a:rPr>
              <a:t>yang </a:t>
            </a:r>
            <a:r>
              <a:rPr sz="4450" spc="160" dirty="0">
                <a:solidFill>
                  <a:srgbClr val="1C1C1B"/>
                </a:solidFill>
                <a:latin typeface="Trebuchet MS"/>
                <a:cs typeface="Trebuchet MS"/>
              </a:rPr>
              <a:t>secara </a:t>
            </a:r>
            <a:r>
              <a:rPr sz="4450" spc="45" dirty="0">
                <a:solidFill>
                  <a:srgbClr val="1C1C1B"/>
                </a:solidFill>
                <a:latin typeface="Trebuchet MS"/>
                <a:cs typeface="Trebuchet MS"/>
              </a:rPr>
              <a:t>langsung </a:t>
            </a:r>
            <a:r>
              <a:rPr sz="4450" spc="25" dirty="0">
                <a:solidFill>
                  <a:srgbClr val="1C1C1B"/>
                </a:solidFill>
                <a:latin typeface="Trebuchet MS"/>
                <a:cs typeface="Trebuchet MS"/>
              </a:rPr>
              <a:t>dengan </a:t>
            </a:r>
            <a:r>
              <a:rPr sz="4450" spc="30" dirty="0">
                <a:solidFill>
                  <a:srgbClr val="1C1C1B"/>
                </a:solidFill>
                <a:latin typeface="Trebuchet MS"/>
                <a:cs typeface="Trebuchet MS"/>
              </a:rPr>
              <a:t> </a:t>
            </a:r>
            <a:r>
              <a:rPr sz="4450" spc="50" dirty="0">
                <a:solidFill>
                  <a:srgbClr val="1C1C1B"/>
                </a:solidFill>
                <a:latin typeface="Trebuchet MS"/>
                <a:cs typeface="Trebuchet MS"/>
              </a:rPr>
              <a:t>penanaman </a:t>
            </a:r>
            <a:r>
              <a:rPr sz="4450" spc="-50" dirty="0">
                <a:solidFill>
                  <a:srgbClr val="1C1C1B"/>
                </a:solidFill>
                <a:latin typeface="Trebuchet MS"/>
                <a:cs typeface="Trebuchet MS"/>
              </a:rPr>
              <a:t>modal </a:t>
            </a:r>
            <a:r>
              <a:rPr sz="4450" spc="-114" dirty="0">
                <a:solidFill>
                  <a:srgbClr val="1C1C1B"/>
                </a:solidFill>
                <a:latin typeface="Trebuchet MS"/>
                <a:cs typeface="Trebuchet MS"/>
              </a:rPr>
              <a:t>melalui </a:t>
            </a:r>
            <a:r>
              <a:rPr sz="4450" spc="200" dirty="0">
                <a:solidFill>
                  <a:srgbClr val="1C1C1B"/>
                </a:solidFill>
                <a:latin typeface="Trebuchet MS"/>
                <a:cs typeface="Trebuchet MS"/>
              </a:rPr>
              <a:t>pasar </a:t>
            </a:r>
            <a:r>
              <a:rPr sz="4450" spc="-155" dirty="0">
                <a:solidFill>
                  <a:srgbClr val="1C1C1B"/>
                </a:solidFill>
                <a:latin typeface="Trebuchet MS"/>
                <a:cs typeface="Trebuchet MS"/>
              </a:rPr>
              <a:t>modal. </a:t>
            </a:r>
            <a:r>
              <a:rPr sz="4450" spc="95" dirty="0">
                <a:solidFill>
                  <a:srgbClr val="1C1C1B"/>
                </a:solidFill>
                <a:latin typeface="Trebuchet MS"/>
                <a:cs typeface="Trebuchet MS"/>
              </a:rPr>
              <a:t>Dengan </a:t>
            </a:r>
            <a:r>
              <a:rPr sz="4450" spc="100" dirty="0">
                <a:solidFill>
                  <a:srgbClr val="1C1C1B"/>
                </a:solidFill>
                <a:latin typeface="Trebuchet MS"/>
                <a:cs typeface="Trebuchet MS"/>
              </a:rPr>
              <a:t> </a:t>
            </a:r>
            <a:r>
              <a:rPr sz="4450" spc="-30" dirty="0">
                <a:solidFill>
                  <a:srgbClr val="1C1C1B"/>
                </a:solidFill>
                <a:latin typeface="Trebuchet MS"/>
                <a:cs typeface="Trebuchet MS"/>
              </a:rPr>
              <a:t>demikian </a:t>
            </a:r>
            <a:r>
              <a:rPr sz="4450" spc="85" dirty="0">
                <a:solidFill>
                  <a:srgbClr val="1C1C1B"/>
                </a:solidFill>
                <a:latin typeface="Trebuchet MS"/>
                <a:cs typeface="Trebuchet MS"/>
              </a:rPr>
              <a:t>tidak </a:t>
            </a:r>
            <a:r>
              <a:rPr sz="4450" spc="25" dirty="0">
                <a:solidFill>
                  <a:srgbClr val="1C1C1B"/>
                </a:solidFill>
                <a:latin typeface="Trebuchet MS"/>
                <a:cs typeface="Trebuchet MS"/>
              </a:rPr>
              <a:t>terjadi </a:t>
            </a:r>
            <a:r>
              <a:rPr sz="4450" spc="-60" dirty="0">
                <a:solidFill>
                  <a:srgbClr val="1C1C1B"/>
                </a:solidFill>
                <a:latin typeface="Trebuchet MS"/>
                <a:cs typeface="Trebuchet MS"/>
              </a:rPr>
              <a:t>multi </a:t>
            </a:r>
            <a:r>
              <a:rPr sz="4450" spc="250" dirty="0">
                <a:solidFill>
                  <a:srgbClr val="1C1C1B"/>
                </a:solidFill>
                <a:latin typeface="Trebuchet MS"/>
                <a:cs typeface="Trebuchet MS"/>
              </a:rPr>
              <a:t>tafsir </a:t>
            </a:r>
            <a:r>
              <a:rPr sz="4450" spc="105" dirty="0">
                <a:solidFill>
                  <a:srgbClr val="1C1C1B"/>
                </a:solidFill>
                <a:latin typeface="Trebuchet MS"/>
                <a:cs typeface="Trebuchet MS"/>
              </a:rPr>
              <a:t>terhadap </a:t>
            </a:r>
            <a:r>
              <a:rPr sz="4450" spc="110" dirty="0">
                <a:solidFill>
                  <a:srgbClr val="1C1C1B"/>
                </a:solidFill>
                <a:latin typeface="Trebuchet MS"/>
                <a:cs typeface="Trebuchet MS"/>
              </a:rPr>
              <a:t> </a:t>
            </a:r>
            <a:r>
              <a:rPr sz="4450" spc="45" dirty="0">
                <a:solidFill>
                  <a:srgbClr val="1C1C1B"/>
                </a:solidFill>
                <a:latin typeface="Trebuchet MS"/>
                <a:cs typeface="Trebuchet MS"/>
              </a:rPr>
              <a:t>pengertian</a:t>
            </a:r>
            <a:r>
              <a:rPr sz="4450" spc="-65" dirty="0">
                <a:solidFill>
                  <a:srgbClr val="1C1C1B"/>
                </a:solidFill>
                <a:latin typeface="Trebuchet MS"/>
                <a:cs typeface="Trebuchet MS"/>
              </a:rPr>
              <a:t> </a:t>
            </a:r>
            <a:r>
              <a:rPr sz="4450" spc="50" dirty="0">
                <a:solidFill>
                  <a:srgbClr val="1C1C1B"/>
                </a:solidFill>
                <a:latin typeface="Trebuchet MS"/>
                <a:cs typeface="Trebuchet MS"/>
              </a:rPr>
              <a:t>penanaman</a:t>
            </a:r>
            <a:r>
              <a:rPr sz="4450" spc="-60" dirty="0">
                <a:solidFill>
                  <a:srgbClr val="1C1C1B"/>
                </a:solidFill>
                <a:latin typeface="Trebuchet MS"/>
                <a:cs typeface="Trebuchet MS"/>
              </a:rPr>
              <a:t> </a:t>
            </a:r>
            <a:r>
              <a:rPr sz="4450" spc="-155" dirty="0">
                <a:solidFill>
                  <a:srgbClr val="1C1C1B"/>
                </a:solidFill>
                <a:latin typeface="Trebuchet MS"/>
                <a:cs typeface="Trebuchet MS"/>
              </a:rPr>
              <a:t>modal.</a:t>
            </a:r>
            <a:endParaRPr sz="4450">
              <a:latin typeface="Trebuchet MS"/>
              <a:cs typeface="Trebuchet MS"/>
            </a:endParaRPr>
          </a:p>
        </p:txBody>
      </p:sp>
      <p:sp>
        <p:nvSpPr>
          <p:cNvPr id="4" name="object 4"/>
          <p:cNvSpPr/>
          <p:nvPr/>
        </p:nvSpPr>
        <p:spPr>
          <a:xfrm>
            <a:off x="-7687" y="5457331"/>
            <a:ext cx="3566160" cy="4828540"/>
          </a:xfrm>
          <a:custGeom>
            <a:avLst/>
            <a:gdLst/>
            <a:ahLst/>
            <a:cxnLst/>
            <a:rect l="l" t="t" r="r" b="b"/>
            <a:pathLst>
              <a:path w="3566160" h="4828540">
                <a:moveTo>
                  <a:pt x="2345581" y="310226"/>
                </a:moveTo>
                <a:lnTo>
                  <a:pt x="13497" y="4726702"/>
                </a:lnTo>
                <a:lnTo>
                  <a:pt x="5652" y="4714362"/>
                </a:lnTo>
                <a:lnTo>
                  <a:pt x="9036" y="4707952"/>
                </a:lnTo>
                <a:lnTo>
                  <a:pt x="1191" y="4695612"/>
                </a:lnTo>
                <a:lnTo>
                  <a:pt x="9265" y="4680322"/>
                </a:lnTo>
                <a:lnTo>
                  <a:pt x="5474" y="4660303"/>
                </a:lnTo>
                <a:lnTo>
                  <a:pt x="1259" y="4641085"/>
                </a:lnTo>
                <a:lnTo>
                  <a:pt x="4344" y="4608046"/>
                </a:lnTo>
                <a:lnTo>
                  <a:pt x="1681" y="4585891"/>
                </a:lnTo>
                <a:lnTo>
                  <a:pt x="0" y="4561876"/>
                </a:lnTo>
                <a:lnTo>
                  <a:pt x="5962" y="1069205"/>
                </a:lnTo>
                <a:lnTo>
                  <a:pt x="10415" y="1033573"/>
                </a:lnTo>
                <a:lnTo>
                  <a:pt x="71704" y="727116"/>
                </a:lnTo>
                <a:lnTo>
                  <a:pt x="82827" y="678853"/>
                </a:lnTo>
                <a:lnTo>
                  <a:pt x="94688" y="574795"/>
                </a:lnTo>
                <a:lnTo>
                  <a:pt x="151149" y="331879"/>
                </a:lnTo>
                <a:lnTo>
                  <a:pt x="160826" y="286354"/>
                </a:lnTo>
                <a:lnTo>
                  <a:pt x="169023" y="243633"/>
                </a:lnTo>
                <a:lnTo>
                  <a:pt x="165566" y="195783"/>
                </a:lnTo>
                <a:lnTo>
                  <a:pt x="173974" y="152662"/>
                </a:lnTo>
                <a:lnTo>
                  <a:pt x="184128" y="133432"/>
                </a:lnTo>
                <a:lnTo>
                  <a:pt x="183052" y="108272"/>
                </a:lnTo>
                <a:lnTo>
                  <a:pt x="232871" y="13925"/>
                </a:lnTo>
                <a:lnTo>
                  <a:pt x="252951" y="3096"/>
                </a:lnTo>
                <a:lnTo>
                  <a:pt x="268765" y="346"/>
                </a:lnTo>
                <a:lnTo>
                  <a:pt x="283310" y="0"/>
                </a:lnTo>
                <a:lnTo>
                  <a:pt x="296162" y="2858"/>
                </a:lnTo>
                <a:lnTo>
                  <a:pt x="306899" y="9723"/>
                </a:lnTo>
                <a:lnTo>
                  <a:pt x="317777" y="16321"/>
                </a:lnTo>
                <a:lnTo>
                  <a:pt x="338686" y="31119"/>
                </a:lnTo>
                <a:lnTo>
                  <a:pt x="349564" y="37717"/>
                </a:lnTo>
                <a:lnTo>
                  <a:pt x="410178" y="86118"/>
                </a:lnTo>
                <a:lnTo>
                  <a:pt x="440449" y="110385"/>
                </a:lnTo>
                <a:lnTo>
                  <a:pt x="481739" y="140983"/>
                </a:lnTo>
                <a:lnTo>
                  <a:pt x="511376" y="166452"/>
                </a:lnTo>
                <a:lnTo>
                  <a:pt x="540378" y="193123"/>
                </a:lnTo>
                <a:lnTo>
                  <a:pt x="580258" y="226392"/>
                </a:lnTo>
                <a:lnTo>
                  <a:pt x="609119" y="253330"/>
                </a:lnTo>
                <a:lnTo>
                  <a:pt x="638403" y="279467"/>
                </a:lnTo>
                <a:lnTo>
                  <a:pt x="688738" y="320135"/>
                </a:lnTo>
                <a:lnTo>
                  <a:pt x="717493" y="347273"/>
                </a:lnTo>
                <a:lnTo>
                  <a:pt x="737909" y="363006"/>
                </a:lnTo>
                <a:lnTo>
                  <a:pt x="758290" y="378806"/>
                </a:lnTo>
                <a:lnTo>
                  <a:pt x="766806" y="389877"/>
                </a:lnTo>
                <a:lnTo>
                  <a:pt x="786129" y="407680"/>
                </a:lnTo>
                <a:lnTo>
                  <a:pt x="805240" y="425884"/>
                </a:lnTo>
                <a:lnTo>
                  <a:pt x="833890" y="453223"/>
                </a:lnTo>
                <a:lnTo>
                  <a:pt x="873981" y="486091"/>
                </a:lnTo>
                <a:lnTo>
                  <a:pt x="903265" y="512227"/>
                </a:lnTo>
                <a:lnTo>
                  <a:pt x="933184" y="537162"/>
                </a:lnTo>
                <a:lnTo>
                  <a:pt x="962750" y="562765"/>
                </a:lnTo>
                <a:lnTo>
                  <a:pt x="1002489" y="596301"/>
                </a:lnTo>
                <a:lnTo>
                  <a:pt x="1030575" y="624708"/>
                </a:lnTo>
                <a:lnTo>
                  <a:pt x="1070102" y="658645"/>
                </a:lnTo>
                <a:lnTo>
                  <a:pt x="1100056" y="683513"/>
                </a:lnTo>
                <a:lnTo>
                  <a:pt x="1147888" y="728921"/>
                </a:lnTo>
                <a:lnTo>
                  <a:pt x="1177842" y="753789"/>
                </a:lnTo>
                <a:lnTo>
                  <a:pt x="1215994" y="790330"/>
                </a:lnTo>
                <a:lnTo>
                  <a:pt x="1272240" y="765407"/>
                </a:lnTo>
                <a:lnTo>
                  <a:pt x="1406660" y="674035"/>
                </a:lnTo>
                <a:lnTo>
                  <a:pt x="1495123" y="615296"/>
                </a:lnTo>
                <a:lnTo>
                  <a:pt x="1534543" y="595040"/>
                </a:lnTo>
                <a:lnTo>
                  <a:pt x="1562944" y="568452"/>
                </a:lnTo>
                <a:lnTo>
                  <a:pt x="1602999" y="546994"/>
                </a:lnTo>
                <a:lnTo>
                  <a:pt x="1684412" y="501607"/>
                </a:lnTo>
                <a:lnTo>
                  <a:pt x="1765015" y="457756"/>
                </a:lnTo>
                <a:lnTo>
                  <a:pt x="1794509" y="429099"/>
                </a:lnTo>
                <a:lnTo>
                  <a:pt x="1875534" y="384447"/>
                </a:lnTo>
                <a:lnTo>
                  <a:pt x="1903688" y="358327"/>
                </a:lnTo>
                <a:lnTo>
                  <a:pt x="1943073" y="338138"/>
                </a:lnTo>
                <a:lnTo>
                  <a:pt x="1971227" y="312018"/>
                </a:lnTo>
                <a:lnTo>
                  <a:pt x="2010612" y="291828"/>
                </a:lnTo>
                <a:lnTo>
                  <a:pt x="2028612" y="284938"/>
                </a:lnTo>
                <a:lnTo>
                  <a:pt x="2033389" y="275891"/>
                </a:lnTo>
                <a:lnTo>
                  <a:pt x="2094740" y="241300"/>
                </a:lnTo>
                <a:lnTo>
                  <a:pt x="2135147" y="219174"/>
                </a:lnTo>
                <a:lnTo>
                  <a:pt x="2174920" y="198250"/>
                </a:lnTo>
                <a:lnTo>
                  <a:pt x="2189535" y="197770"/>
                </a:lnTo>
                <a:lnTo>
                  <a:pt x="2192920" y="191360"/>
                </a:lnTo>
                <a:lnTo>
                  <a:pt x="2222150" y="190400"/>
                </a:lnTo>
                <a:lnTo>
                  <a:pt x="2269380" y="182551"/>
                </a:lnTo>
                <a:lnTo>
                  <a:pt x="2282761" y="184408"/>
                </a:lnTo>
                <a:lnTo>
                  <a:pt x="2305046" y="196602"/>
                </a:lnTo>
                <a:lnTo>
                  <a:pt x="2313985" y="206872"/>
                </a:lnTo>
                <a:lnTo>
                  <a:pt x="2321020" y="220748"/>
                </a:lnTo>
                <a:lnTo>
                  <a:pt x="2332198" y="253975"/>
                </a:lnTo>
                <a:lnTo>
                  <a:pt x="2345581" y="310226"/>
                </a:lnTo>
                <a:close/>
              </a:path>
              <a:path w="3566160" h="4828540">
                <a:moveTo>
                  <a:pt x="2033389" y="275891"/>
                </a:moveTo>
                <a:lnTo>
                  <a:pt x="2028612" y="284938"/>
                </a:lnTo>
                <a:lnTo>
                  <a:pt x="2012868" y="287555"/>
                </a:lnTo>
                <a:lnTo>
                  <a:pt x="2033389" y="275891"/>
                </a:lnTo>
                <a:close/>
              </a:path>
              <a:path w="3566160" h="4828540">
                <a:moveTo>
                  <a:pt x="2175107" y="4821605"/>
                </a:moveTo>
                <a:lnTo>
                  <a:pt x="2173746" y="4824182"/>
                </a:lnTo>
                <a:lnTo>
                  <a:pt x="1698566" y="4826530"/>
                </a:lnTo>
                <a:lnTo>
                  <a:pt x="1688768" y="4817886"/>
                </a:lnTo>
                <a:lnTo>
                  <a:pt x="1647475" y="4787293"/>
                </a:lnTo>
                <a:lnTo>
                  <a:pt x="1606398" y="4756291"/>
                </a:lnTo>
                <a:lnTo>
                  <a:pt x="1566025" y="4723955"/>
                </a:lnTo>
                <a:lnTo>
                  <a:pt x="1526411" y="4690184"/>
                </a:lnTo>
                <a:lnTo>
                  <a:pt x="1487230" y="4655592"/>
                </a:lnTo>
                <a:lnTo>
                  <a:pt x="1448157" y="4620795"/>
                </a:lnTo>
                <a:lnTo>
                  <a:pt x="1408867" y="4586408"/>
                </a:lnTo>
                <a:lnTo>
                  <a:pt x="1378525" y="4562274"/>
                </a:lnTo>
                <a:lnTo>
                  <a:pt x="1347972" y="4538541"/>
                </a:lnTo>
                <a:lnTo>
                  <a:pt x="1316995" y="4515610"/>
                </a:lnTo>
                <a:lnTo>
                  <a:pt x="1285384" y="4493880"/>
                </a:lnTo>
                <a:lnTo>
                  <a:pt x="1251692" y="4476089"/>
                </a:lnTo>
                <a:lnTo>
                  <a:pt x="1188949" y="4513318"/>
                </a:lnTo>
                <a:lnTo>
                  <a:pt x="1152702" y="4527565"/>
                </a:lnTo>
                <a:lnTo>
                  <a:pt x="1046872" y="4591994"/>
                </a:lnTo>
                <a:lnTo>
                  <a:pt x="1008615" y="4610047"/>
                </a:lnTo>
                <a:lnTo>
                  <a:pt x="978468" y="4612743"/>
                </a:lnTo>
                <a:lnTo>
                  <a:pt x="959128" y="4622170"/>
                </a:lnTo>
                <a:lnTo>
                  <a:pt x="920096" y="4641692"/>
                </a:lnTo>
                <a:lnTo>
                  <a:pt x="842879" y="4679133"/>
                </a:lnTo>
                <a:lnTo>
                  <a:pt x="764850" y="4718110"/>
                </a:lnTo>
                <a:lnTo>
                  <a:pt x="726488" y="4736363"/>
                </a:lnTo>
                <a:lnTo>
                  <a:pt x="688549" y="4753815"/>
                </a:lnTo>
                <a:lnTo>
                  <a:pt x="537744" y="4821820"/>
                </a:lnTo>
                <a:lnTo>
                  <a:pt x="535110" y="4826810"/>
                </a:lnTo>
                <a:lnTo>
                  <a:pt x="46007" y="4828327"/>
                </a:lnTo>
                <a:lnTo>
                  <a:pt x="41161" y="4810304"/>
                </a:lnTo>
                <a:lnTo>
                  <a:pt x="36947" y="4791086"/>
                </a:lnTo>
                <a:lnTo>
                  <a:pt x="32522" y="4772269"/>
                </a:lnTo>
                <a:lnTo>
                  <a:pt x="10113" y="4733112"/>
                </a:lnTo>
                <a:lnTo>
                  <a:pt x="2337084" y="326317"/>
                </a:lnTo>
                <a:lnTo>
                  <a:pt x="2339606" y="348740"/>
                </a:lnTo>
                <a:lnTo>
                  <a:pt x="2341705" y="371963"/>
                </a:lnTo>
                <a:lnTo>
                  <a:pt x="2343169" y="396389"/>
                </a:lnTo>
                <a:lnTo>
                  <a:pt x="2336136" y="436906"/>
                </a:lnTo>
                <a:lnTo>
                  <a:pt x="2334146" y="522269"/>
                </a:lnTo>
                <a:lnTo>
                  <a:pt x="2338344" y="568716"/>
                </a:lnTo>
                <a:lnTo>
                  <a:pt x="2322288" y="735113"/>
                </a:lnTo>
                <a:lnTo>
                  <a:pt x="2329978" y="829343"/>
                </a:lnTo>
                <a:lnTo>
                  <a:pt x="2322593" y="870528"/>
                </a:lnTo>
                <a:lnTo>
                  <a:pt x="2326437" y="917644"/>
                </a:lnTo>
                <a:lnTo>
                  <a:pt x="2330635" y="964091"/>
                </a:lnTo>
                <a:lnTo>
                  <a:pt x="2328645" y="1049454"/>
                </a:lnTo>
                <a:lnTo>
                  <a:pt x="2332843" y="1095901"/>
                </a:lnTo>
                <a:lnTo>
                  <a:pt x="2325493" y="1137019"/>
                </a:lnTo>
                <a:lnTo>
                  <a:pt x="2329584" y="1183667"/>
                </a:lnTo>
                <a:lnTo>
                  <a:pt x="2334099" y="1229514"/>
                </a:lnTo>
                <a:lnTo>
                  <a:pt x="2339249" y="1274158"/>
                </a:lnTo>
                <a:lnTo>
                  <a:pt x="2339145" y="1328752"/>
                </a:lnTo>
                <a:lnTo>
                  <a:pt x="2352631" y="1330409"/>
                </a:lnTo>
                <a:lnTo>
                  <a:pt x="2367282" y="1329862"/>
                </a:lnTo>
                <a:lnTo>
                  <a:pt x="2393374" y="1334845"/>
                </a:lnTo>
                <a:lnTo>
                  <a:pt x="2408659" y="1333097"/>
                </a:lnTo>
                <a:lnTo>
                  <a:pt x="2435810" y="1336076"/>
                </a:lnTo>
                <a:lnTo>
                  <a:pt x="2476623" y="1340379"/>
                </a:lnTo>
                <a:lnTo>
                  <a:pt x="2517860" y="1343881"/>
                </a:lnTo>
                <a:lnTo>
                  <a:pt x="2570327" y="1353312"/>
                </a:lnTo>
                <a:lnTo>
                  <a:pt x="2611140" y="1357615"/>
                </a:lnTo>
                <a:lnTo>
                  <a:pt x="2651918" y="1361985"/>
                </a:lnTo>
                <a:lnTo>
                  <a:pt x="2704138" y="1371884"/>
                </a:lnTo>
                <a:lnTo>
                  <a:pt x="2744705" y="1376654"/>
                </a:lnTo>
                <a:lnTo>
                  <a:pt x="2834953" y="1396131"/>
                </a:lnTo>
                <a:lnTo>
                  <a:pt x="2886750" y="1406831"/>
                </a:lnTo>
                <a:lnTo>
                  <a:pt x="2927740" y="1410800"/>
                </a:lnTo>
                <a:lnTo>
                  <a:pt x="2979749" y="1421100"/>
                </a:lnTo>
                <a:lnTo>
                  <a:pt x="3032657" y="1429696"/>
                </a:lnTo>
                <a:lnTo>
                  <a:pt x="3074730" y="1431614"/>
                </a:lnTo>
                <a:lnTo>
                  <a:pt x="3128270" y="1439013"/>
                </a:lnTo>
                <a:lnTo>
                  <a:pt x="3181889" y="1446264"/>
                </a:lnTo>
                <a:lnTo>
                  <a:pt x="3235429" y="1453664"/>
                </a:lnTo>
                <a:lnTo>
                  <a:pt x="3288732" y="1461512"/>
                </a:lnTo>
                <a:lnTo>
                  <a:pt x="3330409" y="1464178"/>
                </a:lnTo>
                <a:lnTo>
                  <a:pt x="3433792" y="1485979"/>
                </a:lnTo>
                <a:lnTo>
                  <a:pt x="3446362" y="1489372"/>
                </a:lnTo>
                <a:lnTo>
                  <a:pt x="3459426" y="1491830"/>
                </a:lnTo>
                <a:lnTo>
                  <a:pt x="3494457" y="1507083"/>
                </a:lnTo>
                <a:lnTo>
                  <a:pt x="3525293" y="1530282"/>
                </a:lnTo>
                <a:lnTo>
                  <a:pt x="3523636" y="1533420"/>
                </a:lnTo>
                <a:lnTo>
                  <a:pt x="3531058" y="1546561"/>
                </a:lnTo>
                <a:lnTo>
                  <a:pt x="3537635" y="1561305"/>
                </a:lnTo>
                <a:lnTo>
                  <a:pt x="3543365" y="1577652"/>
                </a:lnTo>
                <a:lnTo>
                  <a:pt x="3537019" y="1589670"/>
                </a:lnTo>
                <a:lnTo>
                  <a:pt x="3544512" y="1602678"/>
                </a:lnTo>
                <a:lnTo>
                  <a:pt x="3506116" y="1675391"/>
                </a:lnTo>
                <a:lnTo>
                  <a:pt x="3507580" y="1699817"/>
                </a:lnTo>
                <a:lnTo>
                  <a:pt x="3459227" y="1791388"/>
                </a:lnTo>
                <a:lnTo>
                  <a:pt x="3446281" y="1843104"/>
                </a:lnTo>
                <a:lnTo>
                  <a:pt x="3373751" y="1980461"/>
                </a:lnTo>
                <a:lnTo>
                  <a:pt x="3360804" y="2032176"/>
                </a:lnTo>
                <a:lnTo>
                  <a:pt x="2322819" y="3997904"/>
                </a:lnTo>
                <a:lnTo>
                  <a:pt x="2293432" y="4080754"/>
                </a:lnTo>
                <a:lnTo>
                  <a:pt x="2254864" y="4262587"/>
                </a:lnTo>
                <a:lnTo>
                  <a:pt x="2209318" y="4566428"/>
                </a:lnTo>
                <a:lnTo>
                  <a:pt x="2202884" y="4605810"/>
                </a:lnTo>
                <a:lnTo>
                  <a:pt x="2187479" y="4689382"/>
                </a:lnTo>
                <a:lnTo>
                  <a:pt x="2191006" y="4737098"/>
                </a:lnTo>
                <a:lnTo>
                  <a:pt x="2175107" y="4821605"/>
                </a:lnTo>
                <a:close/>
              </a:path>
              <a:path w="3566160" h="4828540">
                <a:moveTo>
                  <a:pt x="3565987" y="3792269"/>
                </a:moveTo>
                <a:lnTo>
                  <a:pt x="3523677" y="3872394"/>
                </a:lnTo>
                <a:lnTo>
                  <a:pt x="3494447" y="3873354"/>
                </a:lnTo>
                <a:lnTo>
                  <a:pt x="3491062" y="3879764"/>
                </a:lnTo>
                <a:lnTo>
                  <a:pt x="3476447" y="3880244"/>
                </a:lnTo>
                <a:lnTo>
                  <a:pt x="3445912" y="3883674"/>
                </a:lnTo>
                <a:lnTo>
                  <a:pt x="3416012" y="3885902"/>
                </a:lnTo>
                <a:lnTo>
                  <a:pt x="3397765" y="3893259"/>
                </a:lnTo>
                <a:lnTo>
                  <a:pt x="3368499" y="3894286"/>
                </a:lnTo>
                <a:lnTo>
                  <a:pt x="3220091" y="3903357"/>
                </a:lnTo>
                <a:lnTo>
                  <a:pt x="3174156" y="3908753"/>
                </a:lnTo>
                <a:lnTo>
                  <a:pt x="3128472" y="3913675"/>
                </a:lnTo>
                <a:lnTo>
                  <a:pt x="3037354" y="3923043"/>
                </a:lnTo>
                <a:lnTo>
                  <a:pt x="2980439" y="3922034"/>
                </a:lnTo>
                <a:lnTo>
                  <a:pt x="2934505" y="3927431"/>
                </a:lnTo>
                <a:lnTo>
                  <a:pt x="2887274" y="3935280"/>
                </a:lnTo>
                <a:lnTo>
                  <a:pt x="2781583" y="3945049"/>
                </a:lnTo>
                <a:lnTo>
                  <a:pt x="2734353" y="3952898"/>
                </a:lnTo>
                <a:lnTo>
                  <a:pt x="2736609" y="3948625"/>
                </a:lnTo>
                <a:lnTo>
                  <a:pt x="2689632" y="3955996"/>
                </a:lnTo>
                <a:lnTo>
                  <a:pt x="2643087" y="3962546"/>
                </a:lnTo>
                <a:lnTo>
                  <a:pt x="2596868" y="3968481"/>
                </a:lnTo>
                <a:lnTo>
                  <a:pt x="2550865" y="3974006"/>
                </a:lnTo>
                <a:lnTo>
                  <a:pt x="2493740" y="3973396"/>
                </a:lnTo>
                <a:lnTo>
                  <a:pt x="2463205" y="3976826"/>
                </a:lnTo>
                <a:lnTo>
                  <a:pt x="2433305" y="3979054"/>
                </a:lnTo>
                <a:lnTo>
                  <a:pt x="2403828" y="3980481"/>
                </a:lnTo>
                <a:lnTo>
                  <a:pt x="2374562" y="3981508"/>
                </a:lnTo>
                <a:lnTo>
                  <a:pt x="2327332" y="3989357"/>
                </a:lnTo>
                <a:lnTo>
                  <a:pt x="3296706" y="2153565"/>
                </a:lnTo>
                <a:lnTo>
                  <a:pt x="3286288" y="2200493"/>
                </a:lnTo>
                <a:lnTo>
                  <a:pt x="3214029" y="2364536"/>
                </a:lnTo>
                <a:lnTo>
                  <a:pt x="3189676" y="2410653"/>
                </a:lnTo>
                <a:lnTo>
                  <a:pt x="3176663" y="2462496"/>
                </a:lnTo>
                <a:lnTo>
                  <a:pt x="3090434" y="2625797"/>
                </a:lnTo>
                <a:lnTo>
                  <a:pt x="3086433" y="2660572"/>
                </a:lnTo>
                <a:lnTo>
                  <a:pt x="3041092" y="2746439"/>
                </a:lnTo>
                <a:lnTo>
                  <a:pt x="3023411" y="2807121"/>
                </a:lnTo>
                <a:lnTo>
                  <a:pt x="3006275" y="2839571"/>
                </a:lnTo>
                <a:lnTo>
                  <a:pt x="3015461" y="2849374"/>
                </a:lnTo>
                <a:lnTo>
                  <a:pt x="3012993" y="2854048"/>
                </a:lnTo>
                <a:lnTo>
                  <a:pt x="3021755" y="2864652"/>
                </a:lnTo>
                <a:lnTo>
                  <a:pt x="3030941" y="2874455"/>
                </a:lnTo>
                <a:lnTo>
                  <a:pt x="3071298" y="2934019"/>
                </a:lnTo>
                <a:lnTo>
                  <a:pt x="3085297" y="2961904"/>
                </a:lnTo>
                <a:lnTo>
                  <a:pt x="3124525" y="3023605"/>
                </a:lnTo>
                <a:lnTo>
                  <a:pt x="3138525" y="3051490"/>
                </a:lnTo>
                <a:lnTo>
                  <a:pt x="3163402" y="3085973"/>
                </a:lnTo>
                <a:lnTo>
                  <a:pt x="3201079" y="3150612"/>
                </a:lnTo>
                <a:lnTo>
                  <a:pt x="3214725" y="3179165"/>
                </a:lnTo>
                <a:lnTo>
                  <a:pt x="3227455" y="3209454"/>
                </a:lnTo>
                <a:lnTo>
                  <a:pt x="3252262" y="3244070"/>
                </a:lnTo>
                <a:lnTo>
                  <a:pt x="3266684" y="3271154"/>
                </a:lnTo>
                <a:lnTo>
                  <a:pt x="3293183" y="3302566"/>
                </a:lnTo>
                <a:lnTo>
                  <a:pt x="3410833" y="3487735"/>
                </a:lnTo>
                <a:lnTo>
                  <a:pt x="3434124" y="3525223"/>
                </a:lnTo>
                <a:lnTo>
                  <a:pt x="3456991" y="3563512"/>
                </a:lnTo>
                <a:lnTo>
                  <a:pt x="3479224" y="3603003"/>
                </a:lnTo>
                <a:lnTo>
                  <a:pt x="3501033" y="3643295"/>
                </a:lnTo>
                <a:lnTo>
                  <a:pt x="3511401" y="3678058"/>
                </a:lnTo>
                <a:lnTo>
                  <a:pt x="3532575" y="3719552"/>
                </a:lnTo>
                <a:lnTo>
                  <a:pt x="3553116" y="3762247"/>
                </a:lnTo>
                <a:lnTo>
                  <a:pt x="3560186" y="3776057"/>
                </a:lnTo>
                <a:lnTo>
                  <a:pt x="3565987" y="3792269"/>
                </a:lnTo>
                <a:close/>
              </a:path>
              <a:path w="3566160" h="4828540">
                <a:moveTo>
                  <a:pt x="3564243" y="3822770"/>
                </a:moveTo>
                <a:lnTo>
                  <a:pt x="3545908" y="3857492"/>
                </a:lnTo>
                <a:lnTo>
                  <a:pt x="3529072" y="3862178"/>
                </a:lnTo>
                <a:lnTo>
                  <a:pt x="3559711" y="3804155"/>
                </a:lnTo>
                <a:lnTo>
                  <a:pt x="3564243" y="3822770"/>
                </a:lnTo>
                <a:close/>
              </a:path>
            </a:pathLst>
          </a:custGeom>
          <a:solidFill>
            <a:srgbClr val="67CCCC"/>
          </a:solidFill>
        </p:spPr>
        <p:txBody>
          <a:bodyPr wrap="square" lIns="0" tIns="0" rIns="0" bIns="0" rtlCol="0"/>
          <a:lstStyle/>
          <a:p>
            <a:endParaRPr/>
          </a:p>
        </p:txBody>
      </p:sp>
      <p:sp>
        <p:nvSpPr>
          <p:cNvPr id="5" name="object 5"/>
          <p:cNvSpPr/>
          <p:nvPr/>
        </p:nvSpPr>
        <p:spPr>
          <a:xfrm>
            <a:off x="15591164" y="7212750"/>
            <a:ext cx="2696845" cy="3074670"/>
          </a:xfrm>
          <a:custGeom>
            <a:avLst/>
            <a:gdLst/>
            <a:ahLst/>
            <a:cxnLst/>
            <a:rect l="l" t="t" r="r" b="b"/>
            <a:pathLst>
              <a:path w="2696844" h="3074670">
                <a:moveTo>
                  <a:pt x="2696835" y="169163"/>
                </a:moveTo>
                <a:lnTo>
                  <a:pt x="2696835" y="2143279"/>
                </a:lnTo>
                <a:lnTo>
                  <a:pt x="2655605" y="2178141"/>
                </a:lnTo>
                <a:lnTo>
                  <a:pt x="2611500" y="2215187"/>
                </a:lnTo>
                <a:lnTo>
                  <a:pt x="2566279" y="2252939"/>
                </a:lnTo>
                <a:lnTo>
                  <a:pt x="2520063" y="2291309"/>
                </a:lnTo>
                <a:lnTo>
                  <a:pt x="2472969" y="2330206"/>
                </a:lnTo>
                <a:lnTo>
                  <a:pt x="2425117" y="2369541"/>
                </a:lnTo>
                <a:lnTo>
                  <a:pt x="2376627" y="2409224"/>
                </a:lnTo>
                <a:lnTo>
                  <a:pt x="2327618" y="2449165"/>
                </a:lnTo>
                <a:lnTo>
                  <a:pt x="2278208" y="2489275"/>
                </a:lnTo>
                <a:lnTo>
                  <a:pt x="2228517" y="2529463"/>
                </a:lnTo>
                <a:lnTo>
                  <a:pt x="2178663" y="2569641"/>
                </a:lnTo>
                <a:lnTo>
                  <a:pt x="2128767" y="2609718"/>
                </a:lnTo>
                <a:lnTo>
                  <a:pt x="2078947" y="2649606"/>
                </a:lnTo>
                <a:lnTo>
                  <a:pt x="2029323" y="2689213"/>
                </a:lnTo>
                <a:lnTo>
                  <a:pt x="1980013" y="2728451"/>
                </a:lnTo>
                <a:lnTo>
                  <a:pt x="1931137" y="2767230"/>
                </a:lnTo>
                <a:lnTo>
                  <a:pt x="1882813" y="2805459"/>
                </a:lnTo>
                <a:lnTo>
                  <a:pt x="1835162" y="2843050"/>
                </a:lnTo>
                <a:lnTo>
                  <a:pt x="1788301" y="2879913"/>
                </a:lnTo>
                <a:lnTo>
                  <a:pt x="1742351" y="2915958"/>
                </a:lnTo>
                <a:lnTo>
                  <a:pt x="1697431" y="2951095"/>
                </a:lnTo>
                <a:lnTo>
                  <a:pt x="1653658" y="2985235"/>
                </a:lnTo>
                <a:lnTo>
                  <a:pt x="1611154" y="3018287"/>
                </a:lnTo>
                <a:lnTo>
                  <a:pt x="1570037" y="3050163"/>
                </a:lnTo>
                <a:lnTo>
                  <a:pt x="1538867" y="3074249"/>
                </a:lnTo>
                <a:lnTo>
                  <a:pt x="101466" y="3074249"/>
                </a:lnTo>
                <a:lnTo>
                  <a:pt x="70249" y="3022700"/>
                </a:lnTo>
                <a:lnTo>
                  <a:pt x="47301" y="2975258"/>
                </a:lnTo>
                <a:lnTo>
                  <a:pt x="29917" y="2928950"/>
                </a:lnTo>
                <a:lnTo>
                  <a:pt x="17434" y="2883639"/>
                </a:lnTo>
                <a:lnTo>
                  <a:pt x="9189" y="2839189"/>
                </a:lnTo>
                <a:lnTo>
                  <a:pt x="4520" y="2795464"/>
                </a:lnTo>
                <a:lnTo>
                  <a:pt x="2763" y="2752327"/>
                </a:lnTo>
                <a:lnTo>
                  <a:pt x="3256" y="2709642"/>
                </a:lnTo>
                <a:lnTo>
                  <a:pt x="5336" y="2667273"/>
                </a:lnTo>
                <a:lnTo>
                  <a:pt x="14472" y="2540698"/>
                </a:lnTo>
                <a:lnTo>
                  <a:pt x="16272" y="2498229"/>
                </a:lnTo>
                <a:lnTo>
                  <a:pt x="16346" y="2455393"/>
                </a:lnTo>
                <a:lnTo>
                  <a:pt x="14031" y="2412056"/>
                </a:lnTo>
                <a:lnTo>
                  <a:pt x="8663" y="2368080"/>
                </a:lnTo>
                <a:lnTo>
                  <a:pt x="6241" y="2350959"/>
                </a:lnTo>
                <a:lnTo>
                  <a:pt x="4153" y="2331721"/>
                </a:lnTo>
                <a:lnTo>
                  <a:pt x="2441" y="2310444"/>
                </a:lnTo>
                <a:lnTo>
                  <a:pt x="1150" y="2287202"/>
                </a:lnTo>
                <a:lnTo>
                  <a:pt x="321" y="2262072"/>
                </a:lnTo>
                <a:lnTo>
                  <a:pt x="0" y="2235129"/>
                </a:lnTo>
                <a:lnTo>
                  <a:pt x="228" y="2206450"/>
                </a:lnTo>
                <a:lnTo>
                  <a:pt x="2509" y="2144184"/>
                </a:lnTo>
                <a:lnTo>
                  <a:pt x="7511" y="2075881"/>
                </a:lnTo>
                <a:lnTo>
                  <a:pt x="15581" y="2002148"/>
                </a:lnTo>
                <a:lnTo>
                  <a:pt x="20875" y="1963434"/>
                </a:lnTo>
                <a:lnTo>
                  <a:pt x="27066" y="1923591"/>
                </a:lnTo>
                <a:lnTo>
                  <a:pt x="34198" y="1882693"/>
                </a:lnTo>
                <a:lnTo>
                  <a:pt x="42314" y="1840816"/>
                </a:lnTo>
                <a:lnTo>
                  <a:pt x="51458" y="1798038"/>
                </a:lnTo>
                <a:lnTo>
                  <a:pt x="61672" y="1754432"/>
                </a:lnTo>
                <a:lnTo>
                  <a:pt x="73001" y="1710076"/>
                </a:lnTo>
                <a:lnTo>
                  <a:pt x="85487" y="1665044"/>
                </a:lnTo>
                <a:lnTo>
                  <a:pt x="99174" y="1619414"/>
                </a:lnTo>
                <a:lnTo>
                  <a:pt x="114105" y="1573259"/>
                </a:lnTo>
                <a:lnTo>
                  <a:pt x="130324" y="1526658"/>
                </a:lnTo>
                <a:lnTo>
                  <a:pt x="147875" y="1479684"/>
                </a:lnTo>
                <a:lnTo>
                  <a:pt x="166800" y="1432415"/>
                </a:lnTo>
                <a:lnTo>
                  <a:pt x="187142" y="1384926"/>
                </a:lnTo>
                <a:lnTo>
                  <a:pt x="208946" y="1337292"/>
                </a:lnTo>
                <a:lnTo>
                  <a:pt x="232255" y="1289590"/>
                </a:lnTo>
                <a:lnTo>
                  <a:pt x="257112" y="1241896"/>
                </a:lnTo>
                <a:lnTo>
                  <a:pt x="283561" y="1194285"/>
                </a:lnTo>
                <a:lnTo>
                  <a:pt x="311644" y="1146833"/>
                </a:lnTo>
                <a:lnTo>
                  <a:pt x="341405" y="1099616"/>
                </a:lnTo>
                <a:lnTo>
                  <a:pt x="372889" y="1052709"/>
                </a:lnTo>
                <a:lnTo>
                  <a:pt x="406137" y="1006190"/>
                </a:lnTo>
                <a:lnTo>
                  <a:pt x="441194" y="960132"/>
                </a:lnTo>
                <a:lnTo>
                  <a:pt x="478102" y="914614"/>
                </a:lnTo>
                <a:lnTo>
                  <a:pt x="516906" y="869709"/>
                </a:lnTo>
                <a:lnTo>
                  <a:pt x="557648" y="825494"/>
                </a:lnTo>
                <a:lnTo>
                  <a:pt x="600373" y="782045"/>
                </a:lnTo>
                <a:lnTo>
                  <a:pt x="645122" y="739438"/>
                </a:lnTo>
                <a:lnTo>
                  <a:pt x="691941" y="697748"/>
                </a:lnTo>
                <a:lnTo>
                  <a:pt x="740872" y="657052"/>
                </a:lnTo>
                <a:lnTo>
                  <a:pt x="791958" y="617424"/>
                </a:lnTo>
                <a:lnTo>
                  <a:pt x="845243" y="578942"/>
                </a:lnTo>
                <a:lnTo>
                  <a:pt x="900771" y="541681"/>
                </a:lnTo>
                <a:lnTo>
                  <a:pt x="958584" y="505716"/>
                </a:lnTo>
                <a:lnTo>
                  <a:pt x="1020991" y="468672"/>
                </a:lnTo>
                <a:lnTo>
                  <a:pt x="1082238" y="432945"/>
                </a:lnTo>
                <a:lnTo>
                  <a:pt x="1142340" y="398544"/>
                </a:lnTo>
                <a:lnTo>
                  <a:pt x="1201310" y="365482"/>
                </a:lnTo>
                <a:lnTo>
                  <a:pt x="1259163" y="333770"/>
                </a:lnTo>
                <a:lnTo>
                  <a:pt x="1315913" y="303419"/>
                </a:lnTo>
                <a:lnTo>
                  <a:pt x="1371574" y="274442"/>
                </a:lnTo>
                <a:lnTo>
                  <a:pt x="1426161" y="246849"/>
                </a:lnTo>
                <a:lnTo>
                  <a:pt x="1479688" y="220652"/>
                </a:lnTo>
                <a:lnTo>
                  <a:pt x="1532169" y="195862"/>
                </a:lnTo>
                <a:lnTo>
                  <a:pt x="1583617" y="172491"/>
                </a:lnTo>
                <a:lnTo>
                  <a:pt x="1634048" y="150551"/>
                </a:lnTo>
                <a:lnTo>
                  <a:pt x="1683476" y="130052"/>
                </a:lnTo>
                <a:lnTo>
                  <a:pt x="1731914" y="111007"/>
                </a:lnTo>
                <a:lnTo>
                  <a:pt x="1779377" y="93427"/>
                </a:lnTo>
                <a:lnTo>
                  <a:pt x="1825879" y="77322"/>
                </a:lnTo>
                <a:lnTo>
                  <a:pt x="1871435" y="62706"/>
                </a:lnTo>
                <a:lnTo>
                  <a:pt x="1916058" y="49589"/>
                </a:lnTo>
                <a:lnTo>
                  <a:pt x="1959763" y="37982"/>
                </a:lnTo>
                <a:lnTo>
                  <a:pt x="2002564" y="27898"/>
                </a:lnTo>
                <a:lnTo>
                  <a:pt x="2044475" y="19347"/>
                </a:lnTo>
                <a:lnTo>
                  <a:pt x="2085511" y="12342"/>
                </a:lnTo>
                <a:lnTo>
                  <a:pt x="2125685" y="6892"/>
                </a:lnTo>
                <a:lnTo>
                  <a:pt x="2165012" y="3011"/>
                </a:lnTo>
                <a:lnTo>
                  <a:pt x="2203505" y="710"/>
                </a:lnTo>
                <a:lnTo>
                  <a:pt x="2241181" y="0"/>
                </a:lnTo>
                <a:lnTo>
                  <a:pt x="2278051" y="891"/>
                </a:lnTo>
                <a:lnTo>
                  <a:pt x="2349435" y="7529"/>
                </a:lnTo>
                <a:lnTo>
                  <a:pt x="2417772" y="20714"/>
                </a:lnTo>
                <a:lnTo>
                  <a:pt x="2483174" y="40538"/>
                </a:lnTo>
                <a:lnTo>
                  <a:pt x="2545756" y="67093"/>
                </a:lnTo>
                <a:lnTo>
                  <a:pt x="2605631" y="100471"/>
                </a:lnTo>
                <a:lnTo>
                  <a:pt x="2662912" y="140764"/>
                </a:lnTo>
                <a:lnTo>
                  <a:pt x="2690616" y="163533"/>
                </a:lnTo>
                <a:lnTo>
                  <a:pt x="2696835" y="169163"/>
                </a:lnTo>
                <a:close/>
              </a:path>
            </a:pathLst>
          </a:custGeom>
          <a:solidFill>
            <a:srgbClr val="ED731B"/>
          </a:solidFill>
        </p:spPr>
        <p:txBody>
          <a:bodyPr wrap="square" lIns="0" tIns="0" rIns="0" bIns="0" rtlCol="0"/>
          <a:lstStyle/>
          <a:p>
            <a:endParaRPr/>
          </a:p>
        </p:txBody>
      </p:sp>
      <p:grpSp>
        <p:nvGrpSpPr>
          <p:cNvPr id="6" name="object 6"/>
          <p:cNvGrpSpPr/>
          <p:nvPr/>
        </p:nvGrpSpPr>
        <p:grpSpPr>
          <a:xfrm>
            <a:off x="16222029" y="3908533"/>
            <a:ext cx="2066289" cy="2510790"/>
            <a:chOff x="16222029" y="3908533"/>
            <a:chExt cx="2066289" cy="2510790"/>
          </a:xfrm>
        </p:grpSpPr>
        <p:sp>
          <p:nvSpPr>
            <p:cNvPr id="7" name="object 7"/>
            <p:cNvSpPr/>
            <p:nvPr/>
          </p:nvSpPr>
          <p:spPr>
            <a:xfrm>
              <a:off x="16222029" y="4282917"/>
              <a:ext cx="2066289" cy="2136140"/>
            </a:xfrm>
            <a:custGeom>
              <a:avLst/>
              <a:gdLst/>
              <a:ahLst/>
              <a:cxnLst/>
              <a:rect l="l" t="t" r="r" b="b"/>
              <a:pathLst>
                <a:path w="2066290" h="2136140">
                  <a:moveTo>
                    <a:pt x="286887" y="122619"/>
                  </a:moveTo>
                  <a:lnTo>
                    <a:pt x="368543" y="48560"/>
                  </a:lnTo>
                  <a:lnTo>
                    <a:pt x="427379" y="10655"/>
                  </a:lnTo>
                  <a:lnTo>
                    <a:pt x="449973" y="0"/>
                  </a:lnTo>
                  <a:lnTo>
                    <a:pt x="506034" y="39923"/>
                  </a:lnTo>
                  <a:lnTo>
                    <a:pt x="662546" y="155181"/>
                  </a:lnTo>
                  <a:lnTo>
                    <a:pt x="902003" y="339006"/>
                  </a:lnTo>
                  <a:lnTo>
                    <a:pt x="1206902" y="584631"/>
                  </a:lnTo>
                  <a:lnTo>
                    <a:pt x="1568716" y="908184"/>
                  </a:lnTo>
                  <a:lnTo>
                    <a:pt x="1933387" y="1263450"/>
                  </a:lnTo>
                  <a:lnTo>
                    <a:pt x="2065969" y="1398373"/>
                  </a:lnTo>
                  <a:lnTo>
                    <a:pt x="2065969" y="1944157"/>
                  </a:lnTo>
                  <a:lnTo>
                    <a:pt x="1960523" y="2027737"/>
                  </a:lnTo>
                  <a:lnTo>
                    <a:pt x="1714877" y="2123652"/>
                  </a:lnTo>
                  <a:lnTo>
                    <a:pt x="1644033" y="2132466"/>
                  </a:lnTo>
                  <a:lnTo>
                    <a:pt x="1568926" y="2135985"/>
                  </a:lnTo>
                  <a:lnTo>
                    <a:pt x="1529843" y="2135614"/>
                  </a:lnTo>
                  <a:lnTo>
                    <a:pt x="1489776" y="2133746"/>
                  </a:lnTo>
                  <a:lnTo>
                    <a:pt x="1448753" y="2130323"/>
                  </a:lnTo>
                  <a:lnTo>
                    <a:pt x="1406801" y="2125288"/>
                  </a:lnTo>
                  <a:lnTo>
                    <a:pt x="1363949" y="2118581"/>
                  </a:lnTo>
                  <a:lnTo>
                    <a:pt x="1320223" y="2110147"/>
                  </a:lnTo>
                  <a:lnTo>
                    <a:pt x="1275650" y="2099926"/>
                  </a:lnTo>
                  <a:lnTo>
                    <a:pt x="1230259" y="2087862"/>
                  </a:lnTo>
                  <a:lnTo>
                    <a:pt x="1184077" y="2073896"/>
                  </a:lnTo>
                  <a:lnTo>
                    <a:pt x="1137131" y="2057970"/>
                  </a:lnTo>
                  <a:lnTo>
                    <a:pt x="1089449" y="2040027"/>
                  </a:lnTo>
                  <a:lnTo>
                    <a:pt x="1041058" y="2020009"/>
                  </a:lnTo>
                  <a:lnTo>
                    <a:pt x="991985" y="1997858"/>
                  </a:lnTo>
                  <a:lnTo>
                    <a:pt x="942259" y="1973517"/>
                  </a:lnTo>
                  <a:lnTo>
                    <a:pt x="891906" y="1946927"/>
                  </a:lnTo>
                  <a:lnTo>
                    <a:pt x="840954" y="1918031"/>
                  </a:lnTo>
                  <a:lnTo>
                    <a:pt x="789431" y="1886771"/>
                  </a:lnTo>
                  <a:lnTo>
                    <a:pt x="737363" y="1853089"/>
                  </a:lnTo>
                  <a:lnTo>
                    <a:pt x="684778" y="1816927"/>
                  </a:lnTo>
                  <a:lnTo>
                    <a:pt x="631705" y="1778229"/>
                  </a:lnTo>
                  <a:lnTo>
                    <a:pt x="578170" y="1736935"/>
                  </a:lnTo>
                  <a:lnTo>
                    <a:pt x="516419" y="1686460"/>
                  </a:lnTo>
                  <a:lnTo>
                    <a:pt x="459059" y="1636537"/>
                  </a:lnTo>
                  <a:lnTo>
                    <a:pt x="405938" y="1587237"/>
                  </a:lnTo>
                  <a:lnTo>
                    <a:pt x="356904" y="1538634"/>
                  </a:lnTo>
                  <a:lnTo>
                    <a:pt x="311805" y="1490799"/>
                  </a:lnTo>
                  <a:lnTo>
                    <a:pt x="270490" y="1443804"/>
                  </a:lnTo>
                  <a:lnTo>
                    <a:pt x="232807" y="1397721"/>
                  </a:lnTo>
                  <a:lnTo>
                    <a:pt x="198603" y="1352621"/>
                  </a:lnTo>
                  <a:lnTo>
                    <a:pt x="167728" y="1308577"/>
                  </a:lnTo>
                  <a:lnTo>
                    <a:pt x="140029" y="1265661"/>
                  </a:lnTo>
                  <a:lnTo>
                    <a:pt x="115355" y="1223945"/>
                  </a:lnTo>
                  <a:lnTo>
                    <a:pt x="93553" y="1183500"/>
                  </a:lnTo>
                  <a:lnTo>
                    <a:pt x="74473" y="1144399"/>
                  </a:lnTo>
                  <a:lnTo>
                    <a:pt x="57962" y="1106714"/>
                  </a:lnTo>
                  <a:lnTo>
                    <a:pt x="43869" y="1070516"/>
                  </a:lnTo>
                  <a:lnTo>
                    <a:pt x="22328" y="1002872"/>
                  </a:lnTo>
                  <a:lnTo>
                    <a:pt x="8635" y="942041"/>
                  </a:lnTo>
                  <a:lnTo>
                    <a:pt x="1578" y="888600"/>
                  </a:lnTo>
                  <a:lnTo>
                    <a:pt x="0" y="849865"/>
                  </a:lnTo>
                  <a:lnTo>
                    <a:pt x="1384" y="808277"/>
                  </a:lnTo>
                  <a:lnTo>
                    <a:pt x="5584" y="764260"/>
                  </a:lnTo>
                  <a:lnTo>
                    <a:pt x="12455" y="718242"/>
                  </a:lnTo>
                  <a:lnTo>
                    <a:pt x="21850" y="670649"/>
                  </a:lnTo>
                  <a:lnTo>
                    <a:pt x="33622" y="621907"/>
                  </a:lnTo>
                  <a:lnTo>
                    <a:pt x="47625" y="572441"/>
                  </a:lnTo>
                  <a:lnTo>
                    <a:pt x="63714" y="522679"/>
                  </a:lnTo>
                  <a:lnTo>
                    <a:pt x="81741" y="473046"/>
                  </a:lnTo>
                  <a:lnTo>
                    <a:pt x="101560" y="423969"/>
                  </a:lnTo>
                  <a:lnTo>
                    <a:pt x="123025" y="375874"/>
                  </a:lnTo>
                  <a:lnTo>
                    <a:pt x="145989" y="329187"/>
                  </a:lnTo>
                  <a:lnTo>
                    <a:pt x="170307" y="284334"/>
                  </a:lnTo>
                  <a:lnTo>
                    <a:pt x="195832" y="241741"/>
                  </a:lnTo>
                  <a:lnTo>
                    <a:pt x="286887" y="122619"/>
                  </a:lnTo>
                  <a:close/>
                </a:path>
              </a:pathLst>
            </a:custGeom>
            <a:solidFill>
              <a:srgbClr val="F9D300"/>
            </a:solidFill>
          </p:spPr>
          <p:txBody>
            <a:bodyPr wrap="square" lIns="0" tIns="0" rIns="0" bIns="0" rtlCol="0"/>
            <a:lstStyle/>
            <a:p>
              <a:endParaRPr/>
            </a:p>
          </p:txBody>
        </p:sp>
        <p:sp>
          <p:nvSpPr>
            <p:cNvPr id="8" name="object 8"/>
            <p:cNvSpPr/>
            <p:nvPr/>
          </p:nvSpPr>
          <p:spPr>
            <a:xfrm>
              <a:off x="16607244" y="3908533"/>
              <a:ext cx="1000125" cy="980440"/>
            </a:xfrm>
            <a:custGeom>
              <a:avLst/>
              <a:gdLst/>
              <a:ahLst/>
              <a:cxnLst/>
              <a:rect l="l" t="t" r="r" b="b"/>
              <a:pathLst>
                <a:path w="1000125" h="980439">
                  <a:moveTo>
                    <a:pt x="471669" y="980246"/>
                  </a:moveTo>
                  <a:lnTo>
                    <a:pt x="393693" y="963308"/>
                  </a:lnTo>
                  <a:lnTo>
                    <a:pt x="405307" y="915930"/>
                  </a:lnTo>
                  <a:lnTo>
                    <a:pt x="433210" y="799916"/>
                  </a:lnTo>
                  <a:lnTo>
                    <a:pt x="466994" y="654447"/>
                  </a:lnTo>
                  <a:lnTo>
                    <a:pt x="496248" y="518704"/>
                  </a:lnTo>
                  <a:lnTo>
                    <a:pt x="441834" y="539228"/>
                  </a:lnTo>
                  <a:lnTo>
                    <a:pt x="387753" y="560154"/>
                  </a:lnTo>
                  <a:lnTo>
                    <a:pt x="335172" y="581011"/>
                  </a:lnTo>
                  <a:lnTo>
                    <a:pt x="285258" y="601327"/>
                  </a:lnTo>
                  <a:lnTo>
                    <a:pt x="239177" y="620630"/>
                  </a:lnTo>
                  <a:lnTo>
                    <a:pt x="198098" y="638450"/>
                  </a:lnTo>
                  <a:lnTo>
                    <a:pt x="163186" y="654314"/>
                  </a:lnTo>
                  <a:lnTo>
                    <a:pt x="85259" y="692537"/>
                  </a:lnTo>
                  <a:lnTo>
                    <a:pt x="53820" y="706602"/>
                  </a:lnTo>
                  <a:lnTo>
                    <a:pt x="37637" y="712888"/>
                  </a:lnTo>
                  <a:lnTo>
                    <a:pt x="33054" y="714330"/>
                  </a:lnTo>
                  <a:lnTo>
                    <a:pt x="0" y="645311"/>
                  </a:lnTo>
                  <a:lnTo>
                    <a:pt x="55627" y="623160"/>
                  </a:lnTo>
                  <a:lnTo>
                    <a:pt x="188212" y="569728"/>
                  </a:lnTo>
                  <a:lnTo>
                    <a:pt x="346302" y="504546"/>
                  </a:lnTo>
                  <a:lnTo>
                    <a:pt x="478449" y="447144"/>
                  </a:lnTo>
                  <a:lnTo>
                    <a:pt x="425516" y="411568"/>
                  </a:lnTo>
                  <a:lnTo>
                    <a:pt x="372976" y="376933"/>
                  </a:lnTo>
                  <a:lnTo>
                    <a:pt x="322207" y="344128"/>
                  </a:lnTo>
                  <a:lnTo>
                    <a:pt x="274589" y="314041"/>
                  </a:lnTo>
                  <a:lnTo>
                    <a:pt x="231501" y="287561"/>
                  </a:lnTo>
                  <a:lnTo>
                    <a:pt x="194320" y="265577"/>
                  </a:lnTo>
                  <a:lnTo>
                    <a:pt x="114381" y="221759"/>
                  </a:lnTo>
                  <a:lnTo>
                    <a:pt x="84438" y="203988"/>
                  </a:lnTo>
                  <a:lnTo>
                    <a:pt x="69910" y="194315"/>
                  </a:lnTo>
                  <a:lnTo>
                    <a:pt x="66109" y="191391"/>
                  </a:lnTo>
                  <a:lnTo>
                    <a:pt x="109759" y="128723"/>
                  </a:lnTo>
                  <a:lnTo>
                    <a:pt x="153773" y="157444"/>
                  </a:lnTo>
                  <a:lnTo>
                    <a:pt x="261314" y="227012"/>
                  </a:lnTo>
                  <a:lnTo>
                    <a:pt x="395633" y="312539"/>
                  </a:lnTo>
                  <a:lnTo>
                    <a:pt x="519980" y="389134"/>
                  </a:lnTo>
                  <a:lnTo>
                    <a:pt x="531029" y="336530"/>
                  </a:lnTo>
                  <a:lnTo>
                    <a:pt x="542362" y="287402"/>
                  </a:lnTo>
                  <a:lnTo>
                    <a:pt x="554062" y="240143"/>
                  </a:lnTo>
                  <a:lnTo>
                    <a:pt x="566209" y="193149"/>
                  </a:lnTo>
                  <a:lnTo>
                    <a:pt x="596380" y="78063"/>
                  </a:lnTo>
                  <a:lnTo>
                    <a:pt x="607597" y="33186"/>
                  </a:lnTo>
                  <a:lnTo>
                    <a:pt x="613569" y="7919"/>
                  </a:lnTo>
                  <a:lnTo>
                    <a:pt x="615331" y="0"/>
                  </a:lnTo>
                  <a:lnTo>
                    <a:pt x="723395" y="23288"/>
                  </a:lnTo>
                  <a:lnTo>
                    <a:pt x="712569" y="57130"/>
                  </a:lnTo>
                  <a:lnTo>
                    <a:pt x="685096" y="143808"/>
                  </a:lnTo>
                  <a:lnTo>
                    <a:pt x="648485" y="261052"/>
                  </a:lnTo>
                  <a:lnTo>
                    <a:pt x="610245" y="386593"/>
                  </a:lnTo>
                  <a:lnTo>
                    <a:pt x="660483" y="365726"/>
                  </a:lnTo>
                  <a:lnTo>
                    <a:pt x="709251" y="346367"/>
                  </a:lnTo>
                  <a:lnTo>
                    <a:pt x="758099" y="327644"/>
                  </a:lnTo>
                  <a:lnTo>
                    <a:pt x="808575" y="308682"/>
                  </a:lnTo>
                  <a:lnTo>
                    <a:pt x="875983" y="282780"/>
                  </a:lnTo>
                  <a:lnTo>
                    <a:pt x="920983" y="265015"/>
                  </a:lnTo>
                  <a:lnTo>
                    <a:pt x="946119" y="254793"/>
                  </a:lnTo>
                  <a:lnTo>
                    <a:pt x="953932" y="251518"/>
                  </a:lnTo>
                  <a:lnTo>
                    <a:pt x="1000125" y="347214"/>
                  </a:lnTo>
                  <a:lnTo>
                    <a:pt x="968182" y="357615"/>
                  </a:lnTo>
                  <a:lnTo>
                    <a:pt x="885703" y="384688"/>
                  </a:lnTo>
                  <a:lnTo>
                    <a:pt x="772713" y="422241"/>
                  </a:lnTo>
                  <a:lnTo>
                    <a:pt x="649233" y="464081"/>
                  </a:lnTo>
                  <a:lnTo>
                    <a:pt x="693273" y="491049"/>
                  </a:lnTo>
                  <a:lnTo>
                    <a:pt x="734668" y="517427"/>
                  </a:lnTo>
                  <a:lnTo>
                    <a:pt x="774639" y="543744"/>
                  </a:lnTo>
                  <a:lnTo>
                    <a:pt x="814406" y="570529"/>
                  </a:lnTo>
                  <a:lnTo>
                    <a:pt x="855191" y="598310"/>
                  </a:lnTo>
                  <a:lnTo>
                    <a:pt x="915342" y="638357"/>
                  </a:lnTo>
                  <a:lnTo>
                    <a:pt x="955945" y="664947"/>
                  </a:lnTo>
                  <a:lnTo>
                    <a:pt x="978909" y="679708"/>
                  </a:lnTo>
                  <a:lnTo>
                    <a:pt x="986140" y="684266"/>
                  </a:lnTo>
                  <a:lnTo>
                    <a:pt x="925963" y="771070"/>
                  </a:lnTo>
                  <a:lnTo>
                    <a:pt x="819117" y="691571"/>
                  </a:lnTo>
                  <a:lnTo>
                    <a:pt x="715178" y="614943"/>
                  </a:lnTo>
                  <a:lnTo>
                    <a:pt x="603889" y="533948"/>
                  </a:lnTo>
                  <a:lnTo>
                    <a:pt x="574648" y="513200"/>
                  </a:lnTo>
                  <a:lnTo>
                    <a:pt x="558550" y="574092"/>
                  </a:lnTo>
                  <a:lnTo>
                    <a:pt x="543216" y="634756"/>
                  </a:lnTo>
                  <a:lnTo>
                    <a:pt x="529046" y="693456"/>
                  </a:lnTo>
                  <a:lnTo>
                    <a:pt x="516440" y="748460"/>
                  </a:lnTo>
                  <a:lnTo>
                    <a:pt x="505798" y="798035"/>
                  </a:lnTo>
                  <a:lnTo>
                    <a:pt x="497522" y="840448"/>
                  </a:lnTo>
                  <a:lnTo>
                    <a:pt x="483826" y="927191"/>
                  </a:lnTo>
                  <a:lnTo>
                    <a:pt x="477390" y="959656"/>
                  </a:lnTo>
                  <a:lnTo>
                    <a:pt x="473178" y="975846"/>
                  </a:lnTo>
                  <a:lnTo>
                    <a:pt x="471669" y="980246"/>
                  </a:lnTo>
                  <a:close/>
                </a:path>
              </a:pathLst>
            </a:custGeom>
            <a:solidFill>
              <a:srgbClr val="1C1C1B"/>
            </a:solidFill>
          </p:spPr>
          <p:txBody>
            <a:bodyPr wrap="square" lIns="0" tIns="0" rIns="0" bIns="0" rtlCol="0"/>
            <a:lstStyle/>
            <a:p>
              <a:endParaRPr/>
            </a:p>
          </p:txBody>
        </p:sp>
      </p:grpSp>
      <p:grpSp>
        <p:nvGrpSpPr>
          <p:cNvPr id="9" name="object 9"/>
          <p:cNvGrpSpPr/>
          <p:nvPr/>
        </p:nvGrpSpPr>
        <p:grpSpPr>
          <a:xfrm>
            <a:off x="14120300" y="12"/>
            <a:ext cx="4168140" cy="3071495"/>
            <a:chOff x="14120300" y="12"/>
            <a:chExt cx="4168140" cy="3071495"/>
          </a:xfrm>
        </p:grpSpPr>
        <p:sp>
          <p:nvSpPr>
            <p:cNvPr id="10" name="object 10"/>
            <p:cNvSpPr/>
            <p:nvPr/>
          </p:nvSpPr>
          <p:spPr>
            <a:xfrm>
              <a:off x="14120300" y="12"/>
              <a:ext cx="4168140" cy="3034030"/>
            </a:xfrm>
            <a:custGeom>
              <a:avLst/>
              <a:gdLst/>
              <a:ahLst/>
              <a:cxnLst/>
              <a:rect l="l" t="t" r="r" b="b"/>
              <a:pathLst>
                <a:path w="4168140" h="3034030">
                  <a:moveTo>
                    <a:pt x="1038871" y="0"/>
                  </a:moveTo>
                  <a:lnTo>
                    <a:pt x="653324" y="730145"/>
                  </a:lnTo>
                  <a:lnTo>
                    <a:pt x="618495" y="695189"/>
                  </a:lnTo>
                  <a:lnTo>
                    <a:pt x="584090" y="659432"/>
                  </a:lnTo>
                  <a:lnTo>
                    <a:pt x="550530" y="622072"/>
                  </a:lnTo>
                  <a:lnTo>
                    <a:pt x="518240" y="582308"/>
                  </a:lnTo>
                  <a:lnTo>
                    <a:pt x="498378" y="559439"/>
                  </a:lnTo>
                  <a:lnTo>
                    <a:pt x="479529" y="536592"/>
                  </a:lnTo>
                  <a:lnTo>
                    <a:pt x="461103" y="512944"/>
                  </a:lnTo>
                  <a:lnTo>
                    <a:pt x="442510" y="487671"/>
                  </a:lnTo>
                  <a:lnTo>
                    <a:pt x="423565" y="463065"/>
                  </a:lnTo>
                  <a:lnTo>
                    <a:pt x="404363" y="440886"/>
                  </a:lnTo>
                  <a:lnTo>
                    <a:pt x="384738" y="419509"/>
                  </a:lnTo>
                  <a:lnTo>
                    <a:pt x="364523" y="397307"/>
                  </a:lnTo>
                  <a:lnTo>
                    <a:pt x="343255" y="373866"/>
                  </a:lnTo>
                  <a:lnTo>
                    <a:pt x="320974" y="350402"/>
                  </a:lnTo>
                  <a:lnTo>
                    <a:pt x="298270" y="327740"/>
                  </a:lnTo>
                  <a:lnTo>
                    <a:pt x="275733" y="306703"/>
                  </a:lnTo>
                  <a:lnTo>
                    <a:pt x="253548" y="284998"/>
                  </a:lnTo>
                  <a:lnTo>
                    <a:pt x="231620" y="260867"/>
                  </a:lnTo>
                  <a:lnTo>
                    <a:pt x="210114" y="235935"/>
                  </a:lnTo>
                  <a:lnTo>
                    <a:pt x="189199" y="211826"/>
                  </a:lnTo>
                  <a:lnTo>
                    <a:pt x="167613" y="188986"/>
                  </a:lnTo>
                  <a:lnTo>
                    <a:pt x="121994" y="144062"/>
                  </a:lnTo>
                  <a:lnTo>
                    <a:pt x="100408" y="121222"/>
                  </a:lnTo>
                  <a:lnTo>
                    <a:pt x="62676" y="80121"/>
                  </a:lnTo>
                  <a:lnTo>
                    <a:pt x="26456" y="43918"/>
                  </a:lnTo>
                  <a:lnTo>
                    <a:pt x="17683" y="37407"/>
                  </a:lnTo>
                  <a:lnTo>
                    <a:pt x="10579" y="28704"/>
                  </a:lnTo>
                  <a:lnTo>
                    <a:pt x="5123" y="18821"/>
                  </a:lnTo>
                  <a:lnTo>
                    <a:pt x="1293" y="8771"/>
                  </a:lnTo>
                  <a:lnTo>
                    <a:pt x="0" y="0"/>
                  </a:lnTo>
                  <a:lnTo>
                    <a:pt x="1038871" y="0"/>
                  </a:lnTo>
                  <a:close/>
                </a:path>
                <a:path w="4168140" h="3034030">
                  <a:moveTo>
                    <a:pt x="3520022" y="2970706"/>
                  </a:moveTo>
                  <a:lnTo>
                    <a:pt x="3498610" y="3005594"/>
                  </a:lnTo>
                  <a:lnTo>
                    <a:pt x="3463557" y="3029608"/>
                  </a:lnTo>
                  <a:lnTo>
                    <a:pt x="3442959" y="3033845"/>
                  </a:lnTo>
                  <a:lnTo>
                    <a:pt x="3427176" y="3032684"/>
                  </a:lnTo>
                  <a:lnTo>
                    <a:pt x="3384905" y="3019585"/>
                  </a:lnTo>
                  <a:lnTo>
                    <a:pt x="3332720" y="2987418"/>
                  </a:lnTo>
                  <a:lnTo>
                    <a:pt x="3314509" y="2976948"/>
                  </a:lnTo>
                  <a:lnTo>
                    <a:pt x="3295951" y="2965355"/>
                  </a:lnTo>
                  <a:lnTo>
                    <a:pt x="3278050" y="2951548"/>
                  </a:lnTo>
                  <a:lnTo>
                    <a:pt x="3259771" y="2936516"/>
                  </a:lnTo>
                  <a:lnTo>
                    <a:pt x="3240078" y="2921251"/>
                  </a:lnTo>
                  <a:lnTo>
                    <a:pt x="3222138" y="2907679"/>
                  </a:lnTo>
                  <a:lnTo>
                    <a:pt x="3208205" y="2896223"/>
                  </a:lnTo>
                  <a:lnTo>
                    <a:pt x="3195874" y="2885613"/>
                  </a:lnTo>
                  <a:lnTo>
                    <a:pt x="3182742" y="2874580"/>
                  </a:lnTo>
                  <a:lnTo>
                    <a:pt x="3146164" y="2843330"/>
                  </a:lnTo>
                  <a:lnTo>
                    <a:pt x="3108007" y="2813083"/>
                  </a:lnTo>
                  <a:lnTo>
                    <a:pt x="3068802" y="2783331"/>
                  </a:lnTo>
                  <a:lnTo>
                    <a:pt x="3029078" y="2753568"/>
                  </a:lnTo>
                  <a:lnTo>
                    <a:pt x="2989366" y="2723286"/>
                  </a:lnTo>
                  <a:lnTo>
                    <a:pt x="2950289" y="2691635"/>
                  </a:lnTo>
                  <a:lnTo>
                    <a:pt x="2911765" y="2658439"/>
                  </a:lnTo>
                  <a:lnTo>
                    <a:pt x="2873264" y="2624206"/>
                  </a:lnTo>
                  <a:lnTo>
                    <a:pt x="2834256" y="2589444"/>
                  </a:lnTo>
                  <a:lnTo>
                    <a:pt x="2794211" y="2554658"/>
                  </a:lnTo>
                  <a:lnTo>
                    <a:pt x="2736059" y="2508240"/>
                  </a:lnTo>
                  <a:lnTo>
                    <a:pt x="2705452" y="2485503"/>
                  </a:lnTo>
                  <a:lnTo>
                    <a:pt x="2673009" y="2463334"/>
                  </a:lnTo>
                  <a:lnTo>
                    <a:pt x="2638819" y="2445280"/>
                  </a:lnTo>
                  <a:lnTo>
                    <a:pt x="2573441" y="2481118"/>
                  </a:lnTo>
                  <a:lnTo>
                    <a:pt x="2541892" y="2497846"/>
                  </a:lnTo>
                  <a:lnTo>
                    <a:pt x="2509754" y="2513750"/>
                  </a:lnTo>
                  <a:lnTo>
                    <a:pt x="2426640" y="2557299"/>
                  </a:lnTo>
                  <a:lnTo>
                    <a:pt x="2408180" y="2567191"/>
                  </a:lnTo>
                  <a:lnTo>
                    <a:pt x="2388942" y="2575647"/>
                  </a:lnTo>
                  <a:lnTo>
                    <a:pt x="2368902" y="2583680"/>
                  </a:lnTo>
                  <a:lnTo>
                    <a:pt x="2348038" y="2592302"/>
                  </a:lnTo>
                  <a:lnTo>
                    <a:pt x="2308964" y="2611802"/>
                  </a:lnTo>
                  <a:lnTo>
                    <a:pt x="2269911" y="2630288"/>
                  </a:lnTo>
                  <a:lnTo>
                    <a:pt x="2230057" y="2648352"/>
                  </a:lnTo>
                  <a:lnTo>
                    <a:pt x="2188579" y="2666581"/>
                  </a:lnTo>
                  <a:lnTo>
                    <a:pt x="2147803" y="2685097"/>
                  </a:lnTo>
                  <a:lnTo>
                    <a:pt x="2072752" y="2721463"/>
                  </a:lnTo>
                  <a:lnTo>
                    <a:pt x="1998649" y="2756194"/>
                  </a:lnTo>
                  <a:lnTo>
                    <a:pt x="1926251" y="2791740"/>
                  </a:lnTo>
                  <a:lnTo>
                    <a:pt x="1889250" y="2809090"/>
                  </a:lnTo>
                  <a:lnTo>
                    <a:pt x="1748255" y="2871172"/>
                  </a:lnTo>
                  <a:lnTo>
                    <a:pt x="1701762" y="2890909"/>
                  </a:lnTo>
                  <a:lnTo>
                    <a:pt x="1655702" y="2909825"/>
                  </a:lnTo>
                  <a:lnTo>
                    <a:pt x="1598947" y="2934505"/>
                  </a:lnTo>
                  <a:lnTo>
                    <a:pt x="1581195" y="2941440"/>
                  </a:lnTo>
                  <a:lnTo>
                    <a:pt x="1561651" y="2946917"/>
                  </a:lnTo>
                  <a:lnTo>
                    <a:pt x="1541729" y="2951169"/>
                  </a:lnTo>
                  <a:lnTo>
                    <a:pt x="1522842" y="2954431"/>
                  </a:lnTo>
                  <a:lnTo>
                    <a:pt x="1506462" y="2952784"/>
                  </a:lnTo>
                  <a:lnTo>
                    <a:pt x="1465027" y="2929367"/>
                  </a:lnTo>
                  <a:lnTo>
                    <a:pt x="1444564" y="2892434"/>
                  </a:lnTo>
                  <a:lnTo>
                    <a:pt x="1442359" y="2879144"/>
                  </a:lnTo>
                  <a:lnTo>
                    <a:pt x="1430735" y="2818357"/>
                  </a:lnTo>
                  <a:lnTo>
                    <a:pt x="1424344" y="2777412"/>
                  </a:lnTo>
                  <a:lnTo>
                    <a:pt x="1413057" y="2737980"/>
                  </a:lnTo>
                  <a:lnTo>
                    <a:pt x="1398697" y="2703073"/>
                  </a:lnTo>
                  <a:lnTo>
                    <a:pt x="1395738" y="2693314"/>
                  </a:lnTo>
                  <a:lnTo>
                    <a:pt x="1393180" y="2683765"/>
                  </a:lnTo>
                  <a:lnTo>
                    <a:pt x="1391423" y="2674640"/>
                  </a:lnTo>
                  <a:lnTo>
                    <a:pt x="1390868" y="2666150"/>
                  </a:lnTo>
                  <a:lnTo>
                    <a:pt x="1391863" y="2647122"/>
                  </a:lnTo>
                  <a:lnTo>
                    <a:pt x="1391423" y="2628872"/>
                  </a:lnTo>
                  <a:lnTo>
                    <a:pt x="1390560" y="2611424"/>
                  </a:lnTo>
                  <a:lnTo>
                    <a:pt x="1389983" y="2576452"/>
                  </a:lnTo>
                  <a:lnTo>
                    <a:pt x="1388735" y="2555044"/>
                  </a:lnTo>
                  <a:lnTo>
                    <a:pt x="1385670" y="2510390"/>
                  </a:lnTo>
                  <a:lnTo>
                    <a:pt x="1372404" y="2328510"/>
                  </a:lnTo>
                  <a:lnTo>
                    <a:pt x="1370044" y="2239826"/>
                  </a:lnTo>
                  <a:lnTo>
                    <a:pt x="1368258" y="2218305"/>
                  </a:lnTo>
                  <a:lnTo>
                    <a:pt x="1365882" y="2195959"/>
                  </a:lnTo>
                  <a:lnTo>
                    <a:pt x="1363929" y="2172812"/>
                  </a:lnTo>
                  <a:lnTo>
                    <a:pt x="1363411" y="2148886"/>
                  </a:lnTo>
                  <a:lnTo>
                    <a:pt x="1356778" y="2057946"/>
                  </a:lnTo>
                  <a:lnTo>
                    <a:pt x="1350009" y="2070766"/>
                  </a:lnTo>
                  <a:lnTo>
                    <a:pt x="1347992" y="2064236"/>
                  </a:lnTo>
                  <a:lnTo>
                    <a:pt x="1344972" y="2038904"/>
                  </a:lnTo>
                  <a:lnTo>
                    <a:pt x="1338087" y="1989842"/>
                  </a:lnTo>
                  <a:lnTo>
                    <a:pt x="1335068" y="1964510"/>
                  </a:lnTo>
                  <a:lnTo>
                    <a:pt x="1320947" y="1918799"/>
                  </a:lnTo>
                  <a:lnTo>
                    <a:pt x="1312639" y="1903483"/>
                  </a:lnTo>
                  <a:lnTo>
                    <a:pt x="1267406" y="1895992"/>
                  </a:lnTo>
                  <a:lnTo>
                    <a:pt x="1247715" y="1892853"/>
                  </a:lnTo>
                  <a:lnTo>
                    <a:pt x="1227858" y="1888088"/>
                  </a:lnTo>
                  <a:lnTo>
                    <a:pt x="1190001" y="1876979"/>
                  </a:lnTo>
                  <a:lnTo>
                    <a:pt x="1148255" y="1863047"/>
                  </a:lnTo>
                  <a:lnTo>
                    <a:pt x="1107121" y="1848926"/>
                  </a:lnTo>
                  <a:lnTo>
                    <a:pt x="1067212" y="1834427"/>
                  </a:lnTo>
                  <a:lnTo>
                    <a:pt x="1029139" y="1819361"/>
                  </a:lnTo>
                  <a:lnTo>
                    <a:pt x="990046" y="1804610"/>
                  </a:lnTo>
                  <a:lnTo>
                    <a:pt x="947892" y="1790804"/>
                  </a:lnTo>
                  <a:lnTo>
                    <a:pt x="904514" y="1777377"/>
                  </a:lnTo>
                  <a:lnTo>
                    <a:pt x="861747" y="1763760"/>
                  </a:lnTo>
                  <a:lnTo>
                    <a:pt x="820920" y="1749545"/>
                  </a:lnTo>
                  <a:lnTo>
                    <a:pt x="741713" y="1720358"/>
                  </a:lnTo>
                  <a:lnTo>
                    <a:pt x="700885" y="1706143"/>
                  </a:lnTo>
                  <a:lnTo>
                    <a:pt x="693454" y="1703073"/>
                  </a:lnTo>
                  <a:lnTo>
                    <a:pt x="676144" y="1697689"/>
                  </a:lnTo>
                  <a:lnTo>
                    <a:pt x="668713" y="1694619"/>
                  </a:lnTo>
                  <a:lnTo>
                    <a:pt x="619551" y="1680689"/>
                  </a:lnTo>
                  <a:lnTo>
                    <a:pt x="569779" y="1667009"/>
                  </a:lnTo>
                  <a:lnTo>
                    <a:pt x="519585" y="1653585"/>
                  </a:lnTo>
                  <a:lnTo>
                    <a:pt x="469158" y="1640421"/>
                  </a:lnTo>
                  <a:lnTo>
                    <a:pt x="418688" y="1627520"/>
                  </a:lnTo>
                  <a:lnTo>
                    <a:pt x="368363" y="1614888"/>
                  </a:lnTo>
                  <a:lnTo>
                    <a:pt x="318372" y="1602527"/>
                  </a:lnTo>
                  <a:lnTo>
                    <a:pt x="296776" y="1598467"/>
                  </a:lnTo>
                  <a:lnTo>
                    <a:pt x="256033" y="1589590"/>
                  </a:lnTo>
                  <a:lnTo>
                    <a:pt x="234437" y="1585530"/>
                  </a:lnTo>
                  <a:lnTo>
                    <a:pt x="224149" y="1583342"/>
                  </a:lnTo>
                  <a:lnTo>
                    <a:pt x="206022" y="1578211"/>
                  </a:lnTo>
                  <a:lnTo>
                    <a:pt x="195735" y="1576023"/>
                  </a:lnTo>
                  <a:lnTo>
                    <a:pt x="142679" y="1555693"/>
                  </a:lnTo>
                  <a:lnTo>
                    <a:pt x="110714" y="1528737"/>
                  </a:lnTo>
                  <a:lnTo>
                    <a:pt x="98328" y="1490092"/>
                  </a:lnTo>
                  <a:lnTo>
                    <a:pt x="98636" y="1470102"/>
                  </a:lnTo>
                  <a:lnTo>
                    <a:pt x="116927" y="1425112"/>
                  </a:lnTo>
                  <a:lnTo>
                    <a:pt x="137770" y="1386935"/>
                  </a:lnTo>
                  <a:lnTo>
                    <a:pt x="184622" y="1318260"/>
                  </a:lnTo>
                  <a:lnTo>
                    <a:pt x="232590" y="1257176"/>
                  </a:lnTo>
                  <a:lnTo>
                    <a:pt x="255394" y="1224987"/>
                  </a:lnTo>
                  <a:lnTo>
                    <a:pt x="277985" y="1191745"/>
                  </a:lnTo>
                  <a:lnTo>
                    <a:pt x="301990" y="1158738"/>
                  </a:lnTo>
                  <a:lnTo>
                    <a:pt x="353483" y="1090977"/>
                  </a:lnTo>
                  <a:lnTo>
                    <a:pt x="379182" y="1056217"/>
                  </a:lnTo>
                  <a:lnTo>
                    <a:pt x="428130" y="987454"/>
                  </a:lnTo>
                  <a:lnTo>
                    <a:pt x="453829" y="952694"/>
                  </a:lnTo>
                  <a:lnTo>
                    <a:pt x="481635" y="917340"/>
                  </a:lnTo>
                  <a:lnTo>
                    <a:pt x="511066" y="881818"/>
                  </a:lnTo>
                  <a:lnTo>
                    <a:pt x="541298" y="846720"/>
                  </a:lnTo>
                  <a:lnTo>
                    <a:pt x="571508" y="812635"/>
                  </a:lnTo>
                  <a:lnTo>
                    <a:pt x="582890" y="799006"/>
                  </a:lnTo>
                  <a:lnTo>
                    <a:pt x="594249" y="786389"/>
                  </a:lnTo>
                  <a:lnTo>
                    <a:pt x="606409" y="774195"/>
                  </a:lnTo>
                  <a:lnTo>
                    <a:pt x="620194" y="761835"/>
                  </a:lnTo>
                  <a:lnTo>
                    <a:pt x="653324" y="730145"/>
                  </a:lnTo>
                  <a:lnTo>
                    <a:pt x="1038871" y="0"/>
                  </a:lnTo>
                  <a:lnTo>
                    <a:pt x="2443460" y="0"/>
                  </a:lnTo>
                  <a:lnTo>
                    <a:pt x="1356778" y="2057946"/>
                  </a:lnTo>
                  <a:lnTo>
                    <a:pt x="2443460" y="0"/>
                  </a:lnTo>
                  <a:lnTo>
                    <a:pt x="4167699" y="0"/>
                  </a:lnTo>
                  <a:lnTo>
                    <a:pt x="4167699" y="1081730"/>
                  </a:lnTo>
                  <a:lnTo>
                    <a:pt x="3702317" y="1963066"/>
                  </a:lnTo>
                  <a:lnTo>
                    <a:pt x="3678795" y="2049013"/>
                  </a:lnTo>
                  <a:lnTo>
                    <a:pt x="3656815" y="2138507"/>
                  </a:lnTo>
                  <a:lnTo>
                    <a:pt x="3646616" y="2184183"/>
                  </a:lnTo>
                  <a:lnTo>
                    <a:pt x="3638041" y="2229693"/>
                  </a:lnTo>
                  <a:lnTo>
                    <a:pt x="3626097" y="2305358"/>
                  </a:lnTo>
                  <a:lnTo>
                    <a:pt x="3621527" y="2343931"/>
                  </a:lnTo>
                  <a:lnTo>
                    <a:pt x="3617357" y="2382716"/>
                  </a:lnTo>
                  <a:lnTo>
                    <a:pt x="3612520" y="2421148"/>
                  </a:lnTo>
                  <a:lnTo>
                    <a:pt x="3606481" y="2458946"/>
                  </a:lnTo>
                  <a:lnTo>
                    <a:pt x="3599641" y="2496320"/>
                  </a:lnTo>
                  <a:lnTo>
                    <a:pt x="3592399" y="2533483"/>
                  </a:lnTo>
                  <a:lnTo>
                    <a:pt x="3585820" y="2572788"/>
                  </a:lnTo>
                  <a:lnTo>
                    <a:pt x="3580587" y="2615366"/>
                  </a:lnTo>
                  <a:lnTo>
                    <a:pt x="3576534" y="2659591"/>
                  </a:lnTo>
                  <a:lnTo>
                    <a:pt x="3573494" y="2703839"/>
                  </a:lnTo>
                  <a:lnTo>
                    <a:pt x="3569750" y="2747801"/>
                  </a:lnTo>
                  <a:lnTo>
                    <a:pt x="3563981" y="2791718"/>
                  </a:lnTo>
                  <a:lnTo>
                    <a:pt x="3556609" y="2834789"/>
                  </a:lnTo>
                  <a:lnTo>
                    <a:pt x="3543191" y="2899174"/>
                  </a:lnTo>
                  <a:lnTo>
                    <a:pt x="3528561" y="2946610"/>
                  </a:lnTo>
                  <a:lnTo>
                    <a:pt x="3520022" y="2970706"/>
                  </a:lnTo>
                  <a:close/>
                </a:path>
                <a:path w="4168140" h="3034030">
                  <a:moveTo>
                    <a:pt x="4167699" y="1837292"/>
                  </a:moveTo>
                  <a:lnTo>
                    <a:pt x="4124864" y="1918412"/>
                  </a:lnTo>
                  <a:lnTo>
                    <a:pt x="4075679" y="1924617"/>
                  </a:lnTo>
                  <a:lnTo>
                    <a:pt x="4026927" y="1930002"/>
                  </a:lnTo>
                  <a:lnTo>
                    <a:pt x="3978500" y="1934771"/>
                  </a:lnTo>
                  <a:lnTo>
                    <a:pt x="3930289" y="1939130"/>
                  </a:lnTo>
                  <a:lnTo>
                    <a:pt x="3882187" y="1943284"/>
                  </a:lnTo>
                  <a:lnTo>
                    <a:pt x="3851677" y="1946727"/>
                  </a:lnTo>
                  <a:lnTo>
                    <a:pt x="3821800" y="1948968"/>
                  </a:lnTo>
                  <a:lnTo>
                    <a:pt x="3792347" y="1950408"/>
                  </a:lnTo>
                  <a:lnTo>
                    <a:pt x="3763105" y="1951447"/>
                  </a:lnTo>
                  <a:lnTo>
                    <a:pt x="3706830" y="1954520"/>
                  </a:lnTo>
                  <a:lnTo>
                    <a:pt x="4167699" y="1081730"/>
                  </a:lnTo>
                  <a:lnTo>
                    <a:pt x="4167699" y="1837292"/>
                  </a:lnTo>
                  <a:close/>
                </a:path>
                <a:path w="4168140" h="3034030">
                  <a:moveTo>
                    <a:pt x="4167699" y="1914964"/>
                  </a:moveTo>
                  <a:lnTo>
                    <a:pt x="4118334" y="1920429"/>
                  </a:lnTo>
                  <a:lnTo>
                    <a:pt x="4124864" y="1918412"/>
                  </a:lnTo>
                  <a:lnTo>
                    <a:pt x="4167699" y="1837292"/>
                  </a:lnTo>
                  <a:lnTo>
                    <a:pt x="4167699" y="1914964"/>
                  </a:lnTo>
                  <a:close/>
                </a:path>
              </a:pathLst>
            </a:custGeom>
            <a:solidFill>
              <a:srgbClr val="67CCCC"/>
            </a:solidFill>
          </p:spPr>
          <p:txBody>
            <a:bodyPr wrap="square" lIns="0" tIns="0" rIns="0" bIns="0" rtlCol="0"/>
            <a:lstStyle/>
            <a:p>
              <a:endParaRPr/>
            </a:p>
          </p:txBody>
        </p:sp>
        <p:sp>
          <p:nvSpPr>
            <p:cNvPr id="11" name="object 11"/>
            <p:cNvSpPr/>
            <p:nvPr/>
          </p:nvSpPr>
          <p:spPr>
            <a:xfrm>
              <a:off x="17454797" y="2187444"/>
              <a:ext cx="530860" cy="883919"/>
            </a:xfrm>
            <a:custGeom>
              <a:avLst/>
              <a:gdLst/>
              <a:ahLst/>
              <a:cxnLst/>
              <a:rect l="l" t="t" r="r" b="b"/>
              <a:pathLst>
                <a:path w="530859" h="883919">
                  <a:moveTo>
                    <a:pt x="504338" y="880184"/>
                  </a:moveTo>
                  <a:lnTo>
                    <a:pt x="501789" y="881577"/>
                  </a:lnTo>
                  <a:lnTo>
                    <a:pt x="497270" y="882394"/>
                  </a:lnTo>
                  <a:lnTo>
                    <a:pt x="491476" y="883908"/>
                  </a:lnTo>
                  <a:lnTo>
                    <a:pt x="486840" y="881483"/>
                  </a:lnTo>
                  <a:lnTo>
                    <a:pt x="482900" y="880331"/>
                  </a:lnTo>
                  <a:lnTo>
                    <a:pt x="479539" y="877210"/>
                  </a:lnTo>
                  <a:lnTo>
                    <a:pt x="477453" y="873392"/>
                  </a:lnTo>
                  <a:lnTo>
                    <a:pt x="469805" y="877571"/>
                  </a:lnTo>
                  <a:lnTo>
                    <a:pt x="459375" y="876660"/>
                  </a:lnTo>
                  <a:lnTo>
                    <a:pt x="429483" y="847421"/>
                  </a:lnTo>
                  <a:lnTo>
                    <a:pt x="414243" y="835246"/>
                  </a:lnTo>
                  <a:lnTo>
                    <a:pt x="406993" y="829267"/>
                  </a:lnTo>
                  <a:lnTo>
                    <a:pt x="366919" y="804919"/>
                  </a:lnTo>
                  <a:lnTo>
                    <a:pt x="318085" y="780918"/>
                  </a:lnTo>
                  <a:lnTo>
                    <a:pt x="306287" y="775229"/>
                  </a:lnTo>
                  <a:lnTo>
                    <a:pt x="294180" y="769450"/>
                  </a:lnTo>
                  <a:lnTo>
                    <a:pt x="269489" y="758155"/>
                  </a:lnTo>
                  <a:lnTo>
                    <a:pt x="257382" y="752376"/>
                  </a:lnTo>
                  <a:lnTo>
                    <a:pt x="245484" y="747026"/>
                  </a:lnTo>
                  <a:lnTo>
                    <a:pt x="233553" y="742468"/>
                  </a:lnTo>
                  <a:lnTo>
                    <a:pt x="209289" y="734037"/>
                  </a:lnTo>
                  <a:lnTo>
                    <a:pt x="196739" y="729198"/>
                  </a:lnTo>
                  <a:lnTo>
                    <a:pt x="183983" y="723697"/>
                  </a:lnTo>
                  <a:lnTo>
                    <a:pt x="171335" y="717827"/>
                  </a:lnTo>
                  <a:lnTo>
                    <a:pt x="159110" y="711881"/>
                  </a:lnTo>
                  <a:lnTo>
                    <a:pt x="134488" y="700237"/>
                  </a:lnTo>
                  <a:lnTo>
                    <a:pt x="86851" y="674213"/>
                  </a:lnTo>
                  <a:lnTo>
                    <a:pt x="52961" y="651857"/>
                  </a:lnTo>
                  <a:lnTo>
                    <a:pt x="20856" y="625479"/>
                  </a:lnTo>
                  <a:lnTo>
                    <a:pt x="4166" y="594938"/>
                  </a:lnTo>
                  <a:lnTo>
                    <a:pt x="4629" y="589727"/>
                  </a:lnTo>
                  <a:lnTo>
                    <a:pt x="4044" y="583592"/>
                  </a:lnTo>
                  <a:lnTo>
                    <a:pt x="3687" y="577022"/>
                  </a:lnTo>
                  <a:lnTo>
                    <a:pt x="3569" y="570321"/>
                  </a:lnTo>
                  <a:lnTo>
                    <a:pt x="3700" y="563794"/>
                  </a:lnTo>
                  <a:lnTo>
                    <a:pt x="3218" y="545208"/>
                  </a:lnTo>
                  <a:lnTo>
                    <a:pt x="1513" y="507821"/>
                  </a:lnTo>
                  <a:lnTo>
                    <a:pt x="1030" y="489235"/>
                  </a:lnTo>
                  <a:lnTo>
                    <a:pt x="303" y="476025"/>
                  </a:lnTo>
                  <a:lnTo>
                    <a:pt x="0" y="462738"/>
                  </a:lnTo>
                  <a:lnTo>
                    <a:pt x="66" y="449559"/>
                  </a:lnTo>
                  <a:lnTo>
                    <a:pt x="447" y="436672"/>
                  </a:lnTo>
                  <a:lnTo>
                    <a:pt x="739" y="423576"/>
                  </a:lnTo>
                  <a:lnTo>
                    <a:pt x="706" y="409883"/>
                  </a:lnTo>
                  <a:lnTo>
                    <a:pt x="542" y="395952"/>
                  </a:lnTo>
                  <a:lnTo>
                    <a:pt x="443" y="382140"/>
                  </a:lnTo>
                  <a:lnTo>
                    <a:pt x="640" y="354765"/>
                  </a:lnTo>
                  <a:lnTo>
                    <a:pt x="1512" y="299754"/>
                  </a:lnTo>
                  <a:lnTo>
                    <a:pt x="1710" y="272379"/>
                  </a:lnTo>
                  <a:lnTo>
                    <a:pt x="1509" y="245222"/>
                  </a:lnTo>
                  <a:lnTo>
                    <a:pt x="628" y="191168"/>
                  </a:lnTo>
                  <a:lnTo>
                    <a:pt x="427" y="164011"/>
                  </a:lnTo>
                  <a:lnTo>
                    <a:pt x="695" y="136623"/>
                  </a:lnTo>
                  <a:lnTo>
                    <a:pt x="1626" y="109028"/>
                  </a:lnTo>
                  <a:lnTo>
                    <a:pt x="3404" y="81280"/>
                  </a:lnTo>
                  <a:lnTo>
                    <a:pt x="6214" y="53433"/>
                  </a:lnTo>
                  <a:lnTo>
                    <a:pt x="7603" y="37801"/>
                  </a:lnTo>
                  <a:lnTo>
                    <a:pt x="29734" y="2571"/>
                  </a:lnTo>
                  <a:lnTo>
                    <a:pt x="32979" y="2451"/>
                  </a:lnTo>
                  <a:lnTo>
                    <a:pt x="35528" y="1058"/>
                  </a:lnTo>
                  <a:lnTo>
                    <a:pt x="38773" y="937"/>
                  </a:lnTo>
                  <a:lnTo>
                    <a:pt x="46537" y="0"/>
                  </a:lnTo>
                  <a:lnTo>
                    <a:pt x="60907" y="2063"/>
                  </a:lnTo>
                  <a:lnTo>
                    <a:pt x="67565" y="3408"/>
                  </a:lnTo>
                  <a:lnTo>
                    <a:pt x="73929" y="5068"/>
                  </a:lnTo>
                  <a:lnTo>
                    <a:pt x="80185" y="7098"/>
                  </a:lnTo>
                  <a:lnTo>
                    <a:pt x="86517" y="9551"/>
                  </a:lnTo>
                  <a:lnTo>
                    <a:pt x="94398" y="11855"/>
                  </a:lnTo>
                  <a:lnTo>
                    <a:pt x="109000" y="20401"/>
                  </a:lnTo>
                  <a:lnTo>
                    <a:pt x="115352" y="23411"/>
                  </a:lnTo>
                  <a:lnTo>
                    <a:pt x="121660" y="26910"/>
                  </a:lnTo>
                  <a:lnTo>
                    <a:pt x="128099" y="30647"/>
                  </a:lnTo>
                  <a:lnTo>
                    <a:pt x="134842" y="34373"/>
                  </a:lnTo>
                  <a:lnTo>
                    <a:pt x="146326" y="41757"/>
                  </a:lnTo>
                  <a:lnTo>
                    <a:pt x="181430" y="65102"/>
                  </a:lnTo>
                  <a:lnTo>
                    <a:pt x="213844" y="89917"/>
                  </a:lnTo>
                  <a:lnTo>
                    <a:pt x="224193" y="97921"/>
                  </a:lnTo>
                  <a:lnTo>
                    <a:pt x="279029" y="140953"/>
                  </a:lnTo>
                  <a:lnTo>
                    <a:pt x="290960" y="150055"/>
                  </a:lnTo>
                  <a:lnTo>
                    <a:pt x="303260" y="159265"/>
                  </a:lnTo>
                  <a:lnTo>
                    <a:pt x="315746" y="168529"/>
                  </a:lnTo>
                  <a:lnTo>
                    <a:pt x="327398" y="177216"/>
                  </a:lnTo>
                  <a:lnTo>
                    <a:pt x="337866" y="185155"/>
                  </a:lnTo>
                  <a:lnTo>
                    <a:pt x="347965" y="192986"/>
                  </a:lnTo>
                  <a:lnTo>
                    <a:pt x="358509" y="201348"/>
                  </a:lnTo>
                  <a:lnTo>
                    <a:pt x="371045" y="210611"/>
                  </a:lnTo>
                  <a:lnTo>
                    <a:pt x="383700" y="219807"/>
                  </a:lnTo>
                  <a:lnTo>
                    <a:pt x="396595" y="228874"/>
                  </a:lnTo>
                  <a:lnTo>
                    <a:pt x="409848" y="237744"/>
                  </a:lnTo>
                  <a:lnTo>
                    <a:pt x="423175" y="246987"/>
                  </a:lnTo>
                  <a:lnTo>
                    <a:pt x="425724" y="245594"/>
                  </a:lnTo>
                  <a:lnTo>
                    <a:pt x="429085" y="248715"/>
                  </a:lnTo>
                  <a:lnTo>
                    <a:pt x="433721" y="251140"/>
                  </a:lnTo>
                  <a:lnTo>
                    <a:pt x="435807" y="254957"/>
                  </a:lnTo>
                  <a:lnTo>
                    <a:pt x="436535" y="254559"/>
                  </a:lnTo>
                  <a:lnTo>
                    <a:pt x="445078" y="259807"/>
                  </a:lnTo>
                  <a:lnTo>
                    <a:pt x="478177" y="283318"/>
                  </a:lnTo>
                  <a:lnTo>
                    <a:pt x="496533" y="299444"/>
                  </a:lnTo>
                  <a:lnTo>
                    <a:pt x="499894" y="302565"/>
                  </a:lnTo>
                  <a:lnTo>
                    <a:pt x="519134" y="349891"/>
                  </a:lnTo>
                  <a:lnTo>
                    <a:pt x="520847" y="362588"/>
                  </a:lnTo>
                  <a:lnTo>
                    <a:pt x="523797" y="388243"/>
                  </a:lnTo>
                  <a:lnTo>
                    <a:pt x="525511" y="400941"/>
                  </a:lnTo>
                  <a:lnTo>
                    <a:pt x="527203" y="414166"/>
                  </a:lnTo>
                  <a:lnTo>
                    <a:pt x="528439" y="428260"/>
                  </a:lnTo>
                  <a:lnTo>
                    <a:pt x="529197" y="442616"/>
                  </a:lnTo>
                  <a:lnTo>
                    <a:pt x="529455" y="456625"/>
                  </a:lnTo>
                  <a:lnTo>
                    <a:pt x="530377" y="484344"/>
                  </a:lnTo>
                  <a:lnTo>
                    <a:pt x="529787" y="539872"/>
                  </a:lnTo>
                  <a:lnTo>
                    <a:pt x="527839" y="595755"/>
                  </a:lnTo>
                  <a:lnTo>
                    <a:pt x="525532" y="652685"/>
                  </a:lnTo>
                  <a:lnTo>
                    <a:pt x="524488" y="680782"/>
                  </a:lnTo>
                  <a:lnTo>
                    <a:pt x="520323" y="782211"/>
                  </a:lnTo>
                  <a:lnTo>
                    <a:pt x="519991" y="794761"/>
                  </a:lnTo>
                  <a:lnTo>
                    <a:pt x="519832" y="807061"/>
                  </a:lnTo>
                  <a:lnTo>
                    <a:pt x="519544" y="819122"/>
                  </a:lnTo>
                  <a:lnTo>
                    <a:pt x="518820" y="830956"/>
                  </a:lnTo>
                  <a:lnTo>
                    <a:pt x="518361" y="837404"/>
                  </a:lnTo>
                  <a:lnTo>
                    <a:pt x="516964" y="850562"/>
                  </a:lnTo>
                  <a:lnTo>
                    <a:pt x="516504" y="857010"/>
                  </a:lnTo>
                  <a:lnTo>
                    <a:pt x="515614" y="863332"/>
                  </a:lnTo>
                  <a:lnTo>
                    <a:pt x="513376" y="869461"/>
                  </a:lnTo>
                  <a:lnTo>
                    <a:pt x="509661" y="875158"/>
                  </a:lnTo>
                  <a:lnTo>
                    <a:pt x="504338" y="880184"/>
                  </a:lnTo>
                  <a:close/>
                </a:path>
                <a:path w="530859" h="883919">
                  <a:moveTo>
                    <a:pt x="425724" y="245594"/>
                  </a:moveTo>
                  <a:lnTo>
                    <a:pt x="423175" y="246987"/>
                  </a:lnTo>
                  <a:lnTo>
                    <a:pt x="421089" y="243169"/>
                  </a:lnTo>
                  <a:lnTo>
                    <a:pt x="425724" y="245594"/>
                  </a:lnTo>
                  <a:close/>
                </a:path>
                <a:path w="530859" h="883919">
                  <a:moveTo>
                    <a:pt x="437081" y="254261"/>
                  </a:moveTo>
                  <a:lnTo>
                    <a:pt x="436535" y="254559"/>
                  </a:lnTo>
                  <a:lnTo>
                    <a:pt x="435111" y="253685"/>
                  </a:lnTo>
                  <a:lnTo>
                    <a:pt x="437081" y="254261"/>
                  </a:lnTo>
                  <a:close/>
                </a:path>
                <a:path w="530859" h="883919">
                  <a:moveTo>
                    <a:pt x="447048" y="260383"/>
                  </a:moveTo>
                  <a:lnTo>
                    <a:pt x="445078" y="259807"/>
                  </a:lnTo>
                  <a:lnTo>
                    <a:pt x="446352" y="259110"/>
                  </a:lnTo>
                  <a:lnTo>
                    <a:pt x="447048" y="260383"/>
                  </a:lnTo>
                  <a:close/>
                </a:path>
              </a:pathLst>
            </a:custGeom>
            <a:solidFill>
              <a:srgbClr val="1C1C1B"/>
            </a:solidFill>
          </p:spPr>
          <p:txBody>
            <a:bodyPr wrap="square" lIns="0" tIns="0" rIns="0" bIns="0" rtlCol="0"/>
            <a:lstStyle/>
            <a:p>
              <a:endParaRPr/>
            </a:p>
          </p:txBody>
        </p:sp>
      </p:grpSp>
      <p:grpSp>
        <p:nvGrpSpPr>
          <p:cNvPr id="12" name="object 12"/>
          <p:cNvGrpSpPr/>
          <p:nvPr/>
        </p:nvGrpSpPr>
        <p:grpSpPr>
          <a:xfrm>
            <a:off x="0" y="417204"/>
            <a:ext cx="2968625" cy="4144645"/>
            <a:chOff x="0" y="417204"/>
            <a:chExt cx="2968625" cy="4144645"/>
          </a:xfrm>
        </p:grpSpPr>
        <p:sp>
          <p:nvSpPr>
            <p:cNvPr id="13" name="object 13"/>
            <p:cNvSpPr/>
            <p:nvPr/>
          </p:nvSpPr>
          <p:spPr>
            <a:xfrm>
              <a:off x="0" y="417204"/>
              <a:ext cx="2968625" cy="3277235"/>
            </a:xfrm>
            <a:custGeom>
              <a:avLst/>
              <a:gdLst/>
              <a:ahLst/>
              <a:cxnLst/>
              <a:rect l="l" t="t" r="r" b="b"/>
              <a:pathLst>
                <a:path w="2968625" h="3277235">
                  <a:moveTo>
                    <a:pt x="2938692" y="1012123"/>
                  </a:moveTo>
                  <a:lnTo>
                    <a:pt x="2947247" y="1060318"/>
                  </a:lnTo>
                  <a:lnTo>
                    <a:pt x="2954404" y="1108420"/>
                  </a:lnTo>
                  <a:lnTo>
                    <a:pt x="2960122" y="1156344"/>
                  </a:lnTo>
                  <a:lnTo>
                    <a:pt x="2964361" y="1204003"/>
                  </a:lnTo>
                  <a:lnTo>
                    <a:pt x="2967078" y="1251310"/>
                  </a:lnTo>
                  <a:lnTo>
                    <a:pt x="2968233" y="1298180"/>
                  </a:lnTo>
                  <a:lnTo>
                    <a:pt x="2967786" y="1344527"/>
                  </a:lnTo>
                  <a:lnTo>
                    <a:pt x="2965696" y="1390263"/>
                  </a:lnTo>
                  <a:lnTo>
                    <a:pt x="2961921" y="1435303"/>
                  </a:lnTo>
                  <a:lnTo>
                    <a:pt x="2956420" y="1479561"/>
                  </a:lnTo>
                  <a:lnTo>
                    <a:pt x="2949154" y="1522950"/>
                  </a:lnTo>
                  <a:lnTo>
                    <a:pt x="2940080" y="1565384"/>
                  </a:lnTo>
                  <a:lnTo>
                    <a:pt x="2929159" y="1606776"/>
                  </a:lnTo>
                  <a:lnTo>
                    <a:pt x="2916348" y="1647042"/>
                  </a:lnTo>
                  <a:lnTo>
                    <a:pt x="2901608" y="1686093"/>
                  </a:lnTo>
                  <a:lnTo>
                    <a:pt x="2884897" y="1723845"/>
                  </a:lnTo>
                  <a:lnTo>
                    <a:pt x="2866175" y="1760211"/>
                  </a:lnTo>
                  <a:lnTo>
                    <a:pt x="2845400" y="1795104"/>
                  </a:lnTo>
                  <a:lnTo>
                    <a:pt x="2822532" y="1828438"/>
                  </a:lnTo>
                  <a:lnTo>
                    <a:pt x="2797529" y="1860127"/>
                  </a:lnTo>
                  <a:lnTo>
                    <a:pt x="2770352" y="1890085"/>
                  </a:lnTo>
                  <a:lnTo>
                    <a:pt x="2740959" y="1918226"/>
                  </a:lnTo>
                  <a:lnTo>
                    <a:pt x="2709308" y="1944463"/>
                  </a:lnTo>
                  <a:lnTo>
                    <a:pt x="2648905" y="1989856"/>
                  </a:lnTo>
                  <a:lnTo>
                    <a:pt x="2615131" y="2014490"/>
                  </a:lnTo>
                  <a:lnTo>
                    <a:pt x="2579145" y="2040316"/>
                  </a:lnTo>
                  <a:lnTo>
                    <a:pt x="2541076" y="2067256"/>
                  </a:lnTo>
                  <a:lnTo>
                    <a:pt x="2501053" y="2095235"/>
                  </a:lnTo>
                  <a:lnTo>
                    <a:pt x="2459203" y="2124176"/>
                  </a:lnTo>
                  <a:lnTo>
                    <a:pt x="2415655" y="2154003"/>
                  </a:lnTo>
                  <a:lnTo>
                    <a:pt x="2370537" y="2184640"/>
                  </a:lnTo>
                  <a:lnTo>
                    <a:pt x="2323977" y="2216010"/>
                  </a:lnTo>
                  <a:lnTo>
                    <a:pt x="2276103" y="2248038"/>
                  </a:lnTo>
                  <a:lnTo>
                    <a:pt x="2227044" y="2280647"/>
                  </a:lnTo>
                  <a:lnTo>
                    <a:pt x="2176927" y="2313762"/>
                  </a:lnTo>
                  <a:lnTo>
                    <a:pt x="2125882" y="2347305"/>
                  </a:lnTo>
                  <a:lnTo>
                    <a:pt x="2074035" y="2381200"/>
                  </a:lnTo>
                  <a:lnTo>
                    <a:pt x="2021516" y="2415372"/>
                  </a:lnTo>
                  <a:lnTo>
                    <a:pt x="1968452" y="2449745"/>
                  </a:lnTo>
                  <a:lnTo>
                    <a:pt x="1914972" y="2484241"/>
                  </a:lnTo>
                  <a:lnTo>
                    <a:pt x="1861203" y="2518786"/>
                  </a:lnTo>
                  <a:lnTo>
                    <a:pt x="1807275" y="2553302"/>
                  </a:lnTo>
                  <a:lnTo>
                    <a:pt x="1753315" y="2587713"/>
                  </a:lnTo>
                  <a:lnTo>
                    <a:pt x="1699452" y="2621944"/>
                  </a:lnTo>
                  <a:lnTo>
                    <a:pt x="1645813" y="2655917"/>
                  </a:lnTo>
                  <a:lnTo>
                    <a:pt x="1592527" y="2689558"/>
                  </a:lnTo>
                  <a:lnTo>
                    <a:pt x="1539722" y="2722789"/>
                  </a:lnTo>
                  <a:lnTo>
                    <a:pt x="1487527" y="2755535"/>
                  </a:lnTo>
                  <a:lnTo>
                    <a:pt x="1436068" y="2787719"/>
                  </a:lnTo>
                  <a:lnTo>
                    <a:pt x="1385476" y="2819265"/>
                  </a:lnTo>
                  <a:lnTo>
                    <a:pt x="1335877" y="2850097"/>
                  </a:lnTo>
                  <a:lnTo>
                    <a:pt x="1287401" y="2880139"/>
                  </a:lnTo>
                  <a:lnTo>
                    <a:pt x="1240175" y="2909314"/>
                  </a:lnTo>
                  <a:lnTo>
                    <a:pt x="1194327" y="2937547"/>
                  </a:lnTo>
                  <a:lnTo>
                    <a:pt x="1149986" y="2964760"/>
                  </a:lnTo>
                  <a:lnTo>
                    <a:pt x="1107279" y="2990879"/>
                  </a:lnTo>
                  <a:lnTo>
                    <a:pt x="1066336" y="3015826"/>
                  </a:lnTo>
                  <a:lnTo>
                    <a:pt x="1027284" y="3039526"/>
                  </a:lnTo>
                  <a:lnTo>
                    <a:pt x="990252" y="3061902"/>
                  </a:lnTo>
                  <a:lnTo>
                    <a:pt x="955367" y="3082878"/>
                  </a:lnTo>
                  <a:lnTo>
                    <a:pt x="892553" y="3120326"/>
                  </a:lnTo>
                  <a:lnTo>
                    <a:pt x="839867" y="3151259"/>
                  </a:lnTo>
                  <a:lnTo>
                    <a:pt x="798337" y="3175070"/>
                  </a:lnTo>
                  <a:lnTo>
                    <a:pt x="730465" y="3210220"/>
                  </a:lnTo>
                  <a:lnTo>
                    <a:pt x="679000" y="3231704"/>
                  </a:lnTo>
                  <a:lnTo>
                    <a:pt x="627777" y="3248776"/>
                  </a:lnTo>
                  <a:lnTo>
                    <a:pt x="576889" y="3261645"/>
                  </a:lnTo>
                  <a:lnTo>
                    <a:pt x="526430" y="3270520"/>
                  </a:lnTo>
                  <a:lnTo>
                    <a:pt x="476496" y="3275612"/>
                  </a:lnTo>
                  <a:lnTo>
                    <a:pt x="427180" y="3277129"/>
                  </a:lnTo>
                  <a:lnTo>
                    <a:pt x="378577" y="3275282"/>
                  </a:lnTo>
                  <a:lnTo>
                    <a:pt x="330782" y="3270280"/>
                  </a:lnTo>
                  <a:lnTo>
                    <a:pt x="283888" y="3262332"/>
                  </a:lnTo>
                  <a:lnTo>
                    <a:pt x="237991" y="3251649"/>
                  </a:lnTo>
                  <a:lnTo>
                    <a:pt x="193184" y="3238439"/>
                  </a:lnTo>
                  <a:lnTo>
                    <a:pt x="149563" y="3222912"/>
                  </a:lnTo>
                  <a:lnTo>
                    <a:pt x="107221" y="3205278"/>
                  </a:lnTo>
                  <a:lnTo>
                    <a:pt x="66253" y="3185747"/>
                  </a:lnTo>
                  <a:lnTo>
                    <a:pt x="26754" y="3164527"/>
                  </a:lnTo>
                  <a:lnTo>
                    <a:pt x="0" y="1087577"/>
                  </a:lnTo>
                  <a:lnTo>
                    <a:pt x="11674" y="1069102"/>
                  </a:lnTo>
                  <a:lnTo>
                    <a:pt x="41572" y="1024394"/>
                  </a:lnTo>
                  <a:lnTo>
                    <a:pt x="73043" y="979943"/>
                  </a:lnTo>
                  <a:lnTo>
                    <a:pt x="106121" y="935828"/>
                  </a:lnTo>
                  <a:lnTo>
                    <a:pt x="140843" y="892129"/>
                  </a:lnTo>
                  <a:lnTo>
                    <a:pt x="177242" y="848926"/>
                  </a:lnTo>
                  <a:lnTo>
                    <a:pt x="215354" y="806299"/>
                  </a:lnTo>
                  <a:lnTo>
                    <a:pt x="255213" y="764329"/>
                  </a:lnTo>
                  <a:lnTo>
                    <a:pt x="296854" y="723096"/>
                  </a:lnTo>
                  <a:lnTo>
                    <a:pt x="340313" y="682679"/>
                  </a:lnTo>
                  <a:lnTo>
                    <a:pt x="385624" y="643159"/>
                  </a:lnTo>
                  <a:lnTo>
                    <a:pt x="432821" y="604616"/>
                  </a:lnTo>
                  <a:lnTo>
                    <a:pt x="481940" y="567130"/>
                  </a:lnTo>
                  <a:lnTo>
                    <a:pt x="533016" y="530781"/>
                  </a:lnTo>
                  <a:lnTo>
                    <a:pt x="586084" y="495649"/>
                  </a:lnTo>
                  <a:lnTo>
                    <a:pt x="641178" y="461814"/>
                  </a:lnTo>
                  <a:lnTo>
                    <a:pt x="698334" y="429357"/>
                  </a:lnTo>
                  <a:lnTo>
                    <a:pt x="757585" y="398357"/>
                  </a:lnTo>
                  <a:lnTo>
                    <a:pt x="818968" y="368895"/>
                  </a:lnTo>
                  <a:lnTo>
                    <a:pt x="885034" y="338861"/>
                  </a:lnTo>
                  <a:lnTo>
                    <a:pt x="949805" y="310008"/>
                  </a:lnTo>
                  <a:lnTo>
                    <a:pt x="1013292" y="282350"/>
                  </a:lnTo>
                  <a:lnTo>
                    <a:pt x="1075509" y="255899"/>
                  </a:lnTo>
                  <a:lnTo>
                    <a:pt x="1136468" y="230669"/>
                  </a:lnTo>
                  <a:lnTo>
                    <a:pt x="1196184" y="206673"/>
                  </a:lnTo>
                  <a:lnTo>
                    <a:pt x="1254667" y="183923"/>
                  </a:lnTo>
                  <a:lnTo>
                    <a:pt x="1311932" y="162432"/>
                  </a:lnTo>
                  <a:lnTo>
                    <a:pt x="1367991" y="142213"/>
                  </a:lnTo>
                  <a:lnTo>
                    <a:pt x="1422856" y="123280"/>
                  </a:lnTo>
                  <a:lnTo>
                    <a:pt x="1476542" y="105645"/>
                  </a:lnTo>
                  <a:lnTo>
                    <a:pt x="1529061" y="89321"/>
                  </a:lnTo>
                  <a:lnTo>
                    <a:pt x="1580425" y="74321"/>
                  </a:lnTo>
                  <a:lnTo>
                    <a:pt x="1630647" y="60659"/>
                  </a:lnTo>
                  <a:lnTo>
                    <a:pt x="1679741" y="48346"/>
                  </a:lnTo>
                  <a:lnTo>
                    <a:pt x="1727720" y="37396"/>
                  </a:lnTo>
                  <a:lnTo>
                    <a:pt x="1774595" y="27822"/>
                  </a:lnTo>
                  <a:lnTo>
                    <a:pt x="1820380" y="19638"/>
                  </a:lnTo>
                  <a:lnTo>
                    <a:pt x="1865089" y="12854"/>
                  </a:lnTo>
                  <a:lnTo>
                    <a:pt x="1908733" y="7486"/>
                  </a:lnTo>
                  <a:lnTo>
                    <a:pt x="1951325" y="3546"/>
                  </a:lnTo>
                  <a:lnTo>
                    <a:pt x="1992879" y="1046"/>
                  </a:lnTo>
                  <a:lnTo>
                    <a:pt x="2033408" y="0"/>
                  </a:lnTo>
                  <a:lnTo>
                    <a:pt x="2072923" y="420"/>
                  </a:lnTo>
                  <a:lnTo>
                    <a:pt x="2111439" y="2320"/>
                  </a:lnTo>
                  <a:lnTo>
                    <a:pt x="2185523" y="10610"/>
                  </a:lnTo>
                  <a:lnTo>
                    <a:pt x="2255761" y="24973"/>
                  </a:lnTo>
                  <a:lnTo>
                    <a:pt x="2322258" y="45514"/>
                  </a:lnTo>
                  <a:lnTo>
                    <a:pt x="2385115" y="72336"/>
                  </a:lnTo>
                  <a:lnTo>
                    <a:pt x="2444436" y="105542"/>
                  </a:lnTo>
                  <a:lnTo>
                    <a:pt x="2500325" y="145235"/>
                  </a:lnTo>
                  <a:lnTo>
                    <a:pt x="2552883" y="191521"/>
                  </a:lnTo>
                  <a:lnTo>
                    <a:pt x="2602214" y="244501"/>
                  </a:lnTo>
                  <a:lnTo>
                    <a:pt x="2648421" y="304281"/>
                  </a:lnTo>
                  <a:lnTo>
                    <a:pt x="2670386" y="336752"/>
                  </a:lnTo>
                  <a:lnTo>
                    <a:pt x="2695007" y="375984"/>
                  </a:lnTo>
                  <a:lnTo>
                    <a:pt x="2718843" y="416418"/>
                  </a:lnTo>
                  <a:lnTo>
                    <a:pt x="2741854" y="457966"/>
                  </a:lnTo>
                  <a:lnTo>
                    <a:pt x="2763998" y="500543"/>
                  </a:lnTo>
                  <a:lnTo>
                    <a:pt x="2785234" y="544063"/>
                  </a:lnTo>
                  <a:lnTo>
                    <a:pt x="2805523" y="588439"/>
                  </a:lnTo>
                  <a:lnTo>
                    <a:pt x="2824821" y="633585"/>
                  </a:lnTo>
                  <a:lnTo>
                    <a:pt x="2843090" y="679415"/>
                  </a:lnTo>
                  <a:lnTo>
                    <a:pt x="2860288" y="725842"/>
                  </a:lnTo>
                  <a:lnTo>
                    <a:pt x="2876374" y="772780"/>
                  </a:lnTo>
                  <a:lnTo>
                    <a:pt x="2891306" y="820144"/>
                  </a:lnTo>
                  <a:lnTo>
                    <a:pt x="2905046" y="867846"/>
                  </a:lnTo>
                  <a:lnTo>
                    <a:pt x="2917550" y="915801"/>
                  </a:lnTo>
                  <a:lnTo>
                    <a:pt x="2928779" y="963922"/>
                  </a:lnTo>
                  <a:lnTo>
                    <a:pt x="2938692" y="1012123"/>
                  </a:lnTo>
                  <a:close/>
                </a:path>
              </a:pathLst>
            </a:custGeom>
            <a:solidFill>
              <a:srgbClr val="F9D300"/>
            </a:solidFill>
          </p:spPr>
          <p:txBody>
            <a:bodyPr wrap="square" lIns="0" tIns="0" rIns="0" bIns="0" rtlCol="0"/>
            <a:lstStyle/>
            <a:p>
              <a:endParaRPr/>
            </a:p>
          </p:txBody>
        </p:sp>
        <p:sp>
          <p:nvSpPr>
            <p:cNvPr id="14" name="object 14"/>
            <p:cNvSpPr/>
            <p:nvPr/>
          </p:nvSpPr>
          <p:spPr>
            <a:xfrm>
              <a:off x="0" y="3391852"/>
              <a:ext cx="1270000" cy="1169670"/>
            </a:xfrm>
            <a:custGeom>
              <a:avLst/>
              <a:gdLst/>
              <a:ahLst/>
              <a:cxnLst/>
              <a:rect l="l" t="t" r="r" b="b"/>
              <a:pathLst>
                <a:path w="1270000" h="1169670">
                  <a:moveTo>
                    <a:pt x="1098147" y="594650"/>
                  </a:moveTo>
                  <a:lnTo>
                    <a:pt x="667110" y="466581"/>
                  </a:lnTo>
                  <a:lnTo>
                    <a:pt x="694334" y="416132"/>
                  </a:lnTo>
                  <a:lnTo>
                    <a:pt x="720847" y="368919"/>
                  </a:lnTo>
                  <a:lnTo>
                    <a:pt x="747043" y="323829"/>
                  </a:lnTo>
                  <a:lnTo>
                    <a:pt x="773316" y="279745"/>
                  </a:lnTo>
                  <a:lnTo>
                    <a:pt x="800061" y="235551"/>
                  </a:lnTo>
                  <a:lnTo>
                    <a:pt x="873251" y="115112"/>
                  </a:lnTo>
                  <a:lnTo>
                    <a:pt x="903229" y="64478"/>
                  </a:lnTo>
                  <a:lnTo>
                    <a:pt x="919688" y="35845"/>
                  </a:lnTo>
                  <a:lnTo>
                    <a:pt x="924711" y="26830"/>
                  </a:lnTo>
                  <a:lnTo>
                    <a:pt x="1048474" y="94501"/>
                  </a:lnTo>
                  <a:lnTo>
                    <a:pt x="1022972" y="131823"/>
                  </a:lnTo>
                  <a:lnTo>
                    <a:pt x="957966" y="227510"/>
                  </a:lnTo>
                  <a:lnTo>
                    <a:pt x="870710" y="357140"/>
                  </a:lnTo>
                  <a:lnTo>
                    <a:pt x="778455" y="496293"/>
                  </a:lnTo>
                  <a:lnTo>
                    <a:pt x="1108419" y="594331"/>
                  </a:lnTo>
                  <a:lnTo>
                    <a:pt x="1098147" y="594650"/>
                  </a:lnTo>
                  <a:close/>
                </a:path>
                <a:path w="1270000" h="1169670">
                  <a:moveTo>
                    <a:pt x="0" y="681798"/>
                  </a:moveTo>
                  <a:lnTo>
                    <a:pt x="0" y="584385"/>
                  </a:lnTo>
                  <a:lnTo>
                    <a:pt x="412839" y="544157"/>
                  </a:lnTo>
                  <a:lnTo>
                    <a:pt x="595291" y="522208"/>
                  </a:lnTo>
                  <a:lnTo>
                    <a:pt x="554985" y="473455"/>
                  </a:lnTo>
                  <a:lnTo>
                    <a:pt x="474718" y="378395"/>
                  </a:lnTo>
                  <a:lnTo>
                    <a:pt x="436042" y="333579"/>
                  </a:lnTo>
                  <a:lnTo>
                    <a:pt x="399193" y="291568"/>
                  </a:lnTo>
                  <a:lnTo>
                    <a:pt x="364814" y="253107"/>
                  </a:lnTo>
                  <a:lnTo>
                    <a:pt x="333547" y="218941"/>
                  </a:lnTo>
                  <a:lnTo>
                    <a:pt x="306035" y="189816"/>
                  </a:lnTo>
                  <a:lnTo>
                    <a:pt x="231554" y="115103"/>
                  </a:lnTo>
                  <a:lnTo>
                    <a:pt x="201361" y="82555"/>
                  </a:lnTo>
                  <a:lnTo>
                    <a:pt x="187093" y="65482"/>
                  </a:lnTo>
                  <a:lnTo>
                    <a:pt x="183502" y="60535"/>
                  </a:lnTo>
                  <a:lnTo>
                    <a:pt x="259600" y="0"/>
                  </a:lnTo>
                  <a:lnTo>
                    <a:pt x="409400" y="174914"/>
                  </a:lnTo>
                  <a:lnTo>
                    <a:pt x="542737" y="328004"/>
                  </a:lnTo>
                  <a:lnTo>
                    <a:pt x="667110" y="466581"/>
                  </a:lnTo>
                  <a:lnTo>
                    <a:pt x="1098147" y="594650"/>
                  </a:lnTo>
                  <a:lnTo>
                    <a:pt x="798082" y="604933"/>
                  </a:lnTo>
                  <a:lnTo>
                    <a:pt x="835083" y="645816"/>
                  </a:lnTo>
                  <a:lnTo>
                    <a:pt x="869834" y="685407"/>
                  </a:lnTo>
                  <a:lnTo>
                    <a:pt x="876719" y="693465"/>
                  </a:lnTo>
                  <a:lnTo>
                    <a:pt x="689047" y="637705"/>
                  </a:lnTo>
                  <a:lnTo>
                    <a:pt x="685264" y="643884"/>
                  </a:lnTo>
                  <a:lnTo>
                    <a:pt x="591144" y="615920"/>
                  </a:lnTo>
                  <a:lnTo>
                    <a:pt x="472766" y="624612"/>
                  </a:lnTo>
                  <a:lnTo>
                    <a:pt x="357513" y="634638"/>
                  </a:lnTo>
                  <a:lnTo>
                    <a:pt x="251932" y="645380"/>
                  </a:lnTo>
                  <a:lnTo>
                    <a:pt x="204814" y="650827"/>
                  </a:lnTo>
                  <a:lnTo>
                    <a:pt x="162569" y="656222"/>
                  </a:lnTo>
                  <a:lnTo>
                    <a:pt x="25400" y="678461"/>
                  </a:lnTo>
                  <a:lnTo>
                    <a:pt x="0" y="681798"/>
                  </a:lnTo>
                  <a:close/>
                </a:path>
                <a:path w="1270000" h="1169670">
                  <a:moveTo>
                    <a:pt x="1108419" y="594331"/>
                  </a:moveTo>
                  <a:lnTo>
                    <a:pt x="778455" y="496293"/>
                  </a:lnTo>
                  <a:lnTo>
                    <a:pt x="833927" y="490429"/>
                  </a:lnTo>
                  <a:lnTo>
                    <a:pt x="887615" y="485464"/>
                  </a:lnTo>
                  <a:lnTo>
                    <a:pt x="1141145" y="466319"/>
                  </a:lnTo>
                  <a:lnTo>
                    <a:pt x="1202631" y="461018"/>
                  </a:lnTo>
                  <a:lnTo>
                    <a:pt x="1237083" y="457692"/>
                  </a:lnTo>
                  <a:lnTo>
                    <a:pt x="1247827" y="456539"/>
                  </a:lnTo>
                  <a:lnTo>
                    <a:pt x="1269672" y="589995"/>
                  </a:lnTo>
                  <a:lnTo>
                    <a:pt x="1108419" y="594331"/>
                  </a:lnTo>
                  <a:close/>
                </a:path>
                <a:path w="1270000" h="1169670">
                  <a:moveTo>
                    <a:pt x="1025415" y="1079779"/>
                  </a:moveTo>
                  <a:lnTo>
                    <a:pt x="923504" y="944022"/>
                  </a:lnTo>
                  <a:lnTo>
                    <a:pt x="717303" y="673628"/>
                  </a:lnTo>
                  <a:lnTo>
                    <a:pt x="689047" y="637705"/>
                  </a:lnTo>
                  <a:lnTo>
                    <a:pt x="876719" y="693465"/>
                  </a:lnTo>
                  <a:lnTo>
                    <a:pt x="903090" y="724334"/>
                  </a:lnTo>
                  <a:lnTo>
                    <a:pt x="935603" y="763229"/>
                  </a:lnTo>
                  <a:lnTo>
                    <a:pt x="1001417" y="843436"/>
                  </a:lnTo>
                  <a:lnTo>
                    <a:pt x="1060495" y="914123"/>
                  </a:lnTo>
                  <a:lnTo>
                    <a:pt x="1100535" y="961298"/>
                  </a:lnTo>
                  <a:lnTo>
                    <a:pt x="1123280" y="987640"/>
                  </a:lnTo>
                  <a:lnTo>
                    <a:pt x="1130475" y="995826"/>
                  </a:lnTo>
                  <a:lnTo>
                    <a:pt x="1025415" y="1079779"/>
                  </a:lnTo>
                  <a:close/>
                </a:path>
                <a:path w="1270000" h="1169670">
                  <a:moveTo>
                    <a:pt x="393892" y="1169668"/>
                  </a:moveTo>
                  <a:lnTo>
                    <a:pt x="304637" y="1120677"/>
                  </a:lnTo>
                  <a:lnTo>
                    <a:pt x="336007" y="1067138"/>
                  </a:lnTo>
                  <a:lnTo>
                    <a:pt x="412165" y="935843"/>
                  </a:lnTo>
                  <a:lnTo>
                    <a:pt x="506186" y="770776"/>
                  </a:lnTo>
                  <a:lnTo>
                    <a:pt x="591144" y="615920"/>
                  </a:lnTo>
                  <a:lnTo>
                    <a:pt x="685264" y="643884"/>
                  </a:lnTo>
                  <a:lnTo>
                    <a:pt x="656526" y="690825"/>
                  </a:lnTo>
                  <a:lnTo>
                    <a:pt x="624471" y="744208"/>
                  </a:lnTo>
                  <a:lnTo>
                    <a:pt x="593407" y="796928"/>
                  </a:lnTo>
                  <a:lnTo>
                    <a:pt x="563859" y="848059"/>
                  </a:lnTo>
                  <a:lnTo>
                    <a:pt x="536354" y="896677"/>
                  </a:lnTo>
                  <a:lnTo>
                    <a:pt x="511417" y="941855"/>
                  </a:lnTo>
                  <a:lnTo>
                    <a:pt x="489574" y="982666"/>
                  </a:lnTo>
                  <a:lnTo>
                    <a:pt x="471352" y="1018187"/>
                  </a:lnTo>
                  <a:lnTo>
                    <a:pt x="427983" y="1109406"/>
                  </a:lnTo>
                  <a:lnTo>
                    <a:pt x="408349" y="1146646"/>
                  </a:lnTo>
                  <a:lnTo>
                    <a:pt x="397333" y="1164853"/>
                  </a:lnTo>
                  <a:lnTo>
                    <a:pt x="393892" y="1169668"/>
                  </a:lnTo>
                  <a:close/>
                </a:path>
              </a:pathLst>
            </a:custGeom>
            <a:solidFill>
              <a:srgbClr val="ED731B"/>
            </a:solidFill>
          </p:spPr>
          <p:txBody>
            <a:bodyPr wrap="square" lIns="0" tIns="0" rIns="0" bIns="0" rtlCol="0"/>
            <a:lstStyle/>
            <a:p>
              <a:endParaRPr/>
            </a:p>
          </p:txBody>
        </p:sp>
        <p:sp>
          <p:nvSpPr>
            <p:cNvPr id="15" name="object 15"/>
            <p:cNvSpPr/>
            <p:nvPr/>
          </p:nvSpPr>
          <p:spPr>
            <a:xfrm>
              <a:off x="346225" y="648068"/>
              <a:ext cx="709930" cy="739775"/>
            </a:xfrm>
            <a:custGeom>
              <a:avLst/>
              <a:gdLst/>
              <a:ahLst/>
              <a:cxnLst/>
              <a:rect l="l" t="t" r="r" b="b"/>
              <a:pathLst>
                <a:path w="709930" h="739775">
                  <a:moveTo>
                    <a:pt x="702976" y="730724"/>
                  </a:moveTo>
                  <a:lnTo>
                    <a:pt x="700884" y="732740"/>
                  </a:lnTo>
                  <a:lnTo>
                    <a:pt x="696739" y="734719"/>
                  </a:lnTo>
                  <a:lnTo>
                    <a:pt x="691549" y="737706"/>
                  </a:lnTo>
                  <a:lnTo>
                    <a:pt x="686438" y="736589"/>
                  </a:lnTo>
                  <a:lnTo>
                    <a:pt x="682334" y="736517"/>
                  </a:lnTo>
                  <a:lnTo>
                    <a:pt x="678269" y="734392"/>
                  </a:lnTo>
                  <a:lnTo>
                    <a:pt x="675251" y="731259"/>
                  </a:lnTo>
                  <a:lnTo>
                    <a:pt x="668975" y="737306"/>
                  </a:lnTo>
                  <a:lnTo>
                    <a:pt x="658674" y="739176"/>
                  </a:lnTo>
                  <a:lnTo>
                    <a:pt x="622131" y="718850"/>
                  </a:lnTo>
                  <a:lnTo>
                    <a:pt x="604222" y="711122"/>
                  </a:lnTo>
                  <a:lnTo>
                    <a:pt x="595652" y="707266"/>
                  </a:lnTo>
                  <a:lnTo>
                    <a:pt x="550578" y="694342"/>
                  </a:lnTo>
                  <a:lnTo>
                    <a:pt x="497144" y="684060"/>
                  </a:lnTo>
                  <a:lnTo>
                    <a:pt x="484263" y="681682"/>
                  </a:lnTo>
                  <a:lnTo>
                    <a:pt x="471062" y="679299"/>
                  </a:lnTo>
                  <a:lnTo>
                    <a:pt x="444267" y="674911"/>
                  </a:lnTo>
                  <a:lnTo>
                    <a:pt x="431065" y="672527"/>
                  </a:lnTo>
                  <a:lnTo>
                    <a:pt x="418177" y="670503"/>
                  </a:lnTo>
                  <a:lnTo>
                    <a:pt x="405467" y="669251"/>
                  </a:lnTo>
                  <a:lnTo>
                    <a:pt x="379839" y="667513"/>
                  </a:lnTo>
                  <a:lnTo>
                    <a:pt x="366457" y="666153"/>
                  </a:lnTo>
                  <a:lnTo>
                    <a:pt x="352702" y="664209"/>
                  </a:lnTo>
                  <a:lnTo>
                    <a:pt x="338954" y="661881"/>
                  </a:lnTo>
                  <a:lnTo>
                    <a:pt x="325595" y="659366"/>
                  </a:lnTo>
                  <a:lnTo>
                    <a:pt x="298774" y="654625"/>
                  </a:lnTo>
                  <a:lnTo>
                    <a:pt x="245962" y="642077"/>
                  </a:lnTo>
                  <a:lnTo>
                    <a:pt x="207378" y="629444"/>
                  </a:lnTo>
                  <a:lnTo>
                    <a:pt x="169455" y="612461"/>
                  </a:lnTo>
                  <a:lnTo>
                    <a:pt x="144379" y="582250"/>
                  </a:lnTo>
                  <a:lnTo>
                    <a:pt x="142198" y="576485"/>
                  </a:lnTo>
                  <a:lnTo>
                    <a:pt x="140122" y="570242"/>
                  </a:lnTo>
                  <a:lnTo>
                    <a:pt x="138241" y="563809"/>
                  </a:lnTo>
                  <a:lnTo>
                    <a:pt x="136648" y="557478"/>
                  </a:lnTo>
                  <a:lnTo>
                    <a:pt x="131283" y="539677"/>
                  </a:lnTo>
                  <a:lnTo>
                    <a:pt x="119785" y="504061"/>
                  </a:lnTo>
                  <a:lnTo>
                    <a:pt x="114420" y="486260"/>
                  </a:lnTo>
                  <a:lnTo>
                    <a:pt x="110237" y="473709"/>
                  </a:lnTo>
                  <a:lnTo>
                    <a:pt x="106442" y="460971"/>
                  </a:lnTo>
                  <a:lnTo>
                    <a:pt x="103032" y="448241"/>
                  </a:lnTo>
                  <a:lnTo>
                    <a:pt x="100003" y="435710"/>
                  </a:lnTo>
                  <a:lnTo>
                    <a:pt x="96833" y="422999"/>
                  </a:lnTo>
                  <a:lnTo>
                    <a:pt x="93192" y="409800"/>
                  </a:lnTo>
                  <a:lnTo>
                    <a:pt x="89362" y="396404"/>
                  </a:lnTo>
                  <a:lnTo>
                    <a:pt x="85626" y="383107"/>
                  </a:lnTo>
                  <a:lnTo>
                    <a:pt x="78601" y="356648"/>
                  </a:lnTo>
                  <a:lnTo>
                    <a:pt x="64943" y="303352"/>
                  </a:lnTo>
                  <a:lnTo>
                    <a:pt x="57918" y="276893"/>
                  </a:lnTo>
                  <a:lnTo>
                    <a:pt x="50566" y="250749"/>
                  </a:lnTo>
                  <a:lnTo>
                    <a:pt x="35469" y="198839"/>
                  </a:lnTo>
                  <a:lnTo>
                    <a:pt x="28117" y="172695"/>
                  </a:lnTo>
                  <a:lnTo>
                    <a:pt x="21157" y="146205"/>
                  </a:lnTo>
                  <a:lnTo>
                    <a:pt x="14781" y="119341"/>
                  </a:lnTo>
                  <a:lnTo>
                    <a:pt x="9182" y="92105"/>
                  </a:lnTo>
                  <a:lnTo>
                    <a:pt x="4553" y="64502"/>
                  </a:lnTo>
                  <a:lnTo>
                    <a:pt x="1773" y="49056"/>
                  </a:lnTo>
                  <a:lnTo>
                    <a:pt x="13836" y="9239"/>
                  </a:lnTo>
                  <a:lnTo>
                    <a:pt x="16934" y="8268"/>
                  </a:lnTo>
                  <a:lnTo>
                    <a:pt x="19026" y="6252"/>
                  </a:lnTo>
                  <a:lnTo>
                    <a:pt x="22125" y="5281"/>
                  </a:lnTo>
                  <a:lnTo>
                    <a:pt x="29367" y="2330"/>
                  </a:lnTo>
                  <a:lnTo>
                    <a:pt x="43772" y="532"/>
                  </a:lnTo>
                  <a:lnTo>
                    <a:pt x="50549" y="75"/>
                  </a:lnTo>
                  <a:lnTo>
                    <a:pt x="57127" y="0"/>
                  </a:lnTo>
                  <a:lnTo>
                    <a:pt x="63696" y="308"/>
                  </a:lnTo>
                  <a:lnTo>
                    <a:pt x="70451" y="1006"/>
                  </a:lnTo>
                  <a:lnTo>
                    <a:pt x="78660" y="1151"/>
                  </a:lnTo>
                  <a:lnTo>
                    <a:pt x="94998" y="5547"/>
                  </a:lnTo>
                  <a:lnTo>
                    <a:pt x="101919" y="6776"/>
                  </a:lnTo>
                  <a:lnTo>
                    <a:pt x="108927" y="8488"/>
                  </a:lnTo>
                  <a:lnTo>
                    <a:pt x="116123" y="10396"/>
                  </a:lnTo>
                  <a:lnTo>
                    <a:pt x="123610" y="12213"/>
                  </a:lnTo>
                  <a:lnTo>
                    <a:pt x="136634" y="16309"/>
                  </a:lnTo>
                  <a:lnTo>
                    <a:pt x="176649" y="29576"/>
                  </a:lnTo>
                  <a:lnTo>
                    <a:pt x="214458" y="44970"/>
                  </a:lnTo>
                  <a:lnTo>
                    <a:pt x="226551" y="49963"/>
                  </a:lnTo>
                  <a:lnTo>
                    <a:pt x="290789" y="77020"/>
                  </a:lnTo>
                  <a:lnTo>
                    <a:pt x="304698" y="82655"/>
                  </a:lnTo>
                  <a:lnTo>
                    <a:pt x="318991" y="88298"/>
                  </a:lnTo>
                  <a:lnTo>
                    <a:pt x="333476" y="93943"/>
                  </a:lnTo>
                  <a:lnTo>
                    <a:pt x="347006" y="99251"/>
                  </a:lnTo>
                  <a:lnTo>
                    <a:pt x="359197" y="104150"/>
                  </a:lnTo>
                  <a:lnTo>
                    <a:pt x="371002" y="109043"/>
                  </a:lnTo>
                  <a:lnTo>
                    <a:pt x="383378" y="114330"/>
                  </a:lnTo>
                  <a:lnTo>
                    <a:pt x="397912" y="119961"/>
                  </a:lnTo>
                  <a:lnTo>
                    <a:pt x="412544" y="125497"/>
                  </a:lnTo>
                  <a:lnTo>
                    <a:pt x="427372" y="130844"/>
                  </a:lnTo>
                  <a:lnTo>
                    <a:pt x="442494" y="135907"/>
                  </a:lnTo>
                  <a:lnTo>
                    <a:pt x="457787" y="141311"/>
                  </a:lnTo>
                  <a:lnTo>
                    <a:pt x="459879" y="139295"/>
                  </a:lnTo>
                  <a:lnTo>
                    <a:pt x="463943" y="141420"/>
                  </a:lnTo>
                  <a:lnTo>
                    <a:pt x="469054" y="142537"/>
                  </a:lnTo>
                  <a:lnTo>
                    <a:pt x="472072" y="145670"/>
                  </a:lnTo>
                  <a:lnTo>
                    <a:pt x="472670" y="145094"/>
                  </a:lnTo>
                  <a:lnTo>
                    <a:pt x="482294" y="147904"/>
                  </a:lnTo>
                  <a:lnTo>
                    <a:pt x="520419" y="161859"/>
                  </a:lnTo>
                  <a:lnTo>
                    <a:pt x="542377" y="172577"/>
                  </a:lnTo>
                  <a:lnTo>
                    <a:pt x="546441" y="174702"/>
                  </a:lnTo>
                  <a:lnTo>
                    <a:pt x="577475" y="215283"/>
                  </a:lnTo>
                  <a:lnTo>
                    <a:pt x="582475" y="227080"/>
                  </a:lnTo>
                  <a:lnTo>
                    <a:pt x="592082" y="251051"/>
                  </a:lnTo>
                  <a:lnTo>
                    <a:pt x="597082" y="262847"/>
                  </a:lnTo>
                  <a:lnTo>
                    <a:pt x="602200" y="275159"/>
                  </a:lnTo>
                  <a:lnTo>
                    <a:pt x="607107" y="288429"/>
                  </a:lnTo>
                  <a:lnTo>
                    <a:pt x="611622" y="302077"/>
                  </a:lnTo>
                  <a:lnTo>
                    <a:pt x="615564" y="315523"/>
                  </a:lnTo>
                  <a:lnTo>
                    <a:pt x="623759" y="342018"/>
                  </a:lnTo>
                  <a:lnTo>
                    <a:pt x="637826" y="395738"/>
                  </a:lnTo>
                  <a:lnTo>
                    <a:pt x="650676" y="450159"/>
                  </a:lnTo>
                  <a:lnTo>
                    <a:pt x="663457" y="505684"/>
                  </a:lnTo>
                  <a:lnTo>
                    <a:pt x="669855" y="533062"/>
                  </a:lnTo>
                  <a:lnTo>
                    <a:pt x="692572" y="632002"/>
                  </a:lnTo>
                  <a:lnTo>
                    <a:pt x="695559" y="644196"/>
                  </a:lnTo>
                  <a:lnTo>
                    <a:pt x="698648" y="656103"/>
                  </a:lnTo>
                  <a:lnTo>
                    <a:pt x="701549" y="667814"/>
                  </a:lnTo>
                  <a:lnTo>
                    <a:pt x="703970" y="679420"/>
                  </a:lnTo>
                  <a:lnTo>
                    <a:pt x="705226" y="685761"/>
                  </a:lnTo>
                  <a:lnTo>
                    <a:pt x="707347" y="698822"/>
                  </a:lnTo>
                  <a:lnTo>
                    <a:pt x="708603" y="705163"/>
                  </a:lnTo>
                  <a:lnTo>
                    <a:pt x="709411" y="711496"/>
                  </a:lnTo>
                  <a:lnTo>
                    <a:pt x="708868" y="717998"/>
                  </a:lnTo>
                  <a:lnTo>
                    <a:pt x="706786" y="724473"/>
                  </a:lnTo>
                  <a:lnTo>
                    <a:pt x="702976" y="730724"/>
                  </a:lnTo>
                  <a:close/>
                </a:path>
                <a:path w="709930" h="739775">
                  <a:moveTo>
                    <a:pt x="459879" y="139295"/>
                  </a:moveTo>
                  <a:lnTo>
                    <a:pt x="457787" y="141311"/>
                  </a:lnTo>
                  <a:lnTo>
                    <a:pt x="454768" y="138178"/>
                  </a:lnTo>
                  <a:lnTo>
                    <a:pt x="459879" y="139295"/>
                  </a:lnTo>
                  <a:close/>
                </a:path>
                <a:path w="709930" h="739775">
                  <a:moveTo>
                    <a:pt x="473118" y="144662"/>
                  </a:moveTo>
                  <a:lnTo>
                    <a:pt x="472670" y="145094"/>
                  </a:lnTo>
                  <a:lnTo>
                    <a:pt x="471066" y="144625"/>
                  </a:lnTo>
                  <a:lnTo>
                    <a:pt x="473118" y="144662"/>
                  </a:lnTo>
                  <a:close/>
                </a:path>
                <a:path w="709930" h="739775">
                  <a:moveTo>
                    <a:pt x="484346" y="147940"/>
                  </a:moveTo>
                  <a:lnTo>
                    <a:pt x="482294" y="147904"/>
                  </a:lnTo>
                  <a:lnTo>
                    <a:pt x="483340" y="146896"/>
                  </a:lnTo>
                  <a:lnTo>
                    <a:pt x="484346" y="147940"/>
                  </a:lnTo>
                  <a:close/>
                </a:path>
              </a:pathLst>
            </a:custGeom>
            <a:solidFill>
              <a:srgbClr val="1C1C1B"/>
            </a:solidFill>
          </p:spPr>
          <p:txBody>
            <a:bodyPr wrap="square" lIns="0" tIns="0" rIns="0" bIns="0" rtlCol="0"/>
            <a:lstStyle/>
            <a:p>
              <a:endParaRPr/>
            </a:p>
          </p:txBody>
        </p:sp>
      </p:gr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0" y="1"/>
            <a:ext cx="18288000" cy="10287000"/>
          </a:xfrm>
          <a:custGeom>
            <a:avLst/>
            <a:gdLst/>
            <a:ahLst/>
            <a:cxnLst/>
            <a:rect l="l" t="t" r="r" b="b"/>
            <a:pathLst>
              <a:path w="18288000" h="10287000">
                <a:moveTo>
                  <a:pt x="18287998" y="10286999"/>
                </a:moveTo>
                <a:lnTo>
                  <a:pt x="0" y="10286999"/>
                </a:lnTo>
                <a:lnTo>
                  <a:pt x="0" y="0"/>
                </a:lnTo>
                <a:lnTo>
                  <a:pt x="18287998" y="0"/>
                </a:lnTo>
                <a:lnTo>
                  <a:pt x="18287998" y="10286999"/>
                </a:lnTo>
                <a:close/>
              </a:path>
            </a:pathLst>
          </a:custGeom>
          <a:solidFill>
            <a:srgbClr val="FFF9E7"/>
          </a:solidFill>
        </p:spPr>
        <p:txBody>
          <a:bodyPr wrap="square" lIns="0" tIns="0" rIns="0" bIns="0" rtlCol="0"/>
          <a:lstStyle/>
          <a:p>
            <a:endParaRPr/>
          </a:p>
        </p:txBody>
      </p:sp>
      <p:sp>
        <p:nvSpPr>
          <p:cNvPr id="3" name="object 3"/>
          <p:cNvSpPr/>
          <p:nvPr/>
        </p:nvSpPr>
        <p:spPr>
          <a:xfrm>
            <a:off x="14162710" y="1059342"/>
            <a:ext cx="3340735" cy="3274060"/>
          </a:xfrm>
          <a:custGeom>
            <a:avLst/>
            <a:gdLst/>
            <a:ahLst/>
            <a:cxnLst/>
            <a:rect l="l" t="t" r="r" b="b"/>
            <a:pathLst>
              <a:path w="3340734" h="3274060">
                <a:moveTo>
                  <a:pt x="32323" y="1500043"/>
                </a:moveTo>
                <a:lnTo>
                  <a:pt x="10583" y="1564726"/>
                </a:lnTo>
                <a:lnTo>
                  <a:pt x="0" y="1556352"/>
                </a:lnTo>
                <a:lnTo>
                  <a:pt x="18691" y="1500739"/>
                </a:lnTo>
                <a:lnTo>
                  <a:pt x="32323" y="1500043"/>
                </a:lnTo>
                <a:close/>
              </a:path>
              <a:path w="3340734" h="3274060">
                <a:moveTo>
                  <a:pt x="1080366" y="215479"/>
                </a:moveTo>
                <a:lnTo>
                  <a:pt x="497470" y="1949816"/>
                </a:lnTo>
                <a:lnTo>
                  <a:pt x="464357" y="1928746"/>
                </a:lnTo>
                <a:lnTo>
                  <a:pt x="443468" y="1911171"/>
                </a:lnTo>
                <a:lnTo>
                  <a:pt x="422950" y="1892490"/>
                </a:lnTo>
                <a:lnTo>
                  <a:pt x="390951" y="1868106"/>
                </a:lnTo>
                <a:lnTo>
                  <a:pt x="381157" y="1857385"/>
                </a:lnTo>
                <a:lnTo>
                  <a:pt x="359416" y="1842341"/>
                </a:lnTo>
                <a:lnTo>
                  <a:pt x="349900" y="1830791"/>
                </a:lnTo>
                <a:lnTo>
                  <a:pt x="340662" y="1818412"/>
                </a:lnTo>
                <a:lnTo>
                  <a:pt x="319232" y="1802448"/>
                </a:lnTo>
                <a:lnTo>
                  <a:pt x="309375" y="1791910"/>
                </a:lnTo>
                <a:lnTo>
                  <a:pt x="287295" y="1777880"/>
                </a:lnTo>
                <a:lnTo>
                  <a:pt x="277345" y="1767619"/>
                </a:lnTo>
                <a:lnTo>
                  <a:pt x="255481" y="1752943"/>
                </a:lnTo>
                <a:lnTo>
                  <a:pt x="245563" y="1742590"/>
                </a:lnTo>
                <a:lnTo>
                  <a:pt x="223420" y="1728743"/>
                </a:lnTo>
                <a:lnTo>
                  <a:pt x="213038" y="1719771"/>
                </a:lnTo>
                <a:lnTo>
                  <a:pt x="190771" y="1706293"/>
                </a:lnTo>
                <a:lnTo>
                  <a:pt x="181008" y="1695480"/>
                </a:lnTo>
                <a:lnTo>
                  <a:pt x="159391" y="1680068"/>
                </a:lnTo>
                <a:lnTo>
                  <a:pt x="149720" y="1668978"/>
                </a:lnTo>
                <a:lnTo>
                  <a:pt x="127717" y="1654717"/>
                </a:lnTo>
                <a:lnTo>
                  <a:pt x="95378" y="1631346"/>
                </a:lnTo>
                <a:lnTo>
                  <a:pt x="85413" y="1621131"/>
                </a:lnTo>
                <a:lnTo>
                  <a:pt x="63394" y="1606916"/>
                </a:lnTo>
                <a:lnTo>
                  <a:pt x="53135" y="1597576"/>
                </a:lnTo>
                <a:lnTo>
                  <a:pt x="42691" y="1588788"/>
                </a:lnTo>
                <a:lnTo>
                  <a:pt x="20115" y="1576230"/>
                </a:lnTo>
                <a:lnTo>
                  <a:pt x="20455" y="1575217"/>
                </a:lnTo>
                <a:lnTo>
                  <a:pt x="9315" y="1568501"/>
                </a:lnTo>
                <a:lnTo>
                  <a:pt x="33824" y="1495577"/>
                </a:lnTo>
                <a:lnTo>
                  <a:pt x="66642" y="1477658"/>
                </a:lnTo>
                <a:lnTo>
                  <a:pt x="99183" y="1460567"/>
                </a:lnTo>
                <a:lnTo>
                  <a:pt x="119499" y="1439983"/>
                </a:lnTo>
                <a:lnTo>
                  <a:pt x="151761" y="1423721"/>
                </a:lnTo>
                <a:lnTo>
                  <a:pt x="190521" y="1388123"/>
                </a:lnTo>
                <a:lnTo>
                  <a:pt x="241041" y="1357399"/>
                </a:lnTo>
                <a:lnTo>
                  <a:pt x="279337" y="1323182"/>
                </a:lnTo>
                <a:lnTo>
                  <a:pt x="329579" y="1293288"/>
                </a:lnTo>
                <a:lnTo>
                  <a:pt x="366498" y="1263169"/>
                </a:lnTo>
                <a:lnTo>
                  <a:pt x="415414" y="1237218"/>
                </a:lnTo>
                <a:lnTo>
                  <a:pt x="452284" y="1207245"/>
                </a:lnTo>
                <a:lnTo>
                  <a:pt x="501216" y="1181245"/>
                </a:lnTo>
                <a:lnTo>
                  <a:pt x="538168" y="1151029"/>
                </a:lnTo>
                <a:lnTo>
                  <a:pt x="587247" y="1124593"/>
                </a:lnTo>
                <a:lnTo>
                  <a:pt x="661728" y="1062440"/>
                </a:lnTo>
                <a:lnTo>
                  <a:pt x="727782" y="1025363"/>
                </a:lnTo>
                <a:lnTo>
                  <a:pt x="732347" y="1011781"/>
                </a:lnTo>
                <a:lnTo>
                  <a:pt x="749135" y="1001694"/>
                </a:lnTo>
                <a:lnTo>
                  <a:pt x="766202" y="990777"/>
                </a:lnTo>
                <a:lnTo>
                  <a:pt x="769173" y="981938"/>
                </a:lnTo>
                <a:lnTo>
                  <a:pt x="783192" y="980091"/>
                </a:lnTo>
                <a:lnTo>
                  <a:pt x="1047477" y="193742"/>
                </a:lnTo>
                <a:lnTo>
                  <a:pt x="1058409" y="201080"/>
                </a:lnTo>
                <a:lnTo>
                  <a:pt x="1080366" y="215479"/>
                </a:lnTo>
                <a:close/>
              </a:path>
              <a:path w="3340734" h="3274060">
                <a:moveTo>
                  <a:pt x="1047477" y="193742"/>
                </a:moveTo>
                <a:lnTo>
                  <a:pt x="783192" y="980091"/>
                </a:lnTo>
                <a:lnTo>
                  <a:pt x="774124" y="967206"/>
                </a:lnTo>
                <a:lnTo>
                  <a:pt x="782418" y="942530"/>
                </a:lnTo>
                <a:lnTo>
                  <a:pt x="774201" y="927112"/>
                </a:lnTo>
                <a:lnTo>
                  <a:pt x="777930" y="916017"/>
                </a:lnTo>
                <a:lnTo>
                  <a:pt x="774650" y="885914"/>
                </a:lnTo>
                <a:lnTo>
                  <a:pt x="783222" y="860409"/>
                </a:lnTo>
                <a:lnTo>
                  <a:pt x="779755" y="830858"/>
                </a:lnTo>
                <a:lnTo>
                  <a:pt x="788513" y="804801"/>
                </a:lnTo>
                <a:lnTo>
                  <a:pt x="785387" y="774237"/>
                </a:lnTo>
                <a:lnTo>
                  <a:pt x="794300" y="747719"/>
                </a:lnTo>
                <a:lnTo>
                  <a:pt x="788048" y="686592"/>
                </a:lnTo>
                <a:lnTo>
                  <a:pt x="796805" y="660534"/>
                </a:lnTo>
                <a:lnTo>
                  <a:pt x="789873" y="601433"/>
                </a:lnTo>
                <a:lnTo>
                  <a:pt x="798631" y="575375"/>
                </a:lnTo>
                <a:lnTo>
                  <a:pt x="792316" y="474569"/>
                </a:lnTo>
                <a:lnTo>
                  <a:pt x="802126" y="445381"/>
                </a:lnTo>
                <a:lnTo>
                  <a:pt x="799898" y="412147"/>
                </a:lnTo>
                <a:lnTo>
                  <a:pt x="807851" y="348620"/>
                </a:lnTo>
                <a:lnTo>
                  <a:pt x="805622" y="315386"/>
                </a:lnTo>
                <a:lnTo>
                  <a:pt x="802759" y="284039"/>
                </a:lnTo>
                <a:lnTo>
                  <a:pt x="799247" y="254627"/>
                </a:lnTo>
                <a:lnTo>
                  <a:pt x="807586" y="229812"/>
                </a:lnTo>
                <a:lnTo>
                  <a:pt x="804167" y="200123"/>
                </a:lnTo>
                <a:lnTo>
                  <a:pt x="796584" y="182819"/>
                </a:lnTo>
                <a:lnTo>
                  <a:pt x="822904" y="104508"/>
                </a:lnTo>
                <a:lnTo>
                  <a:pt x="838826" y="96999"/>
                </a:lnTo>
                <a:lnTo>
                  <a:pt x="840837" y="91014"/>
                </a:lnTo>
                <a:lnTo>
                  <a:pt x="854330" y="90732"/>
                </a:lnTo>
                <a:lnTo>
                  <a:pt x="867080" y="92660"/>
                </a:lnTo>
                <a:lnTo>
                  <a:pt x="866863" y="93305"/>
                </a:lnTo>
                <a:lnTo>
                  <a:pt x="878747" y="97811"/>
                </a:lnTo>
                <a:lnTo>
                  <a:pt x="890105" y="103883"/>
                </a:lnTo>
                <a:lnTo>
                  <a:pt x="901988" y="108389"/>
                </a:lnTo>
                <a:lnTo>
                  <a:pt x="947170" y="133412"/>
                </a:lnTo>
                <a:lnTo>
                  <a:pt x="969746" y="145970"/>
                </a:lnTo>
                <a:lnTo>
                  <a:pt x="992229" y="158804"/>
                </a:lnTo>
                <a:lnTo>
                  <a:pt x="1014526" y="172190"/>
                </a:lnTo>
                <a:lnTo>
                  <a:pt x="1036545" y="186405"/>
                </a:lnTo>
                <a:lnTo>
                  <a:pt x="1047477" y="193742"/>
                </a:lnTo>
                <a:close/>
              </a:path>
              <a:path w="3340734" h="3274060">
                <a:moveTo>
                  <a:pt x="297496" y="2305628"/>
                </a:moveTo>
                <a:lnTo>
                  <a:pt x="231149" y="2503038"/>
                </a:lnTo>
                <a:lnTo>
                  <a:pt x="222391" y="2489232"/>
                </a:lnTo>
                <a:lnTo>
                  <a:pt x="214004" y="2474321"/>
                </a:lnTo>
                <a:lnTo>
                  <a:pt x="241731" y="2391822"/>
                </a:lnTo>
                <a:lnTo>
                  <a:pt x="261785" y="2372020"/>
                </a:lnTo>
                <a:lnTo>
                  <a:pt x="277443" y="2325430"/>
                </a:lnTo>
                <a:lnTo>
                  <a:pt x="297496" y="2305628"/>
                </a:lnTo>
                <a:close/>
              </a:path>
              <a:path w="3340734" h="3274060">
                <a:moveTo>
                  <a:pt x="1896118" y="180169"/>
                </a:moveTo>
                <a:lnTo>
                  <a:pt x="1061325" y="2664001"/>
                </a:lnTo>
                <a:lnTo>
                  <a:pt x="1044180" y="2635284"/>
                </a:lnTo>
                <a:lnTo>
                  <a:pt x="1034122" y="2625345"/>
                </a:lnTo>
                <a:lnTo>
                  <a:pt x="1007075" y="2626092"/>
                </a:lnTo>
                <a:lnTo>
                  <a:pt x="993721" y="2625959"/>
                </a:lnTo>
                <a:lnTo>
                  <a:pt x="980646" y="2624998"/>
                </a:lnTo>
                <a:lnTo>
                  <a:pt x="929414" y="2617976"/>
                </a:lnTo>
                <a:lnTo>
                  <a:pt x="878693" y="2609434"/>
                </a:lnTo>
                <a:lnTo>
                  <a:pt x="816521" y="2595097"/>
                </a:lnTo>
                <a:lnTo>
                  <a:pt x="790912" y="2591563"/>
                </a:lnTo>
                <a:lnTo>
                  <a:pt x="765118" y="2588581"/>
                </a:lnTo>
                <a:lnTo>
                  <a:pt x="739417" y="2585323"/>
                </a:lnTo>
                <a:lnTo>
                  <a:pt x="714010" y="2581191"/>
                </a:lnTo>
                <a:lnTo>
                  <a:pt x="651528" y="2567774"/>
                </a:lnTo>
                <a:lnTo>
                  <a:pt x="626121" y="2563642"/>
                </a:lnTo>
                <a:lnTo>
                  <a:pt x="613093" y="2562542"/>
                </a:lnTo>
                <a:lnTo>
                  <a:pt x="601054" y="2558496"/>
                </a:lnTo>
                <a:lnTo>
                  <a:pt x="561858" y="2555528"/>
                </a:lnTo>
                <a:lnTo>
                  <a:pt x="510433" y="2549079"/>
                </a:lnTo>
                <a:lnTo>
                  <a:pt x="470903" y="2547100"/>
                </a:lnTo>
                <a:lnTo>
                  <a:pt x="419241" y="2541358"/>
                </a:lnTo>
                <a:lnTo>
                  <a:pt x="367531" y="2535758"/>
                </a:lnTo>
                <a:lnTo>
                  <a:pt x="354162" y="2535671"/>
                </a:lnTo>
                <a:lnTo>
                  <a:pt x="327795" y="2534393"/>
                </a:lnTo>
                <a:lnTo>
                  <a:pt x="314426" y="2534306"/>
                </a:lnTo>
                <a:lnTo>
                  <a:pt x="313838" y="2536056"/>
                </a:lnTo>
                <a:lnTo>
                  <a:pt x="300995" y="2534404"/>
                </a:lnTo>
                <a:lnTo>
                  <a:pt x="288369" y="2532107"/>
                </a:lnTo>
                <a:lnTo>
                  <a:pt x="275619" y="2530179"/>
                </a:lnTo>
                <a:lnTo>
                  <a:pt x="263055" y="2527698"/>
                </a:lnTo>
                <a:lnTo>
                  <a:pt x="250862" y="2524113"/>
                </a:lnTo>
                <a:lnTo>
                  <a:pt x="239226" y="2518870"/>
                </a:lnTo>
                <a:lnTo>
                  <a:pt x="228611" y="2510588"/>
                </a:lnTo>
                <a:lnTo>
                  <a:pt x="313959" y="2256644"/>
                </a:lnTo>
                <a:lnTo>
                  <a:pt x="334461" y="2235507"/>
                </a:lnTo>
                <a:lnTo>
                  <a:pt x="351961" y="2183438"/>
                </a:lnTo>
                <a:lnTo>
                  <a:pt x="381144" y="2136474"/>
                </a:lnTo>
                <a:lnTo>
                  <a:pt x="389901" y="2110417"/>
                </a:lnTo>
                <a:lnTo>
                  <a:pt x="411007" y="2087485"/>
                </a:lnTo>
                <a:lnTo>
                  <a:pt x="420259" y="2059954"/>
                </a:lnTo>
                <a:lnTo>
                  <a:pt x="441550" y="2036470"/>
                </a:lnTo>
                <a:lnTo>
                  <a:pt x="454176" y="1998903"/>
                </a:lnTo>
                <a:lnTo>
                  <a:pt x="469588" y="1992912"/>
                </a:lnTo>
                <a:lnTo>
                  <a:pt x="476520" y="1972288"/>
                </a:lnTo>
                <a:lnTo>
                  <a:pt x="497470" y="1949816"/>
                </a:lnTo>
                <a:lnTo>
                  <a:pt x="1080366" y="215479"/>
                </a:lnTo>
                <a:lnTo>
                  <a:pt x="1102508" y="229326"/>
                </a:lnTo>
                <a:lnTo>
                  <a:pt x="1148108" y="253106"/>
                </a:lnTo>
                <a:lnTo>
                  <a:pt x="1170018" y="267643"/>
                </a:lnTo>
                <a:lnTo>
                  <a:pt x="1181159" y="274359"/>
                </a:lnTo>
                <a:lnTo>
                  <a:pt x="1192285" y="281122"/>
                </a:lnTo>
                <a:lnTo>
                  <a:pt x="1203131" y="288713"/>
                </a:lnTo>
                <a:lnTo>
                  <a:pt x="1213793" y="296856"/>
                </a:lnTo>
                <a:lnTo>
                  <a:pt x="1224361" y="305275"/>
                </a:lnTo>
                <a:lnTo>
                  <a:pt x="1258263" y="323997"/>
                </a:lnTo>
                <a:lnTo>
                  <a:pt x="1280220" y="338396"/>
                </a:lnTo>
                <a:lnTo>
                  <a:pt x="1302362" y="352242"/>
                </a:lnTo>
                <a:lnTo>
                  <a:pt x="1324783" y="365261"/>
                </a:lnTo>
                <a:lnTo>
                  <a:pt x="1347050" y="378739"/>
                </a:lnTo>
                <a:lnTo>
                  <a:pt x="1368852" y="393598"/>
                </a:lnTo>
                <a:lnTo>
                  <a:pt x="1402506" y="413056"/>
                </a:lnTo>
                <a:lnTo>
                  <a:pt x="1424215" y="428192"/>
                </a:lnTo>
                <a:lnTo>
                  <a:pt x="1446652" y="441164"/>
                </a:lnTo>
                <a:lnTo>
                  <a:pt x="1479115" y="464167"/>
                </a:lnTo>
                <a:lnTo>
                  <a:pt x="1501552" y="477139"/>
                </a:lnTo>
                <a:lnTo>
                  <a:pt x="1534696" y="498116"/>
                </a:lnTo>
                <a:lnTo>
                  <a:pt x="1651069" y="391046"/>
                </a:lnTo>
                <a:lnTo>
                  <a:pt x="1689428" y="356645"/>
                </a:lnTo>
                <a:lnTo>
                  <a:pt x="1728482" y="320172"/>
                </a:lnTo>
                <a:lnTo>
                  <a:pt x="1748241" y="301245"/>
                </a:lnTo>
                <a:lnTo>
                  <a:pt x="1780317" y="285536"/>
                </a:lnTo>
                <a:lnTo>
                  <a:pt x="1800370" y="265734"/>
                </a:lnTo>
                <a:lnTo>
                  <a:pt x="1840106" y="227236"/>
                </a:lnTo>
                <a:lnTo>
                  <a:pt x="1860159" y="207434"/>
                </a:lnTo>
                <a:lnTo>
                  <a:pt x="1896118" y="180169"/>
                </a:lnTo>
                <a:close/>
              </a:path>
              <a:path w="3340734" h="3274060">
                <a:moveTo>
                  <a:pt x="2564499" y="3015080"/>
                </a:moveTo>
                <a:lnTo>
                  <a:pt x="2528617" y="3121842"/>
                </a:lnTo>
                <a:lnTo>
                  <a:pt x="2513840" y="3125944"/>
                </a:lnTo>
                <a:lnTo>
                  <a:pt x="2500502" y="3125766"/>
                </a:lnTo>
                <a:lnTo>
                  <a:pt x="2487536" y="3124482"/>
                </a:lnTo>
                <a:lnTo>
                  <a:pt x="2474940" y="3122093"/>
                </a:lnTo>
                <a:lnTo>
                  <a:pt x="2474755" y="3122646"/>
                </a:lnTo>
                <a:lnTo>
                  <a:pt x="2462871" y="3118139"/>
                </a:lnTo>
                <a:lnTo>
                  <a:pt x="2439475" y="3108022"/>
                </a:lnTo>
                <a:lnTo>
                  <a:pt x="2427592" y="3103515"/>
                </a:lnTo>
                <a:lnTo>
                  <a:pt x="2403840" y="3094457"/>
                </a:lnTo>
                <a:lnTo>
                  <a:pt x="2392591" y="3088063"/>
                </a:lnTo>
                <a:lnTo>
                  <a:pt x="2381528" y="3081116"/>
                </a:lnTo>
                <a:lnTo>
                  <a:pt x="2370371" y="3074446"/>
                </a:lnTo>
                <a:lnTo>
                  <a:pt x="2325189" y="3049423"/>
                </a:lnTo>
                <a:lnTo>
                  <a:pt x="2291720" y="3029413"/>
                </a:lnTo>
                <a:lnTo>
                  <a:pt x="2257787" y="3010784"/>
                </a:lnTo>
                <a:lnTo>
                  <a:pt x="2223668" y="2992707"/>
                </a:lnTo>
                <a:lnTo>
                  <a:pt x="2189642" y="2974354"/>
                </a:lnTo>
                <a:lnTo>
                  <a:pt x="2156080" y="2954620"/>
                </a:lnTo>
                <a:lnTo>
                  <a:pt x="2122983" y="2933505"/>
                </a:lnTo>
                <a:lnTo>
                  <a:pt x="2078032" y="2907791"/>
                </a:lnTo>
                <a:lnTo>
                  <a:pt x="2045028" y="2886399"/>
                </a:lnTo>
                <a:lnTo>
                  <a:pt x="2022421" y="2873934"/>
                </a:lnTo>
                <a:lnTo>
                  <a:pt x="2011760" y="2865791"/>
                </a:lnTo>
                <a:lnTo>
                  <a:pt x="1988875" y="2854154"/>
                </a:lnTo>
                <a:lnTo>
                  <a:pt x="1965711" y="2843346"/>
                </a:lnTo>
                <a:lnTo>
                  <a:pt x="1941634" y="2835254"/>
                </a:lnTo>
                <a:lnTo>
                  <a:pt x="1904808" y="2865097"/>
                </a:lnTo>
                <a:lnTo>
                  <a:pt x="1886720" y="2879052"/>
                </a:lnTo>
                <a:lnTo>
                  <a:pt x="1856686" y="2888684"/>
                </a:lnTo>
                <a:lnTo>
                  <a:pt x="1816765" y="2927735"/>
                </a:lnTo>
                <a:lnTo>
                  <a:pt x="1801168" y="2934278"/>
                </a:lnTo>
                <a:lnTo>
                  <a:pt x="1797795" y="2944314"/>
                </a:lnTo>
                <a:lnTo>
                  <a:pt x="1782384" y="2950304"/>
                </a:lnTo>
                <a:lnTo>
                  <a:pt x="1766787" y="2956847"/>
                </a:lnTo>
                <a:lnTo>
                  <a:pt x="1747476" y="2974439"/>
                </a:lnTo>
                <a:lnTo>
                  <a:pt x="1716313" y="2987432"/>
                </a:lnTo>
                <a:lnTo>
                  <a:pt x="1697188" y="3004472"/>
                </a:lnTo>
                <a:lnTo>
                  <a:pt x="1677878" y="3022064"/>
                </a:lnTo>
                <a:lnTo>
                  <a:pt x="1646544" y="3035563"/>
                </a:lnTo>
                <a:lnTo>
                  <a:pt x="1627528" y="3052280"/>
                </a:lnTo>
                <a:lnTo>
                  <a:pt x="1608697" y="3068445"/>
                </a:lnTo>
                <a:lnTo>
                  <a:pt x="1559198" y="3096130"/>
                </a:lnTo>
                <a:lnTo>
                  <a:pt x="1503030" y="3143657"/>
                </a:lnTo>
                <a:lnTo>
                  <a:pt x="1434205" y="3188980"/>
                </a:lnTo>
                <a:lnTo>
                  <a:pt x="1400025" y="3210950"/>
                </a:lnTo>
                <a:lnTo>
                  <a:pt x="1332144" y="3253465"/>
                </a:lnTo>
                <a:lnTo>
                  <a:pt x="1287535" y="3266602"/>
                </a:lnTo>
                <a:lnTo>
                  <a:pt x="1285136" y="3273738"/>
                </a:lnTo>
                <a:lnTo>
                  <a:pt x="1271829" y="3273467"/>
                </a:lnTo>
                <a:lnTo>
                  <a:pt x="1259079" y="3271538"/>
                </a:lnTo>
                <a:lnTo>
                  <a:pt x="1247072" y="3267400"/>
                </a:lnTo>
                <a:lnTo>
                  <a:pt x="1235993" y="3260500"/>
                </a:lnTo>
                <a:lnTo>
                  <a:pt x="1237076" y="3257277"/>
                </a:lnTo>
                <a:lnTo>
                  <a:pt x="1226678" y="3248351"/>
                </a:lnTo>
                <a:lnTo>
                  <a:pt x="1228689" y="3242367"/>
                </a:lnTo>
                <a:lnTo>
                  <a:pt x="1218848" y="3231783"/>
                </a:lnTo>
                <a:lnTo>
                  <a:pt x="1204674" y="3194227"/>
                </a:lnTo>
                <a:lnTo>
                  <a:pt x="1208218" y="3183685"/>
                </a:lnTo>
                <a:lnTo>
                  <a:pt x="1199444" y="3169925"/>
                </a:lnTo>
                <a:lnTo>
                  <a:pt x="1190485" y="3156717"/>
                </a:lnTo>
                <a:lnTo>
                  <a:pt x="1193471" y="3147832"/>
                </a:lnTo>
                <a:lnTo>
                  <a:pt x="1174346" y="3125008"/>
                </a:lnTo>
                <a:lnTo>
                  <a:pt x="1166269" y="3109176"/>
                </a:lnTo>
                <a:lnTo>
                  <a:pt x="1168249" y="3103283"/>
                </a:lnTo>
                <a:lnTo>
                  <a:pt x="1159754" y="3088695"/>
                </a:lnTo>
                <a:lnTo>
                  <a:pt x="1166098" y="3069819"/>
                </a:lnTo>
                <a:lnTo>
                  <a:pt x="1160342" y="3047082"/>
                </a:lnTo>
                <a:lnTo>
                  <a:pt x="1152063" y="3031849"/>
                </a:lnTo>
                <a:lnTo>
                  <a:pt x="1156009" y="3020109"/>
                </a:lnTo>
                <a:lnTo>
                  <a:pt x="1147824" y="3004600"/>
                </a:lnTo>
                <a:lnTo>
                  <a:pt x="1143800" y="2976706"/>
                </a:lnTo>
                <a:lnTo>
                  <a:pt x="1123344" y="2917978"/>
                </a:lnTo>
                <a:lnTo>
                  <a:pt x="1111088" y="2834850"/>
                </a:lnTo>
                <a:lnTo>
                  <a:pt x="1102779" y="2819709"/>
                </a:lnTo>
                <a:lnTo>
                  <a:pt x="1106601" y="2808338"/>
                </a:lnTo>
                <a:lnTo>
                  <a:pt x="1098570" y="2792368"/>
                </a:lnTo>
                <a:lnTo>
                  <a:pt x="1090818" y="2775569"/>
                </a:lnTo>
                <a:lnTo>
                  <a:pt x="1082585" y="2720335"/>
                </a:lnTo>
                <a:lnTo>
                  <a:pt x="1080605" y="2726228"/>
                </a:lnTo>
                <a:lnTo>
                  <a:pt x="1072868" y="2709383"/>
                </a:lnTo>
                <a:lnTo>
                  <a:pt x="1057023" y="2676799"/>
                </a:lnTo>
                <a:lnTo>
                  <a:pt x="1900079" y="168383"/>
                </a:lnTo>
                <a:lnTo>
                  <a:pt x="1977941" y="96175"/>
                </a:lnTo>
                <a:lnTo>
                  <a:pt x="1992950" y="91381"/>
                </a:lnTo>
                <a:lnTo>
                  <a:pt x="1990969" y="97274"/>
                </a:lnTo>
                <a:lnTo>
                  <a:pt x="2031261" y="57118"/>
                </a:lnTo>
                <a:lnTo>
                  <a:pt x="2051175" y="37731"/>
                </a:lnTo>
                <a:lnTo>
                  <a:pt x="2082849" y="23219"/>
                </a:lnTo>
                <a:lnTo>
                  <a:pt x="2085820" y="14379"/>
                </a:lnTo>
                <a:lnTo>
                  <a:pt x="2099344" y="14006"/>
                </a:lnTo>
                <a:lnTo>
                  <a:pt x="2100829" y="9586"/>
                </a:lnTo>
                <a:lnTo>
                  <a:pt x="2130847" y="0"/>
                </a:lnTo>
                <a:lnTo>
                  <a:pt x="2166823" y="12552"/>
                </a:lnTo>
                <a:lnTo>
                  <a:pt x="2184107" y="40854"/>
                </a:lnTo>
                <a:lnTo>
                  <a:pt x="2199271" y="75464"/>
                </a:lnTo>
                <a:lnTo>
                  <a:pt x="2195542" y="86559"/>
                </a:lnTo>
                <a:lnTo>
                  <a:pt x="2203758" y="101976"/>
                </a:lnTo>
                <a:lnTo>
                  <a:pt x="2199751" y="113900"/>
                </a:lnTo>
                <a:lnTo>
                  <a:pt x="2207503" y="130698"/>
                </a:lnTo>
                <a:lnTo>
                  <a:pt x="2211526" y="158592"/>
                </a:lnTo>
                <a:lnTo>
                  <a:pt x="2219944" y="213274"/>
                </a:lnTo>
                <a:lnTo>
                  <a:pt x="2211929" y="237122"/>
                </a:lnTo>
                <a:lnTo>
                  <a:pt x="2228394" y="347591"/>
                </a:lnTo>
                <a:lnTo>
                  <a:pt x="2240000" y="432653"/>
                </a:lnTo>
                <a:lnTo>
                  <a:pt x="2255907" y="465053"/>
                </a:lnTo>
                <a:lnTo>
                  <a:pt x="2259930" y="492946"/>
                </a:lnTo>
                <a:lnTo>
                  <a:pt x="2268348" y="547628"/>
                </a:lnTo>
                <a:lnTo>
                  <a:pt x="2280232" y="631861"/>
                </a:lnTo>
                <a:lnTo>
                  <a:pt x="2284395" y="659340"/>
                </a:lnTo>
                <a:lnTo>
                  <a:pt x="2288836" y="685991"/>
                </a:lnTo>
                <a:lnTo>
                  <a:pt x="2303010" y="723547"/>
                </a:lnTo>
                <a:lnTo>
                  <a:pt x="2304000" y="720601"/>
                </a:lnTo>
                <a:lnTo>
                  <a:pt x="2317539" y="720181"/>
                </a:lnTo>
                <a:lnTo>
                  <a:pt x="2331171" y="719485"/>
                </a:lnTo>
                <a:lnTo>
                  <a:pt x="2344989" y="718237"/>
                </a:lnTo>
                <a:lnTo>
                  <a:pt x="2359085" y="716160"/>
                </a:lnTo>
                <a:lnTo>
                  <a:pt x="2386287" y="714952"/>
                </a:lnTo>
                <a:lnTo>
                  <a:pt x="2441063" y="711432"/>
                </a:lnTo>
                <a:lnTo>
                  <a:pt x="2480303" y="714270"/>
                </a:lnTo>
                <a:lnTo>
                  <a:pt x="2507490" y="713108"/>
                </a:lnTo>
                <a:lnTo>
                  <a:pt x="2534769" y="711670"/>
                </a:lnTo>
                <a:lnTo>
                  <a:pt x="2561863" y="710785"/>
                </a:lnTo>
                <a:lnTo>
                  <a:pt x="2627160" y="715822"/>
                </a:lnTo>
                <a:lnTo>
                  <a:pt x="2654254" y="714937"/>
                </a:lnTo>
                <a:lnTo>
                  <a:pt x="2681534" y="713499"/>
                </a:lnTo>
                <a:lnTo>
                  <a:pt x="2720759" y="716383"/>
                </a:lnTo>
                <a:lnTo>
                  <a:pt x="2761833" y="713765"/>
                </a:lnTo>
                <a:lnTo>
                  <a:pt x="2803192" y="710299"/>
                </a:lnTo>
                <a:lnTo>
                  <a:pt x="2856685" y="710596"/>
                </a:lnTo>
                <a:lnTo>
                  <a:pt x="2898044" y="707129"/>
                </a:lnTo>
                <a:lnTo>
                  <a:pt x="2951156" y="708558"/>
                </a:lnTo>
                <a:lnTo>
                  <a:pt x="3005251" y="707063"/>
                </a:lnTo>
                <a:lnTo>
                  <a:pt x="3017877" y="709360"/>
                </a:lnTo>
                <a:lnTo>
                  <a:pt x="3030720" y="711012"/>
                </a:lnTo>
                <a:lnTo>
                  <a:pt x="3043346" y="713308"/>
                </a:lnTo>
                <a:lnTo>
                  <a:pt x="3055385" y="717354"/>
                </a:lnTo>
                <a:lnTo>
                  <a:pt x="3055214" y="717861"/>
                </a:lnTo>
                <a:lnTo>
                  <a:pt x="3066804" y="723242"/>
                </a:lnTo>
                <a:lnTo>
                  <a:pt x="3066169" y="725129"/>
                </a:lnTo>
                <a:lnTo>
                  <a:pt x="3077481" y="731339"/>
                </a:lnTo>
                <a:lnTo>
                  <a:pt x="3087848" y="740357"/>
                </a:lnTo>
                <a:lnTo>
                  <a:pt x="3085805" y="746434"/>
                </a:lnTo>
                <a:lnTo>
                  <a:pt x="3095430" y="757662"/>
                </a:lnTo>
                <a:lnTo>
                  <a:pt x="3078162" y="809040"/>
                </a:lnTo>
                <a:lnTo>
                  <a:pt x="3086193" y="825010"/>
                </a:lnTo>
                <a:lnTo>
                  <a:pt x="3052199" y="926155"/>
                </a:lnTo>
                <a:lnTo>
                  <a:pt x="3049383" y="974397"/>
                </a:lnTo>
                <a:lnTo>
                  <a:pt x="2564153" y="2418142"/>
                </a:lnTo>
                <a:lnTo>
                  <a:pt x="2558367" y="2475224"/>
                </a:lnTo>
                <a:lnTo>
                  <a:pt x="2561338" y="2506248"/>
                </a:lnTo>
                <a:lnTo>
                  <a:pt x="2552085" y="2533778"/>
                </a:lnTo>
                <a:lnTo>
                  <a:pt x="2554871" y="2565355"/>
                </a:lnTo>
                <a:lnTo>
                  <a:pt x="2545803" y="2592333"/>
                </a:lnTo>
                <a:lnTo>
                  <a:pt x="2555026" y="2644621"/>
                </a:lnTo>
                <a:lnTo>
                  <a:pt x="2547599" y="2666719"/>
                </a:lnTo>
                <a:lnTo>
                  <a:pt x="2556822" y="2719008"/>
                </a:lnTo>
                <a:lnTo>
                  <a:pt x="2549395" y="2741106"/>
                </a:lnTo>
                <a:lnTo>
                  <a:pt x="2558617" y="2793394"/>
                </a:lnTo>
                <a:lnTo>
                  <a:pt x="2550865" y="2816459"/>
                </a:lnTo>
                <a:lnTo>
                  <a:pt x="2554687" y="2844951"/>
                </a:lnTo>
                <a:lnTo>
                  <a:pt x="2565767" y="2931578"/>
                </a:lnTo>
                <a:lnTo>
                  <a:pt x="2557257" y="2956899"/>
                </a:lnTo>
                <a:lnTo>
                  <a:pt x="2560785" y="2986266"/>
                </a:lnTo>
                <a:lnTo>
                  <a:pt x="2564499" y="3015080"/>
                </a:lnTo>
                <a:close/>
              </a:path>
              <a:path w="3340734" h="3274060">
                <a:moveTo>
                  <a:pt x="3326490" y="2143120"/>
                </a:moveTo>
                <a:lnTo>
                  <a:pt x="3299258" y="2224147"/>
                </a:lnTo>
                <a:lnTo>
                  <a:pt x="3285734" y="2224520"/>
                </a:lnTo>
                <a:lnTo>
                  <a:pt x="3270153" y="2231017"/>
                </a:lnTo>
                <a:lnTo>
                  <a:pt x="3254850" y="2236685"/>
                </a:lnTo>
                <a:lnTo>
                  <a:pt x="3239732" y="2241801"/>
                </a:lnTo>
                <a:lnTo>
                  <a:pt x="3224708" y="2246640"/>
                </a:lnTo>
                <a:lnTo>
                  <a:pt x="3124595" y="2265461"/>
                </a:lnTo>
                <a:lnTo>
                  <a:pt x="3080466" y="2277171"/>
                </a:lnTo>
                <a:lnTo>
                  <a:pt x="2992577" y="2299485"/>
                </a:lnTo>
                <a:lnTo>
                  <a:pt x="2948448" y="2311195"/>
                </a:lnTo>
                <a:lnTo>
                  <a:pt x="2828375" y="2349541"/>
                </a:lnTo>
                <a:lnTo>
                  <a:pt x="2829365" y="2346595"/>
                </a:lnTo>
                <a:lnTo>
                  <a:pt x="2785994" y="2356049"/>
                </a:lnTo>
                <a:lnTo>
                  <a:pt x="2754939" y="2368720"/>
                </a:lnTo>
                <a:lnTo>
                  <a:pt x="2712031" y="2376793"/>
                </a:lnTo>
                <a:lnTo>
                  <a:pt x="2681255" y="2388635"/>
                </a:lnTo>
                <a:lnTo>
                  <a:pt x="2653635" y="2391086"/>
                </a:lnTo>
                <a:lnTo>
                  <a:pt x="2638332" y="2396754"/>
                </a:lnTo>
                <a:lnTo>
                  <a:pt x="2623215" y="2401869"/>
                </a:lnTo>
                <a:lnTo>
                  <a:pt x="2596152" y="2402663"/>
                </a:lnTo>
                <a:lnTo>
                  <a:pt x="2566134" y="2412249"/>
                </a:lnTo>
                <a:lnTo>
                  <a:pt x="3010175" y="1091057"/>
                </a:lnTo>
                <a:lnTo>
                  <a:pt x="3003584" y="1150532"/>
                </a:lnTo>
                <a:lnTo>
                  <a:pt x="2957444" y="1287817"/>
                </a:lnTo>
                <a:lnTo>
                  <a:pt x="2956129" y="1331593"/>
                </a:lnTo>
                <a:lnTo>
                  <a:pt x="2910314" y="1467911"/>
                </a:lnTo>
                <a:lnTo>
                  <a:pt x="2915667" y="1491846"/>
                </a:lnTo>
                <a:lnTo>
                  <a:pt x="2883082" y="1588801"/>
                </a:lnTo>
                <a:lnTo>
                  <a:pt x="2888590" y="1612275"/>
                </a:lnTo>
                <a:lnTo>
                  <a:pt x="2886610" y="1618168"/>
                </a:lnTo>
                <a:lnTo>
                  <a:pt x="2896668" y="1628107"/>
                </a:lnTo>
                <a:lnTo>
                  <a:pt x="2895677" y="1631053"/>
                </a:lnTo>
                <a:lnTo>
                  <a:pt x="2936899" y="1667862"/>
                </a:lnTo>
                <a:lnTo>
                  <a:pt x="2945223" y="1682957"/>
                </a:lnTo>
                <a:lnTo>
                  <a:pt x="2973911" y="1717193"/>
                </a:lnTo>
                <a:lnTo>
                  <a:pt x="2994274" y="1736334"/>
                </a:lnTo>
                <a:lnTo>
                  <a:pt x="3002444" y="1751889"/>
                </a:lnTo>
                <a:lnTo>
                  <a:pt x="3030451" y="1788151"/>
                </a:lnTo>
                <a:lnTo>
                  <a:pt x="3050660" y="1807752"/>
                </a:lnTo>
                <a:lnTo>
                  <a:pt x="3058428" y="1824505"/>
                </a:lnTo>
                <a:lnTo>
                  <a:pt x="3078605" y="1844198"/>
                </a:lnTo>
                <a:lnTo>
                  <a:pt x="3099154" y="1862787"/>
                </a:lnTo>
                <a:lnTo>
                  <a:pt x="3108035" y="1876224"/>
                </a:lnTo>
                <a:lnTo>
                  <a:pt x="3206122" y="1983024"/>
                </a:lnTo>
                <a:lnTo>
                  <a:pt x="3244960" y="2026923"/>
                </a:lnTo>
                <a:lnTo>
                  <a:pt x="3270832" y="2069538"/>
                </a:lnTo>
                <a:lnTo>
                  <a:pt x="3289601" y="2093421"/>
                </a:lnTo>
                <a:lnTo>
                  <a:pt x="3308185" y="2117856"/>
                </a:lnTo>
                <a:lnTo>
                  <a:pt x="3326490" y="2143120"/>
                </a:lnTo>
                <a:close/>
              </a:path>
              <a:path w="3340734" h="3274060">
                <a:moveTo>
                  <a:pt x="2556732" y="3078054"/>
                </a:moveTo>
                <a:lnTo>
                  <a:pt x="2548361" y="3102961"/>
                </a:lnTo>
                <a:lnTo>
                  <a:pt x="2532192" y="3111207"/>
                </a:lnTo>
                <a:lnTo>
                  <a:pt x="2549877" y="3058586"/>
                </a:lnTo>
                <a:lnTo>
                  <a:pt x="2556732" y="3078054"/>
                </a:lnTo>
                <a:close/>
              </a:path>
              <a:path w="3340734" h="3274060">
                <a:moveTo>
                  <a:pt x="3334320" y="2159689"/>
                </a:moveTo>
                <a:lnTo>
                  <a:pt x="3314267" y="2219354"/>
                </a:lnTo>
                <a:lnTo>
                  <a:pt x="3300743" y="2219727"/>
                </a:lnTo>
                <a:lnTo>
                  <a:pt x="3324664" y="2148553"/>
                </a:lnTo>
                <a:lnTo>
                  <a:pt x="3334320" y="2159689"/>
                </a:lnTo>
                <a:close/>
              </a:path>
              <a:path w="3340734" h="3274060">
                <a:moveTo>
                  <a:pt x="3340664" y="2180676"/>
                </a:moveTo>
                <a:lnTo>
                  <a:pt x="3332618" y="2204616"/>
                </a:lnTo>
                <a:lnTo>
                  <a:pt x="3318120" y="2207890"/>
                </a:lnTo>
                <a:lnTo>
                  <a:pt x="3331566" y="2167883"/>
                </a:lnTo>
                <a:lnTo>
                  <a:pt x="3340664" y="2180676"/>
                </a:lnTo>
                <a:close/>
              </a:path>
            </a:pathLst>
          </a:custGeom>
          <a:solidFill>
            <a:srgbClr val="67CCCC"/>
          </a:solidFill>
        </p:spPr>
        <p:txBody>
          <a:bodyPr wrap="square" lIns="0" tIns="0" rIns="0" bIns="0" rtlCol="0"/>
          <a:lstStyle/>
          <a:p>
            <a:endParaRPr/>
          </a:p>
        </p:txBody>
      </p:sp>
      <p:grpSp>
        <p:nvGrpSpPr>
          <p:cNvPr id="4" name="object 4"/>
          <p:cNvGrpSpPr/>
          <p:nvPr/>
        </p:nvGrpSpPr>
        <p:grpSpPr>
          <a:xfrm>
            <a:off x="10399624" y="2133121"/>
            <a:ext cx="6089650" cy="7372350"/>
            <a:chOff x="10399624" y="2133121"/>
            <a:chExt cx="6089650" cy="7372350"/>
          </a:xfrm>
        </p:grpSpPr>
        <p:sp>
          <p:nvSpPr>
            <p:cNvPr id="5" name="object 5"/>
            <p:cNvSpPr/>
            <p:nvPr/>
          </p:nvSpPr>
          <p:spPr>
            <a:xfrm>
              <a:off x="10399623" y="6005105"/>
              <a:ext cx="5625465" cy="159385"/>
            </a:xfrm>
            <a:custGeom>
              <a:avLst/>
              <a:gdLst/>
              <a:ahLst/>
              <a:cxnLst/>
              <a:rect l="l" t="t" r="r" b="b"/>
              <a:pathLst>
                <a:path w="5625465" h="159385">
                  <a:moveTo>
                    <a:pt x="5625287" y="0"/>
                  </a:moveTo>
                  <a:lnTo>
                    <a:pt x="0" y="0"/>
                  </a:lnTo>
                  <a:lnTo>
                    <a:pt x="0" y="20624"/>
                  </a:lnTo>
                  <a:lnTo>
                    <a:pt x="0" y="159194"/>
                  </a:lnTo>
                  <a:lnTo>
                    <a:pt x="5625287" y="159194"/>
                  </a:lnTo>
                  <a:lnTo>
                    <a:pt x="5625287" y="20624"/>
                  </a:lnTo>
                  <a:lnTo>
                    <a:pt x="5625287" y="0"/>
                  </a:lnTo>
                  <a:close/>
                </a:path>
              </a:pathLst>
            </a:custGeom>
            <a:solidFill>
              <a:srgbClr val="ED731B"/>
            </a:solidFill>
          </p:spPr>
          <p:txBody>
            <a:bodyPr wrap="square" lIns="0" tIns="0" rIns="0" bIns="0" rtlCol="0"/>
            <a:lstStyle/>
            <a:p>
              <a:endParaRPr/>
            </a:p>
          </p:txBody>
        </p:sp>
        <p:sp>
          <p:nvSpPr>
            <p:cNvPr id="6" name="object 6"/>
            <p:cNvSpPr/>
            <p:nvPr/>
          </p:nvSpPr>
          <p:spPr>
            <a:xfrm>
              <a:off x="10501289" y="2133121"/>
              <a:ext cx="5429885" cy="3893185"/>
            </a:xfrm>
            <a:custGeom>
              <a:avLst/>
              <a:gdLst/>
              <a:ahLst/>
              <a:cxnLst/>
              <a:rect l="l" t="t" r="r" b="b"/>
              <a:pathLst>
                <a:path w="5429884" h="3893185">
                  <a:moveTo>
                    <a:pt x="5429330" y="3892601"/>
                  </a:moveTo>
                  <a:lnTo>
                    <a:pt x="0" y="3892601"/>
                  </a:lnTo>
                  <a:lnTo>
                    <a:pt x="0" y="0"/>
                  </a:lnTo>
                  <a:lnTo>
                    <a:pt x="5429330" y="0"/>
                  </a:lnTo>
                  <a:lnTo>
                    <a:pt x="5429330" y="3892601"/>
                  </a:lnTo>
                  <a:close/>
                </a:path>
              </a:pathLst>
            </a:custGeom>
            <a:solidFill>
              <a:srgbClr val="F9D300"/>
            </a:solidFill>
          </p:spPr>
          <p:txBody>
            <a:bodyPr wrap="square" lIns="0" tIns="0" rIns="0" bIns="0" rtlCol="0"/>
            <a:lstStyle/>
            <a:p>
              <a:endParaRPr/>
            </a:p>
          </p:txBody>
        </p:sp>
        <p:pic>
          <p:nvPicPr>
            <p:cNvPr id="7" name="object 7"/>
            <p:cNvPicPr/>
            <p:nvPr/>
          </p:nvPicPr>
          <p:blipFill>
            <a:blip r:embed="rId2" cstate="print"/>
            <a:stretch>
              <a:fillRect/>
            </a:stretch>
          </p:blipFill>
          <p:spPr>
            <a:xfrm>
              <a:off x="11298611" y="2571027"/>
              <a:ext cx="5190537" cy="6934444"/>
            </a:xfrm>
            <a:prstGeom prst="rect">
              <a:avLst/>
            </a:prstGeom>
          </p:spPr>
        </p:pic>
      </p:grpSp>
      <p:sp>
        <p:nvSpPr>
          <p:cNvPr id="8" name="object 8"/>
          <p:cNvSpPr txBox="1"/>
          <p:nvPr/>
        </p:nvSpPr>
        <p:spPr>
          <a:xfrm>
            <a:off x="1307140" y="2669176"/>
            <a:ext cx="8701405" cy="4290695"/>
          </a:xfrm>
          <a:prstGeom prst="rect">
            <a:avLst/>
          </a:prstGeom>
        </p:spPr>
        <p:txBody>
          <a:bodyPr vert="horz" wrap="square" lIns="0" tIns="12700" rIns="0" bIns="0" rtlCol="0">
            <a:spAutoFit/>
          </a:bodyPr>
          <a:lstStyle/>
          <a:p>
            <a:pPr marL="12065" marR="5080" indent="-635" algn="ctr">
              <a:lnSpc>
                <a:spcPct val="100000"/>
              </a:lnSpc>
              <a:spcBef>
                <a:spcPts val="100"/>
              </a:spcBef>
            </a:pPr>
            <a:r>
              <a:rPr sz="4000" spc="35" dirty="0">
                <a:solidFill>
                  <a:srgbClr val="1C1C1B"/>
                </a:solidFill>
                <a:latin typeface="Trebuchet MS"/>
                <a:cs typeface="Trebuchet MS"/>
              </a:rPr>
              <a:t>Istilah </a:t>
            </a:r>
            <a:r>
              <a:rPr sz="4000" spc="75" dirty="0">
                <a:solidFill>
                  <a:srgbClr val="1C1C1B"/>
                </a:solidFill>
                <a:latin typeface="Trebuchet MS"/>
                <a:cs typeface="Trebuchet MS"/>
              </a:rPr>
              <a:t>investasi </a:t>
            </a:r>
            <a:r>
              <a:rPr sz="4000" spc="-10" dirty="0">
                <a:solidFill>
                  <a:srgbClr val="1C1C1B"/>
                </a:solidFill>
                <a:latin typeface="Trebuchet MS"/>
                <a:cs typeface="Trebuchet MS"/>
              </a:rPr>
              <a:t>maupun </a:t>
            </a:r>
            <a:r>
              <a:rPr sz="4000" spc="35" dirty="0">
                <a:solidFill>
                  <a:srgbClr val="1C1C1B"/>
                </a:solidFill>
                <a:latin typeface="Trebuchet MS"/>
                <a:cs typeface="Trebuchet MS"/>
              </a:rPr>
              <a:t>penanaman </a:t>
            </a:r>
            <a:r>
              <a:rPr sz="4000" spc="40" dirty="0">
                <a:solidFill>
                  <a:srgbClr val="1C1C1B"/>
                </a:solidFill>
                <a:latin typeface="Trebuchet MS"/>
                <a:cs typeface="Trebuchet MS"/>
              </a:rPr>
              <a:t> </a:t>
            </a:r>
            <a:r>
              <a:rPr sz="4000" spc="-55" dirty="0">
                <a:solidFill>
                  <a:srgbClr val="1C1C1B"/>
                </a:solidFill>
                <a:latin typeface="Trebuchet MS"/>
                <a:cs typeface="Trebuchet MS"/>
              </a:rPr>
              <a:t>modal</a:t>
            </a:r>
            <a:r>
              <a:rPr sz="4000" spc="-65" dirty="0">
                <a:solidFill>
                  <a:srgbClr val="1C1C1B"/>
                </a:solidFill>
                <a:latin typeface="Trebuchet MS"/>
                <a:cs typeface="Trebuchet MS"/>
              </a:rPr>
              <a:t> </a:t>
            </a:r>
            <a:r>
              <a:rPr sz="4000" spc="25" dirty="0">
                <a:solidFill>
                  <a:srgbClr val="1C1C1B"/>
                </a:solidFill>
                <a:latin typeface="Trebuchet MS"/>
                <a:cs typeface="Trebuchet MS"/>
              </a:rPr>
              <a:t>adalah</a:t>
            </a:r>
            <a:r>
              <a:rPr sz="4000" spc="-60" dirty="0">
                <a:solidFill>
                  <a:srgbClr val="1C1C1B"/>
                </a:solidFill>
                <a:latin typeface="Trebuchet MS"/>
                <a:cs typeface="Trebuchet MS"/>
              </a:rPr>
              <a:t> </a:t>
            </a:r>
            <a:r>
              <a:rPr sz="4000" dirty="0">
                <a:solidFill>
                  <a:srgbClr val="1C1C1B"/>
                </a:solidFill>
                <a:latin typeface="Trebuchet MS"/>
                <a:cs typeface="Trebuchet MS"/>
              </a:rPr>
              <a:t>istilah</a:t>
            </a:r>
            <a:r>
              <a:rPr sz="4000" spc="-60" dirty="0">
                <a:solidFill>
                  <a:srgbClr val="1C1C1B"/>
                </a:solidFill>
                <a:latin typeface="Trebuchet MS"/>
                <a:cs typeface="Trebuchet MS"/>
              </a:rPr>
              <a:t> </a:t>
            </a:r>
            <a:r>
              <a:rPr sz="4000" spc="90" dirty="0">
                <a:solidFill>
                  <a:srgbClr val="1C1C1B"/>
                </a:solidFill>
                <a:latin typeface="Trebuchet MS"/>
                <a:cs typeface="Trebuchet MS"/>
              </a:rPr>
              <a:t>yang</a:t>
            </a:r>
            <a:r>
              <a:rPr sz="4000" spc="-60" dirty="0">
                <a:solidFill>
                  <a:srgbClr val="1C1C1B"/>
                </a:solidFill>
                <a:latin typeface="Trebuchet MS"/>
                <a:cs typeface="Trebuchet MS"/>
              </a:rPr>
              <a:t> </a:t>
            </a:r>
            <a:r>
              <a:rPr sz="4000" spc="-30" dirty="0">
                <a:solidFill>
                  <a:srgbClr val="1C1C1B"/>
                </a:solidFill>
                <a:latin typeface="Trebuchet MS"/>
                <a:cs typeface="Trebuchet MS"/>
              </a:rPr>
              <a:t>dikenal</a:t>
            </a:r>
            <a:r>
              <a:rPr sz="4000" spc="-65" dirty="0">
                <a:solidFill>
                  <a:srgbClr val="1C1C1B"/>
                </a:solidFill>
                <a:latin typeface="Trebuchet MS"/>
                <a:cs typeface="Trebuchet MS"/>
              </a:rPr>
              <a:t> </a:t>
            </a:r>
            <a:r>
              <a:rPr sz="4000" spc="-95" dirty="0">
                <a:solidFill>
                  <a:srgbClr val="1C1C1B"/>
                </a:solidFill>
                <a:latin typeface="Trebuchet MS"/>
                <a:cs typeface="Trebuchet MS"/>
              </a:rPr>
              <a:t>oleh </a:t>
            </a:r>
            <a:r>
              <a:rPr sz="4000" spc="-1190" dirty="0">
                <a:solidFill>
                  <a:srgbClr val="1C1C1B"/>
                </a:solidFill>
                <a:latin typeface="Trebuchet MS"/>
                <a:cs typeface="Trebuchet MS"/>
              </a:rPr>
              <a:t> </a:t>
            </a:r>
            <a:r>
              <a:rPr sz="4000" spc="110" dirty="0">
                <a:solidFill>
                  <a:srgbClr val="1C1C1B"/>
                </a:solidFill>
                <a:latin typeface="Trebuchet MS"/>
                <a:cs typeface="Trebuchet MS"/>
              </a:rPr>
              <a:t>masyarakat. </a:t>
            </a:r>
            <a:r>
              <a:rPr sz="4000" spc="100" dirty="0">
                <a:solidFill>
                  <a:srgbClr val="1C1C1B"/>
                </a:solidFill>
                <a:latin typeface="Trebuchet MS"/>
                <a:cs typeface="Trebuchet MS"/>
              </a:rPr>
              <a:t>Investasi </a:t>
            </a:r>
            <a:r>
              <a:rPr sz="4000" spc="30" dirty="0">
                <a:solidFill>
                  <a:srgbClr val="1C1C1B"/>
                </a:solidFill>
                <a:latin typeface="Trebuchet MS"/>
                <a:cs typeface="Trebuchet MS"/>
              </a:rPr>
              <a:t>digunakan </a:t>
            </a:r>
            <a:r>
              <a:rPr sz="4000" spc="35" dirty="0">
                <a:solidFill>
                  <a:srgbClr val="1C1C1B"/>
                </a:solidFill>
                <a:latin typeface="Trebuchet MS"/>
                <a:cs typeface="Trebuchet MS"/>
              </a:rPr>
              <a:t> </a:t>
            </a:r>
            <a:r>
              <a:rPr sz="4000" spc="30" dirty="0">
                <a:solidFill>
                  <a:srgbClr val="1C1C1B"/>
                </a:solidFill>
                <a:latin typeface="Trebuchet MS"/>
                <a:cs typeface="Trebuchet MS"/>
              </a:rPr>
              <a:t>sebagai </a:t>
            </a:r>
            <a:r>
              <a:rPr sz="4000" dirty="0">
                <a:solidFill>
                  <a:srgbClr val="1C1C1B"/>
                </a:solidFill>
                <a:latin typeface="Trebuchet MS"/>
                <a:cs typeface="Trebuchet MS"/>
              </a:rPr>
              <a:t>istilah </a:t>
            </a:r>
            <a:r>
              <a:rPr sz="4000" spc="-35" dirty="0">
                <a:solidFill>
                  <a:srgbClr val="1C1C1B"/>
                </a:solidFill>
                <a:latin typeface="Trebuchet MS"/>
                <a:cs typeface="Trebuchet MS"/>
              </a:rPr>
              <a:t>populer </a:t>
            </a:r>
            <a:r>
              <a:rPr sz="4000" spc="-10" dirty="0">
                <a:solidFill>
                  <a:srgbClr val="1C1C1B"/>
                </a:solidFill>
                <a:latin typeface="Trebuchet MS"/>
                <a:cs typeface="Trebuchet MS"/>
              </a:rPr>
              <a:t>dalam </a:t>
            </a:r>
            <a:r>
              <a:rPr sz="4000" spc="-35" dirty="0">
                <a:solidFill>
                  <a:srgbClr val="1C1C1B"/>
                </a:solidFill>
                <a:latin typeface="Trebuchet MS"/>
                <a:cs typeface="Trebuchet MS"/>
              </a:rPr>
              <a:t>dunia </a:t>
            </a:r>
            <a:r>
              <a:rPr sz="4000" spc="-30" dirty="0">
                <a:solidFill>
                  <a:srgbClr val="1C1C1B"/>
                </a:solidFill>
                <a:latin typeface="Trebuchet MS"/>
                <a:cs typeface="Trebuchet MS"/>
              </a:rPr>
              <a:t> </a:t>
            </a:r>
            <a:r>
              <a:rPr sz="4000" spc="-15" dirty="0">
                <a:solidFill>
                  <a:srgbClr val="1C1C1B"/>
                </a:solidFill>
                <a:latin typeface="Trebuchet MS"/>
                <a:cs typeface="Trebuchet MS"/>
              </a:rPr>
              <a:t>usaha. </a:t>
            </a:r>
            <a:r>
              <a:rPr sz="4000" spc="95" dirty="0">
                <a:solidFill>
                  <a:srgbClr val="1C1C1B"/>
                </a:solidFill>
                <a:latin typeface="Trebuchet MS"/>
                <a:cs typeface="Trebuchet MS"/>
              </a:rPr>
              <a:t>Sedangkan </a:t>
            </a:r>
            <a:r>
              <a:rPr sz="4000" spc="35" dirty="0">
                <a:solidFill>
                  <a:srgbClr val="1C1C1B"/>
                </a:solidFill>
                <a:latin typeface="Trebuchet MS"/>
                <a:cs typeface="Trebuchet MS"/>
              </a:rPr>
              <a:t>penanaman </a:t>
            </a:r>
            <a:r>
              <a:rPr sz="4000" spc="-55" dirty="0">
                <a:solidFill>
                  <a:srgbClr val="1C1C1B"/>
                </a:solidFill>
                <a:latin typeface="Trebuchet MS"/>
                <a:cs typeface="Trebuchet MS"/>
              </a:rPr>
              <a:t>modal </a:t>
            </a:r>
            <a:r>
              <a:rPr sz="4000" spc="-50" dirty="0">
                <a:solidFill>
                  <a:srgbClr val="1C1C1B"/>
                </a:solidFill>
                <a:latin typeface="Trebuchet MS"/>
                <a:cs typeface="Trebuchet MS"/>
              </a:rPr>
              <a:t> </a:t>
            </a:r>
            <a:r>
              <a:rPr sz="4000" spc="30" dirty="0">
                <a:solidFill>
                  <a:srgbClr val="1C1C1B"/>
                </a:solidFill>
                <a:latin typeface="Trebuchet MS"/>
                <a:cs typeface="Trebuchet MS"/>
              </a:rPr>
              <a:t>digunakan</a:t>
            </a:r>
            <a:r>
              <a:rPr sz="4000" spc="-70" dirty="0">
                <a:solidFill>
                  <a:srgbClr val="1C1C1B"/>
                </a:solidFill>
                <a:latin typeface="Trebuchet MS"/>
                <a:cs typeface="Trebuchet MS"/>
              </a:rPr>
              <a:t> </a:t>
            </a:r>
            <a:r>
              <a:rPr sz="4000" spc="-10" dirty="0">
                <a:solidFill>
                  <a:srgbClr val="1C1C1B"/>
                </a:solidFill>
                <a:latin typeface="Trebuchet MS"/>
                <a:cs typeface="Trebuchet MS"/>
              </a:rPr>
              <a:t>dalam</a:t>
            </a:r>
            <a:r>
              <a:rPr sz="4000" spc="-65" dirty="0">
                <a:solidFill>
                  <a:srgbClr val="1C1C1B"/>
                </a:solidFill>
                <a:latin typeface="Trebuchet MS"/>
                <a:cs typeface="Trebuchet MS"/>
              </a:rPr>
              <a:t> </a:t>
            </a:r>
            <a:r>
              <a:rPr sz="4000" dirty="0">
                <a:solidFill>
                  <a:srgbClr val="1C1C1B"/>
                </a:solidFill>
                <a:latin typeface="Trebuchet MS"/>
                <a:cs typeface="Trebuchet MS"/>
              </a:rPr>
              <a:t>istilah</a:t>
            </a:r>
            <a:r>
              <a:rPr sz="4000" spc="-70" dirty="0">
                <a:solidFill>
                  <a:srgbClr val="1C1C1B"/>
                </a:solidFill>
                <a:latin typeface="Trebuchet MS"/>
                <a:cs typeface="Trebuchet MS"/>
              </a:rPr>
              <a:t> </a:t>
            </a:r>
            <a:r>
              <a:rPr sz="4000" spc="35" dirty="0">
                <a:solidFill>
                  <a:srgbClr val="1C1C1B"/>
                </a:solidFill>
                <a:latin typeface="Trebuchet MS"/>
                <a:cs typeface="Trebuchet MS"/>
              </a:rPr>
              <a:t>perundang-</a:t>
            </a:r>
            <a:endParaRPr sz="4000">
              <a:latin typeface="Trebuchet MS"/>
              <a:cs typeface="Trebuchet MS"/>
            </a:endParaRPr>
          </a:p>
          <a:p>
            <a:pPr marR="137795" algn="ctr">
              <a:lnSpc>
                <a:spcPts val="4775"/>
              </a:lnSpc>
            </a:pPr>
            <a:r>
              <a:rPr sz="4000" spc="-30" dirty="0">
                <a:solidFill>
                  <a:srgbClr val="1C1C1B"/>
                </a:solidFill>
                <a:latin typeface="Trebuchet MS"/>
                <a:cs typeface="Trebuchet MS"/>
              </a:rPr>
              <a:t>undangan.</a:t>
            </a:r>
            <a:endParaRPr sz="4000">
              <a:latin typeface="Trebuchet MS"/>
              <a:cs typeface="Trebuchet MS"/>
            </a:endParaRPr>
          </a:p>
        </p:txBody>
      </p:sp>
      <p:grpSp>
        <p:nvGrpSpPr>
          <p:cNvPr id="9" name="object 9"/>
          <p:cNvGrpSpPr/>
          <p:nvPr/>
        </p:nvGrpSpPr>
        <p:grpSpPr>
          <a:xfrm>
            <a:off x="148006" y="7327482"/>
            <a:ext cx="2328545" cy="2510790"/>
            <a:chOff x="148006" y="7327482"/>
            <a:chExt cx="2328545" cy="2510790"/>
          </a:xfrm>
        </p:grpSpPr>
        <p:sp>
          <p:nvSpPr>
            <p:cNvPr id="10" name="object 10"/>
            <p:cNvSpPr/>
            <p:nvPr/>
          </p:nvSpPr>
          <p:spPr>
            <a:xfrm>
              <a:off x="148006" y="7701896"/>
              <a:ext cx="2328545" cy="2136140"/>
            </a:xfrm>
            <a:custGeom>
              <a:avLst/>
              <a:gdLst/>
              <a:ahLst/>
              <a:cxnLst/>
              <a:rect l="l" t="t" r="r" b="b"/>
              <a:pathLst>
                <a:path w="2328545" h="2136140">
                  <a:moveTo>
                    <a:pt x="286887" y="122619"/>
                  </a:moveTo>
                  <a:lnTo>
                    <a:pt x="368543" y="48560"/>
                  </a:lnTo>
                  <a:lnTo>
                    <a:pt x="427379" y="10655"/>
                  </a:lnTo>
                  <a:lnTo>
                    <a:pt x="449973" y="0"/>
                  </a:lnTo>
                  <a:lnTo>
                    <a:pt x="506034" y="39923"/>
                  </a:lnTo>
                  <a:lnTo>
                    <a:pt x="662546" y="155181"/>
                  </a:lnTo>
                  <a:lnTo>
                    <a:pt x="902003" y="339006"/>
                  </a:lnTo>
                  <a:lnTo>
                    <a:pt x="1206902" y="584631"/>
                  </a:lnTo>
                  <a:lnTo>
                    <a:pt x="1568716" y="908184"/>
                  </a:lnTo>
                  <a:lnTo>
                    <a:pt x="1933387" y="1263450"/>
                  </a:lnTo>
                  <a:lnTo>
                    <a:pt x="2215112" y="1550149"/>
                  </a:lnTo>
                  <a:lnTo>
                    <a:pt x="2328087" y="1668000"/>
                  </a:lnTo>
                  <a:lnTo>
                    <a:pt x="2282217" y="1730956"/>
                  </a:lnTo>
                  <a:lnTo>
                    <a:pt x="2154666" y="1873854"/>
                  </a:lnTo>
                  <a:lnTo>
                    <a:pt x="1960523" y="2027738"/>
                  </a:lnTo>
                  <a:lnTo>
                    <a:pt x="1714877" y="2123652"/>
                  </a:lnTo>
                  <a:lnTo>
                    <a:pt x="1644033" y="2132466"/>
                  </a:lnTo>
                  <a:lnTo>
                    <a:pt x="1568926" y="2135985"/>
                  </a:lnTo>
                  <a:lnTo>
                    <a:pt x="1529843" y="2135614"/>
                  </a:lnTo>
                  <a:lnTo>
                    <a:pt x="1489776" y="2133746"/>
                  </a:lnTo>
                  <a:lnTo>
                    <a:pt x="1448753" y="2130323"/>
                  </a:lnTo>
                  <a:lnTo>
                    <a:pt x="1406801" y="2125288"/>
                  </a:lnTo>
                  <a:lnTo>
                    <a:pt x="1363949" y="2118581"/>
                  </a:lnTo>
                  <a:lnTo>
                    <a:pt x="1320223" y="2110147"/>
                  </a:lnTo>
                  <a:lnTo>
                    <a:pt x="1275650" y="2099926"/>
                  </a:lnTo>
                  <a:lnTo>
                    <a:pt x="1230259" y="2087862"/>
                  </a:lnTo>
                  <a:lnTo>
                    <a:pt x="1184077" y="2073896"/>
                  </a:lnTo>
                  <a:lnTo>
                    <a:pt x="1137131" y="2057970"/>
                  </a:lnTo>
                  <a:lnTo>
                    <a:pt x="1089449" y="2040027"/>
                  </a:lnTo>
                  <a:lnTo>
                    <a:pt x="1041058" y="2020009"/>
                  </a:lnTo>
                  <a:lnTo>
                    <a:pt x="991985" y="1997858"/>
                  </a:lnTo>
                  <a:lnTo>
                    <a:pt x="942259" y="1973517"/>
                  </a:lnTo>
                  <a:lnTo>
                    <a:pt x="891906" y="1946927"/>
                  </a:lnTo>
                  <a:lnTo>
                    <a:pt x="840954" y="1918031"/>
                  </a:lnTo>
                  <a:lnTo>
                    <a:pt x="789431" y="1886771"/>
                  </a:lnTo>
                  <a:lnTo>
                    <a:pt x="737363" y="1853089"/>
                  </a:lnTo>
                  <a:lnTo>
                    <a:pt x="684778" y="1816927"/>
                  </a:lnTo>
                  <a:lnTo>
                    <a:pt x="631705" y="1778229"/>
                  </a:lnTo>
                  <a:lnTo>
                    <a:pt x="578170" y="1736935"/>
                  </a:lnTo>
                  <a:lnTo>
                    <a:pt x="516419" y="1686460"/>
                  </a:lnTo>
                  <a:lnTo>
                    <a:pt x="459059" y="1636537"/>
                  </a:lnTo>
                  <a:lnTo>
                    <a:pt x="405938" y="1587238"/>
                  </a:lnTo>
                  <a:lnTo>
                    <a:pt x="356904" y="1538634"/>
                  </a:lnTo>
                  <a:lnTo>
                    <a:pt x="311805" y="1490799"/>
                  </a:lnTo>
                  <a:lnTo>
                    <a:pt x="270490" y="1443804"/>
                  </a:lnTo>
                  <a:lnTo>
                    <a:pt x="232807" y="1397721"/>
                  </a:lnTo>
                  <a:lnTo>
                    <a:pt x="198603" y="1352621"/>
                  </a:lnTo>
                  <a:lnTo>
                    <a:pt x="167728" y="1308577"/>
                  </a:lnTo>
                  <a:lnTo>
                    <a:pt x="140029" y="1265661"/>
                  </a:lnTo>
                  <a:lnTo>
                    <a:pt x="115355" y="1223945"/>
                  </a:lnTo>
                  <a:lnTo>
                    <a:pt x="93553" y="1183500"/>
                  </a:lnTo>
                  <a:lnTo>
                    <a:pt x="74473" y="1144399"/>
                  </a:lnTo>
                  <a:lnTo>
                    <a:pt x="57962" y="1106714"/>
                  </a:lnTo>
                  <a:lnTo>
                    <a:pt x="43869" y="1070516"/>
                  </a:lnTo>
                  <a:lnTo>
                    <a:pt x="22328" y="1002872"/>
                  </a:lnTo>
                  <a:lnTo>
                    <a:pt x="8635" y="942041"/>
                  </a:lnTo>
                  <a:lnTo>
                    <a:pt x="1578" y="888600"/>
                  </a:lnTo>
                  <a:lnTo>
                    <a:pt x="0" y="849865"/>
                  </a:lnTo>
                  <a:lnTo>
                    <a:pt x="1384" y="808277"/>
                  </a:lnTo>
                  <a:lnTo>
                    <a:pt x="5584" y="764260"/>
                  </a:lnTo>
                  <a:lnTo>
                    <a:pt x="12455" y="718242"/>
                  </a:lnTo>
                  <a:lnTo>
                    <a:pt x="21850" y="670649"/>
                  </a:lnTo>
                  <a:lnTo>
                    <a:pt x="33622" y="621907"/>
                  </a:lnTo>
                  <a:lnTo>
                    <a:pt x="47625" y="572441"/>
                  </a:lnTo>
                  <a:lnTo>
                    <a:pt x="63714" y="522679"/>
                  </a:lnTo>
                  <a:lnTo>
                    <a:pt x="81741" y="473046"/>
                  </a:lnTo>
                  <a:lnTo>
                    <a:pt x="101560" y="423969"/>
                  </a:lnTo>
                  <a:lnTo>
                    <a:pt x="123025" y="375874"/>
                  </a:lnTo>
                  <a:lnTo>
                    <a:pt x="145989" y="329187"/>
                  </a:lnTo>
                  <a:lnTo>
                    <a:pt x="170307" y="284334"/>
                  </a:lnTo>
                  <a:lnTo>
                    <a:pt x="195832" y="241741"/>
                  </a:lnTo>
                  <a:lnTo>
                    <a:pt x="286887" y="122619"/>
                  </a:lnTo>
                  <a:close/>
                </a:path>
              </a:pathLst>
            </a:custGeom>
            <a:solidFill>
              <a:srgbClr val="F9D300"/>
            </a:solidFill>
          </p:spPr>
          <p:txBody>
            <a:bodyPr wrap="square" lIns="0" tIns="0" rIns="0" bIns="0" rtlCol="0"/>
            <a:lstStyle/>
            <a:p>
              <a:endParaRPr/>
            </a:p>
          </p:txBody>
        </p:sp>
        <p:sp>
          <p:nvSpPr>
            <p:cNvPr id="11" name="object 11"/>
            <p:cNvSpPr/>
            <p:nvPr/>
          </p:nvSpPr>
          <p:spPr>
            <a:xfrm>
              <a:off x="533221" y="7327482"/>
              <a:ext cx="1000125" cy="980440"/>
            </a:xfrm>
            <a:custGeom>
              <a:avLst/>
              <a:gdLst/>
              <a:ahLst/>
              <a:cxnLst/>
              <a:rect l="l" t="t" r="r" b="b"/>
              <a:pathLst>
                <a:path w="1000125" h="980440">
                  <a:moveTo>
                    <a:pt x="471669" y="980246"/>
                  </a:moveTo>
                  <a:lnTo>
                    <a:pt x="393693" y="963308"/>
                  </a:lnTo>
                  <a:lnTo>
                    <a:pt x="405307" y="915930"/>
                  </a:lnTo>
                  <a:lnTo>
                    <a:pt x="433210" y="799916"/>
                  </a:lnTo>
                  <a:lnTo>
                    <a:pt x="466994" y="654447"/>
                  </a:lnTo>
                  <a:lnTo>
                    <a:pt x="496248" y="518704"/>
                  </a:lnTo>
                  <a:lnTo>
                    <a:pt x="441834" y="539228"/>
                  </a:lnTo>
                  <a:lnTo>
                    <a:pt x="387753" y="560154"/>
                  </a:lnTo>
                  <a:lnTo>
                    <a:pt x="335172" y="581011"/>
                  </a:lnTo>
                  <a:lnTo>
                    <a:pt x="285258" y="601327"/>
                  </a:lnTo>
                  <a:lnTo>
                    <a:pt x="239177" y="620630"/>
                  </a:lnTo>
                  <a:lnTo>
                    <a:pt x="198098" y="638450"/>
                  </a:lnTo>
                  <a:lnTo>
                    <a:pt x="163186" y="654314"/>
                  </a:lnTo>
                  <a:lnTo>
                    <a:pt x="85259" y="692537"/>
                  </a:lnTo>
                  <a:lnTo>
                    <a:pt x="53820" y="706602"/>
                  </a:lnTo>
                  <a:lnTo>
                    <a:pt x="37637" y="712888"/>
                  </a:lnTo>
                  <a:lnTo>
                    <a:pt x="33054" y="714330"/>
                  </a:lnTo>
                  <a:lnTo>
                    <a:pt x="0" y="645311"/>
                  </a:lnTo>
                  <a:lnTo>
                    <a:pt x="55627" y="623160"/>
                  </a:lnTo>
                  <a:lnTo>
                    <a:pt x="188212" y="569728"/>
                  </a:lnTo>
                  <a:lnTo>
                    <a:pt x="346302" y="504546"/>
                  </a:lnTo>
                  <a:lnTo>
                    <a:pt x="478449" y="447144"/>
                  </a:lnTo>
                  <a:lnTo>
                    <a:pt x="425516" y="411568"/>
                  </a:lnTo>
                  <a:lnTo>
                    <a:pt x="372976" y="376933"/>
                  </a:lnTo>
                  <a:lnTo>
                    <a:pt x="322207" y="344128"/>
                  </a:lnTo>
                  <a:lnTo>
                    <a:pt x="274589" y="314041"/>
                  </a:lnTo>
                  <a:lnTo>
                    <a:pt x="231501" y="287561"/>
                  </a:lnTo>
                  <a:lnTo>
                    <a:pt x="194320" y="265577"/>
                  </a:lnTo>
                  <a:lnTo>
                    <a:pt x="114381" y="221759"/>
                  </a:lnTo>
                  <a:lnTo>
                    <a:pt x="84438" y="203988"/>
                  </a:lnTo>
                  <a:lnTo>
                    <a:pt x="69910" y="194315"/>
                  </a:lnTo>
                  <a:lnTo>
                    <a:pt x="66109" y="191391"/>
                  </a:lnTo>
                  <a:lnTo>
                    <a:pt x="109759" y="128723"/>
                  </a:lnTo>
                  <a:lnTo>
                    <a:pt x="153773" y="157444"/>
                  </a:lnTo>
                  <a:lnTo>
                    <a:pt x="261314" y="227012"/>
                  </a:lnTo>
                  <a:lnTo>
                    <a:pt x="395633" y="312539"/>
                  </a:lnTo>
                  <a:lnTo>
                    <a:pt x="519980" y="389134"/>
                  </a:lnTo>
                  <a:lnTo>
                    <a:pt x="531029" y="336530"/>
                  </a:lnTo>
                  <a:lnTo>
                    <a:pt x="542362" y="287402"/>
                  </a:lnTo>
                  <a:lnTo>
                    <a:pt x="554062" y="240143"/>
                  </a:lnTo>
                  <a:lnTo>
                    <a:pt x="566209" y="193149"/>
                  </a:lnTo>
                  <a:lnTo>
                    <a:pt x="596380" y="78063"/>
                  </a:lnTo>
                  <a:lnTo>
                    <a:pt x="607597" y="33186"/>
                  </a:lnTo>
                  <a:lnTo>
                    <a:pt x="613569" y="7919"/>
                  </a:lnTo>
                  <a:lnTo>
                    <a:pt x="615331" y="0"/>
                  </a:lnTo>
                  <a:lnTo>
                    <a:pt x="723395" y="23288"/>
                  </a:lnTo>
                  <a:lnTo>
                    <a:pt x="712569" y="57130"/>
                  </a:lnTo>
                  <a:lnTo>
                    <a:pt x="685096" y="143808"/>
                  </a:lnTo>
                  <a:lnTo>
                    <a:pt x="648485" y="261052"/>
                  </a:lnTo>
                  <a:lnTo>
                    <a:pt x="610245" y="386593"/>
                  </a:lnTo>
                  <a:lnTo>
                    <a:pt x="660483" y="365726"/>
                  </a:lnTo>
                  <a:lnTo>
                    <a:pt x="709251" y="346367"/>
                  </a:lnTo>
                  <a:lnTo>
                    <a:pt x="758099" y="327644"/>
                  </a:lnTo>
                  <a:lnTo>
                    <a:pt x="808575" y="308682"/>
                  </a:lnTo>
                  <a:lnTo>
                    <a:pt x="875983" y="282780"/>
                  </a:lnTo>
                  <a:lnTo>
                    <a:pt x="920983" y="265015"/>
                  </a:lnTo>
                  <a:lnTo>
                    <a:pt x="946119" y="254793"/>
                  </a:lnTo>
                  <a:lnTo>
                    <a:pt x="953932" y="251518"/>
                  </a:lnTo>
                  <a:lnTo>
                    <a:pt x="1000125" y="347214"/>
                  </a:lnTo>
                  <a:lnTo>
                    <a:pt x="968182" y="357615"/>
                  </a:lnTo>
                  <a:lnTo>
                    <a:pt x="885703" y="384688"/>
                  </a:lnTo>
                  <a:lnTo>
                    <a:pt x="772713" y="422241"/>
                  </a:lnTo>
                  <a:lnTo>
                    <a:pt x="649233" y="464081"/>
                  </a:lnTo>
                  <a:lnTo>
                    <a:pt x="693273" y="491049"/>
                  </a:lnTo>
                  <a:lnTo>
                    <a:pt x="734668" y="517427"/>
                  </a:lnTo>
                  <a:lnTo>
                    <a:pt x="774639" y="543744"/>
                  </a:lnTo>
                  <a:lnTo>
                    <a:pt x="814406" y="570529"/>
                  </a:lnTo>
                  <a:lnTo>
                    <a:pt x="855191" y="598310"/>
                  </a:lnTo>
                  <a:lnTo>
                    <a:pt x="915342" y="638357"/>
                  </a:lnTo>
                  <a:lnTo>
                    <a:pt x="955945" y="664947"/>
                  </a:lnTo>
                  <a:lnTo>
                    <a:pt x="978909" y="679708"/>
                  </a:lnTo>
                  <a:lnTo>
                    <a:pt x="986140" y="684266"/>
                  </a:lnTo>
                  <a:lnTo>
                    <a:pt x="925963" y="771070"/>
                  </a:lnTo>
                  <a:lnTo>
                    <a:pt x="819117" y="691571"/>
                  </a:lnTo>
                  <a:lnTo>
                    <a:pt x="715178" y="614943"/>
                  </a:lnTo>
                  <a:lnTo>
                    <a:pt x="603889" y="533948"/>
                  </a:lnTo>
                  <a:lnTo>
                    <a:pt x="574648" y="513200"/>
                  </a:lnTo>
                  <a:lnTo>
                    <a:pt x="558550" y="574092"/>
                  </a:lnTo>
                  <a:lnTo>
                    <a:pt x="543216" y="634756"/>
                  </a:lnTo>
                  <a:lnTo>
                    <a:pt x="529046" y="693456"/>
                  </a:lnTo>
                  <a:lnTo>
                    <a:pt x="516440" y="748460"/>
                  </a:lnTo>
                  <a:lnTo>
                    <a:pt x="505798" y="798035"/>
                  </a:lnTo>
                  <a:lnTo>
                    <a:pt x="497522" y="840448"/>
                  </a:lnTo>
                  <a:lnTo>
                    <a:pt x="483826" y="927191"/>
                  </a:lnTo>
                  <a:lnTo>
                    <a:pt x="477390" y="959656"/>
                  </a:lnTo>
                  <a:lnTo>
                    <a:pt x="473178" y="975846"/>
                  </a:lnTo>
                  <a:lnTo>
                    <a:pt x="471669" y="980246"/>
                  </a:lnTo>
                  <a:close/>
                </a:path>
              </a:pathLst>
            </a:custGeom>
            <a:solidFill>
              <a:srgbClr val="1C1C1B"/>
            </a:solidFill>
          </p:spPr>
          <p:txBody>
            <a:bodyPr wrap="square" lIns="0" tIns="0" rIns="0" bIns="0" rtlCol="0"/>
            <a:lstStyle/>
            <a:p>
              <a:endParaRPr/>
            </a:p>
          </p:txBody>
        </p:sp>
      </p:grpSp>
      <p:sp>
        <p:nvSpPr>
          <p:cNvPr id="12" name="object 12"/>
          <p:cNvSpPr/>
          <p:nvPr/>
        </p:nvSpPr>
        <p:spPr>
          <a:xfrm>
            <a:off x="333524" y="6252968"/>
            <a:ext cx="549910" cy="946785"/>
          </a:xfrm>
          <a:custGeom>
            <a:avLst/>
            <a:gdLst/>
            <a:ahLst/>
            <a:cxnLst/>
            <a:rect l="l" t="t" r="r" b="b"/>
            <a:pathLst>
              <a:path w="549910" h="946784">
                <a:moveTo>
                  <a:pt x="445636" y="944963"/>
                </a:moveTo>
                <a:lnTo>
                  <a:pt x="442891" y="945912"/>
                </a:lnTo>
                <a:lnTo>
                  <a:pt x="438298" y="945964"/>
                </a:lnTo>
                <a:lnTo>
                  <a:pt x="432333" y="946491"/>
                </a:lnTo>
                <a:lnTo>
                  <a:pt x="428166" y="943328"/>
                </a:lnTo>
                <a:lnTo>
                  <a:pt x="424473" y="941535"/>
                </a:lnTo>
                <a:lnTo>
                  <a:pt x="421680" y="937898"/>
                </a:lnTo>
                <a:lnTo>
                  <a:pt x="420259" y="933786"/>
                </a:lnTo>
                <a:lnTo>
                  <a:pt x="412021" y="936632"/>
                </a:lnTo>
                <a:lnTo>
                  <a:pt x="401890" y="933995"/>
                </a:lnTo>
                <a:lnTo>
                  <a:pt x="377288" y="900183"/>
                </a:lnTo>
                <a:lnTo>
                  <a:pt x="364291" y="885639"/>
                </a:lnTo>
                <a:lnTo>
                  <a:pt x="358138" y="878535"/>
                </a:lnTo>
                <a:lnTo>
                  <a:pt x="322683" y="847849"/>
                </a:lnTo>
                <a:lnTo>
                  <a:pt x="278532" y="816044"/>
                </a:lnTo>
                <a:lnTo>
                  <a:pt x="267847" y="808469"/>
                </a:lnTo>
                <a:lnTo>
                  <a:pt x="256872" y="800753"/>
                </a:lnTo>
                <a:lnTo>
                  <a:pt x="234409" y="785500"/>
                </a:lnTo>
                <a:lnTo>
                  <a:pt x="223435" y="777785"/>
                </a:lnTo>
                <a:lnTo>
                  <a:pt x="212595" y="770526"/>
                </a:lnTo>
                <a:lnTo>
                  <a:pt x="201590" y="764044"/>
                </a:lnTo>
                <a:lnTo>
                  <a:pt x="179071" y="751687"/>
                </a:lnTo>
                <a:lnTo>
                  <a:pt x="167503" y="744824"/>
                </a:lnTo>
                <a:lnTo>
                  <a:pt x="155842" y="737274"/>
                </a:lnTo>
                <a:lnTo>
                  <a:pt x="144349" y="729378"/>
                </a:lnTo>
                <a:lnTo>
                  <a:pt x="133287" y="721478"/>
                </a:lnTo>
                <a:lnTo>
                  <a:pt x="110949" y="705893"/>
                </a:lnTo>
                <a:lnTo>
                  <a:pt x="68316" y="672294"/>
                </a:lnTo>
                <a:lnTo>
                  <a:pt x="38625" y="644603"/>
                </a:lnTo>
                <a:lnTo>
                  <a:pt x="11365" y="613243"/>
                </a:lnTo>
                <a:lnTo>
                  <a:pt x="0" y="580347"/>
                </a:lnTo>
                <a:lnTo>
                  <a:pt x="1325" y="575286"/>
                </a:lnTo>
                <a:lnTo>
                  <a:pt x="1770" y="569139"/>
                </a:lnTo>
                <a:lnTo>
                  <a:pt x="2513" y="562601"/>
                </a:lnTo>
                <a:lnTo>
                  <a:pt x="3513" y="555975"/>
                </a:lnTo>
                <a:lnTo>
                  <a:pt x="4731" y="549561"/>
                </a:lnTo>
                <a:lnTo>
                  <a:pt x="7352" y="531155"/>
                </a:lnTo>
                <a:lnTo>
                  <a:pt x="11902" y="494006"/>
                </a:lnTo>
                <a:lnTo>
                  <a:pt x="14524" y="475600"/>
                </a:lnTo>
                <a:lnTo>
                  <a:pt x="16008" y="462453"/>
                </a:lnTo>
                <a:lnTo>
                  <a:pt x="17924" y="449301"/>
                </a:lnTo>
                <a:lnTo>
                  <a:pt x="20185" y="436318"/>
                </a:lnTo>
                <a:lnTo>
                  <a:pt x="22709" y="423675"/>
                </a:lnTo>
                <a:lnTo>
                  <a:pt x="25180" y="410811"/>
                </a:lnTo>
                <a:lnTo>
                  <a:pt x="27429" y="397304"/>
                </a:lnTo>
                <a:lnTo>
                  <a:pt x="29589" y="383540"/>
                </a:lnTo>
                <a:lnTo>
                  <a:pt x="31794" y="369905"/>
                </a:lnTo>
                <a:lnTo>
                  <a:pt x="36550" y="342945"/>
                </a:lnTo>
                <a:lnTo>
                  <a:pt x="46579" y="288849"/>
                </a:lnTo>
                <a:lnTo>
                  <a:pt x="51336" y="261890"/>
                </a:lnTo>
                <a:lnTo>
                  <a:pt x="55664" y="235079"/>
                </a:lnTo>
                <a:lnTo>
                  <a:pt x="63804" y="181635"/>
                </a:lnTo>
                <a:lnTo>
                  <a:pt x="68132" y="154824"/>
                </a:lnTo>
                <a:lnTo>
                  <a:pt x="72961" y="127864"/>
                </a:lnTo>
                <a:lnTo>
                  <a:pt x="78477" y="100810"/>
                </a:lnTo>
                <a:lnTo>
                  <a:pt x="84855" y="73746"/>
                </a:lnTo>
                <a:lnTo>
                  <a:pt x="92267" y="46757"/>
                </a:lnTo>
                <a:lnTo>
                  <a:pt x="96242" y="31574"/>
                </a:lnTo>
                <a:lnTo>
                  <a:pt x="100691" y="17763"/>
                </a:lnTo>
                <a:lnTo>
                  <a:pt x="108833" y="5744"/>
                </a:lnTo>
                <a:lnTo>
                  <a:pt x="116597" y="1527"/>
                </a:lnTo>
                <a:lnTo>
                  <a:pt x="123935" y="526"/>
                </a:lnTo>
                <a:lnTo>
                  <a:pt x="127154" y="948"/>
                </a:lnTo>
                <a:lnTo>
                  <a:pt x="129900" y="0"/>
                </a:lnTo>
                <a:lnTo>
                  <a:pt x="133120" y="421"/>
                </a:lnTo>
                <a:lnTo>
                  <a:pt x="140932" y="791"/>
                </a:lnTo>
                <a:lnTo>
                  <a:pt x="154756" y="5220"/>
                </a:lnTo>
                <a:lnTo>
                  <a:pt x="161097" y="7656"/>
                </a:lnTo>
                <a:lnTo>
                  <a:pt x="167096" y="10354"/>
                </a:lnTo>
                <a:lnTo>
                  <a:pt x="172926" y="13398"/>
                </a:lnTo>
                <a:lnTo>
                  <a:pt x="178761" y="16872"/>
                </a:lnTo>
                <a:lnTo>
                  <a:pt x="186147" y="20457"/>
                </a:lnTo>
                <a:lnTo>
                  <a:pt x="199120" y="31318"/>
                </a:lnTo>
                <a:lnTo>
                  <a:pt x="204882" y="35344"/>
                </a:lnTo>
                <a:lnTo>
                  <a:pt x="210519" y="39845"/>
                </a:lnTo>
                <a:lnTo>
                  <a:pt x="216245" y="44603"/>
                </a:lnTo>
                <a:lnTo>
                  <a:pt x="222273" y="49401"/>
                </a:lnTo>
                <a:lnTo>
                  <a:pt x="232366" y="58596"/>
                </a:lnTo>
                <a:lnTo>
                  <a:pt x="263087" y="87465"/>
                </a:lnTo>
                <a:lnTo>
                  <a:pt x="290913" y="117335"/>
                </a:lnTo>
                <a:lnTo>
                  <a:pt x="299783" y="126952"/>
                </a:lnTo>
                <a:lnTo>
                  <a:pt x="346680" y="178521"/>
                </a:lnTo>
                <a:lnTo>
                  <a:pt x="356927" y="189484"/>
                </a:lnTo>
                <a:lnTo>
                  <a:pt x="367521" y="200615"/>
                </a:lnTo>
                <a:lnTo>
                  <a:pt x="378287" y="211831"/>
                </a:lnTo>
                <a:lnTo>
                  <a:pt x="388329" y="222338"/>
                </a:lnTo>
                <a:lnTo>
                  <a:pt x="397328" y="231910"/>
                </a:lnTo>
                <a:lnTo>
                  <a:pt x="405980" y="241315"/>
                </a:lnTo>
                <a:lnTo>
                  <a:pt x="414983" y="251318"/>
                </a:lnTo>
                <a:lnTo>
                  <a:pt x="425800" y="262540"/>
                </a:lnTo>
                <a:lnTo>
                  <a:pt x="436746" y="273717"/>
                </a:lnTo>
                <a:lnTo>
                  <a:pt x="447949" y="284806"/>
                </a:lnTo>
                <a:lnTo>
                  <a:pt x="459538" y="295761"/>
                </a:lnTo>
                <a:lnTo>
                  <a:pt x="471138" y="307095"/>
                </a:lnTo>
                <a:lnTo>
                  <a:pt x="473884" y="306147"/>
                </a:lnTo>
                <a:lnTo>
                  <a:pt x="476678" y="309784"/>
                </a:lnTo>
                <a:lnTo>
                  <a:pt x="480844" y="312948"/>
                </a:lnTo>
                <a:lnTo>
                  <a:pt x="482265" y="317060"/>
                </a:lnTo>
                <a:lnTo>
                  <a:pt x="483050" y="316789"/>
                </a:lnTo>
                <a:lnTo>
                  <a:pt x="490598" y="323386"/>
                </a:lnTo>
                <a:lnTo>
                  <a:pt x="519316" y="352085"/>
                </a:lnTo>
                <a:lnTo>
                  <a:pt x="534728" y="371045"/>
                </a:lnTo>
                <a:lnTo>
                  <a:pt x="537521" y="374682"/>
                </a:lnTo>
                <a:lnTo>
                  <a:pt x="549361" y="408949"/>
                </a:lnTo>
                <a:lnTo>
                  <a:pt x="548605" y="424553"/>
                </a:lnTo>
                <a:lnTo>
                  <a:pt x="548178" y="437358"/>
                </a:lnTo>
                <a:lnTo>
                  <a:pt x="546811" y="463146"/>
                </a:lnTo>
                <a:lnTo>
                  <a:pt x="546385" y="475951"/>
                </a:lnTo>
                <a:lnTo>
                  <a:pt x="545849" y="489274"/>
                </a:lnTo>
                <a:lnTo>
                  <a:pt x="544718" y="503377"/>
                </a:lnTo>
                <a:lnTo>
                  <a:pt x="543073" y="517658"/>
                </a:lnTo>
                <a:lnTo>
                  <a:pt x="540993" y="531514"/>
                </a:lnTo>
                <a:lnTo>
                  <a:pt x="537282" y="558999"/>
                </a:lnTo>
                <a:lnTo>
                  <a:pt x="527446" y="613652"/>
                </a:lnTo>
                <a:lnTo>
                  <a:pt x="516212" y="668429"/>
                </a:lnTo>
                <a:lnTo>
                  <a:pt x="504449" y="724179"/>
                </a:lnTo>
                <a:lnTo>
                  <a:pt x="498737" y="751708"/>
                </a:lnTo>
                <a:lnTo>
                  <a:pt x="477726" y="851025"/>
                </a:lnTo>
                <a:lnTo>
                  <a:pt x="475307" y="863344"/>
                </a:lnTo>
                <a:lnTo>
                  <a:pt x="473101" y="875445"/>
                </a:lnTo>
                <a:lnTo>
                  <a:pt x="470806" y="887290"/>
                </a:lnTo>
                <a:lnTo>
                  <a:pt x="468120" y="898838"/>
                </a:lnTo>
                <a:lnTo>
                  <a:pt x="466592" y="905119"/>
                </a:lnTo>
                <a:lnTo>
                  <a:pt x="463022" y="917860"/>
                </a:lnTo>
                <a:lnTo>
                  <a:pt x="461495" y="924141"/>
                </a:lnTo>
                <a:lnTo>
                  <a:pt x="459563" y="930227"/>
                </a:lnTo>
                <a:lnTo>
                  <a:pt x="456335" y="935897"/>
                </a:lnTo>
                <a:lnTo>
                  <a:pt x="451723" y="940895"/>
                </a:lnTo>
                <a:lnTo>
                  <a:pt x="445636" y="944963"/>
                </a:lnTo>
                <a:close/>
              </a:path>
              <a:path w="549910" h="946784">
                <a:moveTo>
                  <a:pt x="473884" y="306147"/>
                </a:moveTo>
                <a:lnTo>
                  <a:pt x="471138" y="307095"/>
                </a:lnTo>
                <a:lnTo>
                  <a:pt x="469718" y="302983"/>
                </a:lnTo>
                <a:lnTo>
                  <a:pt x="473884" y="306147"/>
                </a:lnTo>
                <a:close/>
              </a:path>
              <a:path w="549910" h="946784">
                <a:moveTo>
                  <a:pt x="483638" y="316585"/>
                </a:moveTo>
                <a:lnTo>
                  <a:pt x="483050" y="316789"/>
                </a:lnTo>
                <a:lnTo>
                  <a:pt x="481792" y="315689"/>
                </a:lnTo>
                <a:lnTo>
                  <a:pt x="483638" y="316585"/>
                </a:lnTo>
                <a:close/>
              </a:path>
              <a:path w="549910" h="946784">
                <a:moveTo>
                  <a:pt x="492445" y="324282"/>
                </a:moveTo>
                <a:lnTo>
                  <a:pt x="490598" y="323386"/>
                </a:lnTo>
                <a:lnTo>
                  <a:pt x="491971" y="322912"/>
                </a:lnTo>
                <a:lnTo>
                  <a:pt x="492445" y="324282"/>
                </a:lnTo>
                <a:close/>
              </a:path>
            </a:pathLst>
          </a:custGeom>
          <a:solidFill>
            <a:srgbClr val="ED731B"/>
          </a:solidFill>
        </p:spPr>
        <p:txBody>
          <a:bodyPr wrap="square" lIns="0" tIns="0" rIns="0" bIns="0" rtlCol="0"/>
          <a:lstStyle/>
          <a:p>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2" name="object 2"/>
          <p:cNvPicPr/>
          <p:nvPr/>
        </p:nvPicPr>
        <p:blipFill>
          <a:blip r:embed="rId2" cstate="print"/>
          <a:stretch>
            <a:fillRect/>
          </a:stretch>
        </p:blipFill>
        <p:spPr>
          <a:xfrm>
            <a:off x="-7687" y="0"/>
            <a:ext cx="18295687" cy="10286999"/>
          </a:xfrm>
          <a:prstGeom prst="rect">
            <a:avLst/>
          </a:prstGeom>
        </p:spPr>
      </p:pic>
      <p:sp>
        <p:nvSpPr>
          <p:cNvPr id="3" name="object 3"/>
          <p:cNvSpPr txBox="1">
            <a:spLocks noGrp="1"/>
          </p:cNvSpPr>
          <p:nvPr>
            <p:ph type="title"/>
          </p:nvPr>
        </p:nvSpPr>
        <p:spPr>
          <a:prstGeom prst="rect">
            <a:avLst/>
          </a:prstGeom>
        </p:spPr>
        <p:txBody>
          <a:bodyPr vert="horz" wrap="square" lIns="0" tIns="108585" rIns="0" bIns="0" rtlCol="0">
            <a:spAutoFit/>
          </a:bodyPr>
          <a:lstStyle/>
          <a:p>
            <a:pPr marL="12700" marR="5080">
              <a:lnSpc>
                <a:spcPts val="3180"/>
              </a:lnSpc>
              <a:spcBef>
                <a:spcPts val="855"/>
              </a:spcBef>
            </a:pPr>
            <a:r>
              <a:rPr spc="-95" dirty="0"/>
              <a:t>Sedangkan </a:t>
            </a:r>
            <a:r>
              <a:rPr spc="-145" dirty="0"/>
              <a:t>penanaman </a:t>
            </a:r>
            <a:r>
              <a:rPr spc="-160" dirty="0"/>
              <a:t>modal </a:t>
            </a:r>
            <a:r>
              <a:rPr spc="-185" dirty="0"/>
              <a:t>lebih </a:t>
            </a:r>
            <a:r>
              <a:rPr spc="-165" dirty="0"/>
              <a:t>berkonotasi </a:t>
            </a:r>
            <a:r>
              <a:rPr spc="-55" dirty="0"/>
              <a:t>kepada </a:t>
            </a:r>
            <a:r>
              <a:rPr spc="-200" dirty="0"/>
              <a:t>investasi </a:t>
            </a:r>
            <a:r>
              <a:rPr spc="-190" dirty="0"/>
              <a:t>langsung</a:t>
            </a:r>
            <a:r>
              <a:rPr sz="3250" spc="-190" dirty="0"/>
              <a:t>. </a:t>
            </a:r>
            <a:r>
              <a:rPr sz="3250" spc="-185" dirty="0"/>
              <a:t> </a:t>
            </a:r>
            <a:r>
              <a:rPr spc="-170" dirty="0"/>
              <a:t>Penanaman </a:t>
            </a:r>
            <a:r>
              <a:rPr spc="-160" dirty="0"/>
              <a:t>modal </a:t>
            </a:r>
            <a:r>
              <a:rPr spc="-325" dirty="0"/>
              <a:t>menurut </a:t>
            </a:r>
            <a:r>
              <a:rPr spc="-120" dirty="0"/>
              <a:t>Pasal </a:t>
            </a:r>
            <a:r>
              <a:rPr spc="-695" dirty="0"/>
              <a:t>1</a:t>
            </a:r>
            <a:r>
              <a:rPr spc="-395" dirty="0"/>
              <a:t> </a:t>
            </a:r>
            <a:r>
              <a:rPr spc="-105" dirty="0"/>
              <a:t>Undang</a:t>
            </a:r>
            <a:r>
              <a:rPr sz="3250" spc="-105" dirty="0"/>
              <a:t>-</a:t>
            </a:r>
            <a:r>
              <a:rPr spc="-105" dirty="0"/>
              <a:t>undang </a:t>
            </a:r>
            <a:r>
              <a:rPr spc="-165" dirty="0"/>
              <a:t>Nomor </a:t>
            </a:r>
            <a:r>
              <a:rPr spc="-60" dirty="0"/>
              <a:t>25 </a:t>
            </a:r>
            <a:r>
              <a:rPr spc="-290" dirty="0"/>
              <a:t>Tahun </a:t>
            </a:r>
            <a:r>
              <a:rPr spc="10" dirty="0"/>
              <a:t>2007 </a:t>
            </a:r>
            <a:r>
              <a:rPr spc="15" dirty="0"/>
              <a:t> </a:t>
            </a:r>
            <a:r>
              <a:rPr spc="-165" dirty="0"/>
              <a:t>tentang</a:t>
            </a:r>
            <a:r>
              <a:rPr spc="-180" dirty="0"/>
              <a:t> </a:t>
            </a:r>
            <a:r>
              <a:rPr spc="-170" dirty="0"/>
              <a:t>Penanaman</a:t>
            </a:r>
            <a:r>
              <a:rPr spc="-175" dirty="0"/>
              <a:t> </a:t>
            </a:r>
            <a:r>
              <a:rPr spc="-30" dirty="0"/>
              <a:t>Modal</a:t>
            </a:r>
            <a:r>
              <a:rPr spc="-175" dirty="0"/>
              <a:t> </a:t>
            </a:r>
            <a:r>
              <a:rPr spc="-55" dirty="0"/>
              <a:t>dapat</a:t>
            </a:r>
            <a:r>
              <a:rPr spc="-175" dirty="0"/>
              <a:t> </a:t>
            </a:r>
            <a:r>
              <a:rPr spc="-160" dirty="0"/>
              <a:t>diartikan</a:t>
            </a:r>
            <a:r>
              <a:rPr spc="-180" dirty="0"/>
              <a:t> </a:t>
            </a:r>
            <a:r>
              <a:rPr spc="-40" dirty="0"/>
              <a:t>sebagai</a:t>
            </a:r>
            <a:r>
              <a:rPr spc="-175" dirty="0"/>
              <a:t> </a:t>
            </a:r>
            <a:r>
              <a:rPr spc="-55" dirty="0"/>
              <a:t>segala</a:t>
            </a:r>
            <a:r>
              <a:rPr spc="-175" dirty="0"/>
              <a:t> </a:t>
            </a:r>
            <a:r>
              <a:rPr spc="-245" dirty="0"/>
              <a:t>bentuk</a:t>
            </a:r>
            <a:r>
              <a:rPr spc="-175" dirty="0"/>
              <a:t> </a:t>
            </a:r>
            <a:r>
              <a:rPr spc="-114" dirty="0"/>
              <a:t>kegiatan </a:t>
            </a:r>
            <a:r>
              <a:rPr spc="-980" dirty="0"/>
              <a:t> </a:t>
            </a:r>
            <a:r>
              <a:rPr spc="-215" dirty="0"/>
              <a:t>menanam </a:t>
            </a:r>
            <a:r>
              <a:rPr spc="-160" dirty="0"/>
              <a:t>modal </a:t>
            </a:r>
            <a:r>
              <a:rPr spc="-110" dirty="0"/>
              <a:t>baik </a:t>
            </a:r>
            <a:r>
              <a:rPr spc="-195" dirty="0"/>
              <a:t>oleh </a:t>
            </a:r>
            <a:r>
              <a:rPr spc="-155" dirty="0"/>
              <a:t>penanam </a:t>
            </a:r>
            <a:r>
              <a:rPr spc="-160" dirty="0"/>
              <a:t>modal </a:t>
            </a:r>
            <a:r>
              <a:rPr spc="-130" dirty="0"/>
              <a:t>dalam </a:t>
            </a:r>
            <a:r>
              <a:rPr spc="-140" dirty="0"/>
              <a:t>negeri </a:t>
            </a:r>
            <a:r>
              <a:rPr spc="-254" dirty="0"/>
              <a:t>maupun </a:t>
            </a:r>
            <a:r>
              <a:rPr spc="-155" dirty="0"/>
              <a:t>penanam </a:t>
            </a:r>
            <a:r>
              <a:rPr spc="-150" dirty="0"/>
              <a:t> </a:t>
            </a:r>
            <a:r>
              <a:rPr spc="-160" dirty="0"/>
              <a:t>modal</a:t>
            </a:r>
            <a:r>
              <a:rPr spc="-185" dirty="0"/>
              <a:t> </a:t>
            </a:r>
            <a:r>
              <a:rPr spc="-100" dirty="0"/>
              <a:t>asing</a:t>
            </a:r>
            <a:r>
              <a:rPr spc="-185" dirty="0"/>
              <a:t> </a:t>
            </a:r>
            <a:r>
              <a:rPr spc="-340" dirty="0"/>
              <a:t>untuk</a:t>
            </a:r>
            <a:r>
              <a:rPr spc="-185" dirty="0"/>
              <a:t> </a:t>
            </a:r>
            <a:r>
              <a:rPr spc="-220" dirty="0"/>
              <a:t>melakukan</a:t>
            </a:r>
            <a:r>
              <a:rPr spc="-180" dirty="0"/>
              <a:t> </a:t>
            </a:r>
            <a:r>
              <a:rPr spc="-155" dirty="0"/>
              <a:t>usaha</a:t>
            </a:r>
            <a:r>
              <a:rPr spc="-185" dirty="0"/>
              <a:t> </a:t>
            </a:r>
            <a:r>
              <a:rPr spc="-120" dirty="0"/>
              <a:t>di</a:t>
            </a:r>
            <a:r>
              <a:rPr spc="-185" dirty="0"/>
              <a:t> </a:t>
            </a:r>
            <a:r>
              <a:rPr spc="-170" dirty="0"/>
              <a:t>wilayah</a:t>
            </a:r>
            <a:r>
              <a:rPr spc="-180" dirty="0"/>
              <a:t> </a:t>
            </a:r>
            <a:r>
              <a:rPr spc="-150" dirty="0"/>
              <a:t>Indonesia</a:t>
            </a:r>
            <a:endParaRPr sz="325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0" y="3"/>
            <a:ext cx="18288000" cy="10287000"/>
          </a:xfrm>
          <a:custGeom>
            <a:avLst/>
            <a:gdLst/>
            <a:ahLst/>
            <a:cxnLst/>
            <a:rect l="l" t="t" r="r" b="b"/>
            <a:pathLst>
              <a:path w="18288000" h="10287000">
                <a:moveTo>
                  <a:pt x="18287998" y="10286999"/>
                </a:moveTo>
                <a:lnTo>
                  <a:pt x="0" y="10286999"/>
                </a:lnTo>
                <a:lnTo>
                  <a:pt x="0" y="0"/>
                </a:lnTo>
                <a:lnTo>
                  <a:pt x="18287998" y="0"/>
                </a:lnTo>
                <a:lnTo>
                  <a:pt x="18287998" y="10286999"/>
                </a:lnTo>
                <a:close/>
              </a:path>
            </a:pathLst>
          </a:custGeom>
          <a:solidFill>
            <a:srgbClr val="67CCCC"/>
          </a:solidFill>
        </p:spPr>
        <p:txBody>
          <a:bodyPr wrap="square" lIns="0" tIns="0" rIns="0" bIns="0" rtlCol="0"/>
          <a:lstStyle/>
          <a:p>
            <a:endParaRPr/>
          </a:p>
        </p:txBody>
      </p:sp>
      <p:pic>
        <p:nvPicPr>
          <p:cNvPr id="3" name="object 3"/>
          <p:cNvPicPr/>
          <p:nvPr/>
        </p:nvPicPr>
        <p:blipFill>
          <a:blip r:embed="rId2" cstate="print"/>
          <a:stretch>
            <a:fillRect/>
          </a:stretch>
        </p:blipFill>
        <p:spPr>
          <a:xfrm>
            <a:off x="344743" y="545696"/>
            <a:ext cx="16906962" cy="9741302"/>
          </a:xfrm>
          <a:prstGeom prst="rect">
            <a:avLst/>
          </a:prstGeom>
        </p:spPr>
      </p:pic>
      <p:sp>
        <p:nvSpPr>
          <p:cNvPr id="4" name="object 4"/>
          <p:cNvSpPr txBox="1"/>
          <p:nvPr/>
        </p:nvSpPr>
        <p:spPr>
          <a:xfrm>
            <a:off x="4322674" y="3508211"/>
            <a:ext cx="11786235" cy="3162300"/>
          </a:xfrm>
          <a:prstGeom prst="rect">
            <a:avLst/>
          </a:prstGeom>
        </p:spPr>
        <p:txBody>
          <a:bodyPr vert="horz" wrap="square" lIns="0" tIns="12065" rIns="0" bIns="0" rtlCol="0">
            <a:spAutoFit/>
          </a:bodyPr>
          <a:lstStyle/>
          <a:p>
            <a:pPr marL="12700" marR="5080" algn="ctr">
              <a:lnSpc>
                <a:spcPct val="100000"/>
              </a:lnSpc>
              <a:spcBef>
                <a:spcPts val="95"/>
              </a:spcBef>
            </a:pPr>
            <a:r>
              <a:rPr sz="5150" spc="-65" dirty="0">
                <a:solidFill>
                  <a:srgbClr val="1C1C1B"/>
                </a:solidFill>
                <a:latin typeface="Trebuchet MS"/>
                <a:cs typeface="Trebuchet MS"/>
              </a:rPr>
              <a:t>Berbagai</a:t>
            </a:r>
            <a:r>
              <a:rPr sz="5150" spc="450" dirty="0">
                <a:solidFill>
                  <a:srgbClr val="1C1C1B"/>
                </a:solidFill>
                <a:latin typeface="Trebuchet MS"/>
                <a:cs typeface="Trebuchet MS"/>
              </a:rPr>
              <a:t> </a:t>
            </a:r>
            <a:r>
              <a:rPr sz="5150" spc="-140" dirty="0">
                <a:solidFill>
                  <a:srgbClr val="1C1C1B"/>
                </a:solidFill>
                <a:latin typeface="Trebuchet MS"/>
                <a:cs typeface="Trebuchet MS"/>
              </a:rPr>
              <a:t>studi</a:t>
            </a:r>
            <a:r>
              <a:rPr sz="5150" spc="450" dirty="0">
                <a:solidFill>
                  <a:srgbClr val="1C1C1B"/>
                </a:solidFill>
                <a:latin typeface="Trebuchet MS"/>
                <a:cs typeface="Trebuchet MS"/>
              </a:rPr>
              <a:t> </a:t>
            </a:r>
            <a:r>
              <a:rPr sz="5150" spc="-120" dirty="0">
                <a:solidFill>
                  <a:srgbClr val="1C1C1B"/>
                </a:solidFill>
                <a:latin typeface="Trebuchet MS"/>
                <a:cs typeface="Trebuchet MS"/>
              </a:rPr>
              <a:t>tentang</a:t>
            </a:r>
            <a:r>
              <a:rPr sz="5150" spc="455" dirty="0">
                <a:solidFill>
                  <a:srgbClr val="1C1C1B"/>
                </a:solidFill>
                <a:latin typeface="Trebuchet MS"/>
                <a:cs typeface="Trebuchet MS"/>
              </a:rPr>
              <a:t> </a:t>
            </a:r>
            <a:r>
              <a:rPr sz="5150" spc="-295" dirty="0">
                <a:solidFill>
                  <a:srgbClr val="1C1C1B"/>
                </a:solidFill>
                <a:latin typeface="Trebuchet MS"/>
                <a:cs typeface="Trebuchet MS"/>
              </a:rPr>
              <a:t>penanaman</a:t>
            </a:r>
            <a:r>
              <a:rPr sz="5150" spc="450" dirty="0">
                <a:solidFill>
                  <a:srgbClr val="1C1C1B"/>
                </a:solidFill>
                <a:latin typeface="Trebuchet MS"/>
                <a:cs typeface="Trebuchet MS"/>
              </a:rPr>
              <a:t> </a:t>
            </a:r>
            <a:r>
              <a:rPr sz="5150" spc="-370" dirty="0">
                <a:solidFill>
                  <a:srgbClr val="1C1C1B"/>
                </a:solidFill>
                <a:latin typeface="Trebuchet MS"/>
                <a:cs typeface="Trebuchet MS"/>
              </a:rPr>
              <a:t>modal </a:t>
            </a:r>
            <a:r>
              <a:rPr sz="5150" spc="-365" dirty="0">
                <a:solidFill>
                  <a:srgbClr val="1C1C1B"/>
                </a:solidFill>
                <a:latin typeface="Trebuchet MS"/>
                <a:cs typeface="Trebuchet MS"/>
              </a:rPr>
              <a:t> </a:t>
            </a:r>
            <a:r>
              <a:rPr sz="5150" spc="-185" dirty="0">
                <a:solidFill>
                  <a:srgbClr val="1C1C1B"/>
                </a:solidFill>
                <a:latin typeface="Trebuchet MS"/>
                <a:cs typeface="Trebuchet MS"/>
              </a:rPr>
              <a:t>asing</a:t>
            </a:r>
            <a:r>
              <a:rPr sz="5150" spc="-180" dirty="0">
                <a:solidFill>
                  <a:srgbClr val="1C1C1B"/>
                </a:solidFill>
                <a:latin typeface="Trebuchet MS"/>
                <a:cs typeface="Trebuchet MS"/>
              </a:rPr>
              <a:t> </a:t>
            </a:r>
            <a:r>
              <a:rPr sz="5150" spc="-355" dirty="0">
                <a:solidFill>
                  <a:srgbClr val="1C1C1B"/>
                </a:solidFill>
                <a:latin typeface="Trebuchet MS"/>
                <a:cs typeface="Trebuchet MS"/>
              </a:rPr>
              <a:t>menunjukkan</a:t>
            </a:r>
            <a:r>
              <a:rPr sz="5150" spc="-350" dirty="0">
                <a:solidFill>
                  <a:srgbClr val="1C1C1B"/>
                </a:solidFill>
                <a:latin typeface="Trebuchet MS"/>
                <a:cs typeface="Trebuchet MS"/>
              </a:rPr>
              <a:t> </a:t>
            </a:r>
            <a:r>
              <a:rPr sz="5150" spc="-120" dirty="0">
                <a:solidFill>
                  <a:srgbClr val="1C1C1B"/>
                </a:solidFill>
                <a:latin typeface="Trebuchet MS"/>
                <a:cs typeface="Trebuchet MS"/>
              </a:rPr>
              <a:t>bahwa </a:t>
            </a:r>
            <a:r>
              <a:rPr sz="5150" spc="-180" dirty="0">
                <a:solidFill>
                  <a:srgbClr val="1C1C1B"/>
                </a:solidFill>
                <a:latin typeface="Trebuchet MS"/>
                <a:cs typeface="Trebuchet MS"/>
              </a:rPr>
              <a:t>motif</a:t>
            </a:r>
            <a:r>
              <a:rPr sz="5150" spc="-175" dirty="0">
                <a:solidFill>
                  <a:srgbClr val="1C1C1B"/>
                </a:solidFill>
                <a:latin typeface="Trebuchet MS"/>
                <a:cs typeface="Trebuchet MS"/>
              </a:rPr>
              <a:t> </a:t>
            </a:r>
            <a:r>
              <a:rPr sz="5150" spc="-20" dirty="0">
                <a:solidFill>
                  <a:srgbClr val="1C1C1B"/>
                </a:solidFill>
                <a:latin typeface="Trebuchet MS"/>
                <a:cs typeface="Trebuchet MS"/>
              </a:rPr>
              <a:t>suatu </a:t>
            </a:r>
            <a:r>
              <a:rPr sz="5150" spc="-15" dirty="0">
                <a:solidFill>
                  <a:srgbClr val="1C1C1B"/>
                </a:solidFill>
                <a:latin typeface="Trebuchet MS"/>
                <a:cs typeface="Trebuchet MS"/>
              </a:rPr>
              <a:t> </a:t>
            </a:r>
            <a:r>
              <a:rPr sz="5150" spc="-140" dirty="0">
                <a:solidFill>
                  <a:srgbClr val="1C1C1B"/>
                </a:solidFill>
                <a:latin typeface="Trebuchet MS"/>
                <a:cs typeface="Trebuchet MS"/>
              </a:rPr>
              <a:t>perusahaan </a:t>
            </a:r>
            <a:r>
              <a:rPr sz="5150" spc="-310" dirty="0">
                <a:solidFill>
                  <a:srgbClr val="1C1C1B"/>
                </a:solidFill>
                <a:latin typeface="Trebuchet MS"/>
                <a:cs typeface="Trebuchet MS"/>
              </a:rPr>
              <a:t>menanamkan</a:t>
            </a:r>
            <a:r>
              <a:rPr sz="5150" spc="-305" dirty="0">
                <a:solidFill>
                  <a:srgbClr val="1C1C1B"/>
                </a:solidFill>
                <a:latin typeface="Trebuchet MS"/>
                <a:cs typeface="Trebuchet MS"/>
              </a:rPr>
              <a:t> modalnya</a:t>
            </a:r>
            <a:r>
              <a:rPr sz="5150" spc="940" dirty="0">
                <a:solidFill>
                  <a:srgbClr val="1C1C1B"/>
                </a:solidFill>
                <a:latin typeface="Trebuchet MS"/>
                <a:cs typeface="Trebuchet MS"/>
              </a:rPr>
              <a:t> </a:t>
            </a:r>
            <a:r>
              <a:rPr sz="5150" spc="-375" dirty="0">
                <a:solidFill>
                  <a:srgbClr val="1C1C1B"/>
                </a:solidFill>
                <a:latin typeface="Trebuchet MS"/>
                <a:cs typeface="Trebuchet MS"/>
              </a:rPr>
              <a:t>di </a:t>
            </a:r>
            <a:r>
              <a:rPr sz="5150" spc="-370" dirty="0">
                <a:solidFill>
                  <a:srgbClr val="1C1C1B"/>
                </a:solidFill>
                <a:latin typeface="Trebuchet MS"/>
                <a:cs typeface="Trebuchet MS"/>
              </a:rPr>
              <a:t> </a:t>
            </a:r>
            <a:r>
              <a:rPr sz="5150" spc="-20" dirty="0">
                <a:solidFill>
                  <a:srgbClr val="1C1C1B"/>
                </a:solidFill>
                <a:latin typeface="Trebuchet MS"/>
                <a:cs typeface="Trebuchet MS"/>
              </a:rPr>
              <a:t>suatu</a:t>
            </a:r>
            <a:r>
              <a:rPr sz="5150" spc="455" dirty="0">
                <a:solidFill>
                  <a:srgbClr val="1C1C1B"/>
                </a:solidFill>
                <a:latin typeface="Trebuchet MS"/>
                <a:cs typeface="Trebuchet MS"/>
              </a:rPr>
              <a:t> </a:t>
            </a:r>
            <a:r>
              <a:rPr sz="5150" spc="85" dirty="0">
                <a:solidFill>
                  <a:srgbClr val="1C1C1B"/>
                </a:solidFill>
                <a:latin typeface="Trebuchet MS"/>
                <a:cs typeface="Trebuchet MS"/>
              </a:rPr>
              <a:t>Negara</a:t>
            </a:r>
            <a:r>
              <a:rPr sz="5150" spc="455" dirty="0">
                <a:solidFill>
                  <a:srgbClr val="1C1C1B"/>
                </a:solidFill>
                <a:latin typeface="Trebuchet MS"/>
                <a:cs typeface="Trebuchet MS"/>
              </a:rPr>
              <a:t> </a:t>
            </a:r>
            <a:r>
              <a:rPr sz="5150" spc="-175" dirty="0">
                <a:solidFill>
                  <a:srgbClr val="1C1C1B"/>
                </a:solidFill>
                <a:latin typeface="Trebuchet MS"/>
                <a:cs typeface="Trebuchet MS"/>
              </a:rPr>
              <a:t>adalah</a:t>
            </a:r>
            <a:r>
              <a:rPr sz="5150" spc="455" dirty="0">
                <a:solidFill>
                  <a:srgbClr val="1C1C1B"/>
                </a:solidFill>
                <a:latin typeface="Trebuchet MS"/>
                <a:cs typeface="Trebuchet MS"/>
              </a:rPr>
              <a:t> </a:t>
            </a:r>
            <a:r>
              <a:rPr sz="5150" spc="-285" dirty="0">
                <a:solidFill>
                  <a:srgbClr val="1C1C1B"/>
                </a:solidFill>
                <a:latin typeface="Trebuchet MS"/>
                <a:cs typeface="Trebuchet MS"/>
              </a:rPr>
              <a:t>mencari</a:t>
            </a:r>
            <a:r>
              <a:rPr sz="5150" spc="455" dirty="0">
                <a:solidFill>
                  <a:srgbClr val="1C1C1B"/>
                </a:solidFill>
                <a:latin typeface="Trebuchet MS"/>
                <a:cs typeface="Trebuchet MS"/>
              </a:rPr>
              <a:t> </a:t>
            </a:r>
            <a:r>
              <a:rPr sz="5150" spc="-220" dirty="0">
                <a:solidFill>
                  <a:srgbClr val="1C1C1B"/>
                </a:solidFill>
                <a:latin typeface="Trebuchet MS"/>
                <a:cs typeface="Trebuchet MS"/>
              </a:rPr>
              <a:t>keuntungan</a:t>
            </a:r>
            <a:endParaRPr sz="5150">
              <a:latin typeface="Trebuchet MS"/>
              <a:cs typeface="Trebuchet MS"/>
            </a:endParaRPr>
          </a:p>
        </p:txBody>
      </p:sp>
      <p:sp>
        <p:nvSpPr>
          <p:cNvPr id="5" name="object 5"/>
          <p:cNvSpPr/>
          <p:nvPr/>
        </p:nvSpPr>
        <p:spPr>
          <a:xfrm>
            <a:off x="17674465" y="395034"/>
            <a:ext cx="347345" cy="592455"/>
          </a:xfrm>
          <a:custGeom>
            <a:avLst/>
            <a:gdLst/>
            <a:ahLst/>
            <a:cxnLst/>
            <a:rect l="l" t="t" r="r" b="b"/>
            <a:pathLst>
              <a:path w="347344" h="592455">
                <a:moveTo>
                  <a:pt x="110407" y="591321"/>
                </a:moveTo>
                <a:lnTo>
                  <a:pt x="108698" y="590891"/>
                </a:lnTo>
                <a:lnTo>
                  <a:pt x="106351" y="589389"/>
                </a:lnTo>
                <a:lnTo>
                  <a:pt x="103149" y="587672"/>
                </a:lnTo>
                <a:lnTo>
                  <a:pt x="102087" y="584671"/>
                </a:lnTo>
                <a:lnTo>
                  <a:pt x="100809" y="582527"/>
                </a:lnTo>
                <a:lnTo>
                  <a:pt x="100602" y="579741"/>
                </a:lnTo>
                <a:lnTo>
                  <a:pt x="101249" y="577170"/>
                </a:lnTo>
                <a:lnTo>
                  <a:pt x="96123" y="575880"/>
                </a:lnTo>
                <a:lnTo>
                  <a:pt x="91859" y="571162"/>
                </a:lnTo>
                <a:lnTo>
                  <a:pt x="92299" y="565805"/>
                </a:lnTo>
                <a:lnTo>
                  <a:pt x="90640" y="543517"/>
                </a:lnTo>
                <a:lnTo>
                  <a:pt x="88948" y="535801"/>
                </a:lnTo>
                <a:lnTo>
                  <a:pt x="88110" y="528300"/>
                </a:lnTo>
                <a:lnTo>
                  <a:pt x="74391" y="484438"/>
                </a:lnTo>
                <a:lnTo>
                  <a:pt x="68507" y="469915"/>
                </a:lnTo>
                <a:lnTo>
                  <a:pt x="65605" y="462492"/>
                </a:lnTo>
                <a:lnTo>
                  <a:pt x="62604" y="454903"/>
                </a:lnTo>
                <a:lnTo>
                  <a:pt x="56280" y="439642"/>
                </a:lnTo>
                <a:lnTo>
                  <a:pt x="53279" y="432052"/>
                </a:lnTo>
                <a:lnTo>
                  <a:pt x="50193" y="424740"/>
                </a:lnTo>
                <a:lnTo>
                  <a:pt x="46766" y="417769"/>
                </a:lnTo>
                <a:lnTo>
                  <a:pt x="39451" y="403968"/>
                </a:lnTo>
                <a:lnTo>
                  <a:pt x="35864" y="396615"/>
                </a:lnTo>
                <a:lnTo>
                  <a:pt x="32459" y="388881"/>
                </a:lnTo>
                <a:lnTo>
                  <a:pt x="29254" y="381026"/>
                </a:lnTo>
                <a:lnTo>
                  <a:pt x="26270" y="373312"/>
                </a:lnTo>
                <a:lnTo>
                  <a:pt x="20120" y="357925"/>
                </a:lnTo>
                <a:lnTo>
                  <a:pt x="5681" y="310721"/>
                </a:lnTo>
                <a:lnTo>
                  <a:pt x="0" y="271933"/>
                </a:lnTo>
                <a:lnTo>
                  <a:pt x="2158" y="263355"/>
                </a:lnTo>
                <a:lnTo>
                  <a:pt x="5590" y="256934"/>
                </a:lnTo>
                <a:lnTo>
                  <a:pt x="7946" y="254793"/>
                </a:lnTo>
                <a:lnTo>
                  <a:pt x="10734" y="250938"/>
                </a:lnTo>
                <a:lnTo>
                  <a:pt x="14591" y="246441"/>
                </a:lnTo>
                <a:lnTo>
                  <a:pt x="18233" y="242802"/>
                </a:lnTo>
                <a:lnTo>
                  <a:pt x="25686" y="234283"/>
                </a:lnTo>
                <a:lnTo>
                  <a:pt x="40353" y="216845"/>
                </a:lnTo>
                <a:lnTo>
                  <a:pt x="47806" y="208327"/>
                </a:lnTo>
                <a:lnTo>
                  <a:pt x="52933" y="202113"/>
                </a:lnTo>
                <a:lnTo>
                  <a:pt x="58280" y="196041"/>
                </a:lnTo>
                <a:lnTo>
                  <a:pt x="63747" y="190169"/>
                </a:lnTo>
                <a:lnTo>
                  <a:pt x="69233" y="184559"/>
                </a:lnTo>
                <a:lnTo>
                  <a:pt x="74766" y="178818"/>
                </a:lnTo>
                <a:lnTo>
                  <a:pt x="80401" y="172675"/>
                </a:lnTo>
                <a:lnTo>
                  <a:pt x="86075" y="166372"/>
                </a:lnTo>
                <a:lnTo>
                  <a:pt x="91730" y="160149"/>
                </a:lnTo>
                <a:lnTo>
                  <a:pt x="103112" y="147978"/>
                </a:lnTo>
                <a:lnTo>
                  <a:pt x="126197" y="123716"/>
                </a:lnTo>
                <a:lnTo>
                  <a:pt x="137579" y="111545"/>
                </a:lnTo>
                <a:lnTo>
                  <a:pt x="148694" y="99307"/>
                </a:lnTo>
                <a:lnTo>
                  <a:pt x="170604" y="74750"/>
                </a:lnTo>
                <a:lnTo>
                  <a:pt x="181719" y="62511"/>
                </a:lnTo>
                <a:lnTo>
                  <a:pt x="193137" y="50363"/>
                </a:lnTo>
                <a:lnTo>
                  <a:pt x="204936" y="38397"/>
                </a:lnTo>
                <a:lnTo>
                  <a:pt x="217176" y="26712"/>
                </a:lnTo>
                <a:lnTo>
                  <a:pt x="229915" y="15409"/>
                </a:lnTo>
                <a:lnTo>
                  <a:pt x="236983" y="8987"/>
                </a:lnTo>
                <a:lnTo>
                  <a:pt x="243835" y="3421"/>
                </a:lnTo>
                <a:lnTo>
                  <a:pt x="251964" y="0"/>
                </a:lnTo>
                <a:lnTo>
                  <a:pt x="257306" y="433"/>
                </a:lnTo>
                <a:lnTo>
                  <a:pt x="261363" y="2365"/>
                </a:lnTo>
                <a:lnTo>
                  <a:pt x="262856" y="3652"/>
                </a:lnTo>
                <a:lnTo>
                  <a:pt x="264565" y="4082"/>
                </a:lnTo>
                <a:lnTo>
                  <a:pt x="266058" y="5369"/>
                </a:lnTo>
                <a:lnTo>
                  <a:pt x="269899" y="8158"/>
                </a:lnTo>
                <a:lnTo>
                  <a:pt x="275440" y="15021"/>
                </a:lnTo>
                <a:lnTo>
                  <a:pt x="278849" y="19524"/>
                </a:lnTo>
                <a:lnTo>
                  <a:pt x="281404" y="23812"/>
                </a:lnTo>
                <a:lnTo>
                  <a:pt x="283743" y="28957"/>
                </a:lnTo>
                <a:lnTo>
                  <a:pt x="286298" y="33245"/>
                </a:lnTo>
                <a:lnTo>
                  <a:pt x="289268" y="43105"/>
                </a:lnTo>
                <a:lnTo>
                  <a:pt x="291607" y="48250"/>
                </a:lnTo>
                <a:lnTo>
                  <a:pt x="292876" y="54037"/>
                </a:lnTo>
                <a:lnTo>
                  <a:pt x="303046" y="93047"/>
                </a:lnTo>
                <a:lnTo>
                  <a:pt x="307228" y="117550"/>
                </a:lnTo>
                <a:lnTo>
                  <a:pt x="308529" y="125410"/>
                </a:lnTo>
                <a:lnTo>
                  <a:pt x="315169" y="167333"/>
                </a:lnTo>
                <a:lnTo>
                  <a:pt x="316721" y="176338"/>
                </a:lnTo>
                <a:lnTo>
                  <a:pt x="318393" y="185544"/>
                </a:lnTo>
                <a:lnTo>
                  <a:pt x="321725" y="203554"/>
                </a:lnTo>
                <a:lnTo>
                  <a:pt x="323106" y="211434"/>
                </a:lnTo>
                <a:lnTo>
                  <a:pt x="324367" y="219113"/>
                </a:lnTo>
                <a:lnTo>
                  <a:pt x="325608" y="227214"/>
                </a:lnTo>
                <a:lnTo>
                  <a:pt x="327363" y="236540"/>
                </a:lnTo>
                <a:lnTo>
                  <a:pt x="329199" y="245887"/>
                </a:lnTo>
                <a:lnTo>
                  <a:pt x="331194" y="255274"/>
                </a:lnTo>
                <a:lnTo>
                  <a:pt x="333430" y="264722"/>
                </a:lnTo>
                <a:lnTo>
                  <a:pt x="335545" y="274367"/>
                </a:lnTo>
                <a:lnTo>
                  <a:pt x="337254" y="274797"/>
                </a:lnTo>
                <a:lnTo>
                  <a:pt x="337461" y="277583"/>
                </a:lnTo>
                <a:lnTo>
                  <a:pt x="338523" y="280584"/>
                </a:lnTo>
                <a:lnTo>
                  <a:pt x="337876" y="283155"/>
                </a:lnTo>
                <a:lnTo>
                  <a:pt x="338364" y="283278"/>
                </a:lnTo>
                <a:lnTo>
                  <a:pt x="340000" y="289157"/>
                </a:lnTo>
                <a:lnTo>
                  <a:pt x="346544" y="324521"/>
                </a:lnTo>
                <a:lnTo>
                  <a:pt x="346536" y="328164"/>
                </a:lnTo>
                <a:lnTo>
                  <a:pt x="347158" y="336522"/>
                </a:lnTo>
                <a:lnTo>
                  <a:pt x="345648" y="342520"/>
                </a:lnTo>
                <a:lnTo>
                  <a:pt x="341351" y="352374"/>
                </a:lnTo>
                <a:lnTo>
                  <a:pt x="335777" y="360084"/>
                </a:lnTo>
                <a:lnTo>
                  <a:pt x="331301" y="366475"/>
                </a:lnTo>
                <a:lnTo>
                  <a:pt x="322028" y="379177"/>
                </a:lnTo>
                <a:lnTo>
                  <a:pt x="317552" y="385568"/>
                </a:lnTo>
                <a:lnTo>
                  <a:pt x="312848" y="392187"/>
                </a:lnTo>
                <a:lnTo>
                  <a:pt x="307583" y="399007"/>
                </a:lnTo>
                <a:lnTo>
                  <a:pt x="301997" y="405745"/>
                </a:lnTo>
                <a:lnTo>
                  <a:pt x="296332" y="412122"/>
                </a:lnTo>
                <a:lnTo>
                  <a:pt x="285306" y="424910"/>
                </a:lnTo>
                <a:lnTo>
                  <a:pt x="250267" y="461583"/>
                </a:lnTo>
                <a:lnTo>
                  <a:pt x="213696" y="498255"/>
                </a:lnTo>
                <a:lnTo>
                  <a:pt x="201640" y="510399"/>
                </a:lnTo>
                <a:lnTo>
                  <a:pt x="157940" y="554076"/>
                </a:lnTo>
                <a:lnTo>
                  <a:pt x="152614" y="559556"/>
                </a:lnTo>
                <a:lnTo>
                  <a:pt x="147469" y="564996"/>
                </a:lnTo>
                <a:lnTo>
                  <a:pt x="142364" y="570275"/>
                </a:lnTo>
                <a:lnTo>
                  <a:pt x="137160" y="575273"/>
                </a:lnTo>
                <a:lnTo>
                  <a:pt x="133518" y="578913"/>
                </a:lnTo>
                <a:lnTo>
                  <a:pt x="129022" y="582337"/>
                </a:lnTo>
                <a:lnTo>
                  <a:pt x="121738" y="589617"/>
                </a:lnTo>
                <a:lnTo>
                  <a:pt x="116604" y="591970"/>
                </a:lnTo>
                <a:lnTo>
                  <a:pt x="110407" y="591321"/>
                </a:lnTo>
                <a:close/>
              </a:path>
              <a:path w="347344" h="592455">
                <a:moveTo>
                  <a:pt x="337254" y="274797"/>
                </a:moveTo>
                <a:lnTo>
                  <a:pt x="335545" y="274367"/>
                </a:lnTo>
                <a:lnTo>
                  <a:pt x="336192" y="271796"/>
                </a:lnTo>
                <a:lnTo>
                  <a:pt x="337254" y="274797"/>
                </a:lnTo>
                <a:close/>
              </a:path>
              <a:path w="347344" h="592455">
                <a:moveTo>
                  <a:pt x="338731" y="283370"/>
                </a:moveTo>
                <a:lnTo>
                  <a:pt x="338364" y="283278"/>
                </a:lnTo>
                <a:lnTo>
                  <a:pt x="338092" y="282298"/>
                </a:lnTo>
                <a:lnTo>
                  <a:pt x="338731" y="283370"/>
                </a:lnTo>
                <a:close/>
              </a:path>
              <a:path w="347344" h="592455">
                <a:moveTo>
                  <a:pt x="340638" y="290229"/>
                </a:moveTo>
                <a:lnTo>
                  <a:pt x="340000" y="289157"/>
                </a:lnTo>
                <a:lnTo>
                  <a:pt x="340854" y="289372"/>
                </a:lnTo>
                <a:lnTo>
                  <a:pt x="340638" y="290229"/>
                </a:lnTo>
                <a:close/>
              </a:path>
            </a:pathLst>
          </a:custGeom>
          <a:solidFill>
            <a:srgbClr val="FFF9E7"/>
          </a:solidFill>
        </p:spPr>
        <p:txBody>
          <a:bodyPr wrap="square" lIns="0" tIns="0" rIns="0" bIns="0" rtlCol="0"/>
          <a:lstStyle/>
          <a:p>
            <a:endParaRPr/>
          </a:p>
        </p:txBody>
      </p:sp>
      <p:sp>
        <p:nvSpPr>
          <p:cNvPr id="6" name="object 6"/>
          <p:cNvSpPr/>
          <p:nvPr/>
        </p:nvSpPr>
        <p:spPr>
          <a:xfrm>
            <a:off x="17512999" y="1590017"/>
            <a:ext cx="451484" cy="752475"/>
          </a:xfrm>
          <a:custGeom>
            <a:avLst/>
            <a:gdLst/>
            <a:ahLst/>
            <a:cxnLst/>
            <a:rect l="l" t="t" r="r" b="b"/>
            <a:pathLst>
              <a:path w="451484" h="752475">
                <a:moveTo>
                  <a:pt x="425638" y="749299"/>
                </a:moveTo>
                <a:lnTo>
                  <a:pt x="423455" y="750469"/>
                </a:lnTo>
                <a:lnTo>
                  <a:pt x="419600" y="751140"/>
                </a:lnTo>
                <a:lnTo>
                  <a:pt x="414654" y="752397"/>
                </a:lnTo>
                <a:lnTo>
                  <a:pt x="410729" y="750316"/>
                </a:lnTo>
                <a:lnTo>
                  <a:pt x="407385" y="749319"/>
                </a:lnTo>
                <a:lnTo>
                  <a:pt x="404552" y="746653"/>
                </a:lnTo>
                <a:lnTo>
                  <a:pt x="402810" y="743402"/>
                </a:lnTo>
                <a:lnTo>
                  <a:pt x="396261" y="746912"/>
                </a:lnTo>
                <a:lnTo>
                  <a:pt x="387390" y="746087"/>
                </a:lnTo>
                <a:lnTo>
                  <a:pt x="355715" y="715817"/>
                </a:lnTo>
                <a:lnTo>
                  <a:pt x="349337" y="710715"/>
                </a:lnTo>
                <a:lnTo>
                  <a:pt x="343218" y="705605"/>
                </a:lnTo>
                <a:lnTo>
                  <a:pt x="309319" y="684742"/>
                </a:lnTo>
                <a:lnTo>
                  <a:pt x="267958" y="664130"/>
                </a:lnTo>
                <a:lnTo>
                  <a:pt x="257964" y="659244"/>
                </a:lnTo>
                <a:lnTo>
                  <a:pt x="247709" y="654280"/>
                </a:lnTo>
                <a:lnTo>
                  <a:pt x="226789" y="644571"/>
                </a:lnTo>
                <a:lnTo>
                  <a:pt x="216534" y="639607"/>
                </a:lnTo>
                <a:lnTo>
                  <a:pt x="206452" y="635007"/>
                </a:lnTo>
                <a:lnTo>
                  <a:pt x="196336" y="631080"/>
                </a:lnTo>
                <a:lnTo>
                  <a:pt x="175754" y="623805"/>
                </a:lnTo>
                <a:lnTo>
                  <a:pt x="165113" y="619636"/>
                </a:lnTo>
                <a:lnTo>
                  <a:pt x="154302" y="614904"/>
                </a:lnTo>
                <a:lnTo>
                  <a:pt x="143586" y="609860"/>
                </a:lnTo>
                <a:lnTo>
                  <a:pt x="133232" y="604752"/>
                </a:lnTo>
                <a:lnTo>
                  <a:pt x="112374" y="594749"/>
                </a:lnTo>
                <a:lnTo>
                  <a:pt x="72051" y="572426"/>
                </a:lnTo>
                <a:lnTo>
                  <a:pt x="34047" y="546158"/>
                </a:lnTo>
                <a:lnTo>
                  <a:pt x="4828" y="514572"/>
                </a:lnTo>
                <a:lnTo>
                  <a:pt x="2366" y="504735"/>
                </a:lnTo>
                <a:lnTo>
                  <a:pt x="2807" y="500314"/>
                </a:lnTo>
                <a:lnTo>
                  <a:pt x="2086" y="493727"/>
                </a:lnTo>
                <a:lnTo>
                  <a:pt x="1876" y="485471"/>
                </a:lnTo>
                <a:lnTo>
                  <a:pt x="2247" y="478299"/>
                </a:lnTo>
                <a:lnTo>
                  <a:pt x="2002" y="462523"/>
                </a:lnTo>
                <a:lnTo>
                  <a:pt x="885" y="430783"/>
                </a:lnTo>
                <a:lnTo>
                  <a:pt x="640" y="415006"/>
                </a:lnTo>
                <a:lnTo>
                  <a:pt x="139" y="403790"/>
                </a:lnTo>
                <a:lnTo>
                  <a:pt x="0" y="392511"/>
                </a:lnTo>
                <a:lnTo>
                  <a:pt x="173" y="381326"/>
                </a:lnTo>
                <a:lnTo>
                  <a:pt x="613" y="370391"/>
                </a:lnTo>
                <a:lnTo>
                  <a:pt x="979" y="359277"/>
                </a:lnTo>
                <a:lnTo>
                  <a:pt x="1073" y="347656"/>
                </a:lnTo>
                <a:lnTo>
                  <a:pt x="1058" y="335831"/>
                </a:lnTo>
                <a:lnTo>
                  <a:pt x="1097" y="324108"/>
                </a:lnTo>
                <a:lnTo>
                  <a:pt x="1509" y="300874"/>
                </a:lnTo>
                <a:lnTo>
                  <a:pt x="2744" y="254189"/>
                </a:lnTo>
                <a:lnTo>
                  <a:pt x="3156" y="230956"/>
                </a:lnTo>
                <a:lnTo>
                  <a:pt x="3228" y="207906"/>
                </a:lnTo>
                <a:lnTo>
                  <a:pt x="2961" y="162024"/>
                </a:lnTo>
                <a:lnTo>
                  <a:pt x="3033" y="138974"/>
                </a:lnTo>
                <a:lnTo>
                  <a:pt x="3505" y="115731"/>
                </a:lnTo>
                <a:lnTo>
                  <a:pt x="4544" y="92314"/>
                </a:lnTo>
                <a:lnTo>
                  <a:pt x="6306" y="68772"/>
                </a:lnTo>
                <a:lnTo>
                  <a:pt x="8947" y="45151"/>
                </a:lnTo>
                <a:lnTo>
                  <a:pt x="10269" y="31890"/>
                </a:lnTo>
                <a:lnTo>
                  <a:pt x="32189" y="2013"/>
                </a:lnTo>
                <a:lnTo>
                  <a:pt x="34372" y="843"/>
                </a:lnTo>
                <a:lnTo>
                  <a:pt x="37135" y="757"/>
                </a:lnTo>
                <a:lnTo>
                  <a:pt x="43753" y="0"/>
                </a:lnTo>
                <a:lnTo>
                  <a:pt x="55969" y="1821"/>
                </a:lnTo>
                <a:lnTo>
                  <a:pt x="63748" y="3231"/>
                </a:lnTo>
                <a:lnTo>
                  <a:pt x="70436" y="5225"/>
                </a:lnTo>
                <a:lnTo>
                  <a:pt x="77705" y="8303"/>
                </a:lnTo>
                <a:lnTo>
                  <a:pt x="84393" y="10298"/>
                </a:lnTo>
                <a:lnTo>
                  <a:pt x="96748" y="17623"/>
                </a:lnTo>
                <a:lnTo>
                  <a:pt x="104017" y="20701"/>
                </a:lnTo>
                <a:lnTo>
                  <a:pt x="110775" y="25448"/>
                </a:lnTo>
                <a:lnTo>
                  <a:pt x="147975" y="48987"/>
                </a:lnTo>
                <a:lnTo>
                  <a:pt x="185387" y="77141"/>
                </a:lnTo>
                <a:lnTo>
                  <a:pt x="194125" y="83985"/>
                </a:lnTo>
                <a:lnTo>
                  <a:pt x="240425" y="120778"/>
                </a:lnTo>
                <a:lnTo>
                  <a:pt x="250502" y="128562"/>
                </a:lnTo>
                <a:lnTo>
                  <a:pt x="260891" y="136440"/>
                </a:lnTo>
                <a:lnTo>
                  <a:pt x="271438" y="144364"/>
                </a:lnTo>
                <a:lnTo>
                  <a:pt x="281280" y="151794"/>
                </a:lnTo>
                <a:lnTo>
                  <a:pt x="290121" y="158584"/>
                </a:lnTo>
                <a:lnTo>
                  <a:pt x="298649" y="165280"/>
                </a:lnTo>
                <a:lnTo>
                  <a:pt x="307551" y="172430"/>
                </a:lnTo>
                <a:lnTo>
                  <a:pt x="318141" y="180353"/>
                </a:lnTo>
                <a:lnTo>
                  <a:pt x="328833" y="188221"/>
                </a:lnTo>
                <a:lnTo>
                  <a:pt x="339729" y="195979"/>
                </a:lnTo>
                <a:lnTo>
                  <a:pt x="350933" y="203573"/>
                </a:lnTo>
                <a:lnTo>
                  <a:pt x="362197" y="211484"/>
                </a:lnTo>
                <a:lnTo>
                  <a:pt x="364379" y="210314"/>
                </a:lnTo>
                <a:lnTo>
                  <a:pt x="367213" y="212980"/>
                </a:lnTo>
                <a:lnTo>
                  <a:pt x="371138" y="215060"/>
                </a:lnTo>
                <a:lnTo>
                  <a:pt x="372880" y="218311"/>
                </a:lnTo>
                <a:lnTo>
                  <a:pt x="373503" y="217977"/>
                </a:lnTo>
                <a:lnTo>
                  <a:pt x="380729" y="222472"/>
                </a:lnTo>
                <a:lnTo>
                  <a:pt x="417934" y="249953"/>
                </a:lnTo>
                <a:lnTo>
                  <a:pt x="424181" y="256368"/>
                </a:lnTo>
                <a:lnTo>
                  <a:pt x="432678" y="264362"/>
                </a:lnTo>
                <a:lnTo>
                  <a:pt x="436748" y="271956"/>
                </a:lnTo>
                <a:lnTo>
                  <a:pt x="441531" y="286121"/>
                </a:lnTo>
                <a:lnTo>
                  <a:pt x="442971" y="299295"/>
                </a:lnTo>
                <a:lnTo>
                  <a:pt x="444317" y="310080"/>
                </a:lnTo>
                <a:lnTo>
                  <a:pt x="446599" y="331869"/>
                </a:lnTo>
                <a:lnTo>
                  <a:pt x="447945" y="342654"/>
                </a:lnTo>
                <a:lnTo>
                  <a:pt x="449267" y="353887"/>
                </a:lnTo>
                <a:lnTo>
                  <a:pt x="450193" y="365856"/>
                </a:lnTo>
                <a:lnTo>
                  <a:pt x="450710" y="378043"/>
                </a:lnTo>
                <a:lnTo>
                  <a:pt x="450805" y="389935"/>
                </a:lnTo>
                <a:lnTo>
                  <a:pt x="451342" y="413465"/>
                </a:lnTo>
                <a:lnTo>
                  <a:pt x="450344" y="460591"/>
                </a:lnTo>
                <a:lnTo>
                  <a:pt x="448186" y="508011"/>
                </a:lnTo>
                <a:lnTo>
                  <a:pt x="445714" y="556319"/>
                </a:lnTo>
                <a:lnTo>
                  <a:pt x="444573" y="580160"/>
                </a:lnTo>
                <a:lnTo>
                  <a:pt x="440122" y="666225"/>
                </a:lnTo>
                <a:lnTo>
                  <a:pt x="439727" y="676875"/>
                </a:lnTo>
                <a:lnTo>
                  <a:pt x="439482" y="687314"/>
                </a:lnTo>
                <a:lnTo>
                  <a:pt x="439128" y="697549"/>
                </a:lnTo>
                <a:lnTo>
                  <a:pt x="438407" y="707590"/>
                </a:lnTo>
                <a:lnTo>
                  <a:pt x="438036" y="714762"/>
                </a:lnTo>
                <a:lnTo>
                  <a:pt x="436573" y="722519"/>
                </a:lnTo>
                <a:lnTo>
                  <a:pt x="435831" y="736863"/>
                </a:lnTo>
                <a:lnTo>
                  <a:pt x="432697" y="744122"/>
                </a:lnTo>
                <a:lnTo>
                  <a:pt x="425638" y="749299"/>
                </a:lnTo>
                <a:close/>
              </a:path>
              <a:path w="451484" h="752475">
                <a:moveTo>
                  <a:pt x="364379" y="210314"/>
                </a:moveTo>
                <a:lnTo>
                  <a:pt x="362197" y="211484"/>
                </a:lnTo>
                <a:lnTo>
                  <a:pt x="360455" y="208233"/>
                </a:lnTo>
                <a:lnTo>
                  <a:pt x="364379" y="210314"/>
                </a:lnTo>
                <a:close/>
              </a:path>
              <a:path w="451484" h="752475">
                <a:moveTo>
                  <a:pt x="373971" y="217726"/>
                </a:moveTo>
                <a:lnTo>
                  <a:pt x="373503" y="217977"/>
                </a:lnTo>
                <a:lnTo>
                  <a:pt x="372299" y="217227"/>
                </a:lnTo>
                <a:lnTo>
                  <a:pt x="373971" y="217726"/>
                </a:lnTo>
                <a:close/>
              </a:path>
              <a:path w="451484" h="752475">
                <a:moveTo>
                  <a:pt x="382401" y="222971"/>
                </a:moveTo>
                <a:lnTo>
                  <a:pt x="380729" y="222472"/>
                </a:lnTo>
                <a:lnTo>
                  <a:pt x="381820" y="221887"/>
                </a:lnTo>
                <a:lnTo>
                  <a:pt x="382401" y="222971"/>
                </a:lnTo>
                <a:close/>
              </a:path>
            </a:pathLst>
          </a:custGeom>
          <a:solidFill>
            <a:srgbClr val="ED731B"/>
          </a:solidFill>
        </p:spPr>
        <p:txBody>
          <a:bodyPr wrap="square" lIns="0" tIns="0" rIns="0" bIns="0" rtlCol="0"/>
          <a:lstStyle/>
          <a:p>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0" y="0"/>
            <a:ext cx="18288000" cy="10287000"/>
          </a:xfrm>
          <a:custGeom>
            <a:avLst/>
            <a:gdLst/>
            <a:ahLst/>
            <a:cxnLst/>
            <a:rect l="l" t="t" r="r" b="b"/>
            <a:pathLst>
              <a:path w="18288000" h="10287000">
                <a:moveTo>
                  <a:pt x="18287998" y="10286999"/>
                </a:moveTo>
                <a:lnTo>
                  <a:pt x="0" y="10286999"/>
                </a:lnTo>
                <a:lnTo>
                  <a:pt x="0" y="0"/>
                </a:lnTo>
                <a:lnTo>
                  <a:pt x="18287998" y="0"/>
                </a:lnTo>
                <a:lnTo>
                  <a:pt x="18287998" y="10286999"/>
                </a:lnTo>
                <a:close/>
              </a:path>
            </a:pathLst>
          </a:custGeom>
          <a:solidFill>
            <a:srgbClr val="FFF9E7"/>
          </a:solidFill>
        </p:spPr>
        <p:txBody>
          <a:bodyPr wrap="square" lIns="0" tIns="0" rIns="0" bIns="0" rtlCol="0"/>
          <a:lstStyle/>
          <a:p>
            <a:endParaRPr/>
          </a:p>
        </p:txBody>
      </p:sp>
      <p:sp>
        <p:nvSpPr>
          <p:cNvPr id="3" name="object 3"/>
          <p:cNvSpPr txBox="1"/>
          <p:nvPr/>
        </p:nvSpPr>
        <p:spPr>
          <a:xfrm>
            <a:off x="1016000" y="580848"/>
            <a:ext cx="12998450" cy="7884795"/>
          </a:xfrm>
          <a:prstGeom prst="rect">
            <a:avLst/>
          </a:prstGeom>
        </p:spPr>
        <p:txBody>
          <a:bodyPr vert="horz" wrap="square" lIns="0" tIns="110489" rIns="0" bIns="0" rtlCol="0">
            <a:spAutoFit/>
          </a:bodyPr>
          <a:lstStyle/>
          <a:p>
            <a:pPr marL="12700" marR="115570">
              <a:lnSpc>
                <a:spcPts val="5100"/>
              </a:lnSpc>
              <a:spcBef>
                <a:spcPts val="869"/>
              </a:spcBef>
            </a:pPr>
            <a:r>
              <a:rPr sz="4850" spc="-260" dirty="0">
                <a:solidFill>
                  <a:srgbClr val="1C1C1B"/>
                </a:solidFill>
                <a:latin typeface="Trebuchet MS"/>
                <a:cs typeface="Trebuchet MS"/>
              </a:rPr>
              <a:t>K</a:t>
            </a:r>
            <a:r>
              <a:rPr sz="4850" spc="-165" dirty="0">
                <a:solidFill>
                  <a:srgbClr val="1C1C1B"/>
                </a:solidFill>
                <a:latin typeface="Trebuchet MS"/>
                <a:cs typeface="Trebuchet MS"/>
              </a:rPr>
              <a:t>e</a:t>
            </a:r>
            <a:r>
              <a:rPr sz="4850" spc="-580" dirty="0">
                <a:solidFill>
                  <a:srgbClr val="1C1C1B"/>
                </a:solidFill>
                <a:latin typeface="Trebuchet MS"/>
                <a:cs typeface="Trebuchet MS"/>
              </a:rPr>
              <a:t>u</a:t>
            </a:r>
            <a:r>
              <a:rPr sz="4850" spc="-440" dirty="0">
                <a:solidFill>
                  <a:srgbClr val="1C1C1B"/>
                </a:solidFill>
                <a:latin typeface="Trebuchet MS"/>
                <a:cs typeface="Trebuchet MS"/>
              </a:rPr>
              <a:t>n</a:t>
            </a:r>
            <a:r>
              <a:rPr sz="4850" spc="-495" dirty="0">
                <a:solidFill>
                  <a:srgbClr val="1C1C1B"/>
                </a:solidFill>
                <a:latin typeface="Trebuchet MS"/>
                <a:cs typeface="Trebuchet MS"/>
              </a:rPr>
              <a:t>t</a:t>
            </a:r>
            <a:r>
              <a:rPr sz="4850" spc="-580" dirty="0">
                <a:solidFill>
                  <a:srgbClr val="1C1C1B"/>
                </a:solidFill>
                <a:latin typeface="Trebuchet MS"/>
                <a:cs typeface="Trebuchet MS"/>
              </a:rPr>
              <a:t>u</a:t>
            </a:r>
            <a:r>
              <a:rPr sz="4850" spc="-440" dirty="0">
                <a:solidFill>
                  <a:srgbClr val="1C1C1B"/>
                </a:solidFill>
                <a:latin typeface="Trebuchet MS"/>
                <a:cs typeface="Trebuchet MS"/>
              </a:rPr>
              <a:t>n</a:t>
            </a:r>
            <a:r>
              <a:rPr sz="4850" spc="204" dirty="0">
                <a:solidFill>
                  <a:srgbClr val="1C1C1B"/>
                </a:solidFill>
                <a:latin typeface="Trebuchet MS"/>
                <a:cs typeface="Trebuchet MS"/>
              </a:rPr>
              <a:t>g</a:t>
            </a:r>
            <a:r>
              <a:rPr sz="4850" spc="114" dirty="0">
                <a:solidFill>
                  <a:srgbClr val="1C1C1B"/>
                </a:solidFill>
                <a:latin typeface="Trebuchet MS"/>
                <a:cs typeface="Trebuchet MS"/>
              </a:rPr>
              <a:t>a</a:t>
            </a:r>
            <a:r>
              <a:rPr sz="4850" spc="-434" dirty="0">
                <a:solidFill>
                  <a:srgbClr val="1C1C1B"/>
                </a:solidFill>
                <a:latin typeface="Trebuchet MS"/>
                <a:cs typeface="Trebuchet MS"/>
              </a:rPr>
              <a:t>n</a:t>
            </a:r>
            <a:r>
              <a:rPr sz="4850" spc="-270" dirty="0">
                <a:solidFill>
                  <a:srgbClr val="1C1C1B"/>
                </a:solidFill>
                <a:latin typeface="Trebuchet MS"/>
                <a:cs typeface="Trebuchet MS"/>
              </a:rPr>
              <a:t> </a:t>
            </a:r>
            <a:r>
              <a:rPr sz="4850" spc="-495" dirty="0">
                <a:solidFill>
                  <a:srgbClr val="1C1C1B"/>
                </a:solidFill>
                <a:latin typeface="Trebuchet MS"/>
                <a:cs typeface="Trebuchet MS"/>
              </a:rPr>
              <a:t>t</a:t>
            </a:r>
            <a:r>
              <a:rPr sz="4850" spc="-165" dirty="0">
                <a:solidFill>
                  <a:srgbClr val="1C1C1B"/>
                </a:solidFill>
                <a:latin typeface="Trebuchet MS"/>
                <a:cs typeface="Trebuchet MS"/>
              </a:rPr>
              <a:t>e</a:t>
            </a:r>
            <a:r>
              <a:rPr sz="4850" spc="-385" dirty="0">
                <a:solidFill>
                  <a:srgbClr val="1C1C1B"/>
                </a:solidFill>
                <a:latin typeface="Trebuchet MS"/>
                <a:cs typeface="Trebuchet MS"/>
              </a:rPr>
              <a:t>r</a:t>
            </a:r>
            <a:r>
              <a:rPr sz="4850" spc="-330" dirty="0">
                <a:solidFill>
                  <a:srgbClr val="1C1C1B"/>
                </a:solidFill>
                <a:latin typeface="Trebuchet MS"/>
                <a:cs typeface="Trebuchet MS"/>
              </a:rPr>
              <a:t>s</a:t>
            </a:r>
            <a:r>
              <a:rPr sz="4850" spc="-165" dirty="0">
                <a:solidFill>
                  <a:srgbClr val="1C1C1B"/>
                </a:solidFill>
                <a:latin typeface="Trebuchet MS"/>
                <a:cs typeface="Trebuchet MS"/>
              </a:rPr>
              <a:t>e</a:t>
            </a:r>
            <a:r>
              <a:rPr sz="4850" spc="-65" dirty="0">
                <a:solidFill>
                  <a:srgbClr val="1C1C1B"/>
                </a:solidFill>
                <a:latin typeface="Trebuchet MS"/>
                <a:cs typeface="Trebuchet MS"/>
              </a:rPr>
              <a:t>b</a:t>
            </a:r>
            <a:r>
              <a:rPr sz="4850" spc="-580" dirty="0">
                <a:solidFill>
                  <a:srgbClr val="1C1C1B"/>
                </a:solidFill>
                <a:latin typeface="Trebuchet MS"/>
                <a:cs typeface="Trebuchet MS"/>
              </a:rPr>
              <a:t>u</a:t>
            </a:r>
            <a:r>
              <a:rPr sz="4850" spc="-490" dirty="0">
                <a:solidFill>
                  <a:srgbClr val="1C1C1B"/>
                </a:solidFill>
                <a:latin typeface="Trebuchet MS"/>
                <a:cs typeface="Trebuchet MS"/>
              </a:rPr>
              <a:t>t</a:t>
            </a:r>
            <a:r>
              <a:rPr sz="4850" spc="-270" dirty="0">
                <a:solidFill>
                  <a:srgbClr val="1C1C1B"/>
                </a:solidFill>
                <a:latin typeface="Trebuchet MS"/>
                <a:cs typeface="Trebuchet MS"/>
              </a:rPr>
              <a:t> </a:t>
            </a:r>
            <a:r>
              <a:rPr sz="4850" spc="-65" dirty="0">
                <a:solidFill>
                  <a:srgbClr val="1C1C1B"/>
                </a:solidFill>
                <a:latin typeface="Trebuchet MS"/>
                <a:cs typeface="Trebuchet MS"/>
              </a:rPr>
              <a:t>d</a:t>
            </a:r>
            <a:r>
              <a:rPr sz="4850" spc="-285" dirty="0">
                <a:solidFill>
                  <a:srgbClr val="1C1C1B"/>
                </a:solidFill>
                <a:latin typeface="Trebuchet MS"/>
                <a:cs typeface="Trebuchet MS"/>
              </a:rPr>
              <a:t>i</a:t>
            </a:r>
            <a:r>
              <a:rPr sz="4850" spc="-65" dirty="0">
                <a:solidFill>
                  <a:srgbClr val="1C1C1B"/>
                </a:solidFill>
                <a:latin typeface="Trebuchet MS"/>
                <a:cs typeface="Trebuchet MS"/>
              </a:rPr>
              <a:t>p</a:t>
            </a:r>
            <a:r>
              <a:rPr sz="4850" spc="-165" dirty="0">
                <a:solidFill>
                  <a:srgbClr val="1C1C1B"/>
                </a:solidFill>
                <a:latin typeface="Trebuchet MS"/>
                <a:cs typeface="Trebuchet MS"/>
              </a:rPr>
              <a:t>e</a:t>
            </a:r>
            <a:r>
              <a:rPr sz="4850" spc="-385" dirty="0">
                <a:solidFill>
                  <a:srgbClr val="1C1C1B"/>
                </a:solidFill>
                <a:latin typeface="Trebuchet MS"/>
                <a:cs typeface="Trebuchet MS"/>
              </a:rPr>
              <a:t>r</a:t>
            </a:r>
            <a:r>
              <a:rPr sz="4850" spc="-105" dirty="0">
                <a:solidFill>
                  <a:srgbClr val="1C1C1B"/>
                </a:solidFill>
                <a:latin typeface="Trebuchet MS"/>
                <a:cs typeface="Trebuchet MS"/>
              </a:rPr>
              <a:t>o</a:t>
            </a:r>
            <a:r>
              <a:rPr sz="4850" spc="-405" dirty="0">
                <a:solidFill>
                  <a:srgbClr val="1C1C1B"/>
                </a:solidFill>
                <a:latin typeface="Trebuchet MS"/>
                <a:cs typeface="Trebuchet MS"/>
              </a:rPr>
              <a:t>l</a:t>
            </a:r>
            <a:r>
              <a:rPr sz="4850" spc="-165" dirty="0">
                <a:solidFill>
                  <a:srgbClr val="1C1C1B"/>
                </a:solidFill>
                <a:latin typeface="Trebuchet MS"/>
                <a:cs typeface="Trebuchet MS"/>
              </a:rPr>
              <a:t>e</a:t>
            </a:r>
            <a:r>
              <a:rPr sz="4850" spc="-459" dirty="0">
                <a:solidFill>
                  <a:srgbClr val="1C1C1B"/>
                </a:solidFill>
                <a:latin typeface="Trebuchet MS"/>
                <a:cs typeface="Trebuchet MS"/>
              </a:rPr>
              <a:t>h</a:t>
            </a:r>
            <a:r>
              <a:rPr sz="4850" spc="-270" dirty="0">
                <a:solidFill>
                  <a:srgbClr val="1C1C1B"/>
                </a:solidFill>
                <a:latin typeface="Trebuchet MS"/>
                <a:cs typeface="Trebuchet MS"/>
              </a:rPr>
              <a:t> </a:t>
            </a:r>
            <a:r>
              <a:rPr sz="4850" spc="-65" dirty="0">
                <a:solidFill>
                  <a:srgbClr val="1C1C1B"/>
                </a:solidFill>
                <a:latin typeface="Trebuchet MS"/>
                <a:cs typeface="Trebuchet MS"/>
              </a:rPr>
              <a:t>d</a:t>
            </a:r>
            <a:r>
              <a:rPr sz="4850" spc="114" dirty="0">
                <a:solidFill>
                  <a:srgbClr val="1C1C1B"/>
                </a:solidFill>
                <a:latin typeface="Trebuchet MS"/>
                <a:cs typeface="Trebuchet MS"/>
              </a:rPr>
              <a:t>a</a:t>
            </a:r>
            <a:r>
              <a:rPr sz="4850" spc="-385" dirty="0">
                <a:solidFill>
                  <a:srgbClr val="1C1C1B"/>
                </a:solidFill>
                <a:latin typeface="Trebuchet MS"/>
                <a:cs typeface="Trebuchet MS"/>
              </a:rPr>
              <a:t>r</a:t>
            </a:r>
            <a:r>
              <a:rPr sz="4850" spc="-280" dirty="0">
                <a:solidFill>
                  <a:srgbClr val="1C1C1B"/>
                </a:solidFill>
                <a:latin typeface="Trebuchet MS"/>
                <a:cs typeface="Trebuchet MS"/>
              </a:rPr>
              <a:t>i</a:t>
            </a:r>
            <a:r>
              <a:rPr sz="4850" spc="-270" dirty="0">
                <a:solidFill>
                  <a:srgbClr val="1C1C1B"/>
                </a:solidFill>
                <a:latin typeface="Trebuchet MS"/>
                <a:cs typeface="Trebuchet MS"/>
              </a:rPr>
              <a:t> </a:t>
            </a:r>
            <a:r>
              <a:rPr sz="4850" spc="-65" dirty="0">
                <a:solidFill>
                  <a:srgbClr val="1C1C1B"/>
                </a:solidFill>
                <a:latin typeface="Trebuchet MS"/>
                <a:cs typeface="Trebuchet MS"/>
              </a:rPr>
              <a:t>b</a:t>
            </a:r>
            <a:r>
              <a:rPr sz="4850" spc="-165" dirty="0">
                <a:solidFill>
                  <a:srgbClr val="1C1C1B"/>
                </a:solidFill>
                <a:latin typeface="Trebuchet MS"/>
                <a:cs typeface="Trebuchet MS"/>
              </a:rPr>
              <a:t>e</a:t>
            </a:r>
            <a:r>
              <a:rPr sz="4850" spc="-385" dirty="0">
                <a:solidFill>
                  <a:srgbClr val="1C1C1B"/>
                </a:solidFill>
                <a:latin typeface="Trebuchet MS"/>
                <a:cs typeface="Trebuchet MS"/>
              </a:rPr>
              <a:t>r</a:t>
            </a:r>
            <a:r>
              <a:rPr sz="4850" spc="-65" dirty="0">
                <a:solidFill>
                  <a:srgbClr val="1C1C1B"/>
                </a:solidFill>
                <a:latin typeface="Trebuchet MS"/>
                <a:cs typeface="Trebuchet MS"/>
              </a:rPr>
              <a:t>b</a:t>
            </a:r>
            <a:r>
              <a:rPr sz="4850" spc="114" dirty="0">
                <a:solidFill>
                  <a:srgbClr val="1C1C1B"/>
                </a:solidFill>
                <a:latin typeface="Trebuchet MS"/>
                <a:cs typeface="Trebuchet MS"/>
              </a:rPr>
              <a:t>a</a:t>
            </a:r>
            <a:r>
              <a:rPr sz="4850" spc="204" dirty="0">
                <a:solidFill>
                  <a:srgbClr val="1C1C1B"/>
                </a:solidFill>
                <a:latin typeface="Trebuchet MS"/>
                <a:cs typeface="Trebuchet MS"/>
              </a:rPr>
              <a:t>g</a:t>
            </a:r>
            <a:r>
              <a:rPr sz="4850" spc="114" dirty="0">
                <a:solidFill>
                  <a:srgbClr val="1C1C1B"/>
                </a:solidFill>
                <a:latin typeface="Trebuchet MS"/>
                <a:cs typeface="Trebuchet MS"/>
              </a:rPr>
              <a:t>a</a:t>
            </a:r>
            <a:r>
              <a:rPr sz="4850" spc="-280" dirty="0">
                <a:solidFill>
                  <a:srgbClr val="1C1C1B"/>
                </a:solidFill>
                <a:latin typeface="Trebuchet MS"/>
                <a:cs typeface="Trebuchet MS"/>
              </a:rPr>
              <a:t>i</a:t>
            </a:r>
            <a:r>
              <a:rPr sz="4850" spc="-270" dirty="0">
                <a:solidFill>
                  <a:srgbClr val="1C1C1B"/>
                </a:solidFill>
                <a:latin typeface="Trebuchet MS"/>
                <a:cs typeface="Trebuchet MS"/>
              </a:rPr>
              <a:t> </a:t>
            </a:r>
            <a:r>
              <a:rPr sz="4850" spc="-330" dirty="0">
                <a:solidFill>
                  <a:srgbClr val="1C1C1B"/>
                </a:solidFill>
                <a:latin typeface="Trebuchet MS"/>
                <a:cs typeface="Trebuchet MS"/>
              </a:rPr>
              <a:t>s</a:t>
            </a:r>
            <a:r>
              <a:rPr sz="4850" spc="-165" dirty="0">
                <a:solidFill>
                  <a:srgbClr val="1C1C1B"/>
                </a:solidFill>
                <a:latin typeface="Trebuchet MS"/>
                <a:cs typeface="Trebuchet MS"/>
              </a:rPr>
              <a:t>e</a:t>
            </a:r>
            <a:r>
              <a:rPr sz="4850" spc="-65" dirty="0">
                <a:solidFill>
                  <a:srgbClr val="1C1C1B"/>
                </a:solidFill>
                <a:latin typeface="Trebuchet MS"/>
                <a:cs typeface="Trebuchet MS"/>
              </a:rPr>
              <a:t>b</a:t>
            </a:r>
            <a:r>
              <a:rPr sz="4850" spc="114" dirty="0">
                <a:solidFill>
                  <a:srgbClr val="1C1C1B"/>
                </a:solidFill>
                <a:latin typeface="Trebuchet MS"/>
                <a:cs typeface="Trebuchet MS"/>
              </a:rPr>
              <a:t>a</a:t>
            </a:r>
            <a:r>
              <a:rPr sz="4850" spc="-40" dirty="0">
                <a:solidFill>
                  <a:srgbClr val="1C1C1B"/>
                </a:solidFill>
                <a:latin typeface="Trebuchet MS"/>
                <a:cs typeface="Trebuchet MS"/>
              </a:rPr>
              <a:t>b  </a:t>
            </a:r>
            <a:r>
              <a:rPr sz="4850" spc="-65" dirty="0">
                <a:solidFill>
                  <a:srgbClr val="1C1C1B"/>
                </a:solidFill>
                <a:latin typeface="Trebuchet MS"/>
                <a:cs typeface="Trebuchet MS"/>
              </a:rPr>
              <a:t>p</a:t>
            </a:r>
            <a:r>
              <a:rPr sz="4850" spc="-165" dirty="0">
                <a:solidFill>
                  <a:srgbClr val="1C1C1B"/>
                </a:solidFill>
                <a:latin typeface="Trebuchet MS"/>
                <a:cs typeface="Trebuchet MS"/>
              </a:rPr>
              <a:t>e</a:t>
            </a:r>
            <a:r>
              <a:rPr sz="4850" spc="-440" dirty="0">
                <a:solidFill>
                  <a:srgbClr val="1C1C1B"/>
                </a:solidFill>
                <a:latin typeface="Trebuchet MS"/>
                <a:cs typeface="Trebuchet MS"/>
              </a:rPr>
              <a:t>n</a:t>
            </a:r>
            <a:r>
              <a:rPr sz="4850" spc="-65" dirty="0">
                <a:solidFill>
                  <a:srgbClr val="1C1C1B"/>
                </a:solidFill>
                <a:latin typeface="Trebuchet MS"/>
                <a:cs typeface="Trebuchet MS"/>
              </a:rPr>
              <a:t>d</a:t>
            </a:r>
            <a:r>
              <a:rPr sz="4850" spc="-580" dirty="0">
                <a:solidFill>
                  <a:srgbClr val="1C1C1B"/>
                </a:solidFill>
                <a:latin typeface="Trebuchet MS"/>
                <a:cs typeface="Trebuchet MS"/>
              </a:rPr>
              <a:t>u</a:t>
            </a:r>
            <a:r>
              <a:rPr sz="4850" spc="-409" dirty="0">
                <a:solidFill>
                  <a:srgbClr val="1C1C1B"/>
                </a:solidFill>
                <a:latin typeface="Trebuchet MS"/>
                <a:cs typeface="Trebuchet MS"/>
              </a:rPr>
              <a:t>k</a:t>
            </a:r>
            <a:r>
              <a:rPr sz="4850" spc="-580" dirty="0">
                <a:solidFill>
                  <a:srgbClr val="1C1C1B"/>
                </a:solidFill>
                <a:latin typeface="Trebuchet MS"/>
                <a:cs typeface="Trebuchet MS"/>
              </a:rPr>
              <a:t>u</a:t>
            </a:r>
            <a:r>
              <a:rPr sz="4850" spc="-440" dirty="0">
                <a:solidFill>
                  <a:srgbClr val="1C1C1B"/>
                </a:solidFill>
                <a:latin typeface="Trebuchet MS"/>
                <a:cs typeface="Trebuchet MS"/>
              </a:rPr>
              <a:t>n</a:t>
            </a:r>
            <a:r>
              <a:rPr sz="4850" spc="204" dirty="0">
                <a:solidFill>
                  <a:srgbClr val="1C1C1B"/>
                </a:solidFill>
                <a:latin typeface="Trebuchet MS"/>
                <a:cs typeface="Trebuchet MS"/>
              </a:rPr>
              <a:t>g</a:t>
            </a:r>
            <a:r>
              <a:rPr sz="4850" spc="-330" dirty="0">
                <a:solidFill>
                  <a:srgbClr val="1C1C1B"/>
                </a:solidFill>
                <a:latin typeface="Trebuchet MS"/>
                <a:cs typeface="Trebuchet MS"/>
              </a:rPr>
              <a:t>s</a:t>
            </a:r>
            <a:r>
              <a:rPr sz="4850" spc="-165" dirty="0">
                <a:solidFill>
                  <a:srgbClr val="1C1C1B"/>
                </a:solidFill>
                <a:latin typeface="Trebuchet MS"/>
                <a:cs typeface="Trebuchet MS"/>
              </a:rPr>
              <a:t>e</a:t>
            </a:r>
            <a:r>
              <a:rPr sz="4850" spc="-65" dirty="0">
                <a:solidFill>
                  <a:srgbClr val="1C1C1B"/>
                </a:solidFill>
                <a:latin typeface="Trebuchet MS"/>
                <a:cs typeface="Trebuchet MS"/>
              </a:rPr>
              <a:t>p</a:t>
            </a:r>
            <a:r>
              <a:rPr sz="4850" spc="-165" dirty="0">
                <a:solidFill>
                  <a:srgbClr val="1C1C1B"/>
                </a:solidFill>
                <a:latin typeface="Trebuchet MS"/>
                <a:cs typeface="Trebuchet MS"/>
              </a:rPr>
              <a:t>e</a:t>
            </a:r>
            <a:r>
              <a:rPr sz="4850" spc="-385" dirty="0">
                <a:solidFill>
                  <a:srgbClr val="1C1C1B"/>
                </a:solidFill>
                <a:latin typeface="Trebuchet MS"/>
                <a:cs typeface="Trebuchet MS"/>
              </a:rPr>
              <a:t>r</a:t>
            </a:r>
            <a:r>
              <a:rPr sz="4850" spc="-495" dirty="0">
                <a:solidFill>
                  <a:srgbClr val="1C1C1B"/>
                </a:solidFill>
                <a:latin typeface="Trebuchet MS"/>
                <a:cs typeface="Trebuchet MS"/>
              </a:rPr>
              <a:t>t</a:t>
            </a:r>
            <a:r>
              <a:rPr sz="4850" spc="-280" dirty="0">
                <a:solidFill>
                  <a:srgbClr val="1C1C1B"/>
                </a:solidFill>
                <a:latin typeface="Trebuchet MS"/>
                <a:cs typeface="Trebuchet MS"/>
              </a:rPr>
              <a:t>i</a:t>
            </a:r>
            <a:r>
              <a:rPr sz="4850" spc="-270" dirty="0">
                <a:solidFill>
                  <a:srgbClr val="1C1C1B"/>
                </a:solidFill>
                <a:latin typeface="Trebuchet MS"/>
                <a:cs typeface="Trebuchet MS"/>
              </a:rPr>
              <a:t> </a:t>
            </a:r>
            <a:r>
              <a:rPr sz="4850" spc="-580" dirty="0">
                <a:solidFill>
                  <a:srgbClr val="1C1C1B"/>
                </a:solidFill>
                <a:latin typeface="Trebuchet MS"/>
                <a:cs typeface="Trebuchet MS"/>
              </a:rPr>
              <a:t>u</a:t>
            </a:r>
            <a:r>
              <a:rPr sz="4850" spc="-65" dirty="0">
                <a:solidFill>
                  <a:srgbClr val="1C1C1B"/>
                </a:solidFill>
                <a:latin typeface="Trebuchet MS"/>
                <a:cs typeface="Trebuchet MS"/>
              </a:rPr>
              <a:t>p</a:t>
            </a:r>
            <a:r>
              <a:rPr sz="4850" spc="114" dirty="0">
                <a:solidFill>
                  <a:srgbClr val="1C1C1B"/>
                </a:solidFill>
                <a:latin typeface="Trebuchet MS"/>
                <a:cs typeface="Trebuchet MS"/>
              </a:rPr>
              <a:t>a</a:t>
            </a:r>
            <a:r>
              <a:rPr sz="4850" spc="-459" dirty="0">
                <a:solidFill>
                  <a:srgbClr val="1C1C1B"/>
                </a:solidFill>
                <a:latin typeface="Trebuchet MS"/>
                <a:cs typeface="Trebuchet MS"/>
              </a:rPr>
              <a:t>h</a:t>
            </a:r>
            <a:r>
              <a:rPr sz="4850" spc="-270" dirty="0">
                <a:solidFill>
                  <a:srgbClr val="1C1C1B"/>
                </a:solidFill>
                <a:latin typeface="Trebuchet MS"/>
                <a:cs typeface="Trebuchet MS"/>
              </a:rPr>
              <a:t> </a:t>
            </a:r>
            <a:r>
              <a:rPr sz="4850" spc="-65" dirty="0">
                <a:solidFill>
                  <a:srgbClr val="1C1C1B"/>
                </a:solidFill>
                <a:latin typeface="Trebuchet MS"/>
                <a:cs typeface="Trebuchet MS"/>
              </a:rPr>
              <a:t>b</a:t>
            </a:r>
            <a:r>
              <a:rPr sz="4850" spc="-580" dirty="0">
                <a:solidFill>
                  <a:srgbClr val="1C1C1B"/>
                </a:solidFill>
                <a:latin typeface="Trebuchet MS"/>
                <a:cs typeface="Trebuchet MS"/>
              </a:rPr>
              <a:t>u</a:t>
            </a:r>
            <a:r>
              <a:rPr sz="4850" spc="-385" dirty="0">
                <a:solidFill>
                  <a:srgbClr val="1C1C1B"/>
                </a:solidFill>
                <a:latin typeface="Trebuchet MS"/>
                <a:cs typeface="Trebuchet MS"/>
              </a:rPr>
              <a:t>r</a:t>
            </a:r>
            <a:r>
              <a:rPr sz="4850" spc="-580" dirty="0">
                <a:solidFill>
                  <a:srgbClr val="1C1C1B"/>
                </a:solidFill>
                <a:latin typeface="Trebuchet MS"/>
                <a:cs typeface="Trebuchet MS"/>
              </a:rPr>
              <a:t>u</a:t>
            </a:r>
            <a:r>
              <a:rPr sz="4850" spc="-459" dirty="0">
                <a:solidFill>
                  <a:srgbClr val="1C1C1B"/>
                </a:solidFill>
                <a:latin typeface="Trebuchet MS"/>
                <a:cs typeface="Trebuchet MS"/>
              </a:rPr>
              <a:t>h</a:t>
            </a:r>
            <a:r>
              <a:rPr sz="4850" spc="-270" dirty="0">
                <a:solidFill>
                  <a:srgbClr val="1C1C1B"/>
                </a:solidFill>
                <a:latin typeface="Trebuchet MS"/>
                <a:cs typeface="Trebuchet MS"/>
              </a:rPr>
              <a:t> </a:t>
            </a:r>
            <a:r>
              <a:rPr sz="4850" spc="-375" dirty="0">
                <a:solidFill>
                  <a:srgbClr val="1C1C1B"/>
                </a:solidFill>
                <a:latin typeface="Trebuchet MS"/>
                <a:cs typeface="Trebuchet MS"/>
              </a:rPr>
              <a:t>y</a:t>
            </a:r>
            <a:r>
              <a:rPr sz="4850" spc="114" dirty="0">
                <a:solidFill>
                  <a:srgbClr val="1C1C1B"/>
                </a:solidFill>
                <a:latin typeface="Trebuchet MS"/>
                <a:cs typeface="Trebuchet MS"/>
              </a:rPr>
              <a:t>a</a:t>
            </a:r>
            <a:r>
              <a:rPr sz="4850" spc="-440" dirty="0">
                <a:solidFill>
                  <a:srgbClr val="1C1C1B"/>
                </a:solidFill>
                <a:latin typeface="Trebuchet MS"/>
                <a:cs typeface="Trebuchet MS"/>
              </a:rPr>
              <a:t>n</a:t>
            </a:r>
            <a:r>
              <a:rPr sz="4850" spc="210" dirty="0">
                <a:solidFill>
                  <a:srgbClr val="1C1C1B"/>
                </a:solidFill>
                <a:latin typeface="Trebuchet MS"/>
                <a:cs typeface="Trebuchet MS"/>
              </a:rPr>
              <a:t>g</a:t>
            </a:r>
            <a:r>
              <a:rPr sz="4850" spc="-270" dirty="0">
                <a:solidFill>
                  <a:srgbClr val="1C1C1B"/>
                </a:solidFill>
                <a:latin typeface="Trebuchet MS"/>
                <a:cs typeface="Trebuchet MS"/>
              </a:rPr>
              <a:t> </a:t>
            </a:r>
            <a:r>
              <a:rPr sz="4850" spc="-705" dirty="0">
                <a:solidFill>
                  <a:srgbClr val="1C1C1B"/>
                </a:solidFill>
                <a:latin typeface="Trebuchet MS"/>
                <a:cs typeface="Trebuchet MS"/>
              </a:rPr>
              <a:t>m</a:t>
            </a:r>
            <a:r>
              <a:rPr sz="4850" spc="-580" dirty="0">
                <a:solidFill>
                  <a:srgbClr val="1C1C1B"/>
                </a:solidFill>
                <a:latin typeface="Trebuchet MS"/>
                <a:cs typeface="Trebuchet MS"/>
              </a:rPr>
              <a:t>u</a:t>
            </a:r>
            <a:r>
              <a:rPr sz="4850" spc="-385" dirty="0">
                <a:solidFill>
                  <a:srgbClr val="1C1C1B"/>
                </a:solidFill>
                <a:latin typeface="Trebuchet MS"/>
                <a:cs typeface="Trebuchet MS"/>
              </a:rPr>
              <a:t>r</a:t>
            </a:r>
            <a:r>
              <a:rPr sz="4850" spc="114" dirty="0">
                <a:solidFill>
                  <a:srgbClr val="1C1C1B"/>
                </a:solidFill>
                <a:latin typeface="Trebuchet MS"/>
                <a:cs typeface="Trebuchet MS"/>
              </a:rPr>
              <a:t>a</a:t>
            </a:r>
            <a:r>
              <a:rPr sz="4850" spc="-465" dirty="0">
                <a:solidFill>
                  <a:srgbClr val="1C1C1B"/>
                </a:solidFill>
                <a:latin typeface="Trebuchet MS"/>
                <a:cs typeface="Trebuchet MS"/>
              </a:rPr>
              <a:t>h</a:t>
            </a:r>
            <a:r>
              <a:rPr sz="4800" spc="-935" dirty="0">
                <a:solidFill>
                  <a:srgbClr val="1C1C1B"/>
                </a:solidFill>
                <a:latin typeface="Trebuchet MS"/>
                <a:cs typeface="Trebuchet MS"/>
              </a:rPr>
              <a:t>,</a:t>
            </a:r>
            <a:r>
              <a:rPr sz="4800" spc="-254" dirty="0">
                <a:solidFill>
                  <a:srgbClr val="1C1C1B"/>
                </a:solidFill>
                <a:latin typeface="Trebuchet MS"/>
                <a:cs typeface="Trebuchet MS"/>
              </a:rPr>
              <a:t> </a:t>
            </a:r>
            <a:r>
              <a:rPr sz="4850" spc="-65" dirty="0">
                <a:solidFill>
                  <a:srgbClr val="1C1C1B"/>
                </a:solidFill>
                <a:latin typeface="Trebuchet MS"/>
                <a:cs typeface="Trebuchet MS"/>
              </a:rPr>
              <a:t>d</a:t>
            </a:r>
            <a:r>
              <a:rPr sz="4850" spc="-165" dirty="0">
                <a:solidFill>
                  <a:srgbClr val="1C1C1B"/>
                </a:solidFill>
                <a:latin typeface="Trebuchet MS"/>
                <a:cs typeface="Trebuchet MS"/>
              </a:rPr>
              <a:t>e</a:t>
            </a:r>
            <a:r>
              <a:rPr sz="4850" spc="-409" dirty="0">
                <a:solidFill>
                  <a:srgbClr val="1C1C1B"/>
                </a:solidFill>
                <a:latin typeface="Trebuchet MS"/>
                <a:cs typeface="Trebuchet MS"/>
              </a:rPr>
              <a:t>k</a:t>
            </a:r>
            <a:r>
              <a:rPr sz="4850" spc="114" dirty="0">
                <a:solidFill>
                  <a:srgbClr val="1C1C1B"/>
                </a:solidFill>
                <a:latin typeface="Trebuchet MS"/>
                <a:cs typeface="Trebuchet MS"/>
              </a:rPr>
              <a:t>a</a:t>
            </a:r>
            <a:r>
              <a:rPr sz="4850" spc="-409" dirty="0">
                <a:solidFill>
                  <a:srgbClr val="1C1C1B"/>
                </a:solidFill>
                <a:latin typeface="Trebuchet MS"/>
                <a:cs typeface="Trebuchet MS"/>
              </a:rPr>
              <a:t>t  </a:t>
            </a:r>
            <a:r>
              <a:rPr sz="4850" spc="-65" dirty="0">
                <a:solidFill>
                  <a:srgbClr val="1C1C1B"/>
                </a:solidFill>
                <a:latin typeface="Trebuchet MS"/>
                <a:cs typeface="Trebuchet MS"/>
              </a:rPr>
              <a:t>d</a:t>
            </a:r>
            <a:r>
              <a:rPr sz="4850" spc="-165" dirty="0">
                <a:solidFill>
                  <a:srgbClr val="1C1C1B"/>
                </a:solidFill>
                <a:latin typeface="Trebuchet MS"/>
                <a:cs typeface="Trebuchet MS"/>
              </a:rPr>
              <a:t>e</a:t>
            </a:r>
            <a:r>
              <a:rPr sz="4850" spc="-440" dirty="0">
                <a:solidFill>
                  <a:srgbClr val="1C1C1B"/>
                </a:solidFill>
                <a:latin typeface="Trebuchet MS"/>
                <a:cs typeface="Trebuchet MS"/>
              </a:rPr>
              <a:t>n</a:t>
            </a:r>
            <a:r>
              <a:rPr sz="4850" spc="204" dirty="0">
                <a:solidFill>
                  <a:srgbClr val="1C1C1B"/>
                </a:solidFill>
                <a:latin typeface="Trebuchet MS"/>
                <a:cs typeface="Trebuchet MS"/>
              </a:rPr>
              <a:t>g</a:t>
            </a:r>
            <a:r>
              <a:rPr sz="4850" spc="114" dirty="0">
                <a:solidFill>
                  <a:srgbClr val="1C1C1B"/>
                </a:solidFill>
                <a:latin typeface="Trebuchet MS"/>
                <a:cs typeface="Trebuchet MS"/>
              </a:rPr>
              <a:t>a</a:t>
            </a:r>
            <a:r>
              <a:rPr sz="4850" spc="-434" dirty="0">
                <a:solidFill>
                  <a:srgbClr val="1C1C1B"/>
                </a:solidFill>
                <a:latin typeface="Trebuchet MS"/>
                <a:cs typeface="Trebuchet MS"/>
              </a:rPr>
              <a:t>n</a:t>
            </a:r>
            <a:r>
              <a:rPr sz="4850" spc="-270" dirty="0">
                <a:solidFill>
                  <a:srgbClr val="1C1C1B"/>
                </a:solidFill>
                <a:latin typeface="Trebuchet MS"/>
                <a:cs typeface="Trebuchet MS"/>
              </a:rPr>
              <a:t> </a:t>
            </a:r>
            <a:r>
              <a:rPr sz="4850" spc="-330" dirty="0">
                <a:solidFill>
                  <a:srgbClr val="1C1C1B"/>
                </a:solidFill>
                <a:latin typeface="Trebuchet MS"/>
                <a:cs typeface="Trebuchet MS"/>
              </a:rPr>
              <a:t>s</a:t>
            </a:r>
            <a:r>
              <a:rPr sz="4850" spc="-580" dirty="0">
                <a:solidFill>
                  <a:srgbClr val="1C1C1B"/>
                </a:solidFill>
                <a:latin typeface="Trebuchet MS"/>
                <a:cs typeface="Trebuchet MS"/>
              </a:rPr>
              <a:t>u</a:t>
            </a:r>
            <a:r>
              <a:rPr sz="4850" spc="-705" dirty="0">
                <a:solidFill>
                  <a:srgbClr val="1C1C1B"/>
                </a:solidFill>
                <a:latin typeface="Trebuchet MS"/>
                <a:cs typeface="Trebuchet MS"/>
              </a:rPr>
              <a:t>m</a:t>
            </a:r>
            <a:r>
              <a:rPr sz="4850" spc="-65" dirty="0">
                <a:solidFill>
                  <a:srgbClr val="1C1C1B"/>
                </a:solidFill>
                <a:latin typeface="Trebuchet MS"/>
                <a:cs typeface="Trebuchet MS"/>
              </a:rPr>
              <a:t>b</a:t>
            </a:r>
            <a:r>
              <a:rPr sz="4850" spc="-165" dirty="0">
                <a:solidFill>
                  <a:srgbClr val="1C1C1B"/>
                </a:solidFill>
                <a:latin typeface="Trebuchet MS"/>
                <a:cs typeface="Trebuchet MS"/>
              </a:rPr>
              <a:t>e</a:t>
            </a:r>
            <a:r>
              <a:rPr sz="4850" spc="-380" dirty="0">
                <a:solidFill>
                  <a:srgbClr val="1C1C1B"/>
                </a:solidFill>
                <a:latin typeface="Trebuchet MS"/>
                <a:cs typeface="Trebuchet MS"/>
              </a:rPr>
              <a:t>r</a:t>
            </a:r>
            <a:r>
              <a:rPr sz="4850" spc="-270" dirty="0">
                <a:solidFill>
                  <a:srgbClr val="1C1C1B"/>
                </a:solidFill>
                <a:latin typeface="Trebuchet MS"/>
                <a:cs typeface="Trebuchet MS"/>
              </a:rPr>
              <a:t> </a:t>
            </a:r>
            <a:r>
              <a:rPr sz="4850" spc="-65" dirty="0">
                <a:solidFill>
                  <a:srgbClr val="1C1C1B"/>
                </a:solidFill>
                <a:latin typeface="Trebuchet MS"/>
                <a:cs typeface="Trebuchet MS"/>
              </a:rPr>
              <a:t>b</a:t>
            </a:r>
            <a:r>
              <a:rPr sz="4850" spc="114" dirty="0">
                <a:solidFill>
                  <a:srgbClr val="1C1C1B"/>
                </a:solidFill>
                <a:latin typeface="Trebuchet MS"/>
                <a:cs typeface="Trebuchet MS"/>
              </a:rPr>
              <a:t>a</a:t>
            </a:r>
            <a:r>
              <a:rPr sz="4850" spc="-465" dirty="0">
                <a:solidFill>
                  <a:srgbClr val="1C1C1B"/>
                </a:solidFill>
                <a:latin typeface="Trebuchet MS"/>
                <a:cs typeface="Trebuchet MS"/>
              </a:rPr>
              <a:t>h</a:t>
            </a:r>
            <a:r>
              <a:rPr sz="4850" spc="114" dirty="0">
                <a:solidFill>
                  <a:srgbClr val="1C1C1B"/>
                </a:solidFill>
                <a:latin typeface="Trebuchet MS"/>
                <a:cs typeface="Trebuchet MS"/>
              </a:rPr>
              <a:t>a</a:t>
            </a:r>
            <a:r>
              <a:rPr sz="4850" spc="-434" dirty="0">
                <a:solidFill>
                  <a:srgbClr val="1C1C1B"/>
                </a:solidFill>
                <a:latin typeface="Trebuchet MS"/>
                <a:cs typeface="Trebuchet MS"/>
              </a:rPr>
              <a:t>n</a:t>
            </a:r>
            <a:r>
              <a:rPr sz="4850" spc="-270" dirty="0">
                <a:solidFill>
                  <a:srgbClr val="1C1C1B"/>
                </a:solidFill>
                <a:latin typeface="Trebuchet MS"/>
                <a:cs typeface="Trebuchet MS"/>
              </a:rPr>
              <a:t> </a:t>
            </a:r>
            <a:r>
              <a:rPr sz="4850" spc="-705" dirty="0">
                <a:solidFill>
                  <a:srgbClr val="1C1C1B"/>
                </a:solidFill>
                <a:latin typeface="Trebuchet MS"/>
                <a:cs typeface="Trebuchet MS"/>
              </a:rPr>
              <a:t>m</a:t>
            </a:r>
            <a:r>
              <a:rPr sz="4850" spc="-165" dirty="0">
                <a:solidFill>
                  <a:srgbClr val="1C1C1B"/>
                </a:solidFill>
                <a:latin typeface="Trebuchet MS"/>
                <a:cs typeface="Trebuchet MS"/>
              </a:rPr>
              <a:t>e</a:t>
            </a:r>
            <a:r>
              <a:rPr sz="4850" spc="-440" dirty="0">
                <a:solidFill>
                  <a:srgbClr val="1C1C1B"/>
                </a:solidFill>
                <a:latin typeface="Trebuchet MS"/>
                <a:cs typeface="Trebuchet MS"/>
              </a:rPr>
              <a:t>n</a:t>
            </a:r>
            <a:r>
              <a:rPr sz="4850" spc="-495" dirty="0">
                <a:solidFill>
                  <a:srgbClr val="1C1C1B"/>
                </a:solidFill>
                <a:latin typeface="Trebuchet MS"/>
                <a:cs typeface="Trebuchet MS"/>
              </a:rPr>
              <a:t>t</a:t>
            </a:r>
            <a:r>
              <a:rPr sz="4850" spc="114" dirty="0">
                <a:solidFill>
                  <a:srgbClr val="1C1C1B"/>
                </a:solidFill>
                <a:latin typeface="Trebuchet MS"/>
                <a:cs typeface="Trebuchet MS"/>
              </a:rPr>
              <a:t>a</a:t>
            </a:r>
            <a:r>
              <a:rPr sz="4850" spc="-465" dirty="0">
                <a:solidFill>
                  <a:srgbClr val="1C1C1B"/>
                </a:solidFill>
                <a:latin typeface="Trebuchet MS"/>
                <a:cs typeface="Trebuchet MS"/>
              </a:rPr>
              <a:t>h</a:t>
            </a:r>
            <a:r>
              <a:rPr sz="4800" spc="-935" dirty="0">
                <a:solidFill>
                  <a:srgbClr val="1C1C1B"/>
                </a:solidFill>
                <a:latin typeface="Trebuchet MS"/>
                <a:cs typeface="Trebuchet MS"/>
              </a:rPr>
              <a:t>,</a:t>
            </a:r>
            <a:r>
              <a:rPr sz="4800" spc="-254" dirty="0">
                <a:solidFill>
                  <a:srgbClr val="1C1C1B"/>
                </a:solidFill>
                <a:latin typeface="Trebuchet MS"/>
                <a:cs typeface="Trebuchet MS"/>
              </a:rPr>
              <a:t> </a:t>
            </a:r>
            <a:r>
              <a:rPr sz="4850" spc="-405" dirty="0">
                <a:solidFill>
                  <a:srgbClr val="1C1C1B"/>
                </a:solidFill>
                <a:latin typeface="Trebuchet MS"/>
                <a:cs typeface="Trebuchet MS"/>
              </a:rPr>
              <a:t>l</a:t>
            </a:r>
            <a:r>
              <a:rPr sz="4850" spc="-580" dirty="0">
                <a:solidFill>
                  <a:srgbClr val="1C1C1B"/>
                </a:solidFill>
                <a:latin typeface="Trebuchet MS"/>
                <a:cs typeface="Trebuchet MS"/>
              </a:rPr>
              <a:t>u</a:t>
            </a:r>
            <a:r>
              <a:rPr sz="4850" spc="114" dirty="0">
                <a:solidFill>
                  <a:srgbClr val="1C1C1B"/>
                </a:solidFill>
                <a:latin typeface="Trebuchet MS"/>
                <a:cs typeface="Trebuchet MS"/>
              </a:rPr>
              <a:t>a</a:t>
            </a:r>
            <a:r>
              <a:rPr sz="4850" spc="-330" dirty="0">
                <a:solidFill>
                  <a:srgbClr val="1C1C1B"/>
                </a:solidFill>
                <a:latin typeface="Trebuchet MS"/>
                <a:cs typeface="Trebuchet MS"/>
              </a:rPr>
              <a:t>s</a:t>
            </a:r>
            <a:r>
              <a:rPr sz="4850" spc="-440" dirty="0">
                <a:solidFill>
                  <a:srgbClr val="1C1C1B"/>
                </a:solidFill>
                <a:latin typeface="Trebuchet MS"/>
                <a:cs typeface="Trebuchet MS"/>
              </a:rPr>
              <a:t>n</a:t>
            </a:r>
            <a:r>
              <a:rPr sz="4850" spc="-375" dirty="0">
                <a:solidFill>
                  <a:srgbClr val="1C1C1B"/>
                </a:solidFill>
                <a:latin typeface="Trebuchet MS"/>
                <a:cs typeface="Trebuchet MS"/>
              </a:rPr>
              <a:t>y</a:t>
            </a:r>
            <a:r>
              <a:rPr sz="4850" spc="120" dirty="0">
                <a:solidFill>
                  <a:srgbClr val="1C1C1B"/>
                </a:solidFill>
                <a:latin typeface="Trebuchet MS"/>
                <a:cs typeface="Trebuchet MS"/>
              </a:rPr>
              <a:t>a</a:t>
            </a:r>
            <a:r>
              <a:rPr sz="4850" spc="-270" dirty="0">
                <a:solidFill>
                  <a:srgbClr val="1C1C1B"/>
                </a:solidFill>
                <a:latin typeface="Trebuchet MS"/>
                <a:cs typeface="Trebuchet MS"/>
              </a:rPr>
              <a:t> </a:t>
            </a:r>
            <a:r>
              <a:rPr sz="4850" spc="-65" dirty="0">
                <a:solidFill>
                  <a:srgbClr val="1C1C1B"/>
                </a:solidFill>
                <a:latin typeface="Trebuchet MS"/>
                <a:cs typeface="Trebuchet MS"/>
              </a:rPr>
              <a:t>p</a:t>
            </a:r>
            <a:r>
              <a:rPr sz="4850" spc="114" dirty="0">
                <a:solidFill>
                  <a:srgbClr val="1C1C1B"/>
                </a:solidFill>
                <a:latin typeface="Trebuchet MS"/>
                <a:cs typeface="Trebuchet MS"/>
              </a:rPr>
              <a:t>a</a:t>
            </a:r>
            <a:r>
              <a:rPr sz="4850" spc="-330" dirty="0">
                <a:solidFill>
                  <a:srgbClr val="1C1C1B"/>
                </a:solidFill>
                <a:latin typeface="Trebuchet MS"/>
                <a:cs typeface="Trebuchet MS"/>
              </a:rPr>
              <a:t>s</a:t>
            </a:r>
            <a:r>
              <a:rPr sz="4850" spc="114" dirty="0">
                <a:solidFill>
                  <a:srgbClr val="1C1C1B"/>
                </a:solidFill>
                <a:latin typeface="Trebuchet MS"/>
                <a:cs typeface="Trebuchet MS"/>
              </a:rPr>
              <a:t>a</a:t>
            </a:r>
            <a:r>
              <a:rPr sz="4850" spc="-380" dirty="0">
                <a:solidFill>
                  <a:srgbClr val="1C1C1B"/>
                </a:solidFill>
                <a:latin typeface="Trebuchet MS"/>
                <a:cs typeface="Trebuchet MS"/>
              </a:rPr>
              <a:t>r</a:t>
            </a:r>
            <a:r>
              <a:rPr sz="4850" spc="-270" dirty="0">
                <a:solidFill>
                  <a:srgbClr val="1C1C1B"/>
                </a:solidFill>
                <a:latin typeface="Trebuchet MS"/>
                <a:cs typeface="Trebuchet MS"/>
              </a:rPr>
              <a:t> </a:t>
            </a:r>
            <a:r>
              <a:rPr sz="4850" spc="-375" dirty="0">
                <a:solidFill>
                  <a:srgbClr val="1C1C1B"/>
                </a:solidFill>
                <a:latin typeface="Trebuchet MS"/>
                <a:cs typeface="Trebuchet MS"/>
              </a:rPr>
              <a:t>y</a:t>
            </a:r>
            <a:r>
              <a:rPr sz="4850" spc="114" dirty="0">
                <a:solidFill>
                  <a:srgbClr val="1C1C1B"/>
                </a:solidFill>
                <a:latin typeface="Trebuchet MS"/>
                <a:cs typeface="Trebuchet MS"/>
              </a:rPr>
              <a:t>a</a:t>
            </a:r>
            <a:r>
              <a:rPr sz="4850" spc="-440" dirty="0">
                <a:solidFill>
                  <a:srgbClr val="1C1C1B"/>
                </a:solidFill>
                <a:latin typeface="Trebuchet MS"/>
                <a:cs typeface="Trebuchet MS"/>
              </a:rPr>
              <a:t>n</a:t>
            </a:r>
            <a:r>
              <a:rPr sz="4850" spc="150" dirty="0">
                <a:solidFill>
                  <a:srgbClr val="1C1C1B"/>
                </a:solidFill>
                <a:latin typeface="Trebuchet MS"/>
                <a:cs typeface="Trebuchet MS"/>
              </a:rPr>
              <a:t>g  </a:t>
            </a:r>
            <a:r>
              <a:rPr sz="4850" spc="-370" dirty="0">
                <a:solidFill>
                  <a:srgbClr val="1C1C1B"/>
                </a:solidFill>
                <a:latin typeface="Trebuchet MS"/>
                <a:cs typeface="Trebuchet MS"/>
              </a:rPr>
              <a:t>baru</a:t>
            </a:r>
            <a:r>
              <a:rPr sz="4800" spc="-370" dirty="0">
                <a:solidFill>
                  <a:srgbClr val="1C1C1B"/>
                </a:solidFill>
                <a:latin typeface="Trebuchet MS"/>
                <a:cs typeface="Trebuchet MS"/>
              </a:rPr>
              <a:t>,</a:t>
            </a:r>
            <a:r>
              <a:rPr sz="4800" spc="-254" dirty="0">
                <a:solidFill>
                  <a:srgbClr val="1C1C1B"/>
                </a:solidFill>
                <a:latin typeface="Trebuchet MS"/>
                <a:cs typeface="Trebuchet MS"/>
              </a:rPr>
              <a:t> </a:t>
            </a:r>
            <a:r>
              <a:rPr sz="4850" spc="-409" dirty="0">
                <a:solidFill>
                  <a:srgbClr val="1C1C1B"/>
                </a:solidFill>
                <a:latin typeface="Trebuchet MS"/>
                <a:cs typeface="Trebuchet MS"/>
              </a:rPr>
              <a:t>menjual</a:t>
            </a:r>
            <a:r>
              <a:rPr sz="4850" spc="-270" dirty="0">
                <a:solidFill>
                  <a:srgbClr val="1C1C1B"/>
                </a:solidFill>
                <a:latin typeface="Trebuchet MS"/>
                <a:cs typeface="Trebuchet MS"/>
              </a:rPr>
              <a:t> </a:t>
            </a:r>
            <a:r>
              <a:rPr sz="4850" spc="-245" dirty="0">
                <a:solidFill>
                  <a:srgbClr val="1C1C1B"/>
                </a:solidFill>
                <a:latin typeface="Trebuchet MS"/>
                <a:cs typeface="Trebuchet MS"/>
              </a:rPr>
              <a:t>teknologi</a:t>
            </a:r>
            <a:r>
              <a:rPr sz="4850" spc="-265" dirty="0">
                <a:solidFill>
                  <a:srgbClr val="1C1C1B"/>
                </a:solidFill>
                <a:latin typeface="Trebuchet MS"/>
                <a:cs typeface="Trebuchet MS"/>
              </a:rPr>
              <a:t> </a:t>
            </a:r>
            <a:r>
              <a:rPr sz="4800" spc="-434" dirty="0">
                <a:solidFill>
                  <a:srgbClr val="1C1C1B"/>
                </a:solidFill>
                <a:latin typeface="Trebuchet MS"/>
                <a:cs typeface="Trebuchet MS"/>
              </a:rPr>
              <a:t>(</a:t>
            </a:r>
            <a:r>
              <a:rPr sz="4850" spc="-434" dirty="0">
                <a:solidFill>
                  <a:srgbClr val="1C1C1B"/>
                </a:solidFill>
                <a:latin typeface="Trebuchet MS"/>
                <a:cs typeface="Trebuchet MS"/>
              </a:rPr>
              <a:t>merek</a:t>
            </a:r>
            <a:r>
              <a:rPr sz="4800" spc="-434" dirty="0">
                <a:solidFill>
                  <a:srgbClr val="1C1C1B"/>
                </a:solidFill>
                <a:latin typeface="Trebuchet MS"/>
                <a:cs typeface="Trebuchet MS"/>
              </a:rPr>
              <a:t>,</a:t>
            </a:r>
            <a:r>
              <a:rPr sz="4800" spc="-254" dirty="0">
                <a:solidFill>
                  <a:srgbClr val="1C1C1B"/>
                </a:solidFill>
                <a:latin typeface="Trebuchet MS"/>
                <a:cs typeface="Trebuchet MS"/>
              </a:rPr>
              <a:t> </a:t>
            </a:r>
            <a:r>
              <a:rPr sz="4850" spc="-330" dirty="0">
                <a:solidFill>
                  <a:srgbClr val="1C1C1B"/>
                </a:solidFill>
                <a:latin typeface="Trebuchet MS"/>
                <a:cs typeface="Trebuchet MS"/>
              </a:rPr>
              <a:t>paten</a:t>
            </a:r>
            <a:r>
              <a:rPr sz="4800" spc="-330" dirty="0">
                <a:solidFill>
                  <a:srgbClr val="1C1C1B"/>
                </a:solidFill>
                <a:latin typeface="Trebuchet MS"/>
                <a:cs typeface="Trebuchet MS"/>
              </a:rPr>
              <a:t>,</a:t>
            </a:r>
            <a:r>
              <a:rPr sz="4800" spc="-250" dirty="0">
                <a:solidFill>
                  <a:srgbClr val="1C1C1B"/>
                </a:solidFill>
                <a:latin typeface="Trebuchet MS"/>
                <a:cs typeface="Trebuchet MS"/>
              </a:rPr>
              <a:t> </a:t>
            </a:r>
            <a:r>
              <a:rPr sz="4850" spc="-160" dirty="0">
                <a:solidFill>
                  <a:srgbClr val="1C1C1B"/>
                </a:solidFill>
                <a:latin typeface="Trebuchet MS"/>
                <a:cs typeface="Trebuchet MS"/>
              </a:rPr>
              <a:t>rahasia </a:t>
            </a:r>
            <a:r>
              <a:rPr sz="4850" spc="-155" dirty="0">
                <a:solidFill>
                  <a:srgbClr val="1C1C1B"/>
                </a:solidFill>
                <a:latin typeface="Trebuchet MS"/>
                <a:cs typeface="Trebuchet MS"/>
              </a:rPr>
              <a:t> </a:t>
            </a:r>
            <a:r>
              <a:rPr sz="4850" spc="-114" dirty="0">
                <a:solidFill>
                  <a:srgbClr val="1C1C1B"/>
                </a:solidFill>
                <a:latin typeface="Trebuchet MS"/>
                <a:cs typeface="Trebuchet MS"/>
              </a:rPr>
              <a:t>dagang</a:t>
            </a:r>
            <a:r>
              <a:rPr sz="4800" spc="-114" dirty="0">
                <a:solidFill>
                  <a:srgbClr val="1C1C1B"/>
                </a:solidFill>
                <a:latin typeface="Trebuchet MS"/>
                <a:cs typeface="Trebuchet MS"/>
              </a:rPr>
              <a:t>, </a:t>
            </a:r>
            <a:r>
              <a:rPr sz="4850" spc="-195" dirty="0">
                <a:solidFill>
                  <a:srgbClr val="1C1C1B"/>
                </a:solidFill>
                <a:latin typeface="Trebuchet MS"/>
                <a:cs typeface="Trebuchet MS"/>
              </a:rPr>
              <a:t>desain </a:t>
            </a:r>
            <a:r>
              <a:rPr sz="4850" spc="-409" dirty="0">
                <a:solidFill>
                  <a:srgbClr val="1C1C1B"/>
                </a:solidFill>
                <a:latin typeface="Trebuchet MS"/>
                <a:cs typeface="Trebuchet MS"/>
              </a:rPr>
              <a:t>industri</a:t>
            </a:r>
            <a:r>
              <a:rPr sz="4800" spc="-409" dirty="0">
                <a:solidFill>
                  <a:srgbClr val="1C1C1B"/>
                </a:solidFill>
                <a:latin typeface="Trebuchet MS"/>
                <a:cs typeface="Trebuchet MS"/>
              </a:rPr>
              <a:t>), </a:t>
            </a:r>
            <a:r>
              <a:rPr sz="4850" spc="-409" dirty="0">
                <a:solidFill>
                  <a:srgbClr val="1C1C1B"/>
                </a:solidFill>
                <a:latin typeface="Trebuchet MS"/>
                <a:cs typeface="Trebuchet MS"/>
              </a:rPr>
              <a:t>menjual </a:t>
            </a:r>
            <a:r>
              <a:rPr sz="4850" spc="-145" dirty="0">
                <a:solidFill>
                  <a:srgbClr val="1C1C1B"/>
                </a:solidFill>
                <a:latin typeface="Trebuchet MS"/>
                <a:cs typeface="Trebuchet MS"/>
              </a:rPr>
              <a:t>bahan </a:t>
            </a:r>
            <a:r>
              <a:rPr sz="4850" spc="-235" dirty="0">
                <a:solidFill>
                  <a:srgbClr val="1C1C1B"/>
                </a:solidFill>
                <a:latin typeface="Trebuchet MS"/>
                <a:cs typeface="Trebuchet MS"/>
              </a:rPr>
              <a:t>baku </a:t>
            </a:r>
            <a:r>
              <a:rPr sz="4850" spc="-500" dirty="0">
                <a:solidFill>
                  <a:srgbClr val="1C1C1B"/>
                </a:solidFill>
                <a:latin typeface="Trebuchet MS"/>
                <a:cs typeface="Trebuchet MS"/>
              </a:rPr>
              <a:t>untuk </a:t>
            </a:r>
            <a:r>
              <a:rPr sz="4850" spc="-495" dirty="0">
                <a:solidFill>
                  <a:srgbClr val="1C1C1B"/>
                </a:solidFill>
                <a:latin typeface="Trebuchet MS"/>
                <a:cs typeface="Trebuchet MS"/>
              </a:rPr>
              <a:t> </a:t>
            </a:r>
            <a:r>
              <a:rPr sz="4850" spc="-220" dirty="0">
                <a:solidFill>
                  <a:srgbClr val="1C1C1B"/>
                </a:solidFill>
                <a:latin typeface="Trebuchet MS"/>
                <a:cs typeface="Trebuchet MS"/>
              </a:rPr>
              <a:t>dijadikan</a:t>
            </a:r>
            <a:r>
              <a:rPr sz="4850" spc="-270" dirty="0">
                <a:solidFill>
                  <a:srgbClr val="1C1C1B"/>
                </a:solidFill>
                <a:latin typeface="Trebuchet MS"/>
                <a:cs typeface="Trebuchet MS"/>
              </a:rPr>
              <a:t> </a:t>
            </a:r>
            <a:r>
              <a:rPr sz="4850" spc="-145" dirty="0">
                <a:solidFill>
                  <a:srgbClr val="1C1C1B"/>
                </a:solidFill>
                <a:latin typeface="Trebuchet MS"/>
                <a:cs typeface="Trebuchet MS"/>
              </a:rPr>
              <a:t>bahan</a:t>
            </a:r>
            <a:r>
              <a:rPr sz="4850" spc="-270" dirty="0">
                <a:solidFill>
                  <a:srgbClr val="1C1C1B"/>
                </a:solidFill>
                <a:latin typeface="Trebuchet MS"/>
                <a:cs typeface="Trebuchet MS"/>
              </a:rPr>
              <a:t> </a:t>
            </a:r>
            <a:r>
              <a:rPr sz="4850" spc="-370" dirty="0">
                <a:solidFill>
                  <a:srgbClr val="1C1C1B"/>
                </a:solidFill>
                <a:latin typeface="Trebuchet MS"/>
                <a:cs typeface="Trebuchet MS"/>
              </a:rPr>
              <a:t>jadi</a:t>
            </a:r>
            <a:r>
              <a:rPr sz="4800" spc="-370" dirty="0">
                <a:solidFill>
                  <a:srgbClr val="1C1C1B"/>
                </a:solidFill>
                <a:latin typeface="Trebuchet MS"/>
                <a:cs typeface="Trebuchet MS"/>
              </a:rPr>
              <a:t>,</a:t>
            </a:r>
            <a:r>
              <a:rPr sz="4800" spc="-254" dirty="0">
                <a:solidFill>
                  <a:srgbClr val="1C1C1B"/>
                </a:solidFill>
                <a:latin typeface="Trebuchet MS"/>
                <a:cs typeface="Trebuchet MS"/>
              </a:rPr>
              <a:t> </a:t>
            </a:r>
            <a:r>
              <a:rPr sz="4850" spc="-360" dirty="0">
                <a:solidFill>
                  <a:srgbClr val="1C1C1B"/>
                </a:solidFill>
                <a:latin typeface="Trebuchet MS"/>
                <a:cs typeface="Trebuchet MS"/>
              </a:rPr>
              <a:t>insentif</a:t>
            </a:r>
            <a:r>
              <a:rPr sz="4850" spc="-270" dirty="0">
                <a:solidFill>
                  <a:srgbClr val="1C1C1B"/>
                </a:solidFill>
                <a:latin typeface="Trebuchet MS"/>
                <a:cs typeface="Trebuchet MS"/>
              </a:rPr>
              <a:t> </a:t>
            </a:r>
            <a:r>
              <a:rPr sz="4850" spc="-500" dirty="0">
                <a:solidFill>
                  <a:srgbClr val="1C1C1B"/>
                </a:solidFill>
                <a:latin typeface="Trebuchet MS"/>
                <a:cs typeface="Trebuchet MS"/>
              </a:rPr>
              <a:t>untuk</a:t>
            </a:r>
            <a:r>
              <a:rPr sz="4850" spc="-270" dirty="0">
                <a:solidFill>
                  <a:srgbClr val="1C1C1B"/>
                </a:solidFill>
                <a:latin typeface="Trebuchet MS"/>
                <a:cs typeface="Trebuchet MS"/>
              </a:rPr>
              <a:t> </a:t>
            </a:r>
            <a:r>
              <a:rPr sz="4850" spc="-325" dirty="0">
                <a:solidFill>
                  <a:srgbClr val="1C1C1B"/>
                </a:solidFill>
                <a:latin typeface="Trebuchet MS"/>
                <a:cs typeface="Trebuchet MS"/>
              </a:rPr>
              <a:t>investor</a:t>
            </a:r>
            <a:r>
              <a:rPr sz="4850" spc="-270" dirty="0">
                <a:solidFill>
                  <a:srgbClr val="1C1C1B"/>
                </a:solidFill>
                <a:latin typeface="Trebuchet MS"/>
                <a:cs typeface="Trebuchet MS"/>
              </a:rPr>
              <a:t> </a:t>
            </a:r>
            <a:r>
              <a:rPr sz="4850" spc="-125" dirty="0">
                <a:solidFill>
                  <a:srgbClr val="1C1C1B"/>
                </a:solidFill>
                <a:latin typeface="Trebuchet MS"/>
                <a:cs typeface="Trebuchet MS"/>
              </a:rPr>
              <a:t>dan </a:t>
            </a:r>
            <a:r>
              <a:rPr sz="4850" spc="-120" dirty="0">
                <a:solidFill>
                  <a:srgbClr val="1C1C1B"/>
                </a:solidFill>
                <a:latin typeface="Trebuchet MS"/>
                <a:cs typeface="Trebuchet MS"/>
              </a:rPr>
              <a:t> </a:t>
            </a:r>
            <a:r>
              <a:rPr sz="4850" spc="-350" dirty="0">
                <a:solidFill>
                  <a:srgbClr val="1C1C1B"/>
                </a:solidFill>
                <a:latin typeface="Trebuchet MS"/>
                <a:cs typeface="Trebuchet MS"/>
              </a:rPr>
              <a:t>status</a:t>
            </a:r>
            <a:r>
              <a:rPr sz="4850" spc="-270" dirty="0">
                <a:solidFill>
                  <a:srgbClr val="1C1C1B"/>
                </a:solidFill>
                <a:latin typeface="Trebuchet MS"/>
                <a:cs typeface="Trebuchet MS"/>
              </a:rPr>
              <a:t> </a:t>
            </a:r>
            <a:r>
              <a:rPr sz="4850" spc="-450" dirty="0">
                <a:solidFill>
                  <a:srgbClr val="1C1C1B"/>
                </a:solidFill>
                <a:latin typeface="Trebuchet MS"/>
                <a:cs typeface="Trebuchet MS"/>
              </a:rPr>
              <a:t>khusus</a:t>
            </a:r>
            <a:r>
              <a:rPr sz="4850" spc="-265" dirty="0">
                <a:solidFill>
                  <a:srgbClr val="1C1C1B"/>
                </a:solidFill>
                <a:latin typeface="Trebuchet MS"/>
                <a:cs typeface="Trebuchet MS"/>
              </a:rPr>
              <a:t> </a:t>
            </a:r>
            <a:r>
              <a:rPr sz="4850" spc="-10" dirty="0">
                <a:solidFill>
                  <a:srgbClr val="1C1C1B"/>
                </a:solidFill>
                <a:latin typeface="Trebuchet MS"/>
                <a:cs typeface="Trebuchet MS"/>
              </a:rPr>
              <a:t>Negara</a:t>
            </a:r>
            <a:r>
              <a:rPr sz="4850" spc="-265" dirty="0">
                <a:solidFill>
                  <a:srgbClr val="1C1C1B"/>
                </a:solidFill>
                <a:latin typeface="Trebuchet MS"/>
                <a:cs typeface="Trebuchet MS"/>
              </a:rPr>
              <a:t> </a:t>
            </a:r>
            <a:r>
              <a:rPr sz="4850" spc="-400" dirty="0">
                <a:solidFill>
                  <a:srgbClr val="1C1C1B"/>
                </a:solidFill>
                <a:latin typeface="Trebuchet MS"/>
                <a:cs typeface="Trebuchet MS"/>
              </a:rPr>
              <a:t>tertentu</a:t>
            </a:r>
            <a:r>
              <a:rPr sz="4850" spc="-265" dirty="0">
                <a:solidFill>
                  <a:srgbClr val="1C1C1B"/>
                </a:solidFill>
                <a:latin typeface="Trebuchet MS"/>
                <a:cs typeface="Trebuchet MS"/>
              </a:rPr>
              <a:t> </a:t>
            </a:r>
            <a:r>
              <a:rPr sz="4850" spc="-190" dirty="0">
                <a:solidFill>
                  <a:srgbClr val="1C1C1B"/>
                </a:solidFill>
                <a:latin typeface="Trebuchet MS"/>
                <a:cs typeface="Trebuchet MS"/>
              </a:rPr>
              <a:t>dalam</a:t>
            </a:r>
            <a:r>
              <a:rPr sz="4850" spc="-265" dirty="0">
                <a:solidFill>
                  <a:srgbClr val="1C1C1B"/>
                </a:solidFill>
                <a:latin typeface="Trebuchet MS"/>
                <a:cs typeface="Trebuchet MS"/>
              </a:rPr>
              <a:t> </a:t>
            </a:r>
            <a:r>
              <a:rPr sz="4850" spc="-75" dirty="0">
                <a:solidFill>
                  <a:srgbClr val="1C1C1B"/>
                </a:solidFill>
                <a:latin typeface="Trebuchet MS"/>
                <a:cs typeface="Trebuchet MS"/>
              </a:rPr>
              <a:t>perdagangan </a:t>
            </a:r>
            <a:r>
              <a:rPr sz="4850" spc="-70" dirty="0">
                <a:solidFill>
                  <a:srgbClr val="1C1C1B"/>
                </a:solidFill>
                <a:latin typeface="Trebuchet MS"/>
                <a:cs typeface="Trebuchet MS"/>
              </a:rPr>
              <a:t> </a:t>
            </a:r>
            <a:r>
              <a:rPr sz="4850" spc="-310" dirty="0">
                <a:solidFill>
                  <a:srgbClr val="1C1C1B"/>
                </a:solidFill>
                <a:latin typeface="Trebuchet MS"/>
                <a:cs typeface="Trebuchet MS"/>
              </a:rPr>
              <a:t>Internasional</a:t>
            </a:r>
            <a:r>
              <a:rPr sz="4800" spc="-310" dirty="0">
                <a:solidFill>
                  <a:srgbClr val="1C1C1B"/>
                </a:solidFill>
                <a:latin typeface="Trebuchet MS"/>
                <a:cs typeface="Trebuchet MS"/>
              </a:rPr>
              <a:t>.</a:t>
            </a:r>
            <a:endParaRPr sz="4800">
              <a:latin typeface="Trebuchet MS"/>
              <a:cs typeface="Trebuchet MS"/>
            </a:endParaRPr>
          </a:p>
          <a:p>
            <a:pPr>
              <a:lnSpc>
                <a:spcPct val="100000"/>
              </a:lnSpc>
              <a:spcBef>
                <a:spcPts val="20"/>
              </a:spcBef>
            </a:pPr>
            <a:endParaRPr sz="4350">
              <a:latin typeface="Trebuchet MS"/>
              <a:cs typeface="Trebuchet MS"/>
            </a:endParaRPr>
          </a:p>
          <a:p>
            <a:pPr marL="12700" marR="5080" indent="151130" algn="just">
              <a:lnSpc>
                <a:spcPts val="5100"/>
              </a:lnSpc>
            </a:pPr>
            <a:r>
              <a:rPr sz="4850" spc="-170" dirty="0">
                <a:solidFill>
                  <a:srgbClr val="1C1C1B"/>
                </a:solidFill>
                <a:latin typeface="Trebuchet MS"/>
                <a:cs typeface="Trebuchet MS"/>
              </a:rPr>
              <a:t>S</a:t>
            </a:r>
            <a:r>
              <a:rPr sz="4850" spc="-165" dirty="0">
                <a:solidFill>
                  <a:srgbClr val="1C1C1B"/>
                </a:solidFill>
                <a:latin typeface="Trebuchet MS"/>
                <a:cs typeface="Trebuchet MS"/>
              </a:rPr>
              <a:t>e</a:t>
            </a:r>
            <a:r>
              <a:rPr sz="4850" spc="-705" dirty="0">
                <a:solidFill>
                  <a:srgbClr val="1C1C1B"/>
                </a:solidFill>
                <a:latin typeface="Trebuchet MS"/>
                <a:cs typeface="Trebuchet MS"/>
              </a:rPr>
              <a:t>m</a:t>
            </a:r>
            <a:r>
              <a:rPr sz="4850" spc="-165" dirty="0">
                <a:solidFill>
                  <a:srgbClr val="1C1C1B"/>
                </a:solidFill>
                <a:latin typeface="Trebuchet MS"/>
                <a:cs typeface="Trebuchet MS"/>
              </a:rPr>
              <a:t>e</a:t>
            </a:r>
            <a:r>
              <a:rPr sz="4850" spc="-440" dirty="0">
                <a:solidFill>
                  <a:srgbClr val="1C1C1B"/>
                </a:solidFill>
                <a:latin typeface="Trebuchet MS"/>
                <a:cs typeface="Trebuchet MS"/>
              </a:rPr>
              <a:t>n</a:t>
            </a:r>
            <a:r>
              <a:rPr sz="4850" spc="-495" dirty="0">
                <a:solidFill>
                  <a:srgbClr val="1C1C1B"/>
                </a:solidFill>
                <a:latin typeface="Trebuchet MS"/>
                <a:cs typeface="Trebuchet MS"/>
              </a:rPr>
              <a:t>t</a:t>
            </a:r>
            <a:r>
              <a:rPr sz="4850" spc="114" dirty="0">
                <a:solidFill>
                  <a:srgbClr val="1C1C1B"/>
                </a:solidFill>
                <a:latin typeface="Trebuchet MS"/>
                <a:cs typeface="Trebuchet MS"/>
              </a:rPr>
              <a:t>a</a:t>
            </a:r>
            <a:r>
              <a:rPr sz="4850" spc="-385" dirty="0">
                <a:solidFill>
                  <a:srgbClr val="1C1C1B"/>
                </a:solidFill>
                <a:latin typeface="Trebuchet MS"/>
                <a:cs typeface="Trebuchet MS"/>
              </a:rPr>
              <a:t>r</a:t>
            </a:r>
            <a:r>
              <a:rPr sz="4850" spc="120" dirty="0">
                <a:solidFill>
                  <a:srgbClr val="1C1C1B"/>
                </a:solidFill>
                <a:latin typeface="Trebuchet MS"/>
                <a:cs typeface="Trebuchet MS"/>
              </a:rPr>
              <a:t>a</a:t>
            </a:r>
            <a:r>
              <a:rPr sz="4850" spc="-270" dirty="0">
                <a:solidFill>
                  <a:srgbClr val="1C1C1B"/>
                </a:solidFill>
                <a:latin typeface="Trebuchet MS"/>
                <a:cs typeface="Trebuchet MS"/>
              </a:rPr>
              <a:t> </a:t>
            </a:r>
            <a:r>
              <a:rPr sz="4850" spc="-65" dirty="0">
                <a:solidFill>
                  <a:srgbClr val="1C1C1B"/>
                </a:solidFill>
                <a:latin typeface="Trebuchet MS"/>
                <a:cs typeface="Trebuchet MS"/>
              </a:rPr>
              <a:t>b</a:t>
            </a:r>
            <a:r>
              <a:rPr sz="4850" spc="114" dirty="0">
                <a:solidFill>
                  <a:srgbClr val="1C1C1B"/>
                </a:solidFill>
                <a:latin typeface="Trebuchet MS"/>
                <a:cs typeface="Trebuchet MS"/>
              </a:rPr>
              <a:t>a</a:t>
            </a:r>
            <a:r>
              <a:rPr sz="4850" spc="204" dirty="0">
                <a:solidFill>
                  <a:srgbClr val="1C1C1B"/>
                </a:solidFill>
                <a:latin typeface="Trebuchet MS"/>
                <a:cs typeface="Trebuchet MS"/>
              </a:rPr>
              <a:t>g</a:t>
            </a:r>
            <a:r>
              <a:rPr sz="4850" spc="-280" dirty="0">
                <a:solidFill>
                  <a:srgbClr val="1C1C1B"/>
                </a:solidFill>
                <a:latin typeface="Trebuchet MS"/>
                <a:cs typeface="Trebuchet MS"/>
              </a:rPr>
              <a:t>i</a:t>
            </a:r>
            <a:r>
              <a:rPr sz="4850" spc="-270" dirty="0">
                <a:solidFill>
                  <a:srgbClr val="1C1C1B"/>
                </a:solidFill>
                <a:latin typeface="Trebuchet MS"/>
                <a:cs typeface="Trebuchet MS"/>
              </a:rPr>
              <a:t> </a:t>
            </a:r>
            <a:r>
              <a:rPr sz="4850" spc="70" dirty="0">
                <a:solidFill>
                  <a:srgbClr val="1C1C1B"/>
                </a:solidFill>
                <a:latin typeface="Trebuchet MS"/>
                <a:cs typeface="Trebuchet MS"/>
              </a:rPr>
              <a:t>N</a:t>
            </a:r>
            <a:r>
              <a:rPr sz="4850" spc="-165" dirty="0">
                <a:solidFill>
                  <a:srgbClr val="1C1C1B"/>
                </a:solidFill>
                <a:latin typeface="Trebuchet MS"/>
                <a:cs typeface="Trebuchet MS"/>
              </a:rPr>
              <a:t>e</a:t>
            </a:r>
            <a:r>
              <a:rPr sz="4850" spc="204" dirty="0">
                <a:solidFill>
                  <a:srgbClr val="1C1C1B"/>
                </a:solidFill>
                <a:latin typeface="Trebuchet MS"/>
                <a:cs typeface="Trebuchet MS"/>
              </a:rPr>
              <a:t>g</a:t>
            </a:r>
            <a:r>
              <a:rPr sz="4850" spc="114" dirty="0">
                <a:solidFill>
                  <a:srgbClr val="1C1C1B"/>
                </a:solidFill>
                <a:latin typeface="Trebuchet MS"/>
                <a:cs typeface="Trebuchet MS"/>
              </a:rPr>
              <a:t>a</a:t>
            </a:r>
            <a:r>
              <a:rPr sz="4850" spc="-385" dirty="0">
                <a:solidFill>
                  <a:srgbClr val="1C1C1B"/>
                </a:solidFill>
                <a:latin typeface="Trebuchet MS"/>
                <a:cs typeface="Trebuchet MS"/>
              </a:rPr>
              <a:t>r</a:t>
            </a:r>
            <a:r>
              <a:rPr sz="4850" spc="120" dirty="0">
                <a:solidFill>
                  <a:srgbClr val="1C1C1B"/>
                </a:solidFill>
                <a:latin typeface="Trebuchet MS"/>
                <a:cs typeface="Trebuchet MS"/>
              </a:rPr>
              <a:t>a</a:t>
            </a:r>
            <a:r>
              <a:rPr sz="4850" spc="-270" dirty="0">
                <a:solidFill>
                  <a:srgbClr val="1C1C1B"/>
                </a:solidFill>
                <a:latin typeface="Trebuchet MS"/>
                <a:cs typeface="Trebuchet MS"/>
              </a:rPr>
              <a:t> </a:t>
            </a:r>
            <a:r>
              <a:rPr sz="4850" spc="-65" dirty="0">
                <a:solidFill>
                  <a:srgbClr val="1C1C1B"/>
                </a:solidFill>
                <a:latin typeface="Trebuchet MS"/>
                <a:cs typeface="Trebuchet MS"/>
              </a:rPr>
              <a:t>p</a:t>
            </a:r>
            <a:r>
              <a:rPr sz="4850" spc="-165" dirty="0">
                <a:solidFill>
                  <a:srgbClr val="1C1C1B"/>
                </a:solidFill>
                <a:latin typeface="Trebuchet MS"/>
                <a:cs typeface="Trebuchet MS"/>
              </a:rPr>
              <a:t>e</a:t>
            </a:r>
            <a:r>
              <a:rPr sz="4850" spc="-440" dirty="0">
                <a:solidFill>
                  <a:srgbClr val="1C1C1B"/>
                </a:solidFill>
                <a:latin typeface="Trebuchet MS"/>
                <a:cs typeface="Trebuchet MS"/>
              </a:rPr>
              <a:t>n</a:t>
            </a:r>
            <a:r>
              <a:rPr sz="4850" spc="-165" dirty="0">
                <a:solidFill>
                  <a:srgbClr val="1C1C1B"/>
                </a:solidFill>
                <a:latin typeface="Trebuchet MS"/>
                <a:cs typeface="Trebuchet MS"/>
              </a:rPr>
              <a:t>e</a:t>
            </a:r>
            <a:r>
              <a:rPr sz="4850" spc="-385" dirty="0">
                <a:solidFill>
                  <a:srgbClr val="1C1C1B"/>
                </a:solidFill>
                <a:latin typeface="Trebuchet MS"/>
                <a:cs typeface="Trebuchet MS"/>
              </a:rPr>
              <a:t>r</a:t>
            </a:r>
            <a:r>
              <a:rPr sz="4850" spc="-285" dirty="0">
                <a:solidFill>
                  <a:srgbClr val="1C1C1B"/>
                </a:solidFill>
                <a:latin typeface="Trebuchet MS"/>
                <a:cs typeface="Trebuchet MS"/>
              </a:rPr>
              <a:t>i</a:t>
            </a:r>
            <a:r>
              <a:rPr sz="4850" spc="-705" dirty="0">
                <a:solidFill>
                  <a:srgbClr val="1C1C1B"/>
                </a:solidFill>
                <a:latin typeface="Trebuchet MS"/>
                <a:cs typeface="Trebuchet MS"/>
              </a:rPr>
              <a:t>m</a:t>
            </a:r>
            <a:r>
              <a:rPr sz="4850" spc="120" dirty="0">
                <a:solidFill>
                  <a:srgbClr val="1C1C1B"/>
                </a:solidFill>
                <a:latin typeface="Trebuchet MS"/>
                <a:cs typeface="Trebuchet MS"/>
              </a:rPr>
              <a:t>a</a:t>
            </a:r>
            <a:r>
              <a:rPr sz="4850" spc="-270" dirty="0">
                <a:solidFill>
                  <a:srgbClr val="1C1C1B"/>
                </a:solidFill>
                <a:latin typeface="Trebuchet MS"/>
                <a:cs typeface="Trebuchet MS"/>
              </a:rPr>
              <a:t> </a:t>
            </a:r>
            <a:r>
              <a:rPr sz="4850" spc="-705" dirty="0">
                <a:solidFill>
                  <a:srgbClr val="1C1C1B"/>
                </a:solidFill>
                <a:latin typeface="Trebuchet MS"/>
                <a:cs typeface="Trebuchet MS"/>
              </a:rPr>
              <a:t>m</a:t>
            </a:r>
            <a:r>
              <a:rPr sz="4850" spc="-105" dirty="0">
                <a:solidFill>
                  <a:srgbClr val="1C1C1B"/>
                </a:solidFill>
                <a:latin typeface="Trebuchet MS"/>
                <a:cs typeface="Trebuchet MS"/>
              </a:rPr>
              <a:t>o</a:t>
            </a:r>
            <a:r>
              <a:rPr sz="4850" spc="-65" dirty="0">
                <a:solidFill>
                  <a:srgbClr val="1C1C1B"/>
                </a:solidFill>
                <a:latin typeface="Trebuchet MS"/>
                <a:cs typeface="Trebuchet MS"/>
              </a:rPr>
              <a:t>d</a:t>
            </a:r>
            <a:r>
              <a:rPr sz="4850" spc="114" dirty="0">
                <a:solidFill>
                  <a:srgbClr val="1C1C1B"/>
                </a:solidFill>
                <a:latin typeface="Trebuchet MS"/>
                <a:cs typeface="Trebuchet MS"/>
              </a:rPr>
              <a:t>a</a:t>
            </a:r>
            <a:r>
              <a:rPr sz="4850" spc="-405" dirty="0">
                <a:solidFill>
                  <a:srgbClr val="1C1C1B"/>
                </a:solidFill>
                <a:latin typeface="Trebuchet MS"/>
                <a:cs typeface="Trebuchet MS"/>
              </a:rPr>
              <a:t>l</a:t>
            </a:r>
            <a:r>
              <a:rPr sz="4800" spc="-935" dirty="0">
                <a:solidFill>
                  <a:srgbClr val="1C1C1B"/>
                </a:solidFill>
                <a:latin typeface="Trebuchet MS"/>
                <a:cs typeface="Trebuchet MS"/>
              </a:rPr>
              <a:t>,</a:t>
            </a:r>
            <a:r>
              <a:rPr sz="4800" spc="-254" dirty="0">
                <a:solidFill>
                  <a:srgbClr val="1C1C1B"/>
                </a:solidFill>
                <a:latin typeface="Trebuchet MS"/>
                <a:cs typeface="Trebuchet MS"/>
              </a:rPr>
              <a:t> </a:t>
            </a:r>
            <a:r>
              <a:rPr sz="4850" spc="-65" dirty="0">
                <a:solidFill>
                  <a:srgbClr val="1C1C1B"/>
                </a:solidFill>
                <a:latin typeface="Trebuchet MS"/>
                <a:cs typeface="Trebuchet MS"/>
              </a:rPr>
              <a:t>b</a:t>
            </a:r>
            <a:r>
              <a:rPr sz="4850" spc="-165" dirty="0">
                <a:solidFill>
                  <a:srgbClr val="1C1C1B"/>
                </a:solidFill>
                <a:latin typeface="Trebuchet MS"/>
                <a:cs typeface="Trebuchet MS"/>
              </a:rPr>
              <a:t>e</a:t>
            </a:r>
            <a:r>
              <a:rPr sz="4850" spc="-385" dirty="0">
                <a:solidFill>
                  <a:srgbClr val="1C1C1B"/>
                </a:solidFill>
                <a:latin typeface="Trebuchet MS"/>
                <a:cs typeface="Trebuchet MS"/>
              </a:rPr>
              <a:t>r</a:t>
            </a:r>
            <a:r>
              <a:rPr sz="4850" spc="-465" dirty="0">
                <a:solidFill>
                  <a:srgbClr val="1C1C1B"/>
                </a:solidFill>
                <a:latin typeface="Trebuchet MS"/>
                <a:cs typeface="Trebuchet MS"/>
              </a:rPr>
              <a:t>h</a:t>
            </a:r>
            <a:r>
              <a:rPr sz="4850" spc="114" dirty="0">
                <a:solidFill>
                  <a:srgbClr val="1C1C1B"/>
                </a:solidFill>
                <a:latin typeface="Trebuchet MS"/>
                <a:cs typeface="Trebuchet MS"/>
              </a:rPr>
              <a:t>a</a:t>
            </a:r>
            <a:r>
              <a:rPr sz="4850" spc="-385" dirty="0">
                <a:solidFill>
                  <a:srgbClr val="1C1C1B"/>
                </a:solidFill>
                <a:latin typeface="Trebuchet MS"/>
                <a:cs typeface="Trebuchet MS"/>
              </a:rPr>
              <a:t>r</a:t>
            </a:r>
            <a:r>
              <a:rPr sz="4850" spc="114" dirty="0">
                <a:solidFill>
                  <a:srgbClr val="1C1C1B"/>
                </a:solidFill>
                <a:latin typeface="Trebuchet MS"/>
                <a:cs typeface="Trebuchet MS"/>
              </a:rPr>
              <a:t>a</a:t>
            </a:r>
            <a:r>
              <a:rPr sz="4850" spc="-40" dirty="0">
                <a:solidFill>
                  <a:srgbClr val="1C1C1B"/>
                </a:solidFill>
                <a:latin typeface="Trebuchet MS"/>
                <a:cs typeface="Trebuchet MS"/>
              </a:rPr>
              <a:t>p  </a:t>
            </a:r>
            <a:r>
              <a:rPr sz="4850" spc="55" dirty="0">
                <a:solidFill>
                  <a:srgbClr val="1C1C1B"/>
                </a:solidFill>
                <a:latin typeface="Trebuchet MS"/>
                <a:cs typeface="Trebuchet MS"/>
              </a:rPr>
              <a:t>ada </a:t>
            </a:r>
            <a:r>
              <a:rPr sz="4850" spc="-210" dirty="0">
                <a:solidFill>
                  <a:srgbClr val="1C1C1B"/>
                </a:solidFill>
                <a:latin typeface="Trebuchet MS"/>
                <a:cs typeface="Trebuchet MS"/>
              </a:rPr>
              <a:t>partisipasi </a:t>
            </a:r>
            <a:r>
              <a:rPr sz="4850" spc="-225" dirty="0">
                <a:solidFill>
                  <a:srgbClr val="1C1C1B"/>
                </a:solidFill>
                <a:latin typeface="Trebuchet MS"/>
                <a:cs typeface="Trebuchet MS"/>
              </a:rPr>
              <a:t>penanam </a:t>
            </a:r>
            <a:r>
              <a:rPr sz="4850" spc="-229" dirty="0">
                <a:solidFill>
                  <a:srgbClr val="1C1C1B"/>
                </a:solidFill>
                <a:latin typeface="Trebuchet MS"/>
                <a:cs typeface="Trebuchet MS"/>
              </a:rPr>
              <a:t>modal </a:t>
            </a:r>
            <a:r>
              <a:rPr sz="4850" spc="-210" dirty="0">
                <a:solidFill>
                  <a:srgbClr val="1C1C1B"/>
                </a:solidFill>
                <a:latin typeface="Trebuchet MS"/>
                <a:cs typeface="Trebuchet MS"/>
              </a:rPr>
              <a:t>atau </a:t>
            </a:r>
            <a:r>
              <a:rPr sz="4850" spc="-325" dirty="0">
                <a:solidFill>
                  <a:srgbClr val="1C1C1B"/>
                </a:solidFill>
                <a:latin typeface="Trebuchet MS"/>
                <a:cs typeface="Trebuchet MS"/>
              </a:rPr>
              <a:t>investor </a:t>
            </a:r>
            <a:r>
              <a:rPr sz="4850" spc="-190" dirty="0">
                <a:solidFill>
                  <a:srgbClr val="1C1C1B"/>
                </a:solidFill>
                <a:latin typeface="Trebuchet MS"/>
                <a:cs typeface="Trebuchet MS"/>
              </a:rPr>
              <a:t>dalam </a:t>
            </a:r>
            <a:r>
              <a:rPr sz="4850" spc="-1450" dirty="0">
                <a:solidFill>
                  <a:srgbClr val="1C1C1B"/>
                </a:solidFill>
                <a:latin typeface="Trebuchet MS"/>
                <a:cs typeface="Trebuchet MS"/>
              </a:rPr>
              <a:t> </a:t>
            </a:r>
            <a:r>
              <a:rPr sz="4850" spc="-65" dirty="0">
                <a:solidFill>
                  <a:srgbClr val="1C1C1B"/>
                </a:solidFill>
                <a:latin typeface="Trebuchet MS"/>
                <a:cs typeface="Trebuchet MS"/>
              </a:rPr>
              <a:t>p</a:t>
            </a:r>
            <a:r>
              <a:rPr sz="4850" spc="-165" dirty="0">
                <a:solidFill>
                  <a:srgbClr val="1C1C1B"/>
                </a:solidFill>
                <a:latin typeface="Trebuchet MS"/>
                <a:cs typeface="Trebuchet MS"/>
              </a:rPr>
              <a:t>e</a:t>
            </a:r>
            <a:r>
              <a:rPr sz="4850" spc="-705" dirty="0">
                <a:solidFill>
                  <a:srgbClr val="1C1C1B"/>
                </a:solidFill>
                <a:latin typeface="Trebuchet MS"/>
                <a:cs typeface="Trebuchet MS"/>
              </a:rPr>
              <a:t>m</a:t>
            </a:r>
            <a:r>
              <a:rPr sz="4850" spc="-65" dirty="0">
                <a:solidFill>
                  <a:srgbClr val="1C1C1B"/>
                </a:solidFill>
                <a:latin typeface="Trebuchet MS"/>
                <a:cs typeface="Trebuchet MS"/>
              </a:rPr>
              <a:t>b</a:t>
            </a:r>
            <a:r>
              <a:rPr sz="4850" spc="114" dirty="0">
                <a:solidFill>
                  <a:srgbClr val="1C1C1B"/>
                </a:solidFill>
                <a:latin typeface="Trebuchet MS"/>
                <a:cs typeface="Trebuchet MS"/>
              </a:rPr>
              <a:t>a</a:t>
            </a:r>
            <a:r>
              <a:rPr sz="4850" spc="-440" dirty="0">
                <a:solidFill>
                  <a:srgbClr val="1C1C1B"/>
                </a:solidFill>
                <a:latin typeface="Trebuchet MS"/>
                <a:cs typeface="Trebuchet MS"/>
              </a:rPr>
              <a:t>n</a:t>
            </a:r>
            <a:r>
              <a:rPr sz="4850" spc="204" dirty="0">
                <a:solidFill>
                  <a:srgbClr val="1C1C1B"/>
                </a:solidFill>
                <a:latin typeface="Trebuchet MS"/>
                <a:cs typeface="Trebuchet MS"/>
              </a:rPr>
              <a:t>g</a:t>
            </a:r>
            <a:r>
              <a:rPr sz="4850" spc="-580" dirty="0">
                <a:solidFill>
                  <a:srgbClr val="1C1C1B"/>
                </a:solidFill>
                <a:latin typeface="Trebuchet MS"/>
                <a:cs typeface="Trebuchet MS"/>
              </a:rPr>
              <a:t>u</a:t>
            </a:r>
            <a:r>
              <a:rPr sz="4850" spc="-440" dirty="0">
                <a:solidFill>
                  <a:srgbClr val="1C1C1B"/>
                </a:solidFill>
                <a:latin typeface="Trebuchet MS"/>
                <a:cs typeface="Trebuchet MS"/>
              </a:rPr>
              <a:t>n</a:t>
            </a:r>
            <a:r>
              <a:rPr sz="4850" spc="114" dirty="0">
                <a:solidFill>
                  <a:srgbClr val="1C1C1B"/>
                </a:solidFill>
                <a:latin typeface="Trebuchet MS"/>
                <a:cs typeface="Trebuchet MS"/>
              </a:rPr>
              <a:t>a</a:t>
            </a:r>
            <a:r>
              <a:rPr sz="4850" spc="-434" dirty="0">
                <a:solidFill>
                  <a:srgbClr val="1C1C1B"/>
                </a:solidFill>
                <a:latin typeface="Trebuchet MS"/>
                <a:cs typeface="Trebuchet MS"/>
              </a:rPr>
              <a:t>n</a:t>
            </a:r>
            <a:r>
              <a:rPr sz="4850" spc="-270" dirty="0">
                <a:solidFill>
                  <a:srgbClr val="1C1C1B"/>
                </a:solidFill>
                <a:latin typeface="Trebuchet MS"/>
                <a:cs typeface="Trebuchet MS"/>
              </a:rPr>
              <a:t> </a:t>
            </a:r>
            <a:r>
              <a:rPr sz="4850" spc="-440" dirty="0">
                <a:solidFill>
                  <a:srgbClr val="1C1C1B"/>
                </a:solidFill>
                <a:latin typeface="Trebuchet MS"/>
                <a:cs typeface="Trebuchet MS"/>
              </a:rPr>
              <a:t>n</a:t>
            </a:r>
            <a:r>
              <a:rPr sz="4850" spc="114" dirty="0">
                <a:solidFill>
                  <a:srgbClr val="1C1C1B"/>
                </a:solidFill>
                <a:latin typeface="Trebuchet MS"/>
                <a:cs typeface="Trebuchet MS"/>
              </a:rPr>
              <a:t>a</a:t>
            </a:r>
            <a:r>
              <a:rPr sz="4850" spc="-330" dirty="0">
                <a:solidFill>
                  <a:srgbClr val="1C1C1B"/>
                </a:solidFill>
                <a:latin typeface="Trebuchet MS"/>
                <a:cs typeface="Trebuchet MS"/>
              </a:rPr>
              <a:t>s</a:t>
            </a:r>
            <a:r>
              <a:rPr sz="4850" spc="-285" dirty="0">
                <a:solidFill>
                  <a:srgbClr val="1C1C1B"/>
                </a:solidFill>
                <a:latin typeface="Trebuchet MS"/>
                <a:cs typeface="Trebuchet MS"/>
              </a:rPr>
              <a:t>i</a:t>
            </a:r>
            <a:r>
              <a:rPr sz="4850" spc="-105" dirty="0">
                <a:solidFill>
                  <a:srgbClr val="1C1C1B"/>
                </a:solidFill>
                <a:latin typeface="Trebuchet MS"/>
                <a:cs typeface="Trebuchet MS"/>
              </a:rPr>
              <a:t>o</a:t>
            </a:r>
            <a:r>
              <a:rPr sz="4850" spc="-440" dirty="0">
                <a:solidFill>
                  <a:srgbClr val="1C1C1B"/>
                </a:solidFill>
                <a:latin typeface="Trebuchet MS"/>
                <a:cs typeface="Trebuchet MS"/>
              </a:rPr>
              <a:t>n</a:t>
            </a:r>
            <a:r>
              <a:rPr sz="4850" spc="114" dirty="0">
                <a:solidFill>
                  <a:srgbClr val="1C1C1B"/>
                </a:solidFill>
                <a:latin typeface="Trebuchet MS"/>
                <a:cs typeface="Trebuchet MS"/>
              </a:rPr>
              <a:t>a</a:t>
            </a:r>
            <a:r>
              <a:rPr sz="4850" spc="-405" dirty="0">
                <a:solidFill>
                  <a:srgbClr val="1C1C1B"/>
                </a:solidFill>
                <a:latin typeface="Trebuchet MS"/>
                <a:cs typeface="Trebuchet MS"/>
              </a:rPr>
              <a:t>l</a:t>
            </a:r>
            <a:r>
              <a:rPr sz="4850" spc="-440" dirty="0">
                <a:solidFill>
                  <a:srgbClr val="1C1C1B"/>
                </a:solidFill>
                <a:latin typeface="Trebuchet MS"/>
                <a:cs typeface="Trebuchet MS"/>
              </a:rPr>
              <a:t>n</a:t>
            </a:r>
            <a:r>
              <a:rPr sz="4850" spc="-375" dirty="0">
                <a:solidFill>
                  <a:srgbClr val="1C1C1B"/>
                </a:solidFill>
                <a:latin typeface="Trebuchet MS"/>
                <a:cs typeface="Trebuchet MS"/>
              </a:rPr>
              <a:t>y</a:t>
            </a:r>
            <a:r>
              <a:rPr sz="4850" spc="114" dirty="0">
                <a:solidFill>
                  <a:srgbClr val="1C1C1B"/>
                </a:solidFill>
                <a:latin typeface="Trebuchet MS"/>
                <a:cs typeface="Trebuchet MS"/>
              </a:rPr>
              <a:t>a</a:t>
            </a:r>
            <a:r>
              <a:rPr sz="4800" spc="-819" dirty="0">
                <a:solidFill>
                  <a:srgbClr val="1C1C1B"/>
                </a:solidFill>
                <a:latin typeface="Trebuchet MS"/>
                <a:cs typeface="Trebuchet MS"/>
              </a:rPr>
              <a:t>.</a:t>
            </a:r>
            <a:endParaRPr sz="4800">
              <a:latin typeface="Trebuchet MS"/>
              <a:cs typeface="Trebuchet MS"/>
            </a:endParaRPr>
          </a:p>
        </p:txBody>
      </p:sp>
      <p:sp>
        <p:nvSpPr>
          <p:cNvPr id="4" name="object 4"/>
          <p:cNvSpPr/>
          <p:nvPr/>
        </p:nvSpPr>
        <p:spPr>
          <a:xfrm>
            <a:off x="13747925" y="0"/>
            <a:ext cx="4538345" cy="4826000"/>
          </a:xfrm>
          <a:custGeom>
            <a:avLst/>
            <a:gdLst/>
            <a:ahLst/>
            <a:cxnLst/>
            <a:rect l="l" t="t" r="r" b="b"/>
            <a:pathLst>
              <a:path w="4538344" h="4826000">
                <a:moveTo>
                  <a:pt x="2534930" y="4755284"/>
                </a:moveTo>
                <a:lnTo>
                  <a:pt x="2458331" y="4824043"/>
                </a:lnTo>
                <a:lnTo>
                  <a:pt x="2437826" y="4825383"/>
                </a:lnTo>
                <a:lnTo>
                  <a:pt x="2420132" y="4824200"/>
                </a:lnTo>
                <a:lnTo>
                  <a:pt x="2398794" y="4809222"/>
                </a:lnTo>
                <a:lnTo>
                  <a:pt x="2387188" y="4802574"/>
                </a:lnTo>
                <a:lnTo>
                  <a:pt x="2376831" y="4794804"/>
                </a:lnTo>
                <a:lnTo>
                  <a:pt x="2367723" y="4785914"/>
                </a:lnTo>
                <a:lnTo>
                  <a:pt x="2359760" y="4775996"/>
                </a:lnTo>
                <a:lnTo>
                  <a:pt x="2336599" y="4745588"/>
                </a:lnTo>
                <a:lnTo>
                  <a:pt x="2320152" y="4726219"/>
                </a:lnTo>
                <a:lnTo>
                  <a:pt x="2312761" y="4715787"/>
                </a:lnTo>
                <a:lnTo>
                  <a:pt x="2298448" y="4694503"/>
                </a:lnTo>
                <a:lnTo>
                  <a:pt x="2284759" y="4672659"/>
                </a:lnTo>
                <a:lnTo>
                  <a:pt x="2279242" y="4660545"/>
                </a:lnTo>
                <a:lnTo>
                  <a:pt x="2264773" y="4639401"/>
                </a:lnTo>
                <a:lnTo>
                  <a:pt x="2252801" y="4616015"/>
                </a:lnTo>
                <a:lnTo>
                  <a:pt x="2238332" y="4594871"/>
                </a:lnTo>
                <a:lnTo>
                  <a:pt x="2213296" y="4549080"/>
                </a:lnTo>
                <a:lnTo>
                  <a:pt x="2186699" y="4504690"/>
                </a:lnTo>
                <a:lnTo>
                  <a:pt x="2150994" y="4451410"/>
                </a:lnTo>
                <a:lnTo>
                  <a:pt x="2124085" y="4407300"/>
                </a:lnTo>
                <a:lnTo>
                  <a:pt x="2096865" y="4363470"/>
                </a:lnTo>
                <a:lnTo>
                  <a:pt x="2079248" y="4328086"/>
                </a:lnTo>
                <a:lnTo>
                  <a:pt x="2053786" y="4282677"/>
                </a:lnTo>
                <a:lnTo>
                  <a:pt x="2028484" y="4237125"/>
                </a:lnTo>
                <a:lnTo>
                  <a:pt x="2002863" y="4191859"/>
                </a:lnTo>
                <a:lnTo>
                  <a:pt x="1990839" y="4168520"/>
                </a:lnTo>
                <a:lnTo>
                  <a:pt x="1970020" y="4136010"/>
                </a:lnTo>
                <a:lnTo>
                  <a:pt x="1948576" y="4104060"/>
                </a:lnTo>
                <a:lnTo>
                  <a:pt x="1934679" y="4082403"/>
                </a:lnTo>
                <a:lnTo>
                  <a:pt x="1909229" y="4054050"/>
                </a:lnTo>
                <a:lnTo>
                  <a:pt x="1840899" y="4064188"/>
                </a:lnTo>
                <a:lnTo>
                  <a:pt x="1803585" y="4063550"/>
                </a:lnTo>
                <a:lnTo>
                  <a:pt x="1775067" y="4072083"/>
                </a:lnTo>
                <a:lnTo>
                  <a:pt x="1687846" y="4082112"/>
                </a:lnTo>
                <a:lnTo>
                  <a:pt x="1667393" y="4083405"/>
                </a:lnTo>
                <a:lnTo>
                  <a:pt x="1627738" y="4084870"/>
                </a:lnTo>
                <a:lnTo>
                  <a:pt x="1607285" y="4086163"/>
                </a:lnTo>
                <a:lnTo>
                  <a:pt x="1565861" y="4089215"/>
                </a:lnTo>
                <a:lnTo>
                  <a:pt x="1484260" y="4094200"/>
                </a:lnTo>
                <a:lnTo>
                  <a:pt x="1401462" y="4100258"/>
                </a:lnTo>
                <a:lnTo>
                  <a:pt x="1361026" y="4102423"/>
                </a:lnTo>
                <a:lnTo>
                  <a:pt x="1329697" y="4113479"/>
                </a:lnTo>
                <a:lnTo>
                  <a:pt x="1250750" y="4116081"/>
                </a:lnTo>
                <a:lnTo>
                  <a:pt x="1180339" y="4128087"/>
                </a:lnTo>
                <a:lnTo>
                  <a:pt x="1140892" y="4129365"/>
                </a:lnTo>
                <a:lnTo>
                  <a:pt x="1087492" y="4126101"/>
                </a:lnTo>
                <a:lnTo>
                  <a:pt x="998299" y="4137900"/>
                </a:lnTo>
                <a:lnTo>
                  <a:pt x="945859" y="4133774"/>
                </a:lnTo>
                <a:lnTo>
                  <a:pt x="902542" y="4138526"/>
                </a:lnTo>
                <a:lnTo>
                  <a:pt x="843787" y="4140069"/>
                </a:lnTo>
                <a:lnTo>
                  <a:pt x="789767" y="4137361"/>
                </a:lnTo>
                <a:lnTo>
                  <a:pt x="749590" y="4122227"/>
                </a:lnTo>
                <a:lnTo>
                  <a:pt x="731112" y="4087615"/>
                </a:lnTo>
                <a:lnTo>
                  <a:pt x="725332" y="4041606"/>
                </a:lnTo>
                <a:lnTo>
                  <a:pt x="741669" y="3992808"/>
                </a:lnTo>
                <a:lnTo>
                  <a:pt x="745102" y="3972661"/>
                </a:lnTo>
                <a:lnTo>
                  <a:pt x="747598" y="3953354"/>
                </a:lnTo>
                <a:lnTo>
                  <a:pt x="749470" y="3934607"/>
                </a:lnTo>
                <a:lnTo>
                  <a:pt x="751030" y="3916141"/>
                </a:lnTo>
                <a:lnTo>
                  <a:pt x="750715" y="3882291"/>
                </a:lnTo>
                <a:lnTo>
                  <a:pt x="747227" y="3868356"/>
                </a:lnTo>
                <a:lnTo>
                  <a:pt x="752223" y="3863872"/>
                </a:lnTo>
                <a:lnTo>
                  <a:pt x="748735" y="3849937"/>
                </a:lnTo>
                <a:lnTo>
                  <a:pt x="753730" y="3845452"/>
                </a:lnTo>
                <a:lnTo>
                  <a:pt x="757164" y="3825305"/>
                </a:lnTo>
                <a:lnTo>
                  <a:pt x="768144" y="3815448"/>
                </a:lnTo>
                <a:lnTo>
                  <a:pt x="770016" y="3796702"/>
                </a:lnTo>
                <a:lnTo>
                  <a:pt x="782659" y="3768286"/>
                </a:lnTo>
                <a:lnTo>
                  <a:pt x="786821" y="3747484"/>
                </a:lnTo>
                <a:lnTo>
                  <a:pt x="791607" y="3726122"/>
                </a:lnTo>
                <a:lnTo>
                  <a:pt x="796081" y="3705040"/>
                </a:lnTo>
                <a:lnTo>
                  <a:pt x="806069" y="3661941"/>
                </a:lnTo>
                <a:lnTo>
                  <a:pt x="833281" y="3586317"/>
                </a:lnTo>
                <a:lnTo>
                  <a:pt x="843270" y="3543218"/>
                </a:lnTo>
                <a:lnTo>
                  <a:pt x="871106" y="3467033"/>
                </a:lnTo>
                <a:lnTo>
                  <a:pt x="875163" y="3446324"/>
                </a:lnTo>
                <a:lnTo>
                  <a:pt x="879533" y="3425336"/>
                </a:lnTo>
                <a:lnTo>
                  <a:pt x="884527" y="3403787"/>
                </a:lnTo>
                <a:lnTo>
                  <a:pt x="890458" y="3381397"/>
                </a:lnTo>
                <a:lnTo>
                  <a:pt x="918294" y="3305211"/>
                </a:lnTo>
                <a:lnTo>
                  <a:pt x="911633" y="3311190"/>
                </a:lnTo>
                <a:lnTo>
                  <a:pt x="917616" y="3288754"/>
                </a:lnTo>
                <a:lnTo>
                  <a:pt x="919850" y="3235550"/>
                </a:lnTo>
                <a:lnTo>
                  <a:pt x="925833" y="3213114"/>
                </a:lnTo>
                <a:lnTo>
                  <a:pt x="932179" y="3173285"/>
                </a:lnTo>
                <a:lnTo>
                  <a:pt x="930356" y="3157855"/>
                </a:lnTo>
                <a:lnTo>
                  <a:pt x="894914" y="3138471"/>
                </a:lnTo>
                <a:lnTo>
                  <a:pt x="873524" y="3123540"/>
                </a:lnTo>
                <a:lnTo>
                  <a:pt x="861554" y="3117218"/>
                </a:lnTo>
                <a:lnTo>
                  <a:pt x="841724" y="3100886"/>
                </a:lnTo>
                <a:lnTo>
                  <a:pt x="830691" y="3093724"/>
                </a:lnTo>
                <a:lnTo>
                  <a:pt x="800297" y="3069809"/>
                </a:lnTo>
                <a:lnTo>
                  <a:pt x="770215" y="3045613"/>
                </a:lnTo>
                <a:lnTo>
                  <a:pt x="740757" y="3020858"/>
                </a:lnTo>
                <a:lnTo>
                  <a:pt x="712236" y="2995261"/>
                </a:lnTo>
                <a:lnTo>
                  <a:pt x="683195" y="2970131"/>
                </a:lnTo>
                <a:lnTo>
                  <a:pt x="652592" y="2946403"/>
                </a:lnTo>
                <a:lnTo>
                  <a:pt x="612882" y="2913785"/>
                </a:lnTo>
                <a:lnTo>
                  <a:pt x="581967" y="2890337"/>
                </a:lnTo>
                <a:lnTo>
                  <a:pt x="552041" y="2866001"/>
                </a:lnTo>
                <a:lnTo>
                  <a:pt x="493438" y="2816209"/>
                </a:lnTo>
                <a:lnTo>
                  <a:pt x="463513" y="2791874"/>
                </a:lnTo>
                <a:lnTo>
                  <a:pt x="454509" y="2782890"/>
                </a:lnTo>
                <a:lnTo>
                  <a:pt x="443735" y="2775495"/>
                </a:lnTo>
                <a:lnTo>
                  <a:pt x="434731" y="2766511"/>
                </a:lnTo>
                <a:lnTo>
                  <a:pt x="401950" y="2744739"/>
                </a:lnTo>
                <a:lnTo>
                  <a:pt x="360335" y="2713829"/>
                </a:lnTo>
                <a:lnTo>
                  <a:pt x="318429" y="2683182"/>
                </a:lnTo>
                <a:lnTo>
                  <a:pt x="284774" y="2662194"/>
                </a:lnTo>
                <a:lnTo>
                  <a:pt x="242460" y="2631912"/>
                </a:lnTo>
                <a:lnTo>
                  <a:pt x="200030" y="2601735"/>
                </a:lnTo>
                <a:lnTo>
                  <a:pt x="166025" y="2581061"/>
                </a:lnTo>
                <a:lnTo>
                  <a:pt x="144583" y="2566176"/>
                </a:lnTo>
                <a:lnTo>
                  <a:pt x="111431" y="2544737"/>
                </a:lnTo>
                <a:lnTo>
                  <a:pt x="98472" y="2539303"/>
                </a:lnTo>
                <a:lnTo>
                  <a:pt x="88011" y="2531628"/>
                </a:lnTo>
                <a:lnTo>
                  <a:pt x="68338" y="2515155"/>
                </a:lnTo>
                <a:lnTo>
                  <a:pt x="729114" y="1922010"/>
                </a:lnTo>
                <a:lnTo>
                  <a:pt x="713759" y="1884596"/>
                </a:lnTo>
                <a:lnTo>
                  <a:pt x="699028" y="1846620"/>
                </a:lnTo>
                <a:lnTo>
                  <a:pt x="677063" y="1798073"/>
                </a:lnTo>
                <a:lnTo>
                  <a:pt x="665454" y="1757295"/>
                </a:lnTo>
                <a:lnTo>
                  <a:pt x="656033" y="1731620"/>
                </a:lnTo>
                <a:lnTo>
                  <a:pt x="646923" y="1705665"/>
                </a:lnTo>
                <a:lnTo>
                  <a:pt x="638438" y="1679149"/>
                </a:lnTo>
                <a:lnTo>
                  <a:pt x="630890" y="1651793"/>
                </a:lnTo>
                <a:lnTo>
                  <a:pt x="622821" y="1624903"/>
                </a:lnTo>
                <a:lnTo>
                  <a:pt x="613191" y="1599415"/>
                </a:lnTo>
                <a:lnTo>
                  <a:pt x="602937" y="1574487"/>
                </a:lnTo>
                <a:lnTo>
                  <a:pt x="592995" y="1549280"/>
                </a:lnTo>
                <a:lnTo>
                  <a:pt x="574986" y="1514247"/>
                </a:lnTo>
                <a:lnTo>
                  <a:pt x="565148" y="1488946"/>
                </a:lnTo>
                <a:lnTo>
                  <a:pt x="554686" y="1464205"/>
                </a:lnTo>
                <a:lnTo>
                  <a:pt x="543287" y="1440305"/>
                </a:lnTo>
                <a:lnTo>
                  <a:pt x="532408" y="1415938"/>
                </a:lnTo>
                <a:lnTo>
                  <a:pt x="514607" y="1380719"/>
                </a:lnTo>
                <a:lnTo>
                  <a:pt x="505914" y="1354390"/>
                </a:lnTo>
                <a:lnTo>
                  <a:pt x="496908" y="1328341"/>
                </a:lnTo>
                <a:lnTo>
                  <a:pt x="486914" y="1303180"/>
                </a:lnTo>
                <a:lnTo>
                  <a:pt x="457194" y="1244528"/>
                </a:lnTo>
                <a:lnTo>
                  <a:pt x="447200" y="1219367"/>
                </a:lnTo>
                <a:lnTo>
                  <a:pt x="437154" y="1194253"/>
                </a:lnTo>
                <a:lnTo>
                  <a:pt x="426171" y="1169979"/>
                </a:lnTo>
                <a:lnTo>
                  <a:pt x="423047" y="1155717"/>
                </a:lnTo>
                <a:lnTo>
                  <a:pt x="411128" y="1132284"/>
                </a:lnTo>
                <a:lnTo>
                  <a:pt x="403789" y="1121805"/>
                </a:lnTo>
                <a:lnTo>
                  <a:pt x="398324" y="1109645"/>
                </a:lnTo>
                <a:lnTo>
                  <a:pt x="394107" y="1096364"/>
                </a:lnTo>
                <a:lnTo>
                  <a:pt x="398999" y="1091973"/>
                </a:lnTo>
                <a:lnTo>
                  <a:pt x="401599" y="1072573"/>
                </a:lnTo>
                <a:lnTo>
                  <a:pt x="447393" y="1031466"/>
                </a:lnTo>
                <a:lnTo>
                  <a:pt x="461861" y="1035545"/>
                </a:lnTo>
                <a:lnTo>
                  <a:pt x="475704" y="1040185"/>
                </a:lnTo>
                <a:lnTo>
                  <a:pt x="480752" y="1035654"/>
                </a:lnTo>
                <a:lnTo>
                  <a:pt x="527120" y="1028164"/>
                </a:lnTo>
                <a:lnTo>
                  <a:pt x="581036" y="1030965"/>
                </a:lnTo>
                <a:lnTo>
                  <a:pt x="670338" y="1019067"/>
                </a:lnTo>
                <a:lnTo>
                  <a:pt x="728831" y="1017760"/>
                </a:lnTo>
                <a:lnTo>
                  <a:pt x="827554" y="997406"/>
                </a:lnTo>
                <a:lnTo>
                  <a:pt x="884937" y="997095"/>
                </a:lnTo>
                <a:lnTo>
                  <a:pt x="933651" y="987499"/>
                </a:lnTo>
                <a:lnTo>
                  <a:pt x="1037644" y="979480"/>
                </a:lnTo>
                <a:lnTo>
                  <a:pt x="1092934" y="981048"/>
                </a:lnTo>
                <a:lnTo>
                  <a:pt x="1194929" y="974823"/>
                </a:lnTo>
                <a:lnTo>
                  <a:pt x="1241708" y="966964"/>
                </a:lnTo>
                <a:lnTo>
                  <a:pt x="1297034" y="968500"/>
                </a:lnTo>
                <a:lnTo>
                  <a:pt x="1391055" y="952366"/>
                </a:lnTo>
                <a:lnTo>
                  <a:pt x="1446790" y="953534"/>
                </a:lnTo>
                <a:lnTo>
                  <a:pt x="1494251" y="945063"/>
                </a:lnTo>
                <a:lnTo>
                  <a:pt x="1550441" y="945823"/>
                </a:lnTo>
                <a:lnTo>
                  <a:pt x="1646736" y="927648"/>
                </a:lnTo>
                <a:lnTo>
                  <a:pt x="1670259" y="923599"/>
                </a:lnTo>
                <a:lnTo>
                  <a:pt x="1702577" y="928721"/>
                </a:lnTo>
                <a:lnTo>
                  <a:pt x="1727036" y="923832"/>
                </a:lnTo>
                <a:lnTo>
                  <a:pt x="1752432" y="918101"/>
                </a:lnTo>
                <a:lnTo>
                  <a:pt x="1762423" y="909132"/>
                </a:lnTo>
                <a:lnTo>
                  <a:pt x="1777568" y="912604"/>
                </a:lnTo>
                <a:lnTo>
                  <a:pt x="2667641" y="113633"/>
                </a:lnTo>
                <a:lnTo>
                  <a:pt x="2679647" y="136987"/>
                </a:lnTo>
                <a:lnTo>
                  <a:pt x="2697968" y="171740"/>
                </a:lnTo>
                <a:lnTo>
                  <a:pt x="2716914" y="205931"/>
                </a:lnTo>
                <a:lnTo>
                  <a:pt x="2750746" y="260893"/>
                </a:lnTo>
                <a:lnTo>
                  <a:pt x="2768911" y="295786"/>
                </a:lnTo>
                <a:lnTo>
                  <a:pt x="2774376" y="307946"/>
                </a:lnTo>
                <a:lnTo>
                  <a:pt x="2788273" y="329603"/>
                </a:lnTo>
                <a:lnTo>
                  <a:pt x="2801234" y="352102"/>
                </a:lnTo>
                <a:lnTo>
                  <a:pt x="2805086" y="365710"/>
                </a:lnTo>
                <a:lnTo>
                  <a:pt x="2817109" y="389050"/>
                </a:lnTo>
                <a:lnTo>
                  <a:pt x="2835119" y="424082"/>
                </a:lnTo>
                <a:lnTo>
                  <a:pt x="2853440" y="458834"/>
                </a:lnTo>
                <a:lnTo>
                  <a:pt x="2872386" y="493026"/>
                </a:lnTo>
                <a:lnTo>
                  <a:pt x="2892269" y="526377"/>
                </a:lnTo>
                <a:lnTo>
                  <a:pt x="2911631" y="560195"/>
                </a:lnTo>
                <a:lnTo>
                  <a:pt x="2929432" y="595414"/>
                </a:lnTo>
                <a:lnTo>
                  <a:pt x="2955092" y="640645"/>
                </a:lnTo>
                <a:lnTo>
                  <a:pt x="2972581" y="676144"/>
                </a:lnTo>
                <a:lnTo>
                  <a:pt x="2984032" y="699997"/>
                </a:lnTo>
                <a:lnTo>
                  <a:pt x="3014169" y="758276"/>
                </a:lnTo>
                <a:lnTo>
                  <a:pt x="3034104" y="791580"/>
                </a:lnTo>
                <a:lnTo>
                  <a:pt x="3058047" y="838352"/>
                </a:lnTo>
                <a:lnTo>
                  <a:pt x="3258145" y="795263"/>
                </a:lnTo>
                <a:lnTo>
                  <a:pt x="3356344" y="775379"/>
                </a:lnTo>
                <a:lnTo>
                  <a:pt x="3389858" y="762362"/>
                </a:lnTo>
                <a:lnTo>
                  <a:pt x="3432168" y="758515"/>
                </a:lnTo>
                <a:lnTo>
                  <a:pt x="3475102" y="754108"/>
                </a:lnTo>
                <a:lnTo>
                  <a:pt x="3518972" y="748860"/>
                </a:lnTo>
                <a:lnTo>
                  <a:pt x="3554411" y="734114"/>
                </a:lnTo>
                <a:lnTo>
                  <a:pt x="3641008" y="724645"/>
                </a:lnTo>
                <a:lnTo>
                  <a:pt x="3676447" y="709900"/>
                </a:lnTo>
                <a:lnTo>
                  <a:pt x="3741863" y="702378"/>
                </a:lnTo>
                <a:lnTo>
                  <a:pt x="3755184" y="690420"/>
                </a:lnTo>
                <a:lnTo>
                  <a:pt x="3797129" y="686900"/>
                </a:lnTo>
                <a:lnTo>
                  <a:pt x="3830591" y="673929"/>
                </a:lnTo>
                <a:lnTo>
                  <a:pt x="3872536" y="670409"/>
                </a:lnTo>
                <a:lnTo>
                  <a:pt x="3905998" y="657439"/>
                </a:lnTo>
                <a:lnTo>
                  <a:pt x="3924473" y="657921"/>
                </a:lnTo>
                <a:lnTo>
                  <a:pt x="3931524" y="651591"/>
                </a:lnTo>
                <a:lnTo>
                  <a:pt x="3997799" y="643299"/>
                </a:lnTo>
                <a:lnTo>
                  <a:pt x="4032769" y="628973"/>
                </a:lnTo>
                <a:lnTo>
                  <a:pt x="4075287" y="624940"/>
                </a:lnTo>
                <a:lnTo>
                  <a:pt x="4102246" y="634873"/>
                </a:lnTo>
                <a:lnTo>
                  <a:pt x="4107241" y="630389"/>
                </a:lnTo>
                <a:lnTo>
                  <a:pt x="4120720" y="635355"/>
                </a:lnTo>
                <a:lnTo>
                  <a:pt x="4166153" y="645771"/>
                </a:lnTo>
                <a:lnTo>
                  <a:pt x="4194518" y="671507"/>
                </a:lnTo>
                <a:lnTo>
                  <a:pt x="4202226" y="732854"/>
                </a:lnTo>
                <a:lnTo>
                  <a:pt x="4189219" y="778661"/>
                </a:lnTo>
                <a:lnTo>
                  <a:pt x="4185161" y="799370"/>
                </a:lnTo>
                <a:lnTo>
                  <a:pt x="4172308" y="810907"/>
                </a:lnTo>
                <a:lnTo>
                  <a:pt x="4167314" y="832457"/>
                </a:lnTo>
                <a:lnTo>
                  <a:pt x="4161383" y="854847"/>
                </a:lnTo>
                <a:lnTo>
                  <a:pt x="4142911" y="888494"/>
                </a:lnTo>
                <a:lnTo>
                  <a:pt x="4115699" y="964119"/>
                </a:lnTo>
                <a:lnTo>
                  <a:pt x="4097227" y="997766"/>
                </a:lnTo>
                <a:lnTo>
                  <a:pt x="4041555" y="1150137"/>
                </a:lnTo>
                <a:lnTo>
                  <a:pt x="4022563" y="1184252"/>
                </a:lnTo>
                <a:lnTo>
                  <a:pt x="4012054" y="1227817"/>
                </a:lnTo>
                <a:lnTo>
                  <a:pt x="3993061" y="1261932"/>
                </a:lnTo>
                <a:lnTo>
                  <a:pt x="3982552" y="1305497"/>
                </a:lnTo>
                <a:lnTo>
                  <a:pt x="3964080" y="1339145"/>
                </a:lnTo>
                <a:lnTo>
                  <a:pt x="3936869" y="1414770"/>
                </a:lnTo>
                <a:lnTo>
                  <a:pt x="3926880" y="1457868"/>
                </a:lnTo>
                <a:lnTo>
                  <a:pt x="3916424" y="1501387"/>
                </a:lnTo>
                <a:lnTo>
                  <a:pt x="3897795" y="1535174"/>
                </a:lnTo>
                <a:lnTo>
                  <a:pt x="3888275" y="1577852"/>
                </a:lnTo>
                <a:lnTo>
                  <a:pt x="3871208" y="1610239"/>
                </a:lnTo>
                <a:lnTo>
                  <a:pt x="3854871" y="1659036"/>
                </a:lnTo>
                <a:lnTo>
                  <a:pt x="3866685" y="1665497"/>
                </a:lnTo>
                <a:lnTo>
                  <a:pt x="3880216" y="1670417"/>
                </a:lnTo>
                <a:lnTo>
                  <a:pt x="3902543" y="1684508"/>
                </a:lnTo>
                <a:lnTo>
                  <a:pt x="3917011" y="1688587"/>
                </a:lnTo>
                <a:lnTo>
                  <a:pt x="3940899" y="1701276"/>
                </a:lnTo>
                <a:lnTo>
                  <a:pt x="3976862" y="1720193"/>
                </a:lnTo>
                <a:lnTo>
                  <a:pt x="4050035" y="1756905"/>
                </a:lnTo>
                <a:lnTo>
                  <a:pt x="4085998" y="1775822"/>
                </a:lnTo>
                <a:lnTo>
                  <a:pt x="4121908" y="1794786"/>
                </a:lnTo>
                <a:lnTo>
                  <a:pt x="4158130" y="1813469"/>
                </a:lnTo>
                <a:lnTo>
                  <a:pt x="4193728" y="1832713"/>
                </a:lnTo>
                <a:lnTo>
                  <a:pt x="4270286" y="1883455"/>
                </a:lnTo>
                <a:lnTo>
                  <a:pt x="4305884" y="1902698"/>
                </a:lnTo>
                <a:lnTo>
                  <a:pt x="4342106" y="1921382"/>
                </a:lnTo>
                <a:lnTo>
                  <a:pt x="4386500" y="1949796"/>
                </a:lnTo>
                <a:lnTo>
                  <a:pt x="4423738" y="1967568"/>
                </a:lnTo>
                <a:lnTo>
                  <a:pt x="4470043" y="1994267"/>
                </a:lnTo>
                <a:lnTo>
                  <a:pt x="4508213" y="2011202"/>
                </a:lnTo>
                <a:lnTo>
                  <a:pt x="4533001" y="2023084"/>
                </a:lnTo>
                <a:lnTo>
                  <a:pt x="4538007" y="2581773"/>
                </a:lnTo>
                <a:lnTo>
                  <a:pt x="2986484" y="3974493"/>
                </a:lnTo>
                <a:lnTo>
                  <a:pt x="2935020" y="4037755"/>
                </a:lnTo>
                <a:lnTo>
                  <a:pt x="2845729" y="4186172"/>
                </a:lnTo>
                <a:lnTo>
                  <a:pt x="2746761" y="4377407"/>
                </a:lnTo>
                <a:lnTo>
                  <a:pt x="2721783" y="4399829"/>
                </a:lnTo>
                <a:lnTo>
                  <a:pt x="2705288" y="4431701"/>
                </a:lnTo>
                <a:lnTo>
                  <a:pt x="2687701" y="4464554"/>
                </a:lnTo>
                <a:lnTo>
                  <a:pt x="2648779" y="4533625"/>
                </a:lnTo>
                <a:lnTo>
                  <a:pt x="2637802" y="4577610"/>
                </a:lnTo>
                <a:lnTo>
                  <a:pt x="2558502" y="4717058"/>
                </a:lnTo>
                <a:lnTo>
                  <a:pt x="2542943" y="4731025"/>
                </a:lnTo>
                <a:lnTo>
                  <a:pt x="2534930" y="4755284"/>
                </a:lnTo>
                <a:close/>
              </a:path>
              <a:path w="4538344" h="4826000">
                <a:moveTo>
                  <a:pt x="2667641" y="113633"/>
                </a:moveTo>
                <a:lnTo>
                  <a:pt x="1787559" y="903636"/>
                </a:lnTo>
                <a:lnTo>
                  <a:pt x="1798484" y="859696"/>
                </a:lnTo>
                <a:lnTo>
                  <a:pt x="1823879" y="836901"/>
                </a:lnTo>
                <a:lnTo>
                  <a:pt x="1927999" y="658107"/>
                </a:lnTo>
                <a:lnTo>
                  <a:pt x="1957973" y="631201"/>
                </a:lnTo>
                <a:lnTo>
                  <a:pt x="2083584" y="416050"/>
                </a:lnTo>
                <a:lnTo>
                  <a:pt x="2282150" y="101279"/>
                </a:lnTo>
                <a:lnTo>
                  <a:pt x="2304525" y="64128"/>
                </a:lnTo>
                <a:lnTo>
                  <a:pt x="2316230" y="19488"/>
                </a:lnTo>
                <a:lnTo>
                  <a:pt x="2337443" y="447"/>
                </a:lnTo>
                <a:lnTo>
                  <a:pt x="2604110" y="0"/>
                </a:lnTo>
                <a:lnTo>
                  <a:pt x="2603551" y="501"/>
                </a:lnTo>
                <a:lnTo>
                  <a:pt x="2623642" y="33665"/>
                </a:lnTo>
                <a:lnTo>
                  <a:pt x="2643108" y="67390"/>
                </a:lnTo>
                <a:lnTo>
                  <a:pt x="2661638" y="101955"/>
                </a:lnTo>
                <a:lnTo>
                  <a:pt x="2667641" y="113633"/>
                </a:lnTo>
                <a:close/>
              </a:path>
              <a:path w="4538344" h="4826000">
                <a:moveTo>
                  <a:pt x="729114" y="1922010"/>
                </a:moveTo>
                <a:lnTo>
                  <a:pt x="66360" y="2516930"/>
                </a:lnTo>
                <a:lnTo>
                  <a:pt x="46999" y="2500177"/>
                </a:lnTo>
                <a:lnTo>
                  <a:pt x="36747" y="2492314"/>
                </a:lnTo>
                <a:lnTo>
                  <a:pt x="27743" y="2483330"/>
                </a:lnTo>
                <a:lnTo>
                  <a:pt x="12128" y="2463214"/>
                </a:lnTo>
                <a:lnTo>
                  <a:pt x="8432" y="2449466"/>
                </a:lnTo>
                <a:lnTo>
                  <a:pt x="0" y="2422903"/>
                </a:lnTo>
                <a:lnTo>
                  <a:pt x="11032" y="2413000"/>
                </a:lnTo>
                <a:lnTo>
                  <a:pt x="14829" y="2392526"/>
                </a:lnTo>
                <a:lnTo>
                  <a:pt x="135036" y="2284622"/>
                </a:lnTo>
                <a:lnTo>
                  <a:pt x="196182" y="2246800"/>
                </a:lnTo>
                <a:lnTo>
                  <a:pt x="231621" y="2232055"/>
                </a:lnTo>
                <a:lnTo>
                  <a:pt x="286990" y="2182353"/>
                </a:lnTo>
                <a:lnTo>
                  <a:pt x="323938" y="2166253"/>
                </a:lnTo>
                <a:lnTo>
                  <a:pt x="353339" y="2139861"/>
                </a:lnTo>
                <a:lnTo>
                  <a:pt x="391276" y="2122873"/>
                </a:lnTo>
                <a:lnTo>
                  <a:pt x="457418" y="2080567"/>
                </a:lnTo>
                <a:lnTo>
                  <a:pt x="486871" y="2054129"/>
                </a:lnTo>
                <a:lnTo>
                  <a:pt x="525849" y="2036206"/>
                </a:lnTo>
                <a:lnTo>
                  <a:pt x="556968" y="2008273"/>
                </a:lnTo>
                <a:lnTo>
                  <a:pt x="635548" y="1971868"/>
                </a:lnTo>
                <a:lnTo>
                  <a:pt x="647516" y="1961124"/>
                </a:lnTo>
                <a:lnTo>
                  <a:pt x="667344" y="1960392"/>
                </a:lnTo>
                <a:lnTo>
                  <a:pt x="690657" y="1939465"/>
                </a:lnTo>
                <a:lnTo>
                  <a:pt x="729114" y="1922010"/>
                </a:lnTo>
                <a:close/>
              </a:path>
              <a:path w="4538344" h="4826000">
                <a:moveTo>
                  <a:pt x="3931524" y="651591"/>
                </a:moveTo>
                <a:lnTo>
                  <a:pt x="3924473" y="657921"/>
                </a:lnTo>
                <a:lnTo>
                  <a:pt x="3909329" y="654449"/>
                </a:lnTo>
                <a:lnTo>
                  <a:pt x="3931524" y="651591"/>
                </a:lnTo>
                <a:close/>
              </a:path>
              <a:path w="4538344" h="4826000">
                <a:moveTo>
                  <a:pt x="3370248" y="4073728"/>
                </a:moveTo>
                <a:lnTo>
                  <a:pt x="3311908" y="4057832"/>
                </a:lnTo>
                <a:lnTo>
                  <a:pt x="3254504" y="4041096"/>
                </a:lnTo>
                <a:lnTo>
                  <a:pt x="3197725" y="4023799"/>
                </a:lnTo>
                <a:lnTo>
                  <a:pt x="3149742" y="4015672"/>
                </a:lnTo>
                <a:lnTo>
                  <a:pt x="3120859" y="4007467"/>
                </a:lnTo>
                <a:lnTo>
                  <a:pt x="3092911" y="3998422"/>
                </a:lnTo>
                <a:lnTo>
                  <a:pt x="3065589" y="3988815"/>
                </a:lnTo>
                <a:lnTo>
                  <a:pt x="3038578" y="3978929"/>
                </a:lnTo>
                <a:lnTo>
                  <a:pt x="2993145" y="3968514"/>
                </a:lnTo>
                <a:lnTo>
                  <a:pt x="4486527" y="2627983"/>
                </a:lnTo>
                <a:lnTo>
                  <a:pt x="4432357" y="2693675"/>
                </a:lnTo>
                <a:lnTo>
                  <a:pt x="4400406" y="2722356"/>
                </a:lnTo>
                <a:lnTo>
                  <a:pt x="4285664" y="2842420"/>
                </a:lnTo>
                <a:lnTo>
                  <a:pt x="4249722" y="2874683"/>
                </a:lnTo>
                <a:lnTo>
                  <a:pt x="4222424" y="2916253"/>
                </a:lnTo>
                <a:lnTo>
                  <a:pt x="4095155" y="3030496"/>
                </a:lnTo>
                <a:lnTo>
                  <a:pt x="4081158" y="3060126"/>
                </a:lnTo>
                <a:lnTo>
                  <a:pt x="4014237" y="3120197"/>
                </a:lnTo>
                <a:lnTo>
                  <a:pt x="3980050" y="3167952"/>
                </a:lnTo>
                <a:lnTo>
                  <a:pt x="3954760" y="3190654"/>
                </a:lnTo>
                <a:lnTo>
                  <a:pt x="3960225" y="3202814"/>
                </a:lnTo>
                <a:lnTo>
                  <a:pt x="3956582" y="3206084"/>
                </a:lnTo>
                <a:lnTo>
                  <a:pt x="3961423" y="3218804"/>
                </a:lnTo>
                <a:lnTo>
                  <a:pt x="3966888" y="3230964"/>
                </a:lnTo>
                <a:lnTo>
                  <a:pt x="3977510" y="3289695"/>
                </a:lnTo>
                <a:lnTo>
                  <a:pt x="3981988" y="3319807"/>
                </a:lnTo>
                <a:lnTo>
                  <a:pt x="3999428" y="3389483"/>
                </a:lnTo>
                <a:lnTo>
                  <a:pt x="4003906" y="3419596"/>
                </a:lnTo>
                <a:lnTo>
                  <a:pt x="4007863" y="3450176"/>
                </a:lnTo>
                <a:lnTo>
                  <a:pt x="4013923" y="3478868"/>
                </a:lnTo>
                <a:lnTo>
                  <a:pt x="3358434" y="4067267"/>
                </a:lnTo>
                <a:lnTo>
                  <a:pt x="3370248" y="4073728"/>
                </a:lnTo>
                <a:close/>
              </a:path>
              <a:path w="4538344" h="4826000">
                <a:moveTo>
                  <a:pt x="4130379" y="4210572"/>
                </a:moveTo>
                <a:lnTo>
                  <a:pt x="4085158" y="4251164"/>
                </a:lnTo>
                <a:lnTo>
                  <a:pt x="4068713" y="4248860"/>
                </a:lnTo>
                <a:lnTo>
                  <a:pt x="4063717" y="4253345"/>
                </a:lnTo>
                <a:lnTo>
                  <a:pt x="4036759" y="4243412"/>
                </a:lnTo>
                <a:lnTo>
                  <a:pt x="4031763" y="4247896"/>
                </a:lnTo>
                <a:lnTo>
                  <a:pt x="4002879" y="4239691"/>
                </a:lnTo>
                <a:lnTo>
                  <a:pt x="3974932" y="4230645"/>
                </a:lnTo>
                <a:lnTo>
                  <a:pt x="3956093" y="4230490"/>
                </a:lnTo>
                <a:lnTo>
                  <a:pt x="3929083" y="4220604"/>
                </a:lnTo>
                <a:lnTo>
                  <a:pt x="3799444" y="4183378"/>
                </a:lnTo>
                <a:lnTo>
                  <a:pt x="3752359" y="4174446"/>
                </a:lnTo>
                <a:lnTo>
                  <a:pt x="3697270" y="4155632"/>
                </a:lnTo>
                <a:lnTo>
                  <a:pt x="3650824" y="4146125"/>
                </a:lnTo>
                <a:lnTo>
                  <a:pt x="3595735" y="4127311"/>
                </a:lnTo>
                <a:lnTo>
                  <a:pt x="3548650" y="4118379"/>
                </a:lnTo>
                <a:lnTo>
                  <a:pt x="3494733" y="4098513"/>
                </a:lnTo>
                <a:lnTo>
                  <a:pt x="3358434" y="4067267"/>
                </a:lnTo>
                <a:lnTo>
                  <a:pt x="4013923" y="3478868"/>
                </a:lnTo>
                <a:lnTo>
                  <a:pt x="4023013" y="3521907"/>
                </a:lnTo>
                <a:lnTo>
                  <a:pt x="4026971" y="3552486"/>
                </a:lnTo>
                <a:lnTo>
                  <a:pt x="4029576" y="3584281"/>
                </a:lnTo>
                <a:lnTo>
                  <a:pt x="4033429" y="3614954"/>
                </a:lnTo>
                <a:lnTo>
                  <a:pt x="4047015" y="3653957"/>
                </a:lnTo>
                <a:lnTo>
                  <a:pt x="4053367" y="3682388"/>
                </a:lnTo>
                <a:lnTo>
                  <a:pt x="4095222" y="3849610"/>
                </a:lnTo>
                <a:lnTo>
                  <a:pt x="4097150" y="3882011"/>
                </a:lnTo>
                <a:lnTo>
                  <a:pt x="4107249" y="3924144"/>
                </a:lnTo>
                <a:lnTo>
                  <a:pt x="4116724" y="3966837"/>
                </a:lnTo>
                <a:lnTo>
                  <a:pt x="4116779" y="4000920"/>
                </a:lnTo>
                <a:lnTo>
                  <a:pt x="4124693" y="4045015"/>
                </a:lnTo>
                <a:lnTo>
                  <a:pt x="4123811" y="4079939"/>
                </a:lnTo>
                <a:lnTo>
                  <a:pt x="4130788" y="4124874"/>
                </a:lnTo>
                <a:lnTo>
                  <a:pt x="4128345" y="4161199"/>
                </a:lnTo>
                <a:lnTo>
                  <a:pt x="4130689" y="4176162"/>
                </a:lnTo>
                <a:lnTo>
                  <a:pt x="4131158" y="4192806"/>
                </a:lnTo>
                <a:lnTo>
                  <a:pt x="4130379" y="4210572"/>
                </a:lnTo>
                <a:close/>
              </a:path>
            </a:pathLst>
          </a:custGeom>
          <a:solidFill>
            <a:srgbClr val="F9D300"/>
          </a:solidFill>
        </p:spPr>
        <p:txBody>
          <a:bodyPr wrap="square" lIns="0" tIns="0" rIns="0" bIns="0" rtlCol="0"/>
          <a:lstStyle/>
          <a:p>
            <a:endParaRPr/>
          </a:p>
        </p:txBody>
      </p:sp>
      <p:sp>
        <p:nvSpPr>
          <p:cNvPr id="5" name="object 5"/>
          <p:cNvSpPr/>
          <p:nvPr/>
        </p:nvSpPr>
        <p:spPr>
          <a:xfrm>
            <a:off x="14055252" y="6932414"/>
            <a:ext cx="3767454" cy="2548255"/>
          </a:xfrm>
          <a:custGeom>
            <a:avLst/>
            <a:gdLst/>
            <a:ahLst/>
            <a:cxnLst/>
            <a:rect l="l" t="t" r="r" b="b"/>
            <a:pathLst>
              <a:path w="3767455" h="2548254">
                <a:moveTo>
                  <a:pt x="3712478" y="1465246"/>
                </a:moveTo>
                <a:lnTo>
                  <a:pt x="3700251" y="1512643"/>
                </a:lnTo>
                <a:lnTo>
                  <a:pt x="3686791" y="1559375"/>
                </a:lnTo>
                <a:lnTo>
                  <a:pt x="3672096" y="1605347"/>
                </a:lnTo>
                <a:lnTo>
                  <a:pt x="3656164" y="1650464"/>
                </a:lnTo>
                <a:lnTo>
                  <a:pt x="3638995" y="1694629"/>
                </a:lnTo>
                <a:lnTo>
                  <a:pt x="3620586" y="1737748"/>
                </a:lnTo>
                <a:lnTo>
                  <a:pt x="3600937" y="1779726"/>
                </a:lnTo>
                <a:lnTo>
                  <a:pt x="3580046" y="1820466"/>
                </a:lnTo>
                <a:lnTo>
                  <a:pt x="3557912" y="1859873"/>
                </a:lnTo>
                <a:lnTo>
                  <a:pt x="3534533" y="1897852"/>
                </a:lnTo>
                <a:lnTo>
                  <a:pt x="3509908" y="1934308"/>
                </a:lnTo>
                <a:lnTo>
                  <a:pt x="3484035" y="1969144"/>
                </a:lnTo>
                <a:lnTo>
                  <a:pt x="3456913" y="2002266"/>
                </a:lnTo>
                <a:lnTo>
                  <a:pt x="3428542" y="2033578"/>
                </a:lnTo>
                <a:lnTo>
                  <a:pt x="3398918" y="2062985"/>
                </a:lnTo>
                <a:lnTo>
                  <a:pt x="3368042" y="2090391"/>
                </a:lnTo>
                <a:lnTo>
                  <a:pt x="3335911" y="2115701"/>
                </a:lnTo>
                <a:lnTo>
                  <a:pt x="3302524" y="2138819"/>
                </a:lnTo>
                <a:lnTo>
                  <a:pt x="3267881" y="2159650"/>
                </a:lnTo>
                <a:lnTo>
                  <a:pt x="3231978" y="2178098"/>
                </a:lnTo>
                <a:lnTo>
                  <a:pt x="3194816" y="2194068"/>
                </a:lnTo>
                <a:lnTo>
                  <a:pt x="3156392" y="2207465"/>
                </a:lnTo>
                <a:lnTo>
                  <a:pt x="3116705" y="2218193"/>
                </a:lnTo>
                <a:lnTo>
                  <a:pt x="3042908" y="2234410"/>
                </a:lnTo>
                <a:lnTo>
                  <a:pt x="3001954" y="2242799"/>
                </a:lnTo>
                <a:lnTo>
                  <a:pt x="2958494" y="2251352"/>
                </a:lnTo>
                <a:lnTo>
                  <a:pt x="2912676" y="2260055"/>
                </a:lnTo>
                <a:lnTo>
                  <a:pt x="2864649" y="2268892"/>
                </a:lnTo>
                <a:lnTo>
                  <a:pt x="2814561" y="2277845"/>
                </a:lnTo>
                <a:lnTo>
                  <a:pt x="2762560" y="2286899"/>
                </a:lnTo>
                <a:lnTo>
                  <a:pt x="2708794" y="2296038"/>
                </a:lnTo>
                <a:lnTo>
                  <a:pt x="2653412" y="2305246"/>
                </a:lnTo>
                <a:lnTo>
                  <a:pt x="2596562" y="2314506"/>
                </a:lnTo>
                <a:lnTo>
                  <a:pt x="2538392" y="2323803"/>
                </a:lnTo>
                <a:lnTo>
                  <a:pt x="2479051" y="2333121"/>
                </a:lnTo>
                <a:lnTo>
                  <a:pt x="2418686" y="2342443"/>
                </a:lnTo>
                <a:lnTo>
                  <a:pt x="2295480" y="2361035"/>
                </a:lnTo>
                <a:lnTo>
                  <a:pt x="2169960" y="2379452"/>
                </a:lnTo>
                <a:lnTo>
                  <a:pt x="2043311" y="2397565"/>
                </a:lnTo>
                <a:lnTo>
                  <a:pt x="1916721" y="2415244"/>
                </a:lnTo>
                <a:lnTo>
                  <a:pt x="1791375" y="2432362"/>
                </a:lnTo>
                <a:lnTo>
                  <a:pt x="1668460" y="2448789"/>
                </a:lnTo>
                <a:lnTo>
                  <a:pt x="1549161" y="2464397"/>
                </a:lnTo>
                <a:lnTo>
                  <a:pt x="1434664" y="2479056"/>
                </a:lnTo>
                <a:lnTo>
                  <a:pt x="1326156" y="2492639"/>
                </a:lnTo>
                <a:lnTo>
                  <a:pt x="1224823" y="2505016"/>
                </a:lnTo>
                <a:lnTo>
                  <a:pt x="1131851" y="2516059"/>
                </a:lnTo>
                <a:lnTo>
                  <a:pt x="1048426" y="2525639"/>
                </a:lnTo>
                <a:lnTo>
                  <a:pt x="975734" y="2533627"/>
                </a:lnTo>
                <a:lnTo>
                  <a:pt x="914961" y="2539895"/>
                </a:lnTo>
                <a:lnTo>
                  <a:pt x="867294" y="2544313"/>
                </a:lnTo>
                <a:lnTo>
                  <a:pt x="790954" y="2548111"/>
                </a:lnTo>
                <a:lnTo>
                  <a:pt x="735215" y="2546288"/>
                </a:lnTo>
                <a:lnTo>
                  <a:pt x="681528" y="2540552"/>
                </a:lnTo>
                <a:lnTo>
                  <a:pt x="629890" y="2531131"/>
                </a:lnTo>
                <a:lnTo>
                  <a:pt x="580301" y="2518256"/>
                </a:lnTo>
                <a:lnTo>
                  <a:pt x="532760" y="2502156"/>
                </a:lnTo>
                <a:lnTo>
                  <a:pt x="487265" y="2483061"/>
                </a:lnTo>
                <a:lnTo>
                  <a:pt x="443816" y="2461202"/>
                </a:lnTo>
                <a:lnTo>
                  <a:pt x="402412" y="2436807"/>
                </a:lnTo>
                <a:lnTo>
                  <a:pt x="363051" y="2410107"/>
                </a:lnTo>
                <a:lnTo>
                  <a:pt x="325732" y="2381332"/>
                </a:lnTo>
                <a:lnTo>
                  <a:pt x="290454" y="2350711"/>
                </a:lnTo>
                <a:lnTo>
                  <a:pt x="257217" y="2318475"/>
                </a:lnTo>
                <a:lnTo>
                  <a:pt x="226018" y="2284853"/>
                </a:lnTo>
                <a:lnTo>
                  <a:pt x="196857" y="2250076"/>
                </a:lnTo>
                <a:lnTo>
                  <a:pt x="169733" y="2214372"/>
                </a:lnTo>
                <a:lnTo>
                  <a:pt x="144645" y="2177972"/>
                </a:lnTo>
                <a:lnTo>
                  <a:pt x="121591" y="2141106"/>
                </a:lnTo>
                <a:lnTo>
                  <a:pt x="100571" y="2104003"/>
                </a:lnTo>
                <a:lnTo>
                  <a:pt x="81583" y="2066894"/>
                </a:lnTo>
                <a:lnTo>
                  <a:pt x="64626" y="2030009"/>
                </a:lnTo>
                <a:lnTo>
                  <a:pt x="49699" y="1993576"/>
                </a:lnTo>
                <a:lnTo>
                  <a:pt x="25932" y="1922991"/>
                </a:lnTo>
                <a:lnTo>
                  <a:pt x="10272" y="1856977"/>
                </a:lnTo>
                <a:lnTo>
                  <a:pt x="140" y="1764745"/>
                </a:lnTo>
                <a:lnTo>
                  <a:pt x="0" y="1707965"/>
                </a:lnTo>
                <a:lnTo>
                  <a:pt x="4559" y="1655462"/>
                </a:lnTo>
                <a:lnTo>
                  <a:pt x="13318" y="1606780"/>
                </a:lnTo>
                <a:lnTo>
                  <a:pt x="25778" y="1561462"/>
                </a:lnTo>
                <a:lnTo>
                  <a:pt x="41439" y="1519053"/>
                </a:lnTo>
                <a:lnTo>
                  <a:pt x="59801" y="1479097"/>
                </a:lnTo>
                <a:lnTo>
                  <a:pt x="80364" y="1441136"/>
                </a:lnTo>
                <a:lnTo>
                  <a:pt x="102629" y="1404715"/>
                </a:lnTo>
                <a:lnTo>
                  <a:pt x="126096" y="1369377"/>
                </a:lnTo>
                <a:lnTo>
                  <a:pt x="150266" y="1334667"/>
                </a:lnTo>
                <a:lnTo>
                  <a:pt x="174638" y="1300127"/>
                </a:lnTo>
                <a:lnTo>
                  <a:pt x="198713" y="1265302"/>
                </a:lnTo>
                <a:lnTo>
                  <a:pt x="221991" y="1229735"/>
                </a:lnTo>
                <a:lnTo>
                  <a:pt x="243973" y="1192970"/>
                </a:lnTo>
                <a:lnTo>
                  <a:pt x="264159" y="1154551"/>
                </a:lnTo>
                <a:lnTo>
                  <a:pt x="282049" y="1114021"/>
                </a:lnTo>
                <a:lnTo>
                  <a:pt x="288729" y="1098072"/>
                </a:lnTo>
                <a:lnTo>
                  <a:pt x="296779" y="1080476"/>
                </a:lnTo>
                <a:lnTo>
                  <a:pt x="316978" y="1040689"/>
                </a:lnTo>
                <a:lnTo>
                  <a:pt x="342635" y="995361"/>
                </a:lnTo>
                <a:lnTo>
                  <a:pt x="373737" y="945191"/>
                </a:lnTo>
                <a:lnTo>
                  <a:pt x="410273" y="890876"/>
                </a:lnTo>
                <a:lnTo>
                  <a:pt x="452229" y="833116"/>
                </a:lnTo>
                <a:lnTo>
                  <a:pt x="499594" y="772611"/>
                </a:lnTo>
                <a:lnTo>
                  <a:pt x="525302" y="741546"/>
                </a:lnTo>
                <a:lnTo>
                  <a:pt x="552356" y="710058"/>
                </a:lnTo>
                <a:lnTo>
                  <a:pt x="580757" y="678232"/>
                </a:lnTo>
                <a:lnTo>
                  <a:pt x="610502" y="646156"/>
                </a:lnTo>
                <a:lnTo>
                  <a:pt x="641591" y="613918"/>
                </a:lnTo>
                <a:lnTo>
                  <a:pt x="674020" y="581605"/>
                </a:lnTo>
                <a:lnTo>
                  <a:pt x="707790" y="549304"/>
                </a:lnTo>
                <a:lnTo>
                  <a:pt x="742898" y="517103"/>
                </a:lnTo>
                <a:lnTo>
                  <a:pt x="779344" y="485089"/>
                </a:lnTo>
                <a:lnTo>
                  <a:pt x="817124" y="453350"/>
                </a:lnTo>
                <a:lnTo>
                  <a:pt x="856239" y="421972"/>
                </a:lnTo>
                <a:lnTo>
                  <a:pt x="896686" y="391043"/>
                </a:lnTo>
                <a:lnTo>
                  <a:pt x="938463" y="360651"/>
                </a:lnTo>
                <a:lnTo>
                  <a:pt x="981571" y="330883"/>
                </a:lnTo>
                <a:lnTo>
                  <a:pt x="1026005" y="301826"/>
                </a:lnTo>
                <a:lnTo>
                  <a:pt x="1071766" y="273567"/>
                </a:lnTo>
                <a:lnTo>
                  <a:pt x="1118852" y="246194"/>
                </a:lnTo>
                <a:lnTo>
                  <a:pt x="1167261" y="219795"/>
                </a:lnTo>
                <a:lnTo>
                  <a:pt x="1216992" y="194456"/>
                </a:lnTo>
                <a:lnTo>
                  <a:pt x="1268043" y="170265"/>
                </a:lnTo>
                <a:lnTo>
                  <a:pt x="1320413" y="147310"/>
                </a:lnTo>
                <a:lnTo>
                  <a:pt x="1374099" y="125677"/>
                </a:lnTo>
                <a:lnTo>
                  <a:pt x="1429102" y="105454"/>
                </a:lnTo>
                <a:lnTo>
                  <a:pt x="1485418" y="86729"/>
                </a:lnTo>
                <a:lnTo>
                  <a:pt x="1543047" y="69588"/>
                </a:lnTo>
                <a:lnTo>
                  <a:pt x="1601987" y="54120"/>
                </a:lnTo>
                <a:lnTo>
                  <a:pt x="1662236" y="40411"/>
                </a:lnTo>
                <a:lnTo>
                  <a:pt x="1723793" y="28549"/>
                </a:lnTo>
                <a:lnTo>
                  <a:pt x="1786657" y="18621"/>
                </a:lnTo>
                <a:lnTo>
                  <a:pt x="1850826" y="10715"/>
                </a:lnTo>
                <a:lnTo>
                  <a:pt x="1916298" y="4918"/>
                </a:lnTo>
                <a:lnTo>
                  <a:pt x="1983072" y="1317"/>
                </a:lnTo>
                <a:lnTo>
                  <a:pt x="2051146" y="0"/>
                </a:lnTo>
                <a:lnTo>
                  <a:pt x="2123719" y="106"/>
                </a:lnTo>
                <a:lnTo>
                  <a:pt x="2194622" y="749"/>
                </a:lnTo>
                <a:lnTo>
                  <a:pt x="2263862" y="1946"/>
                </a:lnTo>
                <a:lnTo>
                  <a:pt x="2331445" y="3715"/>
                </a:lnTo>
                <a:lnTo>
                  <a:pt x="2397378" y="6072"/>
                </a:lnTo>
                <a:lnTo>
                  <a:pt x="2461666" y="9034"/>
                </a:lnTo>
                <a:lnTo>
                  <a:pt x="2524316" y="12619"/>
                </a:lnTo>
                <a:lnTo>
                  <a:pt x="2585334" y="16843"/>
                </a:lnTo>
                <a:lnTo>
                  <a:pt x="2644728" y="21725"/>
                </a:lnTo>
                <a:lnTo>
                  <a:pt x="2702502" y="27280"/>
                </a:lnTo>
                <a:lnTo>
                  <a:pt x="2758664" y="33526"/>
                </a:lnTo>
                <a:lnTo>
                  <a:pt x="2813219" y="40481"/>
                </a:lnTo>
                <a:lnTo>
                  <a:pt x="2866175" y="48161"/>
                </a:lnTo>
                <a:lnTo>
                  <a:pt x="2917536" y="56583"/>
                </a:lnTo>
                <a:lnTo>
                  <a:pt x="2967311" y="65765"/>
                </a:lnTo>
                <a:lnTo>
                  <a:pt x="3015505" y="75723"/>
                </a:lnTo>
                <a:lnTo>
                  <a:pt x="3062124" y="86476"/>
                </a:lnTo>
                <a:lnTo>
                  <a:pt x="3107175" y="98039"/>
                </a:lnTo>
                <a:lnTo>
                  <a:pt x="3150664" y="110430"/>
                </a:lnTo>
                <a:lnTo>
                  <a:pt x="3192597" y="123667"/>
                </a:lnTo>
                <a:lnTo>
                  <a:pt x="3232981" y="137766"/>
                </a:lnTo>
                <a:lnTo>
                  <a:pt x="3271822" y="152744"/>
                </a:lnTo>
                <a:lnTo>
                  <a:pt x="3309127" y="168619"/>
                </a:lnTo>
                <a:lnTo>
                  <a:pt x="3344901" y="185408"/>
                </a:lnTo>
                <a:lnTo>
                  <a:pt x="3379152" y="203128"/>
                </a:lnTo>
                <a:lnTo>
                  <a:pt x="3443106" y="241428"/>
                </a:lnTo>
                <a:lnTo>
                  <a:pt x="3501041" y="283657"/>
                </a:lnTo>
                <a:lnTo>
                  <a:pt x="3553007" y="329952"/>
                </a:lnTo>
                <a:lnTo>
                  <a:pt x="3599055" y="380450"/>
                </a:lnTo>
                <a:lnTo>
                  <a:pt x="3639235" y="435288"/>
                </a:lnTo>
                <a:lnTo>
                  <a:pt x="3673599" y="494603"/>
                </a:lnTo>
                <a:lnTo>
                  <a:pt x="3702196" y="558532"/>
                </a:lnTo>
                <a:lnTo>
                  <a:pt x="3725077" y="627212"/>
                </a:lnTo>
                <a:lnTo>
                  <a:pt x="3742294" y="700780"/>
                </a:lnTo>
                <a:lnTo>
                  <a:pt x="3748794" y="739440"/>
                </a:lnTo>
                <a:lnTo>
                  <a:pt x="3754904" y="785353"/>
                </a:lnTo>
                <a:lnTo>
                  <a:pt x="3759802" y="832033"/>
                </a:lnTo>
                <a:lnTo>
                  <a:pt x="3763485" y="879385"/>
                </a:lnTo>
                <a:lnTo>
                  <a:pt x="3765953" y="927313"/>
                </a:lnTo>
                <a:lnTo>
                  <a:pt x="3767204" y="975722"/>
                </a:lnTo>
                <a:lnTo>
                  <a:pt x="3767237" y="1024515"/>
                </a:lnTo>
                <a:lnTo>
                  <a:pt x="3766050" y="1073599"/>
                </a:lnTo>
                <a:lnTo>
                  <a:pt x="3763641" y="1122877"/>
                </a:lnTo>
                <a:lnTo>
                  <a:pt x="3760011" y="1172254"/>
                </a:lnTo>
                <a:lnTo>
                  <a:pt x="3755156" y="1221634"/>
                </a:lnTo>
                <a:lnTo>
                  <a:pt x="3749077" y="1270922"/>
                </a:lnTo>
                <a:lnTo>
                  <a:pt x="3741770" y="1320023"/>
                </a:lnTo>
                <a:lnTo>
                  <a:pt x="3733236" y="1368841"/>
                </a:lnTo>
                <a:lnTo>
                  <a:pt x="3723472" y="1417280"/>
                </a:lnTo>
                <a:lnTo>
                  <a:pt x="3712478" y="1465246"/>
                </a:lnTo>
                <a:close/>
              </a:path>
            </a:pathLst>
          </a:custGeom>
          <a:solidFill>
            <a:srgbClr val="ED731B"/>
          </a:solidFill>
        </p:spPr>
        <p:txBody>
          <a:bodyPr wrap="square" lIns="0" tIns="0" rIns="0" bIns="0" rtlCol="0"/>
          <a:lstStyle/>
          <a:p>
            <a:endParaRPr/>
          </a:p>
        </p:txBody>
      </p:sp>
      <p:sp>
        <p:nvSpPr>
          <p:cNvPr id="6" name="object 6"/>
          <p:cNvSpPr/>
          <p:nvPr/>
        </p:nvSpPr>
        <p:spPr>
          <a:xfrm>
            <a:off x="17102521" y="4883215"/>
            <a:ext cx="1000125" cy="980440"/>
          </a:xfrm>
          <a:custGeom>
            <a:avLst/>
            <a:gdLst/>
            <a:ahLst/>
            <a:cxnLst/>
            <a:rect l="l" t="t" r="r" b="b"/>
            <a:pathLst>
              <a:path w="1000125" h="980439">
                <a:moveTo>
                  <a:pt x="471669" y="980246"/>
                </a:moveTo>
                <a:lnTo>
                  <a:pt x="393693" y="963308"/>
                </a:lnTo>
                <a:lnTo>
                  <a:pt x="405307" y="915930"/>
                </a:lnTo>
                <a:lnTo>
                  <a:pt x="433210" y="799916"/>
                </a:lnTo>
                <a:lnTo>
                  <a:pt x="466994" y="654447"/>
                </a:lnTo>
                <a:lnTo>
                  <a:pt x="496248" y="518704"/>
                </a:lnTo>
                <a:lnTo>
                  <a:pt x="441834" y="539228"/>
                </a:lnTo>
                <a:lnTo>
                  <a:pt x="387753" y="560154"/>
                </a:lnTo>
                <a:lnTo>
                  <a:pt x="335172" y="581011"/>
                </a:lnTo>
                <a:lnTo>
                  <a:pt x="285258" y="601327"/>
                </a:lnTo>
                <a:lnTo>
                  <a:pt x="239177" y="620630"/>
                </a:lnTo>
                <a:lnTo>
                  <a:pt x="198098" y="638450"/>
                </a:lnTo>
                <a:lnTo>
                  <a:pt x="163186" y="654314"/>
                </a:lnTo>
                <a:lnTo>
                  <a:pt x="85259" y="692537"/>
                </a:lnTo>
                <a:lnTo>
                  <a:pt x="53820" y="706602"/>
                </a:lnTo>
                <a:lnTo>
                  <a:pt x="37637" y="712888"/>
                </a:lnTo>
                <a:lnTo>
                  <a:pt x="33054" y="714330"/>
                </a:lnTo>
                <a:lnTo>
                  <a:pt x="0" y="645311"/>
                </a:lnTo>
                <a:lnTo>
                  <a:pt x="55627" y="623160"/>
                </a:lnTo>
                <a:lnTo>
                  <a:pt x="188212" y="569728"/>
                </a:lnTo>
                <a:lnTo>
                  <a:pt x="346302" y="504546"/>
                </a:lnTo>
                <a:lnTo>
                  <a:pt x="478449" y="447144"/>
                </a:lnTo>
                <a:lnTo>
                  <a:pt x="425516" y="411568"/>
                </a:lnTo>
                <a:lnTo>
                  <a:pt x="372976" y="376933"/>
                </a:lnTo>
                <a:lnTo>
                  <a:pt x="322207" y="344128"/>
                </a:lnTo>
                <a:lnTo>
                  <a:pt x="274589" y="314041"/>
                </a:lnTo>
                <a:lnTo>
                  <a:pt x="231501" y="287561"/>
                </a:lnTo>
                <a:lnTo>
                  <a:pt x="194320" y="265577"/>
                </a:lnTo>
                <a:lnTo>
                  <a:pt x="114381" y="221759"/>
                </a:lnTo>
                <a:lnTo>
                  <a:pt x="84438" y="203988"/>
                </a:lnTo>
                <a:lnTo>
                  <a:pt x="69910" y="194315"/>
                </a:lnTo>
                <a:lnTo>
                  <a:pt x="66109" y="191391"/>
                </a:lnTo>
                <a:lnTo>
                  <a:pt x="109759" y="128723"/>
                </a:lnTo>
                <a:lnTo>
                  <a:pt x="153773" y="157444"/>
                </a:lnTo>
                <a:lnTo>
                  <a:pt x="261314" y="227012"/>
                </a:lnTo>
                <a:lnTo>
                  <a:pt x="395633" y="312539"/>
                </a:lnTo>
                <a:lnTo>
                  <a:pt x="519980" y="389134"/>
                </a:lnTo>
                <a:lnTo>
                  <a:pt x="531029" y="336530"/>
                </a:lnTo>
                <a:lnTo>
                  <a:pt x="542362" y="287402"/>
                </a:lnTo>
                <a:lnTo>
                  <a:pt x="554062" y="240143"/>
                </a:lnTo>
                <a:lnTo>
                  <a:pt x="566209" y="193149"/>
                </a:lnTo>
                <a:lnTo>
                  <a:pt x="596380" y="78063"/>
                </a:lnTo>
                <a:lnTo>
                  <a:pt x="607597" y="33186"/>
                </a:lnTo>
                <a:lnTo>
                  <a:pt x="613569" y="7919"/>
                </a:lnTo>
                <a:lnTo>
                  <a:pt x="615331" y="0"/>
                </a:lnTo>
                <a:lnTo>
                  <a:pt x="723395" y="23288"/>
                </a:lnTo>
                <a:lnTo>
                  <a:pt x="712569" y="57130"/>
                </a:lnTo>
                <a:lnTo>
                  <a:pt x="685096" y="143808"/>
                </a:lnTo>
                <a:lnTo>
                  <a:pt x="648485" y="261052"/>
                </a:lnTo>
                <a:lnTo>
                  <a:pt x="610245" y="386593"/>
                </a:lnTo>
                <a:lnTo>
                  <a:pt x="660483" y="365726"/>
                </a:lnTo>
                <a:lnTo>
                  <a:pt x="709251" y="346367"/>
                </a:lnTo>
                <a:lnTo>
                  <a:pt x="758099" y="327644"/>
                </a:lnTo>
                <a:lnTo>
                  <a:pt x="808575" y="308682"/>
                </a:lnTo>
                <a:lnTo>
                  <a:pt x="875983" y="282780"/>
                </a:lnTo>
                <a:lnTo>
                  <a:pt x="920983" y="265015"/>
                </a:lnTo>
                <a:lnTo>
                  <a:pt x="946119" y="254793"/>
                </a:lnTo>
                <a:lnTo>
                  <a:pt x="953932" y="251518"/>
                </a:lnTo>
                <a:lnTo>
                  <a:pt x="1000125" y="347214"/>
                </a:lnTo>
                <a:lnTo>
                  <a:pt x="968182" y="357615"/>
                </a:lnTo>
                <a:lnTo>
                  <a:pt x="885703" y="384688"/>
                </a:lnTo>
                <a:lnTo>
                  <a:pt x="772713" y="422241"/>
                </a:lnTo>
                <a:lnTo>
                  <a:pt x="649233" y="464081"/>
                </a:lnTo>
                <a:lnTo>
                  <a:pt x="693273" y="491049"/>
                </a:lnTo>
                <a:lnTo>
                  <a:pt x="734668" y="517427"/>
                </a:lnTo>
                <a:lnTo>
                  <a:pt x="774639" y="543744"/>
                </a:lnTo>
                <a:lnTo>
                  <a:pt x="814406" y="570529"/>
                </a:lnTo>
                <a:lnTo>
                  <a:pt x="855191" y="598310"/>
                </a:lnTo>
                <a:lnTo>
                  <a:pt x="915342" y="638357"/>
                </a:lnTo>
                <a:lnTo>
                  <a:pt x="955945" y="664947"/>
                </a:lnTo>
                <a:lnTo>
                  <a:pt x="978909" y="679708"/>
                </a:lnTo>
                <a:lnTo>
                  <a:pt x="986140" y="684266"/>
                </a:lnTo>
                <a:lnTo>
                  <a:pt x="925963" y="771070"/>
                </a:lnTo>
                <a:lnTo>
                  <a:pt x="819117" y="691571"/>
                </a:lnTo>
                <a:lnTo>
                  <a:pt x="715178" y="614943"/>
                </a:lnTo>
                <a:lnTo>
                  <a:pt x="603889" y="533948"/>
                </a:lnTo>
                <a:lnTo>
                  <a:pt x="574648" y="513200"/>
                </a:lnTo>
                <a:lnTo>
                  <a:pt x="558550" y="574092"/>
                </a:lnTo>
                <a:lnTo>
                  <a:pt x="543216" y="634756"/>
                </a:lnTo>
                <a:lnTo>
                  <a:pt x="529046" y="693456"/>
                </a:lnTo>
                <a:lnTo>
                  <a:pt x="516440" y="748460"/>
                </a:lnTo>
                <a:lnTo>
                  <a:pt x="505798" y="798035"/>
                </a:lnTo>
                <a:lnTo>
                  <a:pt x="497522" y="840448"/>
                </a:lnTo>
                <a:lnTo>
                  <a:pt x="483826" y="927191"/>
                </a:lnTo>
                <a:lnTo>
                  <a:pt x="477390" y="959656"/>
                </a:lnTo>
                <a:lnTo>
                  <a:pt x="473178" y="975846"/>
                </a:lnTo>
                <a:lnTo>
                  <a:pt x="471669" y="980246"/>
                </a:lnTo>
                <a:close/>
              </a:path>
            </a:pathLst>
          </a:custGeom>
          <a:solidFill>
            <a:srgbClr val="1C1C1B"/>
          </a:solidFill>
        </p:spPr>
        <p:txBody>
          <a:bodyPr wrap="square" lIns="0" tIns="0" rIns="0" bIns="0" rtlCol="0"/>
          <a:lstStyle/>
          <a:p>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0" y="0"/>
            <a:ext cx="18288000" cy="10287000"/>
          </a:xfrm>
          <a:custGeom>
            <a:avLst/>
            <a:gdLst/>
            <a:ahLst/>
            <a:cxnLst/>
            <a:rect l="l" t="t" r="r" b="b"/>
            <a:pathLst>
              <a:path w="18288000" h="10287000">
                <a:moveTo>
                  <a:pt x="18287998" y="10286999"/>
                </a:moveTo>
                <a:lnTo>
                  <a:pt x="0" y="10286999"/>
                </a:lnTo>
                <a:lnTo>
                  <a:pt x="0" y="0"/>
                </a:lnTo>
                <a:lnTo>
                  <a:pt x="18287998" y="0"/>
                </a:lnTo>
                <a:lnTo>
                  <a:pt x="18287998" y="10286999"/>
                </a:lnTo>
                <a:close/>
              </a:path>
            </a:pathLst>
          </a:custGeom>
          <a:solidFill>
            <a:srgbClr val="FFF9E7"/>
          </a:solidFill>
        </p:spPr>
        <p:txBody>
          <a:bodyPr wrap="square" lIns="0" tIns="0" rIns="0" bIns="0" rtlCol="0"/>
          <a:lstStyle/>
          <a:p>
            <a:endParaRPr/>
          </a:p>
        </p:txBody>
      </p:sp>
      <p:sp>
        <p:nvSpPr>
          <p:cNvPr id="3" name="object 3"/>
          <p:cNvSpPr/>
          <p:nvPr/>
        </p:nvSpPr>
        <p:spPr>
          <a:xfrm>
            <a:off x="14056469" y="510889"/>
            <a:ext cx="3759200" cy="2951480"/>
          </a:xfrm>
          <a:custGeom>
            <a:avLst/>
            <a:gdLst/>
            <a:ahLst/>
            <a:cxnLst/>
            <a:rect l="l" t="t" r="r" b="b"/>
            <a:pathLst>
              <a:path w="3759200" h="2951479">
                <a:moveTo>
                  <a:pt x="666957" y="217086"/>
                </a:moveTo>
                <a:lnTo>
                  <a:pt x="708478" y="191164"/>
                </a:lnTo>
                <a:lnTo>
                  <a:pt x="750435" y="166575"/>
                </a:lnTo>
                <a:lnTo>
                  <a:pt x="792764" y="143387"/>
                </a:lnTo>
                <a:lnTo>
                  <a:pt x="835399" y="121671"/>
                </a:lnTo>
                <a:lnTo>
                  <a:pt x="878275" y="101497"/>
                </a:lnTo>
                <a:lnTo>
                  <a:pt x="921329" y="82936"/>
                </a:lnTo>
                <a:lnTo>
                  <a:pt x="964495" y="66057"/>
                </a:lnTo>
                <a:lnTo>
                  <a:pt x="1007708" y="50930"/>
                </a:lnTo>
                <a:lnTo>
                  <a:pt x="1050903" y="37625"/>
                </a:lnTo>
                <a:lnTo>
                  <a:pt x="1094017" y="26214"/>
                </a:lnTo>
                <a:lnTo>
                  <a:pt x="1136983" y="16765"/>
                </a:lnTo>
                <a:lnTo>
                  <a:pt x="1179738" y="9349"/>
                </a:lnTo>
                <a:lnTo>
                  <a:pt x="1222216" y="4036"/>
                </a:lnTo>
                <a:lnTo>
                  <a:pt x="1264354" y="896"/>
                </a:lnTo>
                <a:lnTo>
                  <a:pt x="1306085" y="0"/>
                </a:lnTo>
                <a:lnTo>
                  <a:pt x="1347345" y="1416"/>
                </a:lnTo>
                <a:lnTo>
                  <a:pt x="1388071" y="5217"/>
                </a:lnTo>
                <a:lnTo>
                  <a:pt x="1428195" y="11471"/>
                </a:lnTo>
                <a:lnTo>
                  <a:pt x="1467655" y="20248"/>
                </a:lnTo>
                <a:lnTo>
                  <a:pt x="1506385" y="31620"/>
                </a:lnTo>
                <a:lnTo>
                  <a:pt x="1544321" y="45656"/>
                </a:lnTo>
                <a:lnTo>
                  <a:pt x="1581397" y="62425"/>
                </a:lnTo>
                <a:lnTo>
                  <a:pt x="1617549" y="81999"/>
                </a:lnTo>
                <a:lnTo>
                  <a:pt x="1682203" y="121101"/>
                </a:lnTo>
                <a:lnTo>
                  <a:pt x="1717661" y="143244"/>
                </a:lnTo>
                <a:lnTo>
                  <a:pt x="1755049" y="166993"/>
                </a:lnTo>
                <a:lnTo>
                  <a:pt x="1794249" y="192260"/>
                </a:lnTo>
                <a:lnTo>
                  <a:pt x="1835142" y="218952"/>
                </a:lnTo>
                <a:lnTo>
                  <a:pt x="1877608" y="246980"/>
                </a:lnTo>
                <a:lnTo>
                  <a:pt x="1921531" y="276252"/>
                </a:lnTo>
                <a:lnTo>
                  <a:pt x="1966791" y="306680"/>
                </a:lnTo>
                <a:lnTo>
                  <a:pt x="2013269" y="338171"/>
                </a:lnTo>
                <a:lnTo>
                  <a:pt x="2060848" y="370636"/>
                </a:lnTo>
                <a:lnTo>
                  <a:pt x="2109408" y="403983"/>
                </a:lnTo>
                <a:lnTo>
                  <a:pt x="2158831" y="438124"/>
                </a:lnTo>
                <a:lnTo>
                  <a:pt x="2208999" y="472966"/>
                </a:lnTo>
                <a:lnTo>
                  <a:pt x="2311095" y="544394"/>
                </a:lnTo>
                <a:lnTo>
                  <a:pt x="2414746" y="617544"/>
                </a:lnTo>
                <a:lnTo>
                  <a:pt x="2519005" y="691692"/>
                </a:lnTo>
                <a:lnTo>
                  <a:pt x="2622924" y="766114"/>
                </a:lnTo>
                <a:lnTo>
                  <a:pt x="2725553" y="840085"/>
                </a:lnTo>
                <a:lnTo>
                  <a:pt x="2825946" y="912882"/>
                </a:lnTo>
                <a:lnTo>
                  <a:pt x="2923153" y="983781"/>
                </a:lnTo>
                <a:lnTo>
                  <a:pt x="3016226" y="1052057"/>
                </a:lnTo>
                <a:lnTo>
                  <a:pt x="3104218" y="1116987"/>
                </a:lnTo>
                <a:lnTo>
                  <a:pt x="3186180" y="1177847"/>
                </a:lnTo>
                <a:lnTo>
                  <a:pt x="3261163" y="1233911"/>
                </a:lnTo>
                <a:lnTo>
                  <a:pt x="3328220" y="1284458"/>
                </a:lnTo>
                <a:lnTo>
                  <a:pt x="3386402" y="1328761"/>
                </a:lnTo>
                <a:lnTo>
                  <a:pt x="3434761" y="1366098"/>
                </a:lnTo>
                <a:lnTo>
                  <a:pt x="3472348" y="1395744"/>
                </a:lnTo>
                <a:lnTo>
                  <a:pt x="3530286" y="1445598"/>
                </a:lnTo>
                <a:lnTo>
                  <a:pt x="3569422" y="1485328"/>
                </a:lnTo>
                <a:lnTo>
                  <a:pt x="3604375" y="1526481"/>
                </a:lnTo>
                <a:lnTo>
                  <a:pt x="3635303" y="1568892"/>
                </a:lnTo>
                <a:lnTo>
                  <a:pt x="3662366" y="1612394"/>
                </a:lnTo>
                <a:lnTo>
                  <a:pt x="3685723" y="1656821"/>
                </a:lnTo>
                <a:lnTo>
                  <a:pt x="3705533" y="1702009"/>
                </a:lnTo>
                <a:lnTo>
                  <a:pt x="3721955" y="1747791"/>
                </a:lnTo>
                <a:lnTo>
                  <a:pt x="3735149" y="1794000"/>
                </a:lnTo>
                <a:lnTo>
                  <a:pt x="3745274" y="1840473"/>
                </a:lnTo>
                <a:lnTo>
                  <a:pt x="3752489" y="1887041"/>
                </a:lnTo>
                <a:lnTo>
                  <a:pt x="3756952" y="1933541"/>
                </a:lnTo>
                <a:lnTo>
                  <a:pt x="3758824" y="1979806"/>
                </a:lnTo>
                <a:lnTo>
                  <a:pt x="3758264" y="2025669"/>
                </a:lnTo>
                <a:lnTo>
                  <a:pt x="3755430" y="2070966"/>
                </a:lnTo>
                <a:lnTo>
                  <a:pt x="3750483" y="2115531"/>
                </a:lnTo>
                <a:lnTo>
                  <a:pt x="3743580" y="2159197"/>
                </a:lnTo>
                <a:lnTo>
                  <a:pt x="3734882" y="2201799"/>
                </a:lnTo>
                <a:lnTo>
                  <a:pt x="3724547" y="2243171"/>
                </a:lnTo>
                <a:lnTo>
                  <a:pt x="3712736" y="2283147"/>
                </a:lnTo>
                <a:lnTo>
                  <a:pt x="3699606" y="2321562"/>
                </a:lnTo>
                <a:lnTo>
                  <a:pt x="3685317" y="2358249"/>
                </a:lnTo>
                <a:lnTo>
                  <a:pt x="3653900" y="2425778"/>
                </a:lnTo>
                <a:lnTo>
                  <a:pt x="3619757" y="2484407"/>
                </a:lnTo>
                <a:lnTo>
                  <a:pt x="3563543" y="2558227"/>
                </a:lnTo>
                <a:lnTo>
                  <a:pt x="3524517" y="2599470"/>
                </a:lnTo>
                <a:lnTo>
                  <a:pt x="3485033" y="2634375"/>
                </a:lnTo>
                <a:lnTo>
                  <a:pt x="3445139" y="2663617"/>
                </a:lnTo>
                <a:lnTo>
                  <a:pt x="3404881" y="2687871"/>
                </a:lnTo>
                <a:lnTo>
                  <a:pt x="3364308" y="2707811"/>
                </a:lnTo>
                <a:lnTo>
                  <a:pt x="3323468" y="2724113"/>
                </a:lnTo>
                <a:lnTo>
                  <a:pt x="3282408" y="2737452"/>
                </a:lnTo>
                <a:lnTo>
                  <a:pt x="3241175" y="2748502"/>
                </a:lnTo>
                <a:lnTo>
                  <a:pt x="3199818" y="2757939"/>
                </a:lnTo>
                <a:lnTo>
                  <a:pt x="3158384" y="2766437"/>
                </a:lnTo>
                <a:lnTo>
                  <a:pt x="3116921" y="2774672"/>
                </a:lnTo>
                <a:lnTo>
                  <a:pt x="3075477" y="2783319"/>
                </a:lnTo>
                <a:lnTo>
                  <a:pt x="3034099" y="2793052"/>
                </a:lnTo>
                <a:lnTo>
                  <a:pt x="2992835" y="2804546"/>
                </a:lnTo>
                <a:lnTo>
                  <a:pt x="2951732" y="2818477"/>
                </a:lnTo>
                <a:lnTo>
                  <a:pt x="2910839" y="2835519"/>
                </a:lnTo>
                <a:lnTo>
                  <a:pt x="2895007" y="2842474"/>
                </a:lnTo>
                <a:lnTo>
                  <a:pt x="2877048" y="2849679"/>
                </a:lnTo>
                <a:lnTo>
                  <a:pt x="2834994" y="2864591"/>
                </a:lnTo>
                <a:lnTo>
                  <a:pt x="2785165" y="2879758"/>
                </a:lnTo>
                <a:lnTo>
                  <a:pt x="2728054" y="2894682"/>
                </a:lnTo>
                <a:lnTo>
                  <a:pt x="2664150" y="2908866"/>
                </a:lnTo>
                <a:lnTo>
                  <a:pt x="2593943" y="2921810"/>
                </a:lnTo>
                <a:lnTo>
                  <a:pt x="2517924" y="2933017"/>
                </a:lnTo>
                <a:lnTo>
                  <a:pt x="2477889" y="2937813"/>
                </a:lnTo>
                <a:lnTo>
                  <a:pt x="2436585" y="2941989"/>
                </a:lnTo>
                <a:lnTo>
                  <a:pt x="2394072" y="2945481"/>
                </a:lnTo>
                <a:lnTo>
                  <a:pt x="2350414" y="2948227"/>
                </a:lnTo>
                <a:lnTo>
                  <a:pt x="2305670" y="2950166"/>
                </a:lnTo>
                <a:lnTo>
                  <a:pt x="2259902" y="2951235"/>
                </a:lnTo>
                <a:lnTo>
                  <a:pt x="2213172" y="2951371"/>
                </a:lnTo>
                <a:lnTo>
                  <a:pt x="2165540" y="2950513"/>
                </a:lnTo>
                <a:lnTo>
                  <a:pt x="2117069" y="2948598"/>
                </a:lnTo>
                <a:lnTo>
                  <a:pt x="2067819" y="2945564"/>
                </a:lnTo>
                <a:lnTo>
                  <a:pt x="2017851" y="2941348"/>
                </a:lnTo>
                <a:lnTo>
                  <a:pt x="1967228" y="2935889"/>
                </a:lnTo>
                <a:lnTo>
                  <a:pt x="1916010" y="2929124"/>
                </a:lnTo>
                <a:lnTo>
                  <a:pt x="1864258" y="2920991"/>
                </a:lnTo>
                <a:lnTo>
                  <a:pt x="1812034" y="2911428"/>
                </a:lnTo>
                <a:lnTo>
                  <a:pt x="1759400" y="2900372"/>
                </a:lnTo>
                <a:lnTo>
                  <a:pt x="1706416" y="2887761"/>
                </a:lnTo>
                <a:lnTo>
                  <a:pt x="1653144" y="2873533"/>
                </a:lnTo>
                <a:lnTo>
                  <a:pt x="1599644" y="2857625"/>
                </a:lnTo>
                <a:lnTo>
                  <a:pt x="1545980" y="2839976"/>
                </a:lnTo>
                <a:lnTo>
                  <a:pt x="1492211" y="2820524"/>
                </a:lnTo>
                <a:lnTo>
                  <a:pt x="1438399" y="2799204"/>
                </a:lnTo>
                <a:lnTo>
                  <a:pt x="1384605" y="2775957"/>
                </a:lnTo>
                <a:lnTo>
                  <a:pt x="1330891" y="2750719"/>
                </a:lnTo>
                <a:lnTo>
                  <a:pt x="1277318" y="2723428"/>
                </a:lnTo>
                <a:lnTo>
                  <a:pt x="1223947" y="2694022"/>
                </a:lnTo>
                <a:lnTo>
                  <a:pt x="1170839" y="2662438"/>
                </a:lnTo>
                <a:lnTo>
                  <a:pt x="1118057" y="2628615"/>
                </a:lnTo>
                <a:lnTo>
                  <a:pt x="1065660" y="2592490"/>
                </a:lnTo>
                <a:lnTo>
                  <a:pt x="1013711" y="2554000"/>
                </a:lnTo>
                <a:lnTo>
                  <a:pt x="962271" y="2513084"/>
                </a:lnTo>
                <a:lnTo>
                  <a:pt x="911401" y="2469680"/>
                </a:lnTo>
                <a:lnTo>
                  <a:pt x="861162" y="2423724"/>
                </a:lnTo>
                <a:lnTo>
                  <a:pt x="808644" y="2373637"/>
                </a:lnTo>
                <a:lnTo>
                  <a:pt x="757706" y="2324312"/>
                </a:lnTo>
                <a:lnTo>
                  <a:pt x="708356" y="2275731"/>
                </a:lnTo>
                <a:lnTo>
                  <a:pt x="660599" y="2227878"/>
                </a:lnTo>
                <a:lnTo>
                  <a:pt x="614445" y="2180736"/>
                </a:lnTo>
                <a:lnTo>
                  <a:pt x="569899" y="2134288"/>
                </a:lnTo>
                <a:lnTo>
                  <a:pt x="526969" y="2088518"/>
                </a:lnTo>
                <a:lnTo>
                  <a:pt x="485662" y="2043409"/>
                </a:lnTo>
                <a:lnTo>
                  <a:pt x="445985" y="1998943"/>
                </a:lnTo>
                <a:lnTo>
                  <a:pt x="407946" y="1955105"/>
                </a:lnTo>
                <a:lnTo>
                  <a:pt x="371552" y="1911878"/>
                </a:lnTo>
                <a:lnTo>
                  <a:pt x="336810" y="1869244"/>
                </a:lnTo>
                <a:lnTo>
                  <a:pt x="303727" y="1827187"/>
                </a:lnTo>
                <a:lnTo>
                  <a:pt x="272311" y="1785690"/>
                </a:lnTo>
                <a:lnTo>
                  <a:pt x="242568" y="1744736"/>
                </a:lnTo>
                <a:lnTo>
                  <a:pt x="214506" y="1704309"/>
                </a:lnTo>
                <a:lnTo>
                  <a:pt x="188133" y="1664392"/>
                </a:lnTo>
                <a:lnTo>
                  <a:pt x="163454" y="1624968"/>
                </a:lnTo>
                <a:lnTo>
                  <a:pt x="140478" y="1586020"/>
                </a:lnTo>
                <a:lnTo>
                  <a:pt x="119212" y="1547532"/>
                </a:lnTo>
                <a:lnTo>
                  <a:pt x="99663" y="1509486"/>
                </a:lnTo>
                <a:lnTo>
                  <a:pt x="81837" y="1471866"/>
                </a:lnTo>
                <a:lnTo>
                  <a:pt x="65744" y="1434655"/>
                </a:lnTo>
                <a:lnTo>
                  <a:pt x="51388" y="1397837"/>
                </a:lnTo>
                <a:lnTo>
                  <a:pt x="38779" y="1361394"/>
                </a:lnTo>
                <a:lnTo>
                  <a:pt x="18826" y="1289568"/>
                </a:lnTo>
                <a:lnTo>
                  <a:pt x="5943" y="1219043"/>
                </a:lnTo>
                <a:lnTo>
                  <a:pt x="187" y="1149685"/>
                </a:lnTo>
                <a:lnTo>
                  <a:pt x="0" y="1115401"/>
                </a:lnTo>
                <a:lnTo>
                  <a:pt x="1616" y="1081359"/>
                </a:lnTo>
                <a:lnTo>
                  <a:pt x="10288" y="1013932"/>
                </a:lnTo>
                <a:lnTo>
                  <a:pt x="26260" y="947268"/>
                </a:lnTo>
                <a:lnTo>
                  <a:pt x="49590" y="881235"/>
                </a:lnTo>
                <a:lnTo>
                  <a:pt x="80336" y="815697"/>
                </a:lnTo>
                <a:lnTo>
                  <a:pt x="118555" y="750521"/>
                </a:lnTo>
                <a:lnTo>
                  <a:pt x="140485" y="718026"/>
                </a:lnTo>
                <a:lnTo>
                  <a:pt x="167696" y="680544"/>
                </a:lnTo>
                <a:lnTo>
                  <a:pt x="196315" y="643342"/>
                </a:lnTo>
                <a:lnTo>
                  <a:pt x="226276" y="606489"/>
                </a:lnTo>
                <a:lnTo>
                  <a:pt x="257515" y="570057"/>
                </a:lnTo>
                <a:lnTo>
                  <a:pt x="289967" y="534115"/>
                </a:lnTo>
                <a:lnTo>
                  <a:pt x="323567" y="498734"/>
                </a:lnTo>
                <a:lnTo>
                  <a:pt x="358250" y="463982"/>
                </a:lnTo>
                <a:lnTo>
                  <a:pt x="393953" y="429932"/>
                </a:lnTo>
                <a:lnTo>
                  <a:pt x="430610" y="396652"/>
                </a:lnTo>
                <a:lnTo>
                  <a:pt x="468155" y="364213"/>
                </a:lnTo>
                <a:lnTo>
                  <a:pt x="506526" y="332685"/>
                </a:lnTo>
                <a:lnTo>
                  <a:pt x="545656" y="302138"/>
                </a:lnTo>
                <a:lnTo>
                  <a:pt x="585481" y="272643"/>
                </a:lnTo>
                <a:lnTo>
                  <a:pt x="625936" y="244268"/>
                </a:lnTo>
                <a:lnTo>
                  <a:pt x="666957" y="217086"/>
                </a:lnTo>
                <a:close/>
              </a:path>
            </a:pathLst>
          </a:custGeom>
          <a:solidFill>
            <a:srgbClr val="1CBCB9"/>
          </a:solidFill>
        </p:spPr>
        <p:txBody>
          <a:bodyPr wrap="square" lIns="0" tIns="0" rIns="0" bIns="0" rtlCol="0"/>
          <a:lstStyle/>
          <a:p>
            <a:endParaRPr/>
          </a:p>
        </p:txBody>
      </p:sp>
      <p:sp>
        <p:nvSpPr>
          <p:cNvPr id="4" name="object 4"/>
          <p:cNvSpPr txBox="1"/>
          <p:nvPr/>
        </p:nvSpPr>
        <p:spPr>
          <a:xfrm>
            <a:off x="1016000" y="2651653"/>
            <a:ext cx="14116050" cy="6592570"/>
          </a:xfrm>
          <a:prstGeom prst="rect">
            <a:avLst/>
          </a:prstGeom>
        </p:spPr>
        <p:txBody>
          <a:bodyPr vert="horz" wrap="square" lIns="0" tIns="110489" rIns="0" bIns="0" rtlCol="0">
            <a:spAutoFit/>
          </a:bodyPr>
          <a:lstStyle/>
          <a:p>
            <a:pPr marL="12700" marR="5080">
              <a:lnSpc>
                <a:spcPts val="5100"/>
              </a:lnSpc>
              <a:spcBef>
                <a:spcPts val="869"/>
              </a:spcBef>
            </a:pPr>
            <a:r>
              <a:rPr sz="4850" spc="-290" dirty="0">
                <a:solidFill>
                  <a:srgbClr val="1C1C1B"/>
                </a:solidFill>
                <a:latin typeface="Trebuchet MS"/>
                <a:cs typeface="Trebuchet MS"/>
              </a:rPr>
              <a:t>Penyatuan </a:t>
            </a:r>
            <a:r>
              <a:rPr sz="4850" spc="-235" dirty="0">
                <a:solidFill>
                  <a:srgbClr val="1C1C1B"/>
                </a:solidFill>
                <a:latin typeface="Trebuchet MS"/>
                <a:cs typeface="Trebuchet MS"/>
              </a:rPr>
              <a:t>kepentingan </a:t>
            </a:r>
            <a:r>
              <a:rPr sz="4850" spc="-210" dirty="0">
                <a:solidFill>
                  <a:srgbClr val="1C1C1B"/>
                </a:solidFill>
                <a:latin typeface="Trebuchet MS"/>
                <a:cs typeface="Trebuchet MS"/>
              </a:rPr>
              <a:t>atau </a:t>
            </a:r>
            <a:r>
              <a:rPr sz="4850" spc="-190" dirty="0">
                <a:solidFill>
                  <a:srgbClr val="1C1C1B"/>
                </a:solidFill>
                <a:latin typeface="Trebuchet MS"/>
                <a:cs typeface="Trebuchet MS"/>
              </a:rPr>
              <a:t>persamaan </a:t>
            </a:r>
            <a:r>
              <a:rPr sz="4850" spc="-225" dirty="0">
                <a:solidFill>
                  <a:srgbClr val="1C1C1B"/>
                </a:solidFill>
                <a:latin typeface="Trebuchet MS"/>
                <a:cs typeface="Trebuchet MS"/>
              </a:rPr>
              <a:t>persepsi </a:t>
            </a:r>
            <a:r>
              <a:rPr sz="4850" spc="-160" dirty="0">
                <a:solidFill>
                  <a:srgbClr val="1C1C1B"/>
                </a:solidFill>
                <a:latin typeface="Trebuchet MS"/>
                <a:cs typeface="Trebuchet MS"/>
              </a:rPr>
              <a:t>antara </a:t>
            </a:r>
            <a:r>
              <a:rPr sz="4850" spc="-1450" dirty="0">
                <a:solidFill>
                  <a:srgbClr val="1C1C1B"/>
                </a:solidFill>
                <a:latin typeface="Trebuchet MS"/>
                <a:cs typeface="Trebuchet MS"/>
              </a:rPr>
              <a:t> </a:t>
            </a:r>
            <a:r>
              <a:rPr sz="4850" spc="-325" dirty="0">
                <a:solidFill>
                  <a:srgbClr val="1C1C1B"/>
                </a:solidFill>
                <a:latin typeface="Trebuchet MS"/>
                <a:cs typeface="Trebuchet MS"/>
              </a:rPr>
              <a:t>investor </a:t>
            </a:r>
            <a:r>
              <a:rPr sz="4850" spc="-130" dirty="0">
                <a:solidFill>
                  <a:srgbClr val="1C1C1B"/>
                </a:solidFill>
                <a:latin typeface="Trebuchet MS"/>
                <a:cs typeface="Trebuchet MS"/>
              </a:rPr>
              <a:t>dengan </a:t>
            </a:r>
            <a:r>
              <a:rPr sz="4850" spc="-5" dirty="0">
                <a:solidFill>
                  <a:srgbClr val="1C1C1B"/>
                </a:solidFill>
                <a:latin typeface="Trebuchet MS"/>
                <a:cs typeface="Trebuchet MS"/>
              </a:rPr>
              <a:t>Negara </a:t>
            </a:r>
            <a:r>
              <a:rPr sz="4850" spc="-260" dirty="0">
                <a:solidFill>
                  <a:srgbClr val="1C1C1B"/>
                </a:solidFill>
                <a:latin typeface="Trebuchet MS"/>
                <a:cs typeface="Trebuchet MS"/>
              </a:rPr>
              <a:t>penerima </a:t>
            </a:r>
            <a:r>
              <a:rPr sz="4850" spc="-229" dirty="0">
                <a:solidFill>
                  <a:srgbClr val="1C1C1B"/>
                </a:solidFill>
                <a:latin typeface="Trebuchet MS"/>
                <a:cs typeface="Trebuchet MS"/>
              </a:rPr>
              <a:t>modal </a:t>
            </a:r>
            <a:r>
              <a:rPr sz="4850" spc="-265" dirty="0">
                <a:solidFill>
                  <a:srgbClr val="1C1C1B"/>
                </a:solidFill>
                <a:latin typeface="Trebuchet MS"/>
                <a:cs typeface="Trebuchet MS"/>
              </a:rPr>
              <a:t>bukanlah </a:t>
            </a:r>
            <a:r>
              <a:rPr sz="4850" spc="-250" dirty="0">
                <a:solidFill>
                  <a:srgbClr val="1C1C1B"/>
                </a:solidFill>
                <a:latin typeface="Trebuchet MS"/>
                <a:cs typeface="Trebuchet MS"/>
              </a:rPr>
              <a:t>hal </a:t>
            </a:r>
            <a:r>
              <a:rPr sz="4850" spc="-245" dirty="0">
                <a:solidFill>
                  <a:srgbClr val="1C1C1B"/>
                </a:solidFill>
                <a:latin typeface="Trebuchet MS"/>
                <a:cs typeface="Trebuchet MS"/>
              </a:rPr>
              <a:t> </a:t>
            </a:r>
            <a:r>
              <a:rPr sz="4850" spc="-370" dirty="0">
                <a:solidFill>
                  <a:srgbClr val="1C1C1B"/>
                </a:solidFill>
                <a:latin typeface="Trebuchet MS"/>
                <a:cs typeface="Trebuchet MS"/>
              </a:rPr>
              <a:t>y</a:t>
            </a:r>
            <a:r>
              <a:rPr sz="4850" spc="114" dirty="0">
                <a:solidFill>
                  <a:srgbClr val="1C1C1B"/>
                </a:solidFill>
                <a:latin typeface="Trebuchet MS"/>
                <a:cs typeface="Trebuchet MS"/>
              </a:rPr>
              <a:t>a</a:t>
            </a:r>
            <a:r>
              <a:rPr sz="4850" spc="-434" dirty="0">
                <a:solidFill>
                  <a:srgbClr val="1C1C1B"/>
                </a:solidFill>
                <a:latin typeface="Trebuchet MS"/>
                <a:cs typeface="Trebuchet MS"/>
              </a:rPr>
              <a:t>n</a:t>
            </a:r>
            <a:r>
              <a:rPr sz="4850" spc="210" dirty="0">
                <a:solidFill>
                  <a:srgbClr val="1C1C1B"/>
                </a:solidFill>
                <a:latin typeface="Trebuchet MS"/>
                <a:cs typeface="Trebuchet MS"/>
              </a:rPr>
              <a:t>g</a:t>
            </a:r>
            <a:r>
              <a:rPr sz="4850" spc="-270" dirty="0">
                <a:solidFill>
                  <a:srgbClr val="1C1C1B"/>
                </a:solidFill>
                <a:latin typeface="Trebuchet MS"/>
                <a:cs typeface="Trebuchet MS"/>
              </a:rPr>
              <a:t> </a:t>
            </a:r>
            <a:r>
              <a:rPr sz="4850" spc="-705" dirty="0">
                <a:solidFill>
                  <a:srgbClr val="1C1C1B"/>
                </a:solidFill>
                <a:latin typeface="Trebuchet MS"/>
                <a:cs typeface="Trebuchet MS"/>
              </a:rPr>
              <a:t>m</a:t>
            </a:r>
            <a:r>
              <a:rPr sz="4850" spc="-580" dirty="0">
                <a:solidFill>
                  <a:srgbClr val="1C1C1B"/>
                </a:solidFill>
                <a:latin typeface="Trebuchet MS"/>
                <a:cs typeface="Trebuchet MS"/>
              </a:rPr>
              <a:t>u</a:t>
            </a:r>
            <a:r>
              <a:rPr sz="4850" spc="-65" dirty="0">
                <a:solidFill>
                  <a:srgbClr val="1C1C1B"/>
                </a:solidFill>
                <a:latin typeface="Trebuchet MS"/>
                <a:cs typeface="Trebuchet MS"/>
              </a:rPr>
              <a:t>d</a:t>
            </a:r>
            <a:r>
              <a:rPr sz="4850" spc="114" dirty="0">
                <a:solidFill>
                  <a:srgbClr val="1C1C1B"/>
                </a:solidFill>
                <a:latin typeface="Trebuchet MS"/>
                <a:cs typeface="Trebuchet MS"/>
              </a:rPr>
              <a:t>a</a:t>
            </a:r>
            <a:r>
              <a:rPr sz="4850" spc="-459" dirty="0">
                <a:solidFill>
                  <a:srgbClr val="1C1C1B"/>
                </a:solidFill>
                <a:latin typeface="Trebuchet MS"/>
                <a:cs typeface="Trebuchet MS"/>
              </a:rPr>
              <a:t>h</a:t>
            </a:r>
            <a:r>
              <a:rPr sz="4800" spc="-819" dirty="0">
                <a:solidFill>
                  <a:srgbClr val="1C1C1B"/>
                </a:solidFill>
                <a:latin typeface="Trebuchet MS"/>
                <a:cs typeface="Trebuchet MS"/>
              </a:rPr>
              <a:t>.</a:t>
            </a:r>
            <a:r>
              <a:rPr sz="4800" spc="-254" dirty="0">
                <a:solidFill>
                  <a:srgbClr val="1C1C1B"/>
                </a:solidFill>
                <a:latin typeface="Trebuchet MS"/>
                <a:cs typeface="Trebuchet MS"/>
              </a:rPr>
              <a:t> </a:t>
            </a:r>
            <a:r>
              <a:rPr sz="4850" spc="-365" dirty="0">
                <a:solidFill>
                  <a:srgbClr val="1C1C1B"/>
                </a:solidFill>
                <a:latin typeface="Trebuchet MS"/>
                <a:cs typeface="Trebuchet MS"/>
              </a:rPr>
              <a:t>A</a:t>
            </a:r>
            <a:r>
              <a:rPr sz="4850" spc="-385" dirty="0">
                <a:solidFill>
                  <a:srgbClr val="1C1C1B"/>
                </a:solidFill>
                <a:latin typeface="Trebuchet MS"/>
                <a:cs typeface="Trebuchet MS"/>
              </a:rPr>
              <a:t>r</a:t>
            </a:r>
            <a:r>
              <a:rPr sz="4850" spc="-495" dirty="0">
                <a:solidFill>
                  <a:srgbClr val="1C1C1B"/>
                </a:solidFill>
                <a:latin typeface="Trebuchet MS"/>
                <a:cs typeface="Trebuchet MS"/>
              </a:rPr>
              <a:t>t</a:t>
            </a:r>
            <a:r>
              <a:rPr sz="4850" spc="-285" dirty="0">
                <a:solidFill>
                  <a:srgbClr val="1C1C1B"/>
                </a:solidFill>
                <a:latin typeface="Trebuchet MS"/>
                <a:cs typeface="Trebuchet MS"/>
              </a:rPr>
              <a:t>i</a:t>
            </a:r>
            <a:r>
              <a:rPr sz="4850" spc="-434" dirty="0">
                <a:solidFill>
                  <a:srgbClr val="1C1C1B"/>
                </a:solidFill>
                <a:latin typeface="Trebuchet MS"/>
                <a:cs typeface="Trebuchet MS"/>
              </a:rPr>
              <a:t>n</a:t>
            </a:r>
            <a:r>
              <a:rPr sz="4850" spc="-370" dirty="0">
                <a:solidFill>
                  <a:srgbClr val="1C1C1B"/>
                </a:solidFill>
                <a:latin typeface="Trebuchet MS"/>
                <a:cs typeface="Trebuchet MS"/>
              </a:rPr>
              <a:t>y</a:t>
            </a:r>
            <a:r>
              <a:rPr sz="4850" spc="114" dirty="0">
                <a:solidFill>
                  <a:srgbClr val="1C1C1B"/>
                </a:solidFill>
                <a:latin typeface="Trebuchet MS"/>
                <a:cs typeface="Trebuchet MS"/>
              </a:rPr>
              <a:t>a</a:t>
            </a:r>
            <a:r>
              <a:rPr sz="4800" spc="-930" dirty="0">
                <a:solidFill>
                  <a:srgbClr val="1C1C1B"/>
                </a:solidFill>
                <a:latin typeface="Trebuchet MS"/>
                <a:cs typeface="Trebuchet MS"/>
              </a:rPr>
              <a:t>,</a:t>
            </a:r>
            <a:r>
              <a:rPr sz="4800" spc="-254" dirty="0">
                <a:solidFill>
                  <a:srgbClr val="1C1C1B"/>
                </a:solidFill>
                <a:latin typeface="Trebuchet MS"/>
                <a:cs typeface="Trebuchet MS"/>
              </a:rPr>
              <a:t> </a:t>
            </a:r>
            <a:r>
              <a:rPr sz="4850" spc="114" dirty="0">
                <a:solidFill>
                  <a:srgbClr val="1C1C1B"/>
                </a:solidFill>
                <a:latin typeface="Trebuchet MS"/>
                <a:cs typeface="Trebuchet MS"/>
              </a:rPr>
              <a:t>a</a:t>
            </a:r>
            <a:r>
              <a:rPr sz="4850" spc="-65" dirty="0">
                <a:solidFill>
                  <a:srgbClr val="1C1C1B"/>
                </a:solidFill>
                <a:latin typeface="Trebuchet MS"/>
                <a:cs typeface="Trebuchet MS"/>
              </a:rPr>
              <a:t>p</a:t>
            </a:r>
            <a:r>
              <a:rPr sz="4850" spc="114" dirty="0">
                <a:solidFill>
                  <a:srgbClr val="1C1C1B"/>
                </a:solidFill>
                <a:latin typeface="Trebuchet MS"/>
                <a:cs typeface="Trebuchet MS"/>
              </a:rPr>
              <a:t>a</a:t>
            </a:r>
            <a:r>
              <a:rPr sz="4850" spc="-65" dirty="0">
                <a:solidFill>
                  <a:srgbClr val="1C1C1B"/>
                </a:solidFill>
                <a:latin typeface="Trebuchet MS"/>
                <a:cs typeface="Trebuchet MS"/>
              </a:rPr>
              <a:t>b</a:t>
            </a:r>
            <a:r>
              <a:rPr sz="4850" spc="-285" dirty="0">
                <a:solidFill>
                  <a:srgbClr val="1C1C1B"/>
                </a:solidFill>
                <a:latin typeface="Trebuchet MS"/>
                <a:cs typeface="Trebuchet MS"/>
              </a:rPr>
              <a:t>i</a:t>
            </a:r>
            <a:r>
              <a:rPr sz="4850" spc="-405" dirty="0">
                <a:solidFill>
                  <a:srgbClr val="1C1C1B"/>
                </a:solidFill>
                <a:latin typeface="Trebuchet MS"/>
                <a:cs typeface="Trebuchet MS"/>
              </a:rPr>
              <a:t>l</a:t>
            </a:r>
            <a:r>
              <a:rPr sz="4850" spc="120" dirty="0">
                <a:solidFill>
                  <a:srgbClr val="1C1C1B"/>
                </a:solidFill>
                <a:latin typeface="Trebuchet MS"/>
                <a:cs typeface="Trebuchet MS"/>
              </a:rPr>
              <a:t>a</a:t>
            </a:r>
            <a:r>
              <a:rPr sz="4850" spc="-270" dirty="0">
                <a:solidFill>
                  <a:srgbClr val="1C1C1B"/>
                </a:solidFill>
                <a:latin typeface="Trebuchet MS"/>
                <a:cs typeface="Trebuchet MS"/>
              </a:rPr>
              <a:t> </a:t>
            </a:r>
            <a:r>
              <a:rPr sz="4850" spc="70" dirty="0">
                <a:solidFill>
                  <a:srgbClr val="1C1C1B"/>
                </a:solidFill>
                <a:latin typeface="Trebuchet MS"/>
                <a:cs typeface="Trebuchet MS"/>
              </a:rPr>
              <a:t>N</a:t>
            </a:r>
            <a:r>
              <a:rPr sz="4850" spc="-165" dirty="0">
                <a:solidFill>
                  <a:srgbClr val="1C1C1B"/>
                </a:solidFill>
                <a:latin typeface="Trebuchet MS"/>
                <a:cs typeface="Trebuchet MS"/>
              </a:rPr>
              <a:t>e</a:t>
            </a:r>
            <a:r>
              <a:rPr sz="4850" spc="204" dirty="0">
                <a:solidFill>
                  <a:srgbClr val="1C1C1B"/>
                </a:solidFill>
                <a:latin typeface="Trebuchet MS"/>
                <a:cs typeface="Trebuchet MS"/>
              </a:rPr>
              <a:t>g</a:t>
            </a:r>
            <a:r>
              <a:rPr sz="4850" spc="114" dirty="0">
                <a:solidFill>
                  <a:srgbClr val="1C1C1B"/>
                </a:solidFill>
                <a:latin typeface="Trebuchet MS"/>
                <a:cs typeface="Trebuchet MS"/>
              </a:rPr>
              <a:t>a</a:t>
            </a:r>
            <a:r>
              <a:rPr sz="4850" spc="-385" dirty="0">
                <a:solidFill>
                  <a:srgbClr val="1C1C1B"/>
                </a:solidFill>
                <a:latin typeface="Trebuchet MS"/>
                <a:cs typeface="Trebuchet MS"/>
              </a:rPr>
              <a:t>r</a:t>
            </a:r>
            <a:r>
              <a:rPr sz="4850" spc="120" dirty="0">
                <a:solidFill>
                  <a:srgbClr val="1C1C1B"/>
                </a:solidFill>
                <a:latin typeface="Trebuchet MS"/>
                <a:cs typeface="Trebuchet MS"/>
              </a:rPr>
              <a:t>a</a:t>
            </a:r>
            <a:r>
              <a:rPr sz="4850" spc="-270" dirty="0">
                <a:solidFill>
                  <a:srgbClr val="1C1C1B"/>
                </a:solidFill>
                <a:latin typeface="Trebuchet MS"/>
                <a:cs typeface="Trebuchet MS"/>
              </a:rPr>
              <a:t> </a:t>
            </a:r>
            <a:r>
              <a:rPr sz="4850" spc="-65" dirty="0">
                <a:solidFill>
                  <a:srgbClr val="1C1C1B"/>
                </a:solidFill>
                <a:latin typeface="Trebuchet MS"/>
                <a:cs typeface="Trebuchet MS"/>
              </a:rPr>
              <a:t>p</a:t>
            </a:r>
            <a:r>
              <a:rPr sz="4850" spc="-165" dirty="0">
                <a:solidFill>
                  <a:srgbClr val="1C1C1B"/>
                </a:solidFill>
                <a:latin typeface="Trebuchet MS"/>
                <a:cs typeface="Trebuchet MS"/>
              </a:rPr>
              <a:t>e</a:t>
            </a:r>
            <a:r>
              <a:rPr sz="4850" spc="-434" dirty="0">
                <a:solidFill>
                  <a:srgbClr val="1C1C1B"/>
                </a:solidFill>
                <a:latin typeface="Trebuchet MS"/>
                <a:cs typeface="Trebuchet MS"/>
              </a:rPr>
              <a:t>n</a:t>
            </a:r>
            <a:r>
              <a:rPr sz="4850" spc="-165" dirty="0">
                <a:solidFill>
                  <a:srgbClr val="1C1C1B"/>
                </a:solidFill>
                <a:latin typeface="Trebuchet MS"/>
                <a:cs typeface="Trebuchet MS"/>
              </a:rPr>
              <a:t>e</a:t>
            </a:r>
            <a:r>
              <a:rPr sz="4850" spc="-385" dirty="0">
                <a:solidFill>
                  <a:srgbClr val="1C1C1B"/>
                </a:solidFill>
                <a:latin typeface="Trebuchet MS"/>
                <a:cs typeface="Trebuchet MS"/>
              </a:rPr>
              <a:t>r</a:t>
            </a:r>
            <a:r>
              <a:rPr sz="4850" spc="-285" dirty="0">
                <a:solidFill>
                  <a:srgbClr val="1C1C1B"/>
                </a:solidFill>
                <a:latin typeface="Trebuchet MS"/>
                <a:cs typeface="Trebuchet MS"/>
              </a:rPr>
              <a:t>i</a:t>
            </a:r>
            <a:r>
              <a:rPr sz="4850" spc="-705" dirty="0">
                <a:solidFill>
                  <a:srgbClr val="1C1C1B"/>
                </a:solidFill>
                <a:latin typeface="Trebuchet MS"/>
                <a:cs typeface="Trebuchet MS"/>
              </a:rPr>
              <a:t>m</a:t>
            </a:r>
            <a:r>
              <a:rPr sz="4850" spc="120" dirty="0">
                <a:solidFill>
                  <a:srgbClr val="1C1C1B"/>
                </a:solidFill>
                <a:latin typeface="Trebuchet MS"/>
                <a:cs typeface="Trebuchet MS"/>
              </a:rPr>
              <a:t>a</a:t>
            </a:r>
            <a:r>
              <a:rPr sz="4850" spc="-270" dirty="0">
                <a:solidFill>
                  <a:srgbClr val="1C1C1B"/>
                </a:solidFill>
                <a:latin typeface="Trebuchet MS"/>
                <a:cs typeface="Trebuchet MS"/>
              </a:rPr>
              <a:t> </a:t>
            </a:r>
            <a:r>
              <a:rPr sz="4850" spc="-705" dirty="0">
                <a:solidFill>
                  <a:srgbClr val="1C1C1B"/>
                </a:solidFill>
                <a:latin typeface="Trebuchet MS"/>
                <a:cs typeface="Trebuchet MS"/>
              </a:rPr>
              <a:t>m</a:t>
            </a:r>
            <a:r>
              <a:rPr sz="4850" spc="-100" dirty="0">
                <a:solidFill>
                  <a:srgbClr val="1C1C1B"/>
                </a:solidFill>
                <a:latin typeface="Trebuchet MS"/>
                <a:cs typeface="Trebuchet MS"/>
              </a:rPr>
              <a:t>o</a:t>
            </a:r>
            <a:r>
              <a:rPr sz="4850" spc="-65" dirty="0">
                <a:solidFill>
                  <a:srgbClr val="1C1C1B"/>
                </a:solidFill>
                <a:latin typeface="Trebuchet MS"/>
                <a:cs typeface="Trebuchet MS"/>
              </a:rPr>
              <a:t>d</a:t>
            </a:r>
            <a:r>
              <a:rPr sz="4850" spc="114" dirty="0">
                <a:solidFill>
                  <a:srgbClr val="1C1C1B"/>
                </a:solidFill>
                <a:latin typeface="Trebuchet MS"/>
                <a:cs typeface="Trebuchet MS"/>
              </a:rPr>
              <a:t>a</a:t>
            </a:r>
            <a:r>
              <a:rPr sz="4850" spc="-409" dirty="0">
                <a:solidFill>
                  <a:srgbClr val="1C1C1B"/>
                </a:solidFill>
                <a:latin typeface="Trebuchet MS"/>
                <a:cs typeface="Trebuchet MS"/>
              </a:rPr>
              <a:t>l  </a:t>
            </a:r>
            <a:r>
              <a:rPr sz="4850" spc="-495" dirty="0">
                <a:solidFill>
                  <a:srgbClr val="1C1C1B"/>
                </a:solidFill>
                <a:latin typeface="Trebuchet MS"/>
                <a:cs typeface="Trebuchet MS"/>
              </a:rPr>
              <a:t>t</a:t>
            </a:r>
            <a:r>
              <a:rPr sz="4850" spc="-165" dirty="0">
                <a:solidFill>
                  <a:srgbClr val="1C1C1B"/>
                </a:solidFill>
                <a:latin typeface="Trebuchet MS"/>
                <a:cs typeface="Trebuchet MS"/>
              </a:rPr>
              <a:t>e</a:t>
            </a:r>
            <a:r>
              <a:rPr sz="4850" spc="-385" dirty="0">
                <a:solidFill>
                  <a:srgbClr val="1C1C1B"/>
                </a:solidFill>
                <a:latin typeface="Trebuchet MS"/>
                <a:cs typeface="Trebuchet MS"/>
              </a:rPr>
              <a:t>r</a:t>
            </a:r>
            <a:r>
              <a:rPr sz="4850" spc="-405" dirty="0">
                <a:solidFill>
                  <a:srgbClr val="1C1C1B"/>
                </a:solidFill>
                <a:latin typeface="Trebuchet MS"/>
                <a:cs typeface="Trebuchet MS"/>
              </a:rPr>
              <a:t>l</a:t>
            </a:r>
            <a:r>
              <a:rPr sz="4850" spc="114" dirty="0">
                <a:solidFill>
                  <a:srgbClr val="1C1C1B"/>
                </a:solidFill>
                <a:latin typeface="Trebuchet MS"/>
                <a:cs typeface="Trebuchet MS"/>
              </a:rPr>
              <a:t>a</a:t>
            </a:r>
            <a:r>
              <a:rPr sz="4850" spc="-405" dirty="0">
                <a:solidFill>
                  <a:srgbClr val="1C1C1B"/>
                </a:solidFill>
                <a:latin typeface="Trebuchet MS"/>
                <a:cs typeface="Trebuchet MS"/>
              </a:rPr>
              <a:t>l</a:t>
            </a:r>
            <a:r>
              <a:rPr sz="4850" spc="-575" dirty="0">
                <a:solidFill>
                  <a:srgbClr val="1C1C1B"/>
                </a:solidFill>
                <a:latin typeface="Trebuchet MS"/>
                <a:cs typeface="Trebuchet MS"/>
              </a:rPr>
              <a:t>u</a:t>
            </a:r>
            <a:r>
              <a:rPr sz="4850" spc="-270" dirty="0">
                <a:solidFill>
                  <a:srgbClr val="1C1C1B"/>
                </a:solidFill>
                <a:latin typeface="Trebuchet MS"/>
                <a:cs typeface="Trebuchet MS"/>
              </a:rPr>
              <a:t> </a:t>
            </a:r>
            <a:r>
              <a:rPr sz="4850" spc="-405" dirty="0">
                <a:solidFill>
                  <a:srgbClr val="1C1C1B"/>
                </a:solidFill>
                <a:latin typeface="Trebuchet MS"/>
                <a:cs typeface="Trebuchet MS"/>
              </a:rPr>
              <a:t>k</a:t>
            </a:r>
            <a:r>
              <a:rPr sz="4850" spc="-165" dirty="0">
                <a:solidFill>
                  <a:srgbClr val="1C1C1B"/>
                </a:solidFill>
                <a:latin typeface="Trebuchet MS"/>
                <a:cs typeface="Trebuchet MS"/>
              </a:rPr>
              <a:t>e</a:t>
            </a:r>
            <a:r>
              <a:rPr sz="4850" spc="-495" dirty="0">
                <a:solidFill>
                  <a:srgbClr val="1C1C1B"/>
                </a:solidFill>
                <a:latin typeface="Trebuchet MS"/>
                <a:cs typeface="Trebuchet MS"/>
              </a:rPr>
              <a:t>t</a:t>
            </a:r>
            <a:r>
              <a:rPr sz="4850" spc="114" dirty="0">
                <a:solidFill>
                  <a:srgbClr val="1C1C1B"/>
                </a:solidFill>
                <a:latin typeface="Trebuchet MS"/>
                <a:cs typeface="Trebuchet MS"/>
              </a:rPr>
              <a:t>a</a:t>
            </a:r>
            <a:r>
              <a:rPr sz="4850" spc="-490" dirty="0">
                <a:solidFill>
                  <a:srgbClr val="1C1C1B"/>
                </a:solidFill>
                <a:latin typeface="Trebuchet MS"/>
                <a:cs typeface="Trebuchet MS"/>
              </a:rPr>
              <a:t>t</a:t>
            </a:r>
            <a:r>
              <a:rPr sz="4850" spc="-270" dirty="0">
                <a:solidFill>
                  <a:srgbClr val="1C1C1B"/>
                </a:solidFill>
                <a:latin typeface="Trebuchet MS"/>
                <a:cs typeface="Trebuchet MS"/>
              </a:rPr>
              <a:t> </a:t>
            </a:r>
            <a:r>
              <a:rPr sz="4850" spc="-65" dirty="0">
                <a:solidFill>
                  <a:srgbClr val="1C1C1B"/>
                </a:solidFill>
                <a:latin typeface="Trebuchet MS"/>
                <a:cs typeface="Trebuchet MS"/>
              </a:rPr>
              <a:t>d</a:t>
            </a:r>
            <a:r>
              <a:rPr sz="4850" spc="114" dirty="0">
                <a:solidFill>
                  <a:srgbClr val="1C1C1B"/>
                </a:solidFill>
                <a:latin typeface="Trebuchet MS"/>
                <a:cs typeface="Trebuchet MS"/>
              </a:rPr>
              <a:t>a</a:t>
            </a:r>
            <a:r>
              <a:rPr sz="4850" spc="-405" dirty="0">
                <a:solidFill>
                  <a:srgbClr val="1C1C1B"/>
                </a:solidFill>
                <a:latin typeface="Trebuchet MS"/>
                <a:cs typeface="Trebuchet MS"/>
              </a:rPr>
              <a:t>l</a:t>
            </a:r>
            <a:r>
              <a:rPr sz="4850" spc="114" dirty="0">
                <a:solidFill>
                  <a:srgbClr val="1C1C1B"/>
                </a:solidFill>
                <a:latin typeface="Trebuchet MS"/>
                <a:cs typeface="Trebuchet MS"/>
              </a:rPr>
              <a:t>a</a:t>
            </a:r>
            <a:r>
              <a:rPr sz="4850" spc="-700" dirty="0">
                <a:solidFill>
                  <a:srgbClr val="1C1C1B"/>
                </a:solidFill>
                <a:latin typeface="Trebuchet MS"/>
                <a:cs typeface="Trebuchet MS"/>
              </a:rPr>
              <a:t>m</a:t>
            </a:r>
            <a:r>
              <a:rPr sz="4850" spc="-270" dirty="0">
                <a:solidFill>
                  <a:srgbClr val="1C1C1B"/>
                </a:solidFill>
                <a:latin typeface="Trebuchet MS"/>
                <a:cs typeface="Trebuchet MS"/>
              </a:rPr>
              <a:t> </a:t>
            </a:r>
            <a:r>
              <a:rPr sz="4850" spc="-705" dirty="0">
                <a:solidFill>
                  <a:srgbClr val="1C1C1B"/>
                </a:solidFill>
                <a:latin typeface="Trebuchet MS"/>
                <a:cs typeface="Trebuchet MS"/>
              </a:rPr>
              <a:t>m</a:t>
            </a:r>
            <a:r>
              <a:rPr sz="4850" spc="-165" dirty="0">
                <a:solidFill>
                  <a:srgbClr val="1C1C1B"/>
                </a:solidFill>
                <a:latin typeface="Trebuchet MS"/>
                <a:cs typeface="Trebuchet MS"/>
              </a:rPr>
              <a:t>e</a:t>
            </a:r>
            <a:r>
              <a:rPr sz="4850" spc="-434" dirty="0">
                <a:solidFill>
                  <a:srgbClr val="1C1C1B"/>
                </a:solidFill>
                <a:latin typeface="Trebuchet MS"/>
                <a:cs typeface="Trebuchet MS"/>
              </a:rPr>
              <a:t>n</a:t>
            </a:r>
            <a:r>
              <a:rPr sz="4850" spc="-165" dirty="0">
                <a:solidFill>
                  <a:srgbClr val="1C1C1B"/>
                </a:solidFill>
                <a:latin typeface="Trebuchet MS"/>
                <a:cs typeface="Trebuchet MS"/>
              </a:rPr>
              <a:t>e</a:t>
            </a:r>
            <a:r>
              <a:rPr sz="4850" spc="-434" dirty="0">
                <a:solidFill>
                  <a:srgbClr val="1C1C1B"/>
                </a:solidFill>
                <a:latin typeface="Trebuchet MS"/>
                <a:cs typeface="Trebuchet MS"/>
              </a:rPr>
              <a:t>n</a:t>
            </a:r>
            <a:r>
              <a:rPr sz="4850" spc="-495" dirty="0">
                <a:solidFill>
                  <a:srgbClr val="1C1C1B"/>
                </a:solidFill>
                <a:latin typeface="Trebuchet MS"/>
                <a:cs typeface="Trebuchet MS"/>
              </a:rPr>
              <a:t>t</a:t>
            </a:r>
            <a:r>
              <a:rPr sz="4850" spc="-580" dirty="0">
                <a:solidFill>
                  <a:srgbClr val="1C1C1B"/>
                </a:solidFill>
                <a:latin typeface="Trebuchet MS"/>
                <a:cs typeface="Trebuchet MS"/>
              </a:rPr>
              <a:t>u</a:t>
            </a:r>
            <a:r>
              <a:rPr sz="4850" spc="-405" dirty="0">
                <a:solidFill>
                  <a:srgbClr val="1C1C1B"/>
                </a:solidFill>
                <a:latin typeface="Trebuchet MS"/>
                <a:cs typeface="Trebuchet MS"/>
              </a:rPr>
              <a:t>k</a:t>
            </a:r>
            <a:r>
              <a:rPr sz="4850" spc="114" dirty="0">
                <a:solidFill>
                  <a:srgbClr val="1C1C1B"/>
                </a:solidFill>
                <a:latin typeface="Trebuchet MS"/>
                <a:cs typeface="Trebuchet MS"/>
              </a:rPr>
              <a:t>a</a:t>
            </a:r>
            <a:r>
              <a:rPr sz="4850" spc="-430" dirty="0">
                <a:solidFill>
                  <a:srgbClr val="1C1C1B"/>
                </a:solidFill>
                <a:latin typeface="Trebuchet MS"/>
                <a:cs typeface="Trebuchet MS"/>
              </a:rPr>
              <a:t>n</a:t>
            </a:r>
            <a:r>
              <a:rPr sz="4850" spc="-270" dirty="0">
                <a:solidFill>
                  <a:srgbClr val="1C1C1B"/>
                </a:solidFill>
                <a:latin typeface="Trebuchet MS"/>
                <a:cs typeface="Trebuchet MS"/>
              </a:rPr>
              <a:t> </a:t>
            </a:r>
            <a:r>
              <a:rPr sz="4850" spc="-330" dirty="0">
                <a:solidFill>
                  <a:srgbClr val="1C1C1B"/>
                </a:solidFill>
                <a:latin typeface="Trebuchet MS"/>
                <a:cs typeface="Trebuchet MS"/>
              </a:rPr>
              <a:t>s</a:t>
            </a:r>
            <a:r>
              <a:rPr sz="4850" spc="-370" dirty="0">
                <a:solidFill>
                  <a:srgbClr val="1C1C1B"/>
                </a:solidFill>
                <a:latin typeface="Trebuchet MS"/>
                <a:cs typeface="Trebuchet MS"/>
              </a:rPr>
              <a:t>y</a:t>
            </a:r>
            <a:r>
              <a:rPr sz="4850" spc="114" dirty="0">
                <a:solidFill>
                  <a:srgbClr val="1C1C1B"/>
                </a:solidFill>
                <a:latin typeface="Trebuchet MS"/>
                <a:cs typeface="Trebuchet MS"/>
              </a:rPr>
              <a:t>a</a:t>
            </a:r>
            <a:r>
              <a:rPr sz="4850" spc="-385" dirty="0">
                <a:solidFill>
                  <a:srgbClr val="1C1C1B"/>
                </a:solidFill>
                <a:latin typeface="Trebuchet MS"/>
                <a:cs typeface="Trebuchet MS"/>
              </a:rPr>
              <a:t>r</a:t>
            </a:r>
            <a:r>
              <a:rPr sz="4850" spc="114" dirty="0">
                <a:solidFill>
                  <a:srgbClr val="1C1C1B"/>
                </a:solidFill>
                <a:latin typeface="Trebuchet MS"/>
                <a:cs typeface="Trebuchet MS"/>
              </a:rPr>
              <a:t>a</a:t>
            </a:r>
            <a:r>
              <a:rPr sz="4850" spc="-490" dirty="0">
                <a:solidFill>
                  <a:srgbClr val="1C1C1B"/>
                </a:solidFill>
                <a:latin typeface="Trebuchet MS"/>
                <a:cs typeface="Trebuchet MS"/>
              </a:rPr>
              <a:t>t</a:t>
            </a:r>
            <a:r>
              <a:rPr sz="4850" spc="-270" dirty="0">
                <a:solidFill>
                  <a:srgbClr val="1C1C1B"/>
                </a:solidFill>
                <a:latin typeface="Trebuchet MS"/>
                <a:cs typeface="Trebuchet MS"/>
              </a:rPr>
              <a:t> </a:t>
            </a:r>
            <a:r>
              <a:rPr sz="4850" spc="-65" dirty="0">
                <a:solidFill>
                  <a:srgbClr val="1C1C1B"/>
                </a:solidFill>
                <a:latin typeface="Trebuchet MS"/>
                <a:cs typeface="Trebuchet MS"/>
              </a:rPr>
              <a:t>p</a:t>
            </a:r>
            <a:r>
              <a:rPr sz="4850" spc="-165" dirty="0">
                <a:solidFill>
                  <a:srgbClr val="1C1C1B"/>
                </a:solidFill>
                <a:latin typeface="Trebuchet MS"/>
                <a:cs typeface="Trebuchet MS"/>
              </a:rPr>
              <a:t>e</a:t>
            </a:r>
            <a:r>
              <a:rPr sz="4850" spc="-434" dirty="0">
                <a:solidFill>
                  <a:srgbClr val="1C1C1B"/>
                </a:solidFill>
                <a:latin typeface="Trebuchet MS"/>
                <a:cs typeface="Trebuchet MS"/>
              </a:rPr>
              <a:t>n</a:t>
            </a:r>
            <a:r>
              <a:rPr sz="4850" spc="114" dirty="0">
                <a:solidFill>
                  <a:srgbClr val="1C1C1B"/>
                </a:solidFill>
                <a:latin typeface="Trebuchet MS"/>
                <a:cs typeface="Trebuchet MS"/>
              </a:rPr>
              <a:t>a</a:t>
            </a:r>
            <a:r>
              <a:rPr sz="4850" spc="-434" dirty="0">
                <a:solidFill>
                  <a:srgbClr val="1C1C1B"/>
                </a:solidFill>
                <a:latin typeface="Trebuchet MS"/>
                <a:cs typeface="Trebuchet MS"/>
              </a:rPr>
              <a:t>n</a:t>
            </a:r>
            <a:r>
              <a:rPr sz="4850" spc="114" dirty="0">
                <a:solidFill>
                  <a:srgbClr val="1C1C1B"/>
                </a:solidFill>
                <a:latin typeface="Trebuchet MS"/>
                <a:cs typeface="Trebuchet MS"/>
              </a:rPr>
              <a:t>a</a:t>
            </a:r>
            <a:r>
              <a:rPr sz="4850" spc="-705" dirty="0">
                <a:solidFill>
                  <a:srgbClr val="1C1C1B"/>
                </a:solidFill>
                <a:latin typeface="Trebuchet MS"/>
                <a:cs typeface="Trebuchet MS"/>
              </a:rPr>
              <a:t>m</a:t>
            </a:r>
            <a:r>
              <a:rPr sz="4850" spc="114" dirty="0">
                <a:solidFill>
                  <a:srgbClr val="1C1C1B"/>
                </a:solidFill>
                <a:latin typeface="Trebuchet MS"/>
                <a:cs typeface="Trebuchet MS"/>
              </a:rPr>
              <a:t>a</a:t>
            </a:r>
            <a:r>
              <a:rPr sz="4850" spc="-305" dirty="0">
                <a:solidFill>
                  <a:srgbClr val="1C1C1B"/>
                </a:solidFill>
                <a:latin typeface="Trebuchet MS"/>
                <a:cs typeface="Trebuchet MS"/>
              </a:rPr>
              <a:t>n  </a:t>
            </a:r>
            <a:r>
              <a:rPr sz="4850" spc="-705" dirty="0">
                <a:solidFill>
                  <a:srgbClr val="1C1C1B"/>
                </a:solidFill>
                <a:latin typeface="Trebuchet MS"/>
                <a:cs typeface="Trebuchet MS"/>
              </a:rPr>
              <a:t>m</a:t>
            </a:r>
            <a:r>
              <a:rPr sz="4850" spc="-100" dirty="0">
                <a:solidFill>
                  <a:srgbClr val="1C1C1B"/>
                </a:solidFill>
                <a:latin typeface="Trebuchet MS"/>
                <a:cs typeface="Trebuchet MS"/>
              </a:rPr>
              <a:t>o</a:t>
            </a:r>
            <a:r>
              <a:rPr sz="4850" spc="-65" dirty="0">
                <a:solidFill>
                  <a:srgbClr val="1C1C1B"/>
                </a:solidFill>
                <a:latin typeface="Trebuchet MS"/>
                <a:cs typeface="Trebuchet MS"/>
              </a:rPr>
              <a:t>d</a:t>
            </a:r>
            <a:r>
              <a:rPr sz="4850" spc="114" dirty="0">
                <a:solidFill>
                  <a:srgbClr val="1C1C1B"/>
                </a:solidFill>
                <a:latin typeface="Trebuchet MS"/>
                <a:cs typeface="Trebuchet MS"/>
              </a:rPr>
              <a:t>a</a:t>
            </a:r>
            <a:r>
              <a:rPr sz="4850" spc="-400" dirty="0">
                <a:solidFill>
                  <a:srgbClr val="1C1C1B"/>
                </a:solidFill>
                <a:latin typeface="Trebuchet MS"/>
                <a:cs typeface="Trebuchet MS"/>
              </a:rPr>
              <a:t>l</a:t>
            </a:r>
            <a:r>
              <a:rPr sz="4850" spc="-270" dirty="0">
                <a:solidFill>
                  <a:srgbClr val="1C1C1B"/>
                </a:solidFill>
                <a:latin typeface="Trebuchet MS"/>
                <a:cs typeface="Trebuchet MS"/>
              </a:rPr>
              <a:t> </a:t>
            </a:r>
            <a:r>
              <a:rPr sz="4850" spc="-65" dirty="0">
                <a:solidFill>
                  <a:srgbClr val="1C1C1B"/>
                </a:solidFill>
                <a:latin typeface="Trebuchet MS"/>
                <a:cs typeface="Trebuchet MS"/>
              </a:rPr>
              <a:t>b</a:t>
            </a:r>
            <a:r>
              <a:rPr sz="4850" spc="114" dirty="0">
                <a:solidFill>
                  <a:srgbClr val="1C1C1B"/>
                </a:solidFill>
                <a:latin typeface="Trebuchet MS"/>
                <a:cs typeface="Trebuchet MS"/>
              </a:rPr>
              <a:t>a</a:t>
            </a:r>
            <a:r>
              <a:rPr sz="4850" spc="204" dirty="0">
                <a:solidFill>
                  <a:srgbClr val="1C1C1B"/>
                </a:solidFill>
                <a:latin typeface="Trebuchet MS"/>
                <a:cs typeface="Trebuchet MS"/>
              </a:rPr>
              <a:t>g</a:t>
            </a:r>
            <a:r>
              <a:rPr sz="4850" spc="-280" dirty="0">
                <a:solidFill>
                  <a:srgbClr val="1C1C1B"/>
                </a:solidFill>
                <a:latin typeface="Trebuchet MS"/>
                <a:cs typeface="Trebuchet MS"/>
              </a:rPr>
              <a:t>i</a:t>
            </a:r>
            <a:r>
              <a:rPr sz="4850" spc="-270" dirty="0">
                <a:solidFill>
                  <a:srgbClr val="1C1C1B"/>
                </a:solidFill>
                <a:latin typeface="Trebuchet MS"/>
                <a:cs typeface="Trebuchet MS"/>
              </a:rPr>
              <a:t> </a:t>
            </a:r>
            <a:r>
              <a:rPr sz="4850" spc="-285" dirty="0">
                <a:solidFill>
                  <a:srgbClr val="1C1C1B"/>
                </a:solidFill>
                <a:latin typeface="Trebuchet MS"/>
                <a:cs typeface="Trebuchet MS"/>
              </a:rPr>
              <a:t>i</a:t>
            </a:r>
            <a:r>
              <a:rPr sz="4850" spc="-434" dirty="0">
                <a:solidFill>
                  <a:srgbClr val="1C1C1B"/>
                </a:solidFill>
                <a:latin typeface="Trebuchet MS"/>
                <a:cs typeface="Trebuchet MS"/>
              </a:rPr>
              <a:t>n</a:t>
            </a:r>
            <a:r>
              <a:rPr sz="4850" spc="-405" dirty="0">
                <a:solidFill>
                  <a:srgbClr val="1C1C1B"/>
                </a:solidFill>
                <a:latin typeface="Trebuchet MS"/>
                <a:cs typeface="Trebuchet MS"/>
              </a:rPr>
              <a:t>v</a:t>
            </a:r>
            <a:r>
              <a:rPr sz="4850" spc="-165" dirty="0">
                <a:solidFill>
                  <a:srgbClr val="1C1C1B"/>
                </a:solidFill>
                <a:latin typeface="Trebuchet MS"/>
                <a:cs typeface="Trebuchet MS"/>
              </a:rPr>
              <a:t>e</a:t>
            </a:r>
            <a:r>
              <a:rPr sz="4850" spc="-330" dirty="0">
                <a:solidFill>
                  <a:srgbClr val="1C1C1B"/>
                </a:solidFill>
                <a:latin typeface="Trebuchet MS"/>
                <a:cs typeface="Trebuchet MS"/>
              </a:rPr>
              <a:t>s</a:t>
            </a:r>
            <a:r>
              <a:rPr sz="4850" spc="-495" dirty="0">
                <a:solidFill>
                  <a:srgbClr val="1C1C1B"/>
                </a:solidFill>
                <a:latin typeface="Trebuchet MS"/>
                <a:cs typeface="Trebuchet MS"/>
              </a:rPr>
              <a:t>t</a:t>
            </a:r>
            <a:r>
              <a:rPr sz="4850" spc="-100" dirty="0">
                <a:solidFill>
                  <a:srgbClr val="1C1C1B"/>
                </a:solidFill>
                <a:latin typeface="Trebuchet MS"/>
                <a:cs typeface="Trebuchet MS"/>
              </a:rPr>
              <a:t>o</a:t>
            </a:r>
            <a:r>
              <a:rPr sz="4850" spc="-385" dirty="0">
                <a:solidFill>
                  <a:srgbClr val="1C1C1B"/>
                </a:solidFill>
                <a:latin typeface="Trebuchet MS"/>
                <a:cs typeface="Trebuchet MS"/>
              </a:rPr>
              <a:t>r</a:t>
            </a:r>
            <a:r>
              <a:rPr sz="4800" spc="-930" dirty="0">
                <a:solidFill>
                  <a:srgbClr val="1C1C1B"/>
                </a:solidFill>
                <a:latin typeface="Trebuchet MS"/>
                <a:cs typeface="Trebuchet MS"/>
              </a:rPr>
              <a:t>,</a:t>
            </a:r>
            <a:r>
              <a:rPr sz="4800" spc="-254" dirty="0">
                <a:solidFill>
                  <a:srgbClr val="1C1C1B"/>
                </a:solidFill>
                <a:latin typeface="Trebuchet MS"/>
                <a:cs typeface="Trebuchet MS"/>
              </a:rPr>
              <a:t> </a:t>
            </a:r>
            <a:r>
              <a:rPr sz="4850" spc="114" dirty="0">
                <a:solidFill>
                  <a:srgbClr val="1C1C1B"/>
                </a:solidFill>
                <a:latin typeface="Trebuchet MS"/>
                <a:cs typeface="Trebuchet MS"/>
              </a:rPr>
              <a:t>a</a:t>
            </a:r>
            <a:r>
              <a:rPr sz="4850" spc="-405" dirty="0">
                <a:solidFill>
                  <a:srgbClr val="1C1C1B"/>
                </a:solidFill>
                <a:latin typeface="Trebuchet MS"/>
                <a:cs typeface="Trebuchet MS"/>
              </a:rPr>
              <a:t>k</a:t>
            </a:r>
            <a:r>
              <a:rPr sz="4850" spc="114" dirty="0">
                <a:solidFill>
                  <a:srgbClr val="1C1C1B"/>
                </a:solidFill>
                <a:latin typeface="Trebuchet MS"/>
                <a:cs typeface="Trebuchet MS"/>
              </a:rPr>
              <a:t>a</a:t>
            </a:r>
            <a:r>
              <a:rPr sz="4850" spc="-430" dirty="0">
                <a:solidFill>
                  <a:srgbClr val="1C1C1B"/>
                </a:solidFill>
                <a:latin typeface="Trebuchet MS"/>
                <a:cs typeface="Trebuchet MS"/>
              </a:rPr>
              <a:t>n</a:t>
            </a:r>
            <a:r>
              <a:rPr sz="4850" spc="-270" dirty="0">
                <a:solidFill>
                  <a:srgbClr val="1C1C1B"/>
                </a:solidFill>
                <a:latin typeface="Trebuchet MS"/>
                <a:cs typeface="Trebuchet MS"/>
              </a:rPr>
              <a:t> </a:t>
            </a:r>
            <a:r>
              <a:rPr sz="4850" spc="-705" dirty="0">
                <a:solidFill>
                  <a:srgbClr val="1C1C1B"/>
                </a:solidFill>
                <a:latin typeface="Trebuchet MS"/>
                <a:cs typeface="Trebuchet MS"/>
              </a:rPr>
              <a:t>m</a:t>
            </a:r>
            <a:r>
              <a:rPr sz="4850" spc="-165" dirty="0">
                <a:solidFill>
                  <a:srgbClr val="1C1C1B"/>
                </a:solidFill>
                <a:latin typeface="Trebuchet MS"/>
                <a:cs typeface="Trebuchet MS"/>
              </a:rPr>
              <a:t>e</a:t>
            </a:r>
            <a:r>
              <a:rPr sz="4850" spc="-434" dirty="0">
                <a:solidFill>
                  <a:srgbClr val="1C1C1B"/>
                </a:solidFill>
                <a:latin typeface="Trebuchet MS"/>
                <a:cs typeface="Trebuchet MS"/>
              </a:rPr>
              <a:t>n</a:t>
            </a:r>
            <a:r>
              <a:rPr sz="4850" spc="-675" dirty="0">
                <a:solidFill>
                  <a:srgbClr val="1C1C1B"/>
                </a:solidFill>
                <a:latin typeface="Trebuchet MS"/>
                <a:cs typeface="Trebuchet MS"/>
              </a:rPr>
              <a:t>j</a:t>
            </a:r>
            <a:r>
              <a:rPr sz="4850" spc="114" dirty="0">
                <a:solidFill>
                  <a:srgbClr val="1C1C1B"/>
                </a:solidFill>
                <a:latin typeface="Trebuchet MS"/>
                <a:cs typeface="Trebuchet MS"/>
              </a:rPr>
              <a:t>a</a:t>
            </a:r>
            <a:r>
              <a:rPr sz="4850" spc="-65" dirty="0">
                <a:solidFill>
                  <a:srgbClr val="1C1C1B"/>
                </a:solidFill>
                <a:latin typeface="Trebuchet MS"/>
                <a:cs typeface="Trebuchet MS"/>
              </a:rPr>
              <a:t>d</a:t>
            </a:r>
            <a:r>
              <a:rPr sz="4850" spc="-280" dirty="0">
                <a:solidFill>
                  <a:srgbClr val="1C1C1B"/>
                </a:solidFill>
                <a:latin typeface="Trebuchet MS"/>
                <a:cs typeface="Trebuchet MS"/>
              </a:rPr>
              <a:t>i</a:t>
            </a:r>
            <a:r>
              <a:rPr sz="4850" spc="-270" dirty="0">
                <a:solidFill>
                  <a:srgbClr val="1C1C1B"/>
                </a:solidFill>
                <a:latin typeface="Trebuchet MS"/>
                <a:cs typeface="Trebuchet MS"/>
              </a:rPr>
              <a:t> </a:t>
            </a:r>
            <a:r>
              <a:rPr sz="4850" spc="-330" dirty="0">
                <a:solidFill>
                  <a:srgbClr val="1C1C1B"/>
                </a:solidFill>
                <a:latin typeface="Trebuchet MS"/>
                <a:cs typeface="Trebuchet MS"/>
              </a:rPr>
              <a:t>s</a:t>
            </a:r>
            <a:r>
              <a:rPr sz="4850" spc="-165" dirty="0">
                <a:solidFill>
                  <a:srgbClr val="1C1C1B"/>
                </a:solidFill>
                <a:latin typeface="Trebuchet MS"/>
                <a:cs typeface="Trebuchet MS"/>
              </a:rPr>
              <a:t>e</a:t>
            </a:r>
            <a:r>
              <a:rPr sz="4850" spc="-434" dirty="0">
                <a:solidFill>
                  <a:srgbClr val="1C1C1B"/>
                </a:solidFill>
                <a:latin typeface="Trebuchet MS"/>
                <a:cs typeface="Trebuchet MS"/>
              </a:rPr>
              <a:t>n</a:t>
            </a:r>
            <a:r>
              <a:rPr sz="4850" spc="-495" dirty="0">
                <a:solidFill>
                  <a:srgbClr val="1C1C1B"/>
                </a:solidFill>
                <a:latin typeface="Trebuchet MS"/>
                <a:cs typeface="Trebuchet MS"/>
              </a:rPr>
              <a:t>t</a:t>
            </a:r>
            <a:r>
              <a:rPr sz="4850" spc="-285" dirty="0">
                <a:solidFill>
                  <a:srgbClr val="1C1C1B"/>
                </a:solidFill>
                <a:latin typeface="Trebuchet MS"/>
                <a:cs typeface="Trebuchet MS"/>
              </a:rPr>
              <a:t>i</a:t>
            </a:r>
            <a:r>
              <a:rPr sz="4850" spc="-705" dirty="0">
                <a:solidFill>
                  <a:srgbClr val="1C1C1B"/>
                </a:solidFill>
                <a:latin typeface="Trebuchet MS"/>
                <a:cs typeface="Trebuchet MS"/>
              </a:rPr>
              <a:t>m</a:t>
            </a:r>
            <a:r>
              <a:rPr sz="4850" spc="-165" dirty="0">
                <a:solidFill>
                  <a:srgbClr val="1C1C1B"/>
                </a:solidFill>
                <a:latin typeface="Trebuchet MS"/>
                <a:cs typeface="Trebuchet MS"/>
              </a:rPr>
              <a:t>e</a:t>
            </a:r>
            <a:r>
              <a:rPr sz="4850" spc="-430" dirty="0">
                <a:solidFill>
                  <a:srgbClr val="1C1C1B"/>
                </a:solidFill>
                <a:latin typeface="Trebuchet MS"/>
                <a:cs typeface="Trebuchet MS"/>
              </a:rPr>
              <a:t>n</a:t>
            </a:r>
            <a:r>
              <a:rPr sz="4850" spc="-270" dirty="0">
                <a:solidFill>
                  <a:srgbClr val="1C1C1B"/>
                </a:solidFill>
                <a:latin typeface="Trebuchet MS"/>
                <a:cs typeface="Trebuchet MS"/>
              </a:rPr>
              <a:t> </a:t>
            </a:r>
            <a:r>
              <a:rPr sz="4850" spc="-434" dirty="0">
                <a:solidFill>
                  <a:srgbClr val="1C1C1B"/>
                </a:solidFill>
                <a:latin typeface="Trebuchet MS"/>
                <a:cs typeface="Trebuchet MS"/>
              </a:rPr>
              <a:t>n</a:t>
            </a:r>
            <a:r>
              <a:rPr sz="4850" spc="-165" dirty="0">
                <a:solidFill>
                  <a:srgbClr val="1C1C1B"/>
                </a:solidFill>
                <a:latin typeface="Trebuchet MS"/>
                <a:cs typeface="Trebuchet MS"/>
              </a:rPr>
              <a:t>e</a:t>
            </a:r>
            <a:r>
              <a:rPr sz="4850" spc="204" dirty="0">
                <a:solidFill>
                  <a:srgbClr val="1C1C1B"/>
                </a:solidFill>
                <a:latin typeface="Trebuchet MS"/>
                <a:cs typeface="Trebuchet MS"/>
              </a:rPr>
              <a:t>g</a:t>
            </a:r>
            <a:r>
              <a:rPr sz="4850" spc="114" dirty="0">
                <a:solidFill>
                  <a:srgbClr val="1C1C1B"/>
                </a:solidFill>
                <a:latin typeface="Trebuchet MS"/>
                <a:cs typeface="Trebuchet MS"/>
              </a:rPr>
              <a:t>a</a:t>
            </a:r>
            <a:r>
              <a:rPr sz="4850" spc="-495" dirty="0">
                <a:solidFill>
                  <a:srgbClr val="1C1C1B"/>
                </a:solidFill>
                <a:latin typeface="Trebuchet MS"/>
                <a:cs typeface="Trebuchet MS"/>
              </a:rPr>
              <a:t>t</a:t>
            </a:r>
            <a:r>
              <a:rPr sz="4850" spc="-285" dirty="0">
                <a:solidFill>
                  <a:srgbClr val="1C1C1B"/>
                </a:solidFill>
                <a:latin typeface="Trebuchet MS"/>
                <a:cs typeface="Trebuchet MS"/>
              </a:rPr>
              <a:t>i</a:t>
            </a:r>
            <a:r>
              <a:rPr sz="4850" spc="-425" dirty="0">
                <a:solidFill>
                  <a:srgbClr val="1C1C1B"/>
                </a:solidFill>
                <a:latin typeface="Trebuchet MS"/>
                <a:cs typeface="Trebuchet MS"/>
              </a:rPr>
              <a:t>f</a:t>
            </a:r>
            <a:r>
              <a:rPr sz="4850" spc="-270" dirty="0">
                <a:solidFill>
                  <a:srgbClr val="1C1C1B"/>
                </a:solidFill>
                <a:latin typeface="Trebuchet MS"/>
                <a:cs typeface="Trebuchet MS"/>
              </a:rPr>
              <a:t> </a:t>
            </a:r>
            <a:r>
              <a:rPr sz="4850" spc="-370" dirty="0">
                <a:solidFill>
                  <a:srgbClr val="1C1C1B"/>
                </a:solidFill>
                <a:latin typeface="Trebuchet MS"/>
                <a:cs typeface="Trebuchet MS"/>
              </a:rPr>
              <a:t>y</a:t>
            </a:r>
            <a:r>
              <a:rPr sz="4850" spc="114" dirty="0">
                <a:solidFill>
                  <a:srgbClr val="1C1C1B"/>
                </a:solidFill>
                <a:latin typeface="Trebuchet MS"/>
                <a:cs typeface="Trebuchet MS"/>
              </a:rPr>
              <a:t>a</a:t>
            </a:r>
            <a:r>
              <a:rPr sz="4850" spc="-434" dirty="0">
                <a:solidFill>
                  <a:srgbClr val="1C1C1B"/>
                </a:solidFill>
                <a:latin typeface="Trebuchet MS"/>
                <a:cs typeface="Trebuchet MS"/>
              </a:rPr>
              <a:t>n</a:t>
            </a:r>
            <a:r>
              <a:rPr sz="4850" spc="155" dirty="0">
                <a:solidFill>
                  <a:srgbClr val="1C1C1B"/>
                </a:solidFill>
                <a:latin typeface="Trebuchet MS"/>
                <a:cs typeface="Trebuchet MS"/>
              </a:rPr>
              <a:t>g  </a:t>
            </a:r>
            <a:r>
              <a:rPr sz="4850" spc="-370" dirty="0">
                <a:solidFill>
                  <a:srgbClr val="1C1C1B"/>
                </a:solidFill>
                <a:latin typeface="Trebuchet MS"/>
                <a:cs typeface="Trebuchet MS"/>
              </a:rPr>
              <a:t>membuat</a:t>
            </a:r>
            <a:r>
              <a:rPr sz="4850" spc="-270" dirty="0">
                <a:solidFill>
                  <a:srgbClr val="1C1C1B"/>
                </a:solidFill>
                <a:latin typeface="Trebuchet MS"/>
                <a:cs typeface="Trebuchet MS"/>
              </a:rPr>
              <a:t> </a:t>
            </a:r>
            <a:r>
              <a:rPr sz="4850" spc="-90" dirty="0">
                <a:solidFill>
                  <a:srgbClr val="1C1C1B"/>
                </a:solidFill>
                <a:latin typeface="Trebuchet MS"/>
                <a:cs typeface="Trebuchet MS"/>
              </a:rPr>
              <a:t>negara</a:t>
            </a:r>
            <a:r>
              <a:rPr sz="4850" spc="-265" dirty="0">
                <a:solidFill>
                  <a:srgbClr val="1C1C1B"/>
                </a:solidFill>
                <a:latin typeface="Trebuchet MS"/>
                <a:cs typeface="Trebuchet MS"/>
              </a:rPr>
              <a:t> </a:t>
            </a:r>
            <a:r>
              <a:rPr sz="4850" spc="-320" dirty="0">
                <a:solidFill>
                  <a:srgbClr val="1C1C1B"/>
                </a:solidFill>
                <a:latin typeface="Trebuchet MS"/>
                <a:cs typeface="Trebuchet MS"/>
              </a:rPr>
              <a:t>dijauhi</a:t>
            </a:r>
            <a:r>
              <a:rPr sz="4850" spc="-270" dirty="0">
                <a:solidFill>
                  <a:srgbClr val="1C1C1B"/>
                </a:solidFill>
                <a:latin typeface="Trebuchet MS"/>
                <a:cs typeface="Trebuchet MS"/>
              </a:rPr>
              <a:t> </a:t>
            </a:r>
            <a:r>
              <a:rPr sz="4850" spc="-285" dirty="0">
                <a:solidFill>
                  <a:srgbClr val="1C1C1B"/>
                </a:solidFill>
                <a:latin typeface="Trebuchet MS"/>
                <a:cs typeface="Trebuchet MS"/>
              </a:rPr>
              <a:t>oleh</a:t>
            </a:r>
            <a:r>
              <a:rPr sz="4850" spc="-265" dirty="0">
                <a:solidFill>
                  <a:srgbClr val="1C1C1B"/>
                </a:solidFill>
                <a:latin typeface="Trebuchet MS"/>
                <a:cs typeface="Trebuchet MS"/>
              </a:rPr>
              <a:t> </a:t>
            </a:r>
            <a:r>
              <a:rPr sz="4850" spc="-55" dirty="0">
                <a:solidFill>
                  <a:srgbClr val="1C1C1B"/>
                </a:solidFill>
                <a:latin typeface="Trebuchet MS"/>
                <a:cs typeface="Trebuchet MS"/>
              </a:rPr>
              <a:t>para</a:t>
            </a:r>
            <a:r>
              <a:rPr sz="4850" spc="-270" dirty="0">
                <a:solidFill>
                  <a:srgbClr val="1C1C1B"/>
                </a:solidFill>
                <a:latin typeface="Trebuchet MS"/>
                <a:cs typeface="Trebuchet MS"/>
              </a:rPr>
              <a:t> </a:t>
            </a:r>
            <a:r>
              <a:rPr sz="4850" spc="-225" dirty="0">
                <a:solidFill>
                  <a:srgbClr val="1C1C1B"/>
                </a:solidFill>
                <a:latin typeface="Trebuchet MS"/>
                <a:cs typeface="Trebuchet MS"/>
              </a:rPr>
              <a:t>penanam</a:t>
            </a:r>
            <a:r>
              <a:rPr sz="4850" spc="-265" dirty="0">
                <a:solidFill>
                  <a:srgbClr val="1C1C1B"/>
                </a:solidFill>
                <a:latin typeface="Trebuchet MS"/>
                <a:cs typeface="Trebuchet MS"/>
              </a:rPr>
              <a:t> </a:t>
            </a:r>
            <a:r>
              <a:rPr sz="4850" spc="-330" dirty="0">
                <a:solidFill>
                  <a:srgbClr val="1C1C1B"/>
                </a:solidFill>
                <a:latin typeface="Trebuchet MS"/>
                <a:cs typeface="Trebuchet MS"/>
              </a:rPr>
              <a:t>modal</a:t>
            </a:r>
            <a:r>
              <a:rPr sz="4800" spc="-330" dirty="0">
                <a:solidFill>
                  <a:srgbClr val="1C1C1B"/>
                </a:solidFill>
                <a:latin typeface="Trebuchet MS"/>
                <a:cs typeface="Trebuchet MS"/>
              </a:rPr>
              <a:t>.</a:t>
            </a:r>
            <a:endParaRPr sz="4800">
              <a:latin typeface="Trebuchet MS"/>
              <a:cs typeface="Trebuchet MS"/>
            </a:endParaRPr>
          </a:p>
          <a:p>
            <a:pPr>
              <a:lnSpc>
                <a:spcPct val="100000"/>
              </a:lnSpc>
              <a:spcBef>
                <a:spcPts val="40"/>
              </a:spcBef>
            </a:pPr>
            <a:endParaRPr sz="4350">
              <a:latin typeface="Trebuchet MS"/>
              <a:cs typeface="Trebuchet MS"/>
            </a:endParaRPr>
          </a:p>
          <a:p>
            <a:pPr marL="12700" marR="560705">
              <a:lnSpc>
                <a:spcPts val="5100"/>
              </a:lnSpc>
            </a:pPr>
            <a:r>
              <a:rPr sz="4850" spc="-265" dirty="0">
                <a:solidFill>
                  <a:srgbClr val="1C1C1B"/>
                </a:solidFill>
                <a:latin typeface="Trebuchet MS"/>
                <a:cs typeface="Trebuchet MS"/>
              </a:rPr>
              <a:t>Disisi </a:t>
            </a:r>
            <a:r>
              <a:rPr sz="4850" spc="-120" dirty="0">
                <a:solidFill>
                  <a:srgbClr val="1C1C1B"/>
                </a:solidFill>
                <a:latin typeface="Trebuchet MS"/>
                <a:cs typeface="Trebuchet MS"/>
              </a:rPr>
              <a:t>yang </a:t>
            </a:r>
            <a:r>
              <a:rPr sz="4850" spc="-390" dirty="0">
                <a:solidFill>
                  <a:srgbClr val="1C1C1B"/>
                </a:solidFill>
                <a:latin typeface="Trebuchet MS"/>
                <a:cs typeface="Trebuchet MS"/>
              </a:rPr>
              <a:t>lain</a:t>
            </a:r>
            <a:r>
              <a:rPr sz="4800" spc="-390" dirty="0">
                <a:solidFill>
                  <a:srgbClr val="1C1C1B"/>
                </a:solidFill>
                <a:latin typeface="Trebuchet MS"/>
                <a:cs typeface="Trebuchet MS"/>
              </a:rPr>
              <a:t>, </a:t>
            </a:r>
            <a:r>
              <a:rPr sz="4850" spc="-145" dirty="0">
                <a:solidFill>
                  <a:srgbClr val="1C1C1B"/>
                </a:solidFill>
                <a:latin typeface="Trebuchet MS"/>
                <a:cs typeface="Trebuchet MS"/>
              </a:rPr>
              <a:t>era </a:t>
            </a:r>
            <a:r>
              <a:rPr sz="4850" spc="-160" dirty="0">
                <a:solidFill>
                  <a:srgbClr val="1C1C1B"/>
                </a:solidFill>
                <a:latin typeface="Trebuchet MS"/>
                <a:cs typeface="Trebuchet MS"/>
              </a:rPr>
              <a:t>globalisasi </a:t>
            </a:r>
            <a:r>
              <a:rPr sz="4850" spc="-370" dirty="0">
                <a:solidFill>
                  <a:srgbClr val="1C1C1B"/>
                </a:solidFill>
                <a:latin typeface="Trebuchet MS"/>
                <a:cs typeface="Trebuchet MS"/>
              </a:rPr>
              <a:t>membuat </a:t>
            </a:r>
            <a:r>
              <a:rPr sz="4850" spc="-330" dirty="0">
                <a:solidFill>
                  <a:srgbClr val="1C1C1B"/>
                </a:solidFill>
                <a:latin typeface="Trebuchet MS"/>
                <a:cs typeface="Trebuchet MS"/>
              </a:rPr>
              <a:t>pemilik </a:t>
            </a:r>
            <a:r>
              <a:rPr sz="4850" spc="-229" dirty="0">
                <a:solidFill>
                  <a:srgbClr val="1C1C1B"/>
                </a:solidFill>
                <a:latin typeface="Trebuchet MS"/>
                <a:cs typeface="Trebuchet MS"/>
              </a:rPr>
              <a:t>modal </a:t>
            </a:r>
            <a:r>
              <a:rPr sz="4850" spc="-1450" dirty="0">
                <a:solidFill>
                  <a:srgbClr val="1C1C1B"/>
                </a:solidFill>
                <a:latin typeface="Trebuchet MS"/>
                <a:cs typeface="Trebuchet MS"/>
              </a:rPr>
              <a:t> </a:t>
            </a:r>
            <a:r>
              <a:rPr sz="4850" spc="-235" dirty="0">
                <a:solidFill>
                  <a:srgbClr val="1C1C1B"/>
                </a:solidFill>
                <a:latin typeface="Trebuchet MS"/>
                <a:cs typeface="Trebuchet MS"/>
              </a:rPr>
              <a:t>lelausa </a:t>
            </a:r>
            <a:r>
              <a:rPr sz="4850" spc="-370" dirty="0">
                <a:solidFill>
                  <a:srgbClr val="1C1C1B"/>
                </a:solidFill>
                <a:latin typeface="Trebuchet MS"/>
                <a:cs typeface="Trebuchet MS"/>
              </a:rPr>
              <a:t>menentukan </a:t>
            </a:r>
            <a:r>
              <a:rPr sz="4850" spc="-300" dirty="0">
                <a:solidFill>
                  <a:srgbClr val="1C1C1B"/>
                </a:solidFill>
                <a:latin typeface="Trebuchet MS"/>
                <a:cs typeface="Trebuchet MS"/>
              </a:rPr>
              <a:t>tempat </a:t>
            </a:r>
            <a:r>
              <a:rPr sz="4850" spc="-270" dirty="0">
                <a:solidFill>
                  <a:srgbClr val="1C1C1B"/>
                </a:solidFill>
                <a:latin typeface="Trebuchet MS"/>
                <a:cs typeface="Trebuchet MS"/>
              </a:rPr>
              <a:t>berinvestasi </a:t>
            </a:r>
            <a:r>
              <a:rPr sz="4850" spc="-120" dirty="0">
                <a:solidFill>
                  <a:srgbClr val="1C1C1B"/>
                </a:solidFill>
                <a:latin typeface="Trebuchet MS"/>
                <a:cs typeface="Trebuchet MS"/>
              </a:rPr>
              <a:t>yang </a:t>
            </a:r>
            <a:r>
              <a:rPr sz="4850" spc="-225" dirty="0">
                <a:solidFill>
                  <a:srgbClr val="1C1C1B"/>
                </a:solidFill>
                <a:latin typeface="Trebuchet MS"/>
                <a:cs typeface="Trebuchet MS"/>
              </a:rPr>
              <a:t>tidak </a:t>
            </a:r>
            <a:r>
              <a:rPr sz="4850" spc="-220" dirty="0">
                <a:solidFill>
                  <a:srgbClr val="1C1C1B"/>
                </a:solidFill>
                <a:latin typeface="Trebuchet MS"/>
                <a:cs typeface="Trebuchet MS"/>
              </a:rPr>
              <a:t> </a:t>
            </a:r>
            <a:r>
              <a:rPr sz="4850" spc="-495" dirty="0">
                <a:solidFill>
                  <a:srgbClr val="1C1C1B"/>
                </a:solidFill>
                <a:latin typeface="Trebuchet MS"/>
                <a:cs typeface="Trebuchet MS"/>
              </a:rPr>
              <a:t>t</a:t>
            </a:r>
            <a:r>
              <a:rPr sz="4850" spc="-165" dirty="0">
                <a:solidFill>
                  <a:srgbClr val="1C1C1B"/>
                </a:solidFill>
                <a:latin typeface="Trebuchet MS"/>
                <a:cs typeface="Trebuchet MS"/>
              </a:rPr>
              <a:t>e</a:t>
            </a:r>
            <a:r>
              <a:rPr sz="4850" spc="-385" dirty="0">
                <a:solidFill>
                  <a:srgbClr val="1C1C1B"/>
                </a:solidFill>
                <a:latin typeface="Trebuchet MS"/>
                <a:cs typeface="Trebuchet MS"/>
              </a:rPr>
              <a:t>r</a:t>
            </a:r>
            <a:r>
              <a:rPr sz="4850" spc="-405" dirty="0">
                <a:solidFill>
                  <a:srgbClr val="1C1C1B"/>
                </a:solidFill>
                <a:latin typeface="Trebuchet MS"/>
                <a:cs typeface="Trebuchet MS"/>
              </a:rPr>
              <a:t>l</a:t>
            </a:r>
            <a:r>
              <a:rPr sz="4850" spc="114" dirty="0">
                <a:solidFill>
                  <a:srgbClr val="1C1C1B"/>
                </a:solidFill>
                <a:latin typeface="Trebuchet MS"/>
                <a:cs typeface="Trebuchet MS"/>
              </a:rPr>
              <a:t>a</a:t>
            </a:r>
            <a:r>
              <a:rPr sz="4850" spc="-405" dirty="0">
                <a:solidFill>
                  <a:srgbClr val="1C1C1B"/>
                </a:solidFill>
                <a:latin typeface="Trebuchet MS"/>
                <a:cs typeface="Trebuchet MS"/>
              </a:rPr>
              <a:t>l</a:t>
            </a:r>
            <a:r>
              <a:rPr sz="4850" spc="-575" dirty="0">
                <a:solidFill>
                  <a:srgbClr val="1C1C1B"/>
                </a:solidFill>
                <a:latin typeface="Trebuchet MS"/>
                <a:cs typeface="Trebuchet MS"/>
              </a:rPr>
              <a:t>u</a:t>
            </a:r>
            <a:r>
              <a:rPr sz="4850" spc="-270" dirty="0">
                <a:solidFill>
                  <a:srgbClr val="1C1C1B"/>
                </a:solidFill>
                <a:latin typeface="Trebuchet MS"/>
                <a:cs typeface="Trebuchet MS"/>
              </a:rPr>
              <a:t> </a:t>
            </a:r>
            <a:r>
              <a:rPr sz="4850" spc="-65" dirty="0">
                <a:solidFill>
                  <a:srgbClr val="1C1C1B"/>
                </a:solidFill>
                <a:latin typeface="Trebuchet MS"/>
                <a:cs typeface="Trebuchet MS"/>
              </a:rPr>
              <a:t>d</a:t>
            </a:r>
            <a:r>
              <a:rPr sz="4850" spc="-285" dirty="0">
                <a:solidFill>
                  <a:srgbClr val="1C1C1B"/>
                </a:solidFill>
                <a:latin typeface="Trebuchet MS"/>
                <a:cs typeface="Trebuchet MS"/>
              </a:rPr>
              <a:t>i</a:t>
            </a:r>
            <a:r>
              <a:rPr sz="4850" spc="-65" dirty="0">
                <a:solidFill>
                  <a:srgbClr val="1C1C1B"/>
                </a:solidFill>
                <a:latin typeface="Trebuchet MS"/>
                <a:cs typeface="Trebuchet MS"/>
              </a:rPr>
              <a:t>b</a:t>
            </a:r>
            <a:r>
              <a:rPr sz="4850" spc="114" dirty="0">
                <a:solidFill>
                  <a:srgbClr val="1C1C1B"/>
                </a:solidFill>
                <a:latin typeface="Trebuchet MS"/>
                <a:cs typeface="Trebuchet MS"/>
              </a:rPr>
              <a:t>a</a:t>
            </a:r>
            <a:r>
              <a:rPr sz="4850" spc="-495" dirty="0">
                <a:solidFill>
                  <a:srgbClr val="1C1C1B"/>
                </a:solidFill>
                <a:latin typeface="Trebuchet MS"/>
                <a:cs typeface="Trebuchet MS"/>
              </a:rPr>
              <a:t>t</a:t>
            </a:r>
            <a:r>
              <a:rPr sz="4850" spc="114" dirty="0">
                <a:solidFill>
                  <a:srgbClr val="1C1C1B"/>
                </a:solidFill>
                <a:latin typeface="Trebuchet MS"/>
                <a:cs typeface="Trebuchet MS"/>
              </a:rPr>
              <a:t>a</a:t>
            </a:r>
            <a:r>
              <a:rPr sz="4850" spc="-330" dirty="0">
                <a:solidFill>
                  <a:srgbClr val="1C1C1B"/>
                </a:solidFill>
                <a:latin typeface="Trebuchet MS"/>
                <a:cs typeface="Trebuchet MS"/>
              </a:rPr>
              <a:t>s</a:t>
            </a:r>
            <a:r>
              <a:rPr sz="4850" spc="-280" dirty="0">
                <a:solidFill>
                  <a:srgbClr val="1C1C1B"/>
                </a:solidFill>
                <a:latin typeface="Trebuchet MS"/>
                <a:cs typeface="Trebuchet MS"/>
              </a:rPr>
              <a:t>i</a:t>
            </a:r>
            <a:r>
              <a:rPr sz="4850" spc="-270" dirty="0">
                <a:solidFill>
                  <a:srgbClr val="1C1C1B"/>
                </a:solidFill>
                <a:latin typeface="Trebuchet MS"/>
                <a:cs typeface="Trebuchet MS"/>
              </a:rPr>
              <a:t> </a:t>
            </a:r>
            <a:r>
              <a:rPr sz="4850" spc="-385" dirty="0">
                <a:solidFill>
                  <a:srgbClr val="1C1C1B"/>
                </a:solidFill>
                <a:latin typeface="Trebuchet MS"/>
                <a:cs typeface="Trebuchet MS"/>
              </a:rPr>
              <a:t>r</a:t>
            </a:r>
            <a:r>
              <a:rPr sz="4850" spc="-580" dirty="0">
                <a:solidFill>
                  <a:srgbClr val="1C1C1B"/>
                </a:solidFill>
                <a:latin typeface="Trebuchet MS"/>
                <a:cs typeface="Trebuchet MS"/>
              </a:rPr>
              <a:t>u</a:t>
            </a:r>
            <a:r>
              <a:rPr sz="4850" spc="114" dirty="0">
                <a:solidFill>
                  <a:srgbClr val="1C1C1B"/>
                </a:solidFill>
                <a:latin typeface="Trebuchet MS"/>
                <a:cs typeface="Trebuchet MS"/>
              </a:rPr>
              <a:t>a</a:t>
            </a:r>
            <a:r>
              <a:rPr sz="4850" spc="-434" dirty="0">
                <a:solidFill>
                  <a:srgbClr val="1C1C1B"/>
                </a:solidFill>
                <a:latin typeface="Trebuchet MS"/>
                <a:cs typeface="Trebuchet MS"/>
              </a:rPr>
              <a:t>n</a:t>
            </a:r>
            <a:r>
              <a:rPr sz="4850" spc="210" dirty="0">
                <a:solidFill>
                  <a:srgbClr val="1C1C1B"/>
                </a:solidFill>
                <a:latin typeface="Trebuchet MS"/>
                <a:cs typeface="Trebuchet MS"/>
              </a:rPr>
              <a:t>g</a:t>
            </a:r>
            <a:r>
              <a:rPr sz="4850" spc="-270" dirty="0">
                <a:solidFill>
                  <a:srgbClr val="1C1C1B"/>
                </a:solidFill>
                <a:latin typeface="Trebuchet MS"/>
                <a:cs typeface="Trebuchet MS"/>
              </a:rPr>
              <a:t> </a:t>
            </a:r>
            <a:r>
              <a:rPr sz="4850" spc="204" dirty="0">
                <a:solidFill>
                  <a:srgbClr val="1C1C1B"/>
                </a:solidFill>
                <a:latin typeface="Trebuchet MS"/>
                <a:cs typeface="Trebuchet MS"/>
              </a:rPr>
              <a:t>g</a:t>
            </a:r>
            <a:r>
              <a:rPr sz="4850" spc="-165" dirty="0">
                <a:solidFill>
                  <a:srgbClr val="1C1C1B"/>
                </a:solidFill>
                <a:latin typeface="Trebuchet MS"/>
                <a:cs typeface="Trebuchet MS"/>
              </a:rPr>
              <a:t>e</a:t>
            </a:r>
            <a:r>
              <a:rPr sz="4850" spc="-385" dirty="0">
                <a:solidFill>
                  <a:srgbClr val="1C1C1B"/>
                </a:solidFill>
                <a:latin typeface="Trebuchet MS"/>
                <a:cs typeface="Trebuchet MS"/>
              </a:rPr>
              <a:t>r</a:t>
            </a:r>
            <a:r>
              <a:rPr sz="4850" spc="114" dirty="0">
                <a:solidFill>
                  <a:srgbClr val="1C1C1B"/>
                </a:solidFill>
                <a:latin typeface="Trebuchet MS"/>
                <a:cs typeface="Trebuchet MS"/>
              </a:rPr>
              <a:t>a</a:t>
            </a:r>
            <a:r>
              <a:rPr sz="4850" spc="-405" dirty="0">
                <a:solidFill>
                  <a:srgbClr val="1C1C1B"/>
                </a:solidFill>
                <a:latin typeface="Trebuchet MS"/>
                <a:cs typeface="Trebuchet MS"/>
              </a:rPr>
              <a:t>k</a:t>
            </a:r>
            <a:r>
              <a:rPr sz="4850" spc="-434" dirty="0">
                <a:solidFill>
                  <a:srgbClr val="1C1C1B"/>
                </a:solidFill>
                <a:latin typeface="Trebuchet MS"/>
                <a:cs typeface="Trebuchet MS"/>
              </a:rPr>
              <a:t>n</a:t>
            </a:r>
            <a:r>
              <a:rPr sz="4850" spc="-370" dirty="0">
                <a:solidFill>
                  <a:srgbClr val="1C1C1B"/>
                </a:solidFill>
                <a:latin typeface="Trebuchet MS"/>
                <a:cs typeface="Trebuchet MS"/>
              </a:rPr>
              <a:t>y</a:t>
            </a:r>
            <a:r>
              <a:rPr sz="4850" spc="120" dirty="0">
                <a:solidFill>
                  <a:srgbClr val="1C1C1B"/>
                </a:solidFill>
                <a:latin typeface="Trebuchet MS"/>
                <a:cs typeface="Trebuchet MS"/>
              </a:rPr>
              <a:t>a</a:t>
            </a:r>
            <a:endParaRPr sz="4850">
              <a:latin typeface="Trebuchet MS"/>
              <a:cs typeface="Trebuchet MS"/>
            </a:endParaRPr>
          </a:p>
        </p:txBody>
      </p:sp>
      <p:grpSp>
        <p:nvGrpSpPr>
          <p:cNvPr id="5" name="object 5"/>
          <p:cNvGrpSpPr/>
          <p:nvPr/>
        </p:nvGrpSpPr>
        <p:grpSpPr>
          <a:xfrm>
            <a:off x="16753885" y="817534"/>
            <a:ext cx="564515" cy="1894205"/>
            <a:chOff x="16753885" y="817534"/>
            <a:chExt cx="564515" cy="1894205"/>
          </a:xfrm>
        </p:grpSpPr>
        <p:sp>
          <p:nvSpPr>
            <p:cNvPr id="6" name="object 6"/>
            <p:cNvSpPr/>
            <p:nvPr/>
          </p:nvSpPr>
          <p:spPr>
            <a:xfrm>
              <a:off x="16867011" y="1959281"/>
              <a:ext cx="451484" cy="752475"/>
            </a:xfrm>
            <a:custGeom>
              <a:avLst/>
              <a:gdLst/>
              <a:ahLst/>
              <a:cxnLst/>
              <a:rect l="l" t="t" r="r" b="b"/>
              <a:pathLst>
                <a:path w="451484" h="752475">
                  <a:moveTo>
                    <a:pt x="425638" y="749299"/>
                  </a:moveTo>
                  <a:lnTo>
                    <a:pt x="423455" y="750469"/>
                  </a:lnTo>
                  <a:lnTo>
                    <a:pt x="419600" y="751140"/>
                  </a:lnTo>
                  <a:lnTo>
                    <a:pt x="414654" y="752397"/>
                  </a:lnTo>
                  <a:lnTo>
                    <a:pt x="410729" y="750316"/>
                  </a:lnTo>
                  <a:lnTo>
                    <a:pt x="407385" y="749319"/>
                  </a:lnTo>
                  <a:lnTo>
                    <a:pt x="404552" y="746653"/>
                  </a:lnTo>
                  <a:lnTo>
                    <a:pt x="402810" y="743402"/>
                  </a:lnTo>
                  <a:lnTo>
                    <a:pt x="396261" y="746912"/>
                  </a:lnTo>
                  <a:lnTo>
                    <a:pt x="387390" y="746087"/>
                  </a:lnTo>
                  <a:lnTo>
                    <a:pt x="355715" y="715817"/>
                  </a:lnTo>
                  <a:lnTo>
                    <a:pt x="349337" y="710715"/>
                  </a:lnTo>
                  <a:lnTo>
                    <a:pt x="343218" y="705605"/>
                  </a:lnTo>
                  <a:lnTo>
                    <a:pt x="309319" y="684742"/>
                  </a:lnTo>
                  <a:lnTo>
                    <a:pt x="267958" y="664130"/>
                  </a:lnTo>
                  <a:lnTo>
                    <a:pt x="257964" y="659244"/>
                  </a:lnTo>
                  <a:lnTo>
                    <a:pt x="247709" y="654280"/>
                  </a:lnTo>
                  <a:lnTo>
                    <a:pt x="226789" y="644571"/>
                  </a:lnTo>
                  <a:lnTo>
                    <a:pt x="216534" y="639607"/>
                  </a:lnTo>
                  <a:lnTo>
                    <a:pt x="206452" y="635007"/>
                  </a:lnTo>
                  <a:lnTo>
                    <a:pt x="196336" y="631080"/>
                  </a:lnTo>
                  <a:lnTo>
                    <a:pt x="175754" y="623805"/>
                  </a:lnTo>
                  <a:lnTo>
                    <a:pt x="165113" y="619636"/>
                  </a:lnTo>
                  <a:lnTo>
                    <a:pt x="154302" y="614904"/>
                  </a:lnTo>
                  <a:lnTo>
                    <a:pt x="143586" y="609860"/>
                  </a:lnTo>
                  <a:lnTo>
                    <a:pt x="133232" y="604752"/>
                  </a:lnTo>
                  <a:lnTo>
                    <a:pt x="112374" y="594749"/>
                  </a:lnTo>
                  <a:lnTo>
                    <a:pt x="72051" y="572426"/>
                  </a:lnTo>
                  <a:lnTo>
                    <a:pt x="34047" y="546158"/>
                  </a:lnTo>
                  <a:lnTo>
                    <a:pt x="4828" y="514572"/>
                  </a:lnTo>
                  <a:lnTo>
                    <a:pt x="2366" y="504735"/>
                  </a:lnTo>
                  <a:lnTo>
                    <a:pt x="2807" y="500314"/>
                  </a:lnTo>
                  <a:lnTo>
                    <a:pt x="2086" y="493727"/>
                  </a:lnTo>
                  <a:lnTo>
                    <a:pt x="1876" y="485471"/>
                  </a:lnTo>
                  <a:lnTo>
                    <a:pt x="2247" y="478299"/>
                  </a:lnTo>
                  <a:lnTo>
                    <a:pt x="2002" y="462523"/>
                  </a:lnTo>
                  <a:lnTo>
                    <a:pt x="885" y="430783"/>
                  </a:lnTo>
                  <a:lnTo>
                    <a:pt x="640" y="415006"/>
                  </a:lnTo>
                  <a:lnTo>
                    <a:pt x="139" y="403790"/>
                  </a:lnTo>
                  <a:lnTo>
                    <a:pt x="0" y="392511"/>
                  </a:lnTo>
                  <a:lnTo>
                    <a:pt x="173" y="381326"/>
                  </a:lnTo>
                  <a:lnTo>
                    <a:pt x="613" y="370391"/>
                  </a:lnTo>
                  <a:lnTo>
                    <a:pt x="979" y="359277"/>
                  </a:lnTo>
                  <a:lnTo>
                    <a:pt x="1073" y="347656"/>
                  </a:lnTo>
                  <a:lnTo>
                    <a:pt x="1058" y="335831"/>
                  </a:lnTo>
                  <a:lnTo>
                    <a:pt x="1097" y="324108"/>
                  </a:lnTo>
                  <a:lnTo>
                    <a:pt x="1509" y="300874"/>
                  </a:lnTo>
                  <a:lnTo>
                    <a:pt x="2744" y="254189"/>
                  </a:lnTo>
                  <a:lnTo>
                    <a:pt x="3156" y="230956"/>
                  </a:lnTo>
                  <a:lnTo>
                    <a:pt x="3228" y="207906"/>
                  </a:lnTo>
                  <a:lnTo>
                    <a:pt x="2961" y="162024"/>
                  </a:lnTo>
                  <a:lnTo>
                    <a:pt x="3033" y="138974"/>
                  </a:lnTo>
                  <a:lnTo>
                    <a:pt x="3505" y="115731"/>
                  </a:lnTo>
                  <a:lnTo>
                    <a:pt x="4544" y="92314"/>
                  </a:lnTo>
                  <a:lnTo>
                    <a:pt x="6306" y="68772"/>
                  </a:lnTo>
                  <a:lnTo>
                    <a:pt x="8947" y="45151"/>
                  </a:lnTo>
                  <a:lnTo>
                    <a:pt x="10269" y="31890"/>
                  </a:lnTo>
                  <a:lnTo>
                    <a:pt x="32189" y="2013"/>
                  </a:lnTo>
                  <a:lnTo>
                    <a:pt x="34372" y="843"/>
                  </a:lnTo>
                  <a:lnTo>
                    <a:pt x="37135" y="757"/>
                  </a:lnTo>
                  <a:lnTo>
                    <a:pt x="43753" y="0"/>
                  </a:lnTo>
                  <a:lnTo>
                    <a:pt x="55969" y="1821"/>
                  </a:lnTo>
                  <a:lnTo>
                    <a:pt x="63748" y="3231"/>
                  </a:lnTo>
                  <a:lnTo>
                    <a:pt x="70436" y="5225"/>
                  </a:lnTo>
                  <a:lnTo>
                    <a:pt x="77705" y="8303"/>
                  </a:lnTo>
                  <a:lnTo>
                    <a:pt x="84393" y="10298"/>
                  </a:lnTo>
                  <a:lnTo>
                    <a:pt x="96748" y="17623"/>
                  </a:lnTo>
                  <a:lnTo>
                    <a:pt x="104017" y="20701"/>
                  </a:lnTo>
                  <a:lnTo>
                    <a:pt x="110775" y="25448"/>
                  </a:lnTo>
                  <a:lnTo>
                    <a:pt x="147975" y="48987"/>
                  </a:lnTo>
                  <a:lnTo>
                    <a:pt x="185387" y="77141"/>
                  </a:lnTo>
                  <a:lnTo>
                    <a:pt x="194125" y="83985"/>
                  </a:lnTo>
                  <a:lnTo>
                    <a:pt x="240425" y="120778"/>
                  </a:lnTo>
                  <a:lnTo>
                    <a:pt x="250502" y="128562"/>
                  </a:lnTo>
                  <a:lnTo>
                    <a:pt x="260891" y="136440"/>
                  </a:lnTo>
                  <a:lnTo>
                    <a:pt x="271438" y="144364"/>
                  </a:lnTo>
                  <a:lnTo>
                    <a:pt x="281280" y="151794"/>
                  </a:lnTo>
                  <a:lnTo>
                    <a:pt x="290121" y="158584"/>
                  </a:lnTo>
                  <a:lnTo>
                    <a:pt x="298649" y="165280"/>
                  </a:lnTo>
                  <a:lnTo>
                    <a:pt x="307551" y="172430"/>
                  </a:lnTo>
                  <a:lnTo>
                    <a:pt x="318141" y="180353"/>
                  </a:lnTo>
                  <a:lnTo>
                    <a:pt x="328833" y="188221"/>
                  </a:lnTo>
                  <a:lnTo>
                    <a:pt x="339729" y="195979"/>
                  </a:lnTo>
                  <a:lnTo>
                    <a:pt x="350933" y="203573"/>
                  </a:lnTo>
                  <a:lnTo>
                    <a:pt x="362197" y="211484"/>
                  </a:lnTo>
                  <a:lnTo>
                    <a:pt x="364379" y="210314"/>
                  </a:lnTo>
                  <a:lnTo>
                    <a:pt x="367213" y="212980"/>
                  </a:lnTo>
                  <a:lnTo>
                    <a:pt x="371138" y="215060"/>
                  </a:lnTo>
                  <a:lnTo>
                    <a:pt x="372880" y="218311"/>
                  </a:lnTo>
                  <a:lnTo>
                    <a:pt x="373503" y="217977"/>
                  </a:lnTo>
                  <a:lnTo>
                    <a:pt x="380729" y="222472"/>
                  </a:lnTo>
                  <a:lnTo>
                    <a:pt x="417934" y="249953"/>
                  </a:lnTo>
                  <a:lnTo>
                    <a:pt x="424181" y="256368"/>
                  </a:lnTo>
                  <a:lnTo>
                    <a:pt x="432681" y="264364"/>
                  </a:lnTo>
                  <a:lnTo>
                    <a:pt x="436746" y="271949"/>
                  </a:lnTo>
                  <a:lnTo>
                    <a:pt x="441531" y="286121"/>
                  </a:lnTo>
                  <a:lnTo>
                    <a:pt x="442971" y="299295"/>
                  </a:lnTo>
                  <a:lnTo>
                    <a:pt x="444317" y="310080"/>
                  </a:lnTo>
                  <a:lnTo>
                    <a:pt x="446599" y="331869"/>
                  </a:lnTo>
                  <a:lnTo>
                    <a:pt x="447945" y="342654"/>
                  </a:lnTo>
                  <a:lnTo>
                    <a:pt x="449267" y="353887"/>
                  </a:lnTo>
                  <a:lnTo>
                    <a:pt x="450193" y="365856"/>
                  </a:lnTo>
                  <a:lnTo>
                    <a:pt x="450710" y="378043"/>
                  </a:lnTo>
                  <a:lnTo>
                    <a:pt x="450805" y="389935"/>
                  </a:lnTo>
                  <a:lnTo>
                    <a:pt x="451342" y="413465"/>
                  </a:lnTo>
                  <a:lnTo>
                    <a:pt x="450344" y="460591"/>
                  </a:lnTo>
                  <a:lnTo>
                    <a:pt x="448186" y="508011"/>
                  </a:lnTo>
                  <a:lnTo>
                    <a:pt x="445714" y="556319"/>
                  </a:lnTo>
                  <a:lnTo>
                    <a:pt x="444573" y="580160"/>
                  </a:lnTo>
                  <a:lnTo>
                    <a:pt x="440122" y="666225"/>
                  </a:lnTo>
                  <a:lnTo>
                    <a:pt x="439727" y="676875"/>
                  </a:lnTo>
                  <a:lnTo>
                    <a:pt x="439482" y="687314"/>
                  </a:lnTo>
                  <a:lnTo>
                    <a:pt x="439128" y="697549"/>
                  </a:lnTo>
                  <a:lnTo>
                    <a:pt x="438407" y="707590"/>
                  </a:lnTo>
                  <a:lnTo>
                    <a:pt x="438036" y="714762"/>
                  </a:lnTo>
                  <a:lnTo>
                    <a:pt x="436573" y="722519"/>
                  </a:lnTo>
                  <a:lnTo>
                    <a:pt x="435831" y="736863"/>
                  </a:lnTo>
                  <a:lnTo>
                    <a:pt x="432697" y="744122"/>
                  </a:lnTo>
                  <a:lnTo>
                    <a:pt x="425638" y="749299"/>
                  </a:lnTo>
                  <a:close/>
                </a:path>
                <a:path w="451484" h="752475">
                  <a:moveTo>
                    <a:pt x="364379" y="210314"/>
                  </a:moveTo>
                  <a:lnTo>
                    <a:pt x="362197" y="211484"/>
                  </a:lnTo>
                  <a:lnTo>
                    <a:pt x="360455" y="208233"/>
                  </a:lnTo>
                  <a:lnTo>
                    <a:pt x="364379" y="210314"/>
                  </a:lnTo>
                  <a:close/>
                </a:path>
                <a:path w="451484" h="752475">
                  <a:moveTo>
                    <a:pt x="373971" y="217726"/>
                  </a:moveTo>
                  <a:lnTo>
                    <a:pt x="373503" y="217977"/>
                  </a:lnTo>
                  <a:lnTo>
                    <a:pt x="372299" y="217227"/>
                  </a:lnTo>
                  <a:lnTo>
                    <a:pt x="373971" y="217726"/>
                  </a:lnTo>
                  <a:close/>
                </a:path>
                <a:path w="451484" h="752475">
                  <a:moveTo>
                    <a:pt x="382401" y="222971"/>
                  </a:moveTo>
                  <a:lnTo>
                    <a:pt x="380729" y="222472"/>
                  </a:lnTo>
                  <a:lnTo>
                    <a:pt x="381820" y="221887"/>
                  </a:lnTo>
                  <a:lnTo>
                    <a:pt x="382401" y="222971"/>
                  </a:lnTo>
                  <a:close/>
                </a:path>
              </a:pathLst>
            </a:custGeom>
            <a:solidFill>
              <a:srgbClr val="1C1C1B"/>
            </a:solidFill>
          </p:spPr>
          <p:txBody>
            <a:bodyPr wrap="square" lIns="0" tIns="0" rIns="0" bIns="0" rtlCol="0"/>
            <a:lstStyle/>
            <a:p>
              <a:endParaRPr/>
            </a:p>
          </p:txBody>
        </p:sp>
        <p:sp>
          <p:nvSpPr>
            <p:cNvPr id="7" name="object 7"/>
            <p:cNvSpPr/>
            <p:nvPr/>
          </p:nvSpPr>
          <p:spPr>
            <a:xfrm>
              <a:off x="16753885" y="817534"/>
              <a:ext cx="489584" cy="826769"/>
            </a:xfrm>
            <a:custGeom>
              <a:avLst/>
              <a:gdLst/>
              <a:ahLst/>
              <a:cxnLst/>
              <a:rect l="l" t="t" r="r" b="b"/>
              <a:pathLst>
                <a:path w="489584" h="826769">
                  <a:moveTo>
                    <a:pt x="162994" y="825516"/>
                  </a:moveTo>
                  <a:lnTo>
                    <a:pt x="160583" y="824948"/>
                  </a:lnTo>
                  <a:lnTo>
                    <a:pt x="157249" y="822901"/>
                  </a:lnTo>
                  <a:lnTo>
                    <a:pt x="152709" y="820569"/>
                  </a:lnTo>
                  <a:lnTo>
                    <a:pt x="151144" y="816412"/>
                  </a:lnTo>
                  <a:lnTo>
                    <a:pt x="149296" y="813452"/>
                  </a:lnTo>
                  <a:lnTo>
                    <a:pt x="148936" y="809578"/>
                  </a:lnTo>
                  <a:lnTo>
                    <a:pt x="149781" y="805989"/>
                  </a:lnTo>
                  <a:lnTo>
                    <a:pt x="142549" y="804286"/>
                  </a:lnTo>
                  <a:lnTo>
                    <a:pt x="136444" y="797798"/>
                  </a:lnTo>
                  <a:lnTo>
                    <a:pt x="132725" y="754143"/>
                  </a:lnTo>
                  <a:lnTo>
                    <a:pt x="131320" y="746097"/>
                  </a:lnTo>
                  <a:lnTo>
                    <a:pt x="130114" y="738216"/>
                  </a:lnTo>
                  <a:lnTo>
                    <a:pt x="118503" y="700143"/>
                  </a:lnTo>
                  <a:lnTo>
                    <a:pt x="101132" y="657320"/>
                  </a:lnTo>
                  <a:lnTo>
                    <a:pt x="96873" y="647044"/>
                  </a:lnTo>
                  <a:lnTo>
                    <a:pt x="92469" y="636536"/>
                  </a:lnTo>
                  <a:lnTo>
                    <a:pt x="83209" y="615413"/>
                  </a:lnTo>
                  <a:lnTo>
                    <a:pt x="78805" y="604905"/>
                  </a:lnTo>
                  <a:lnTo>
                    <a:pt x="74289" y="594785"/>
                  </a:lnTo>
                  <a:lnTo>
                    <a:pt x="69303" y="585147"/>
                  </a:lnTo>
                  <a:lnTo>
                    <a:pt x="58686" y="566073"/>
                  </a:lnTo>
                  <a:lnTo>
                    <a:pt x="53467" y="555905"/>
                  </a:lnTo>
                  <a:lnTo>
                    <a:pt x="48492" y="545204"/>
                  </a:lnTo>
                  <a:lnTo>
                    <a:pt x="43796" y="534331"/>
                  </a:lnTo>
                  <a:lnTo>
                    <a:pt x="39413" y="523651"/>
                  </a:lnTo>
                  <a:lnTo>
                    <a:pt x="30394" y="502348"/>
                  </a:lnTo>
                  <a:lnTo>
                    <a:pt x="14933" y="458929"/>
                  </a:lnTo>
                  <a:lnTo>
                    <a:pt x="3822" y="414087"/>
                  </a:lnTo>
                  <a:lnTo>
                    <a:pt x="0" y="383036"/>
                  </a:lnTo>
                  <a:lnTo>
                    <a:pt x="2816" y="371070"/>
                  </a:lnTo>
                  <a:lnTo>
                    <a:pt x="7479" y="362065"/>
                  </a:lnTo>
                  <a:lnTo>
                    <a:pt x="10735" y="359043"/>
                  </a:lnTo>
                  <a:lnTo>
                    <a:pt x="14554" y="353627"/>
                  </a:lnTo>
                  <a:lnTo>
                    <a:pt x="19859" y="347299"/>
                  </a:lnTo>
                  <a:lnTo>
                    <a:pt x="24884" y="342167"/>
                  </a:lnTo>
                  <a:lnTo>
                    <a:pt x="35139" y="330176"/>
                  </a:lnTo>
                  <a:lnTo>
                    <a:pt x="55305" y="305640"/>
                  </a:lnTo>
                  <a:lnTo>
                    <a:pt x="65561" y="293649"/>
                  </a:lnTo>
                  <a:lnTo>
                    <a:pt x="72607" y="284909"/>
                  </a:lnTo>
                  <a:lnTo>
                    <a:pt x="79966" y="276360"/>
                  </a:lnTo>
                  <a:lnTo>
                    <a:pt x="87498" y="268089"/>
                  </a:lnTo>
                  <a:lnTo>
                    <a:pt x="95063" y="260181"/>
                  </a:lnTo>
                  <a:lnTo>
                    <a:pt x="102692" y="252091"/>
                  </a:lnTo>
                  <a:lnTo>
                    <a:pt x="110452" y="243439"/>
                  </a:lnTo>
                  <a:lnTo>
                    <a:pt x="118266" y="234564"/>
                  </a:lnTo>
                  <a:lnTo>
                    <a:pt x="126053" y="225800"/>
                  </a:lnTo>
                  <a:lnTo>
                    <a:pt x="141736" y="208654"/>
                  </a:lnTo>
                  <a:lnTo>
                    <a:pt x="173554" y="174469"/>
                  </a:lnTo>
                  <a:lnTo>
                    <a:pt x="189237" y="157323"/>
                  </a:lnTo>
                  <a:lnTo>
                    <a:pt x="204543" y="140088"/>
                  </a:lnTo>
                  <a:lnTo>
                    <a:pt x="234704" y="105512"/>
                  </a:lnTo>
                  <a:lnTo>
                    <a:pt x="250011" y="88277"/>
                  </a:lnTo>
                  <a:lnTo>
                    <a:pt x="265746" y="71163"/>
                  </a:lnTo>
                  <a:lnTo>
                    <a:pt x="282020" y="54294"/>
                  </a:lnTo>
                  <a:lnTo>
                    <a:pt x="298919" y="37809"/>
                  </a:lnTo>
                  <a:lnTo>
                    <a:pt x="316529" y="21847"/>
                  </a:lnTo>
                  <a:lnTo>
                    <a:pt x="326296" y="12780"/>
                  </a:lnTo>
                  <a:lnTo>
                    <a:pt x="335781" y="4909"/>
                  </a:lnTo>
                  <a:lnTo>
                    <a:pt x="347113" y="0"/>
                  </a:lnTo>
                  <a:lnTo>
                    <a:pt x="354627" y="505"/>
                  </a:lnTo>
                  <a:lnTo>
                    <a:pt x="360372" y="3120"/>
                  </a:lnTo>
                  <a:lnTo>
                    <a:pt x="362501" y="4884"/>
                  </a:lnTo>
                  <a:lnTo>
                    <a:pt x="364911" y="5451"/>
                  </a:lnTo>
                  <a:lnTo>
                    <a:pt x="367040" y="7215"/>
                  </a:lnTo>
                  <a:lnTo>
                    <a:pt x="372504" y="11027"/>
                  </a:lnTo>
                  <a:lnTo>
                    <a:pt x="380456" y="20476"/>
                  </a:lnTo>
                  <a:lnTo>
                    <a:pt x="385356" y="26681"/>
                  </a:lnTo>
                  <a:lnTo>
                    <a:pt x="389051" y="32602"/>
                  </a:lnTo>
                  <a:lnTo>
                    <a:pt x="392464" y="39719"/>
                  </a:lnTo>
                  <a:lnTo>
                    <a:pt x="396159" y="45640"/>
                  </a:lnTo>
                  <a:lnTo>
                    <a:pt x="400575" y="59308"/>
                  </a:lnTo>
                  <a:lnTo>
                    <a:pt x="403988" y="66426"/>
                  </a:lnTo>
                  <a:lnTo>
                    <a:pt x="405914" y="74456"/>
                  </a:lnTo>
                  <a:lnTo>
                    <a:pt x="418228" y="116721"/>
                  </a:lnTo>
                  <a:lnTo>
                    <a:pt x="427647" y="162585"/>
                  </a:lnTo>
                  <a:lnTo>
                    <a:pt x="429670" y="173500"/>
                  </a:lnTo>
                  <a:lnTo>
                    <a:pt x="440036" y="231723"/>
                  </a:lnTo>
                  <a:lnTo>
                    <a:pt x="442440" y="244227"/>
                  </a:lnTo>
                  <a:lnTo>
                    <a:pt x="445017" y="257008"/>
                  </a:lnTo>
                  <a:lnTo>
                    <a:pt x="447681" y="269928"/>
                  </a:lnTo>
                  <a:lnTo>
                    <a:pt x="450144" y="282012"/>
                  </a:lnTo>
                  <a:lnTo>
                    <a:pt x="452279" y="292953"/>
                  </a:lnTo>
                  <a:lnTo>
                    <a:pt x="454242" y="303616"/>
                  </a:lnTo>
                  <a:lnTo>
                    <a:pt x="456185" y="314867"/>
                  </a:lnTo>
                  <a:lnTo>
                    <a:pt x="458882" y="327815"/>
                  </a:lnTo>
                  <a:lnTo>
                    <a:pt x="461692" y="340789"/>
                  </a:lnTo>
                  <a:lnTo>
                    <a:pt x="464728" y="353816"/>
                  </a:lnTo>
                  <a:lnTo>
                    <a:pt x="468103" y="366924"/>
                  </a:lnTo>
                  <a:lnTo>
                    <a:pt x="471313" y="380308"/>
                  </a:lnTo>
                  <a:lnTo>
                    <a:pt x="473724" y="380875"/>
                  </a:lnTo>
                  <a:lnTo>
                    <a:pt x="474084" y="384749"/>
                  </a:lnTo>
                  <a:lnTo>
                    <a:pt x="475650" y="388906"/>
                  </a:lnTo>
                  <a:lnTo>
                    <a:pt x="474805" y="392496"/>
                  </a:lnTo>
                  <a:lnTo>
                    <a:pt x="475494" y="392658"/>
                  </a:lnTo>
                  <a:lnTo>
                    <a:pt x="477936" y="400810"/>
                  </a:lnTo>
                  <a:lnTo>
                    <a:pt x="487646" y="446032"/>
                  </a:lnTo>
                  <a:lnTo>
                    <a:pt x="488085" y="454976"/>
                  </a:lnTo>
                  <a:lnTo>
                    <a:pt x="489166" y="466592"/>
                  </a:lnTo>
                  <a:lnTo>
                    <a:pt x="487192" y="474979"/>
                  </a:lnTo>
                  <a:lnTo>
                    <a:pt x="481405" y="488764"/>
                  </a:lnTo>
                  <a:lnTo>
                    <a:pt x="473767" y="499595"/>
                  </a:lnTo>
                  <a:lnTo>
                    <a:pt x="467639" y="508571"/>
                  </a:lnTo>
                  <a:lnTo>
                    <a:pt x="454932" y="526418"/>
                  </a:lnTo>
                  <a:lnTo>
                    <a:pt x="448804" y="535394"/>
                  </a:lnTo>
                  <a:lnTo>
                    <a:pt x="442363" y="544691"/>
                  </a:lnTo>
                  <a:lnTo>
                    <a:pt x="435137" y="554277"/>
                  </a:lnTo>
                  <a:lnTo>
                    <a:pt x="427460" y="563757"/>
                  </a:lnTo>
                  <a:lnTo>
                    <a:pt x="419662" y="572735"/>
                  </a:lnTo>
                  <a:lnTo>
                    <a:pt x="404494" y="590733"/>
                  </a:lnTo>
                  <a:lnTo>
                    <a:pt x="372562" y="625405"/>
                  </a:lnTo>
                  <a:lnTo>
                    <a:pt x="339565" y="659530"/>
                  </a:lnTo>
                  <a:lnTo>
                    <a:pt x="305746" y="694113"/>
                  </a:lnTo>
                  <a:lnTo>
                    <a:pt x="289114" y="711233"/>
                  </a:lnTo>
                  <a:lnTo>
                    <a:pt x="228825" y="772815"/>
                  </a:lnTo>
                  <a:lnTo>
                    <a:pt x="221482" y="780539"/>
                  </a:lnTo>
                  <a:lnTo>
                    <a:pt x="214391" y="788203"/>
                  </a:lnTo>
                  <a:lnTo>
                    <a:pt x="207353" y="795643"/>
                  </a:lnTo>
                  <a:lnTo>
                    <a:pt x="200168" y="802693"/>
                  </a:lnTo>
                  <a:lnTo>
                    <a:pt x="195144" y="807825"/>
                  </a:lnTo>
                  <a:lnTo>
                    <a:pt x="188914" y="812673"/>
                  </a:lnTo>
                  <a:lnTo>
                    <a:pt x="178866" y="822937"/>
                  </a:lnTo>
                  <a:lnTo>
                    <a:pt x="171713" y="826305"/>
                  </a:lnTo>
                  <a:lnTo>
                    <a:pt x="162994" y="825516"/>
                  </a:lnTo>
                  <a:close/>
                </a:path>
                <a:path w="489584" h="826769">
                  <a:moveTo>
                    <a:pt x="473724" y="380875"/>
                  </a:moveTo>
                  <a:lnTo>
                    <a:pt x="471313" y="380308"/>
                  </a:lnTo>
                  <a:lnTo>
                    <a:pt x="472158" y="376718"/>
                  </a:lnTo>
                  <a:lnTo>
                    <a:pt x="473724" y="380875"/>
                  </a:lnTo>
                  <a:close/>
                </a:path>
                <a:path w="489584" h="826769">
                  <a:moveTo>
                    <a:pt x="476010" y="392779"/>
                  </a:moveTo>
                  <a:lnTo>
                    <a:pt x="475494" y="392658"/>
                  </a:lnTo>
                  <a:lnTo>
                    <a:pt x="475086" y="391299"/>
                  </a:lnTo>
                  <a:lnTo>
                    <a:pt x="476010" y="392779"/>
                  </a:lnTo>
                  <a:close/>
                </a:path>
                <a:path w="489584" h="826769">
                  <a:moveTo>
                    <a:pt x="478860" y="402290"/>
                  </a:moveTo>
                  <a:lnTo>
                    <a:pt x="477936" y="400810"/>
                  </a:lnTo>
                  <a:lnTo>
                    <a:pt x="479142" y="401093"/>
                  </a:lnTo>
                  <a:lnTo>
                    <a:pt x="478860" y="402290"/>
                  </a:lnTo>
                  <a:close/>
                </a:path>
              </a:pathLst>
            </a:custGeom>
            <a:solidFill>
              <a:srgbClr val="ED731B"/>
            </a:solidFill>
          </p:spPr>
          <p:txBody>
            <a:bodyPr wrap="square" lIns="0" tIns="0" rIns="0" bIns="0" rtlCol="0"/>
            <a:lstStyle/>
            <a:p>
              <a:endParaRPr/>
            </a:p>
          </p:txBody>
        </p:sp>
      </p:gr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0" y="0"/>
            <a:ext cx="18288000" cy="10287000"/>
          </a:xfrm>
          <a:custGeom>
            <a:avLst/>
            <a:gdLst/>
            <a:ahLst/>
            <a:cxnLst/>
            <a:rect l="l" t="t" r="r" b="b"/>
            <a:pathLst>
              <a:path w="18288000" h="10287000">
                <a:moveTo>
                  <a:pt x="18287998" y="10286999"/>
                </a:moveTo>
                <a:lnTo>
                  <a:pt x="0" y="10286999"/>
                </a:lnTo>
                <a:lnTo>
                  <a:pt x="0" y="0"/>
                </a:lnTo>
                <a:lnTo>
                  <a:pt x="18287998" y="0"/>
                </a:lnTo>
                <a:lnTo>
                  <a:pt x="18287998" y="10286999"/>
                </a:lnTo>
                <a:close/>
              </a:path>
            </a:pathLst>
          </a:custGeom>
          <a:solidFill>
            <a:srgbClr val="67CCCC"/>
          </a:solidFill>
        </p:spPr>
        <p:txBody>
          <a:bodyPr wrap="square" lIns="0" tIns="0" rIns="0" bIns="0" rtlCol="0"/>
          <a:lstStyle/>
          <a:p>
            <a:endParaRPr/>
          </a:p>
        </p:txBody>
      </p:sp>
      <p:pic>
        <p:nvPicPr>
          <p:cNvPr id="3" name="object 3"/>
          <p:cNvPicPr/>
          <p:nvPr/>
        </p:nvPicPr>
        <p:blipFill>
          <a:blip r:embed="rId2" cstate="print"/>
          <a:stretch>
            <a:fillRect/>
          </a:stretch>
        </p:blipFill>
        <p:spPr>
          <a:xfrm>
            <a:off x="1031234" y="844090"/>
            <a:ext cx="17256765" cy="9434439"/>
          </a:xfrm>
          <a:prstGeom prst="rect">
            <a:avLst/>
          </a:prstGeom>
        </p:spPr>
      </p:pic>
      <p:sp>
        <p:nvSpPr>
          <p:cNvPr id="4" name="object 4"/>
          <p:cNvSpPr txBox="1"/>
          <p:nvPr/>
        </p:nvSpPr>
        <p:spPr>
          <a:xfrm>
            <a:off x="2102449" y="3179602"/>
            <a:ext cx="10981690" cy="5509895"/>
          </a:xfrm>
          <a:prstGeom prst="rect">
            <a:avLst/>
          </a:prstGeom>
        </p:spPr>
        <p:txBody>
          <a:bodyPr vert="horz" wrap="square" lIns="0" tIns="12065" rIns="0" bIns="0" rtlCol="0">
            <a:spAutoFit/>
          </a:bodyPr>
          <a:lstStyle/>
          <a:p>
            <a:pPr marL="12700" marR="5080" algn="ctr">
              <a:lnSpc>
                <a:spcPct val="108100"/>
              </a:lnSpc>
              <a:spcBef>
                <a:spcPts val="95"/>
              </a:spcBef>
            </a:pPr>
            <a:r>
              <a:rPr sz="3700" spc="65" dirty="0">
                <a:solidFill>
                  <a:srgbClr val="1C1C1B"/>
                </a:solidFill>
                <a:latin typeface="Trebuchet MS"/>
                <a:cs typeface="Trebuchet MS"/>
              </a:rPr>
              <a:t>Dalam</a:t>
            </a:r>
            <a:r>
              <a:rPr sz="3700" spc="145" dirty="0">
                <a:solidFill>
                  <a:srgbClr val="1C1C1B"/>
                </a:solidFill>
                <a:latin typeface="Trebuchet MS"/>
                <a:cs typeface="Trebuchet MS"/>
              </a:rPr>
              <a:t> </a:t>
            </a:r>
            <a:r>
              <a:rPr sz="3700" spc="40" dirty="0">
                <a:solidFill>
                  <a:srgbClr val="1C1C1B"/>
                </a:solidFill>
                <a:latin typeface="Trebuchet MS"/>
                <a:cs typeface="Trebuchet MS"/>
              </a:rPr>
              <a:t>penanaman</a:t>
            </a:r>
            <a:r>
              <a:rPr sz="3700" spc="145" dirty="0">
                <a:solidFill>
                  <a:srgbClr val="1C1C1B"/>
                </a:solidFill>
                <a:latin typeface="Trebuchet MS"/>
                <a:cs typeface="Trebuchet MS"/>
              </a:rPr>
              <a:t> </a:t>
            </a:r>
            <a:r>
              <a:rPr sz="3700" spc="-45" dirty="0">
                <a:solidFill>
                  <a:srgbClr val="1C1C1B"/>
                </a:solidFill>
                <a:latin typeface="Trebuchet MS"/>
                <a:cs typeface="Trebuchet MS"/>
              </a:rPr>
              <a:t>modal</a:t>
            </a:r>
            <a:r>
              <a:rPr sz="3700" spc="140" dirty="0">
                <a:solidFill>
                  <a:srgbClr val="1C1C1B"/>
                </a:solidFill>
                <a:latin typeface="Trebuchet MS"/>
                <a:cs typeface="Trebuchet MS"/>
              </a:rPr>
              <a:t> </a:t>
            </a:r>
            <a:r>
              <a:rPr sz="3700" spc="-30" dirty="0">
                <a:solidFill>
                  <a:srgbClr val="1C1C1B"/>
                </a:solidFill>
                <a:latin typeface="Trebuchet MS"/>
                <a:cs typeface="Trebuchet MS"/>
              </a:rPr>
              <a:t>asing,</a:t>
            </a:r>
            <a:r>
              <a:rPr sz="3700" spc="145" dirty="0">
                <a:solidFill>
                  <a:srgbClr val="1C1C1B"/>
                </a:solidFill>
                <a:latin typeface="Trebuchet MS"/>
                <a:cs typeface="Trebuchet MS"/>
              </a:rPr>
              <a:t> besar </a:t>
            </a:r>
            <a:r>
              <a:rPr sz="3700" spc="150" dirty="0">
                <a:solidFill>
                  <a:srgbClr val="1C1C1B"/>
                </a:solidFill>
                <a:latin typeface="Trebuchet MS"/>
                <a:cs typeface="Trebuchet MS"/>
              </a:rPr>
              <a:t> </a:t>
            </a:r>
            <a:r>
              <a:rPr sz="3700" spc="35" dirty="0">
                <a:solidFill>
                  <a:srgbClr val="1C1C1B"/>
                </a:solidFill>
                <a:latin typeface="Trebuchet MS"/>
                <a:cs typeface="Trebuchet MS"/>
              </a:rPr>
              <a:t>kemungkinan </a:t>
            </a:r>
            <a:r>
              <a:rPr sz="3700" spc="20" dirty="0">
                <a:solidFill>
                  <a:srgbClr val="1C1C1B"/>
                </a:solidFill>
                <a:latin typeface="Trebuchet MS"/>
                <a:cs typeface="Trebuchet MS"/>
              </a:rPr>
              <a:t>terjadi </a:t>
            </a:r>
            <a:r>
              <a:rPr sz="3700" spc="15" dirty="0">
                <a:solidFill>
                  <a:srgbClr val="1C1C1B"/>
                </a:solidFill>
                <a:latin typeface="Trebuchet MS"/>
                <a:cs typeface="Trebuchet MS"/>
              </a:rPr>
              <a:t>perselisihan </a:t>
            </a:r>
            <a:r>
              <a:rPr sz="3700" spc="110" dirty="0">
                <a:solidFill>
                  <a:srgbClr val="1C1C1B"/>
                </a:solidFill>
                <a:latin typeface="Trebuchet MS"/>
                <a:cs typeface="Trebuchet MS"/>
              </a:rPr>
              <a:t>atau </a:t>
            </a:r>
            <a:r>
              <a:rPr sz="3700" spc="90" dirty="0">
                <a:solidFill>
                  <a:srgbClr val="1C1C1B"/>
                </a:solidFill>
                <a:latin typeface="Trebuchet MS"/>
                <a:cs typeface="Trebuchet MS"/>
              </a:rPr>
              <a:t>sengketa </a:t>
            </a:r>
            <a:r>
              <a:rPr sz="3700" spc="95" dirty="0">
                <a:solidFill>
                  <a:srgbClr val="1C1C1B"/>
                </a:solidFill>
                <a:latin typeface="Trebuchet MS"/>
                <a:cs typeface="Trebuchet MS"/>
              </a:rPr>
              <a:t> </a:t>
            </a:r>
            <a:r>
              <a:rPr sz="3700" spc="175" dirty="0">
                <a:solidFill>
                  <a:srgbClr val="1C1C1B"/>
                </a:solidFill>
                <a:latin typeface="Trebuchet MS"/>
                <a:cs typeface="Trebuchet MS"/>
              </a:rPr>
              <a:t>antara </a:t>
            </a:r>
            <a:r>
              <a:rPr sz="3700" spc="25" dirty="0">
                <a:solidFill>
                  <a:srgbClr val="1C1C1B"/>
                </a:solidFill>
                <a:latin typeface="Trebuchet MS"/>
                <a:cs typeface="Trebuchet MS"/>
              </a:rPr>
              <a:t>pihak penanam </a:t>
            </a:r>
            <a:r>
              <a:rPr sz="3700" spc="-45" dirty="0">
                <a:solidFill>
                  <a:srgbClr val="1C1C1B"/>
                </a:solidFill>
                <a:latin typeface="Trebuchet MS"/>
                <a:cs typeface="Trebuchet MS"/>
              </a:rPr>
              <a:t>modal </a:t>
            </a:r>
            <a:r>
              <a:rPr sz="3700" spc="45" dirty="0">
                <a:solidFill>
                  <a:srgbClr val="1C1C1B"/>
                </a:solidFill>
                <a:latin typeface="Trebuchet MS"/>
                <a:cs typeface="Trebuchet MS"/>
              </a:rPr>
              <a:t>asing </a:t>
            </a:r>
            <a:r>
              <a:rPr sz="3700" spc="15" dirty="0">
                <a:solidFill>
                  <a:srgbClr val="1C1C1B"/>
                </a:solidFill>
                <a:latin typeface="Trebuchet MS"/>
                <a:cs typeface="Trebuchet MS"/>
              </a:rPr>
              <a:t>dengan </a:t>
            </a:r>
            <a:r>
              <a:rPr sz="3700" spc="25" dirty="0">
                <a:solidFill>
                  <a:srgbClr val="1C1C1B"/>
                </a:solidFill>
                <a:latin typeface="Trebuchet MS"/>
                <a:cs typeface="Trebuchet MS"/>
              </a:rPr>
              <a:t>pihak </a:t>
            </a:r>
            <a:r>
              <a:rPr sz="3700" spc="30" dirty="0">
                <a:solidFill>
                  <a:srgbClr val="1C1C1B"/>
                </a:solidFill>
                <a:latin typeface="Trebuchet MS"/>
                <a:cs typeface="Trebuchet MS"/>
              </a:rPr>
              <a:t> </a:t>
            </a:r>
            <a:r>
              <a:rPr sz="3700" spc="-45" dirty="0">
                <a:solidFill>
                  <a:srgbClr val="1C1C1B"/>
                </a:solidFill>
                <a:latin typeface="Trebuchet MS"/>
                <a:cs typeface="Trebuchet MS"/>
              </a:rPr>
              <a:t>nasional. </a:t>
            </a:r>
            <a:r>
              <a:rPr sz="3700" spc="55" dirty="0">
                <a:solidFill>
                  <a:srgbClr val="1C1C1B"/>
                </a:solidFill>
                <a:latin typeface="Trebuchet MS"/>
                <a:cs typeface="Trebuchet MS"/>
              </a:rPr>
              <a:t>Perselisihan </a:t>
            </a:r>
            <a:r>
              <a:rPr sz="3700" spc="110" dirty="0">
                <a:solidFill>
                  <a:srgbClr val="1C1C1B"/>
                </a:solidFill>
                <a:latin typeface="Trebuchet MS"/>
                <a:cs typeface="Trebuchet MS"/>
              </a:rPr>
              <a:t>atau </a:t>
            </a:r>
            <a:r>
              <a:rPr sz="3700" spc="90" dirty="0">
                <a:solidFill>
                  <a:srgbClr val="1C1C1B"/>
                </a:solidFill>
                <a:latin typeface="Trebuchet MS"/>
                <a:cs typeface="Trebuchet MS"/>
              </a:rPr>
              <a:t>sengketa </a:t>
            </a:r>
            <a:r>
              <a:rPr sz="3700" spc="114" dirty="0">
                <a:solidFill>
                  <a:srgbClr val="1C1C1B"/>
                </a:solidFill>
                <a:latin typeface="Trebuchet MS"/>
                <a:cs typeface="Trebuchet MS"/>
              </a:rPr>
              <a:t>tersebut </a:t>
            </a:r>
            <a:r>
              <a:rPr sz="3700" spc="120" dirty="0">
                <a:solidFill>
                  <a:srgbClr val="1C1C1B"/>
                </a:solidFill>
                <a:latin typeface="Trebuchet MS"/>
                <a:cs typeface="Trebuchet MS"/>
              </a:rPr>
              <a:t> </a:t>
            </a:r>
            <a:r>
              <a:rPr sz="3700" spc="150" dirty="0">
                <a:solidFill>
                  <a:srgbClr val="1C1C1B"/>
                </a:solidFill>
                <a:latin typeface="Trebuchet MS"/>
                <a:cs typeface="Trebuchet MS"/>
              </a:rPr>
              <a:t>harus </a:t>
            </a:r>
            <a:r>
              <a:rPr sz="3700" spc="65" dirty="0">
                <a:solidFill>
                  <a:srgbClr val="1C1C1B"/>
                </a:solidFill>
                <a:latin typeface="Trebuchet MS"/>
                <a:cs typeface="Trebuchet MS"/>
              </a:rPr>
              <a:t>mendapatkan </a:t>
            </a:r>
            <a:r>
              <a:rPr sz="3700" spc="-45" dirty="0">
                <a:solidFill>
                  <a:srgbClr val="1C1C1B"/>
                </a:solidFill>
                <a:latin typeface="Trebuchet MS"/>
                <a:cs typeface="Trebuchet MS"/>
              </a:rPr>
              <a:t>penyelesaian. </a:t>
            </a:r>
            <a:r>
              <a:rPr sz="3700" spc="40" dirty="0">
                <a:solidFill>
                  <a:srgbClr val="1C1C1B"/>
                </a:solidFill>
                <a:latin typeface="Trebuchet MS"/>
                <a:cs typeface="Trebuchet MS"/>
              </a:rPr>
              <a:t>Penyelesaian </a:t>
            </a:r>
            <a:r>
              <a:rPr sz="3700" spc="45" dirty="0">
                <a:solidFill>
                  <a:srgbClr val="1C1C1B"/>
                </a:solidFill>
                <a:latin typeface="Trebuchet MS"/>
                <a:cs typeface="Trebuchet MS"/>
              </a:rPr>
              <a:t> </a:t>
            </a:r>
            <a:r>
              <a:rPr sz="3700" spc="90" dirty="0">
                <a:solidFill>
                  <a:srgbClr val="1C1C1B"/>
                </a:solidFill>
                <a:latin typeface="Trebuchet MS"/>
                <a:cs typeface="Trebuchet MS"/>
              </a:rPr>
              <a:t>sengketa </a:t>
            </a:r>
            <a:r>
              <a:rPr sz="3700" spc="65" dirty="0">
                <a:solidFill>
                  <a:srgbClr val="1C1C1B"/>
                </a:solidFill>
                <a:latin typeface="Trebuchet MS"/>
                <a:cs typeface="Trebuchet MS"/>
              </a:rPr>
              <a:t>menurut </a:t>
            </a:r>
            <a:r>
              <a:rPr sz="3700" spc="90" dirty="0">
                <a:solidFill>
                  <a:srgbClr val="1C1C1B"/>
                </a:solidFill>
                <a:latin typeface="Trebuchet MS"/>
                <a:cs typeface="Trebuchet MS"/>
              </a:rPr>
              <a:t>Richard </a:t>
            </a:r>
            <a:r>
              <a:rPr sz="3700" spc="10" dirty="0">
                <a:solidFill>
                  <a:srgbClr val="1C1C1B"/>
                </a:solidFill>
                <a:latin typeface="Trebuchet MS"/>
                <a:cs typeface="Trebuchet MS"/>
              </a:rPr>
              <a:t>L.Abel </a:t>
            </a:r>
            <a:r>
              <a:rPr sz="3700" spc="30" dirty="0">
                <a:solidFill>
                  <a:srgbClr val="1C1C1B"/>
                </a:solidFill>
                <a:latin typeface="Trebuchet MS"/>
                <a:cs typeface="Trebuchet MS"/>
              </a:rPr>
              <a:t>adalah </a:t>
            </a:r>
            <a:r>
              <a:rPr sz="3700" spc="35" dirty="0">
                <a:solidFill>
                  <a:srgbClr val="1C1C1B"/>
                </a:solidFill>
                <a:latin typeface="Trebuchet MS"/>
                <a:cs typeface="Trebuchet MS"/>
              </a:rPr>
              <a:t> </a:t>
            </a:r>
            <a:r>
              <a:rPr sz="3700" b="1" spc="165" dirty="0">
                <a:solidFill>
                  <a:srgbClr val="1C1C1B"/>
                </a:solidFill>
                <a:latin typeface="Arial"/>
                <a:cs typeface="Arial"/>
              </a:rPr>
              <a:t>“</a:t>
            </a:r>
            <a:r>
              <a:rPr sz="3700" spc="165" dirty="0">
                <a:solidFill>
                  <a:srgbClr val="1C1C1B"/>
                </a:solidFill>
                <a:latin typeface="Trebuchet MS"/>
                <a:cs typeface="Trebuchet MS"/>
              </a:rPr>
              <a:t>Pernyataan </a:t>
            </a:r>
            <a:r>
              <a:rPr sz="3700" spc="-40" dirty="0">
                <a:solidFill>
                  <a:srgbClr val="1C1C1B"/>
                </a:solidFill>
                <a:latin typeface="Trebuchet MS"/>
                <a:cs typeface="Trebuchet MS"/>
              </a:rPr>
              <a:t>publik </a:t>
            </a:r>
            <a:r>
              <a:rPr sz="3700" spc="-30" dirty="0">
                <a:solidFill>
                  <a:srgbClr val="1C1C1B"/>
                </a:solidFill>
                <a:latin typeface="Trebuchet MS"/>
                <a:cs typeface="Trebuchet MS"/>
              </a:rPr>
              <a:t>mengenai </a:t>
            </a:r>
            <a:r>
              <a:rPr sz="3700" spc="110" dirty="0">
                <a:solidFill>
                  <a:srgbClr val="1C1C1B"/>
                </a:solidFill>
                <a:latin typeface="Trebuchet MS"/>
                <a:cs typeface="Trebuchet MS"/>
              </a:rPr>
              <a:t>tuntutan </a:t>
            </a:r>
            <a:r>
              <a:rPr sz="3700" spc="90" dirty="0">
                <a:solidFill>
                  <a:srgbClr val="1C1C1B"/>
                </a:solidFill>
                <a:latin typeface="Trebuchet MS"/>
                <a:cs typeface="Trebuchet MS"/>
              </a:rPr>
              <a:t>yang </a:t>
            </a:r>
            <a:r>
              <a:rPr sz="3700" spc="70" dirty="0">
                <a:solidFill>
                  <a:srgbClr val="1C1C1B"/>
                </a:solidFill>
                <a:latin typeface="Trebuchet MS"/>
                <a:cs typeface="Trebuchet MS"/>
              </a:rPr>
              <a:t>tidak </a:t>
            </a:r>
            <a:r>
              <a:rPr sz="3700" spc="-1100" dirty="0">
                <a:solidFill>
                  <a:srgbClr val="1C1C1B"/>
                </a:solidFill>
                <a:latin typeface="Trebuchet MS"/>
                <a:cs typeface="Trebuchet MS"/>
              </a:rPr>
              <a:t> </a:t>
            </a:r>
            <a:r>
              <a:rPr sz="3700" spc="120" dirty="0">
                <a:solidFill>
                  <a:srgbClr val="1C1C1B"/>
                </a:solidFill>
                <a:latin typeface="Trebuchet MS"/>
                <a:cs typeface="Trebuchet MS"/>
              </a:rPr>
              <a:t>selaras</a:t>
            </a:r>
            <a:r>
              <a:rPr sz="3700" spc="-55" dirty="0">
                <a:solidFill>
                  <a:srgbClr val="1C1C1B"/>
                </a:solidFill>
                <a:latin typeface="Trebuchet MS"/>
                <a:cs typeface="Trebuchet MS"/>
              </a:rPr>
              <a:t> </a:t>
            </a:r>
            <a:r>
              <a:rPr sz="3700" spc="50" dirty="0">
                <a:solidFill>
                  <a:srgbClr val="1C1C1B"/>
                </a:solidFill>
                <a:latin typeface="Trebuchet MS"/>
                <a:cs typeface="Trebuchet MS"/>
              </a:rPr>
              <a:t>(inconsistent</a:t>
            </a:r>
            <a:r>
              <a:rPr sz="3700" spc="-50" dirty="0">
                <a:solidFill>
                  <a:srgbClr val="1C1C1B"/>
                </a:solidFill>
                <a:latin typeface="Trebuchet MS"/>
                <a:cs typeface="Trebuchet MS"/>
              </a:rPr>
              <a:t> </a:t>
            </a:r>
            <a:r>
              <a:rPr sz="3700" spc="-90" dirty="0">
                <a:solidFill>
                  <a:srgbClr val="1C1C1B"/>
                </a:solidFill>
                <a:latin typeface="Trebuchet MS"/>
                <a:cs typeface="Trebuchet MS"/>
              </a:rPr>
              <a:t>claim)</a:t>
            </a:r>
            <a:r>
              <a:rPr sz="3700" spc="-50" dirty="0">
                <a:solidFill>
                  <a:srgbClr val="1C1C1B"/>
                </a:solidFill>
                <a:latin typeface="Trebuchet MS"/>
                <a:cs typeface="Trebuchet MS"/>
              </a:rPr>
              <a:t> </a:t>
            </a:r>
            <a:r>
              <a:rPr sz="3700" spc="85" dirty="0">
                <a:solidFill>
                  <a:srgbClr val="1C1C1B"/>
                </a:solidFill>
                <a:latin typeface="Trebuchet MS"/>
                <a:cs typeface="Trebuchet MS"/>
              </a:rPr>
              <a:t>terhadap</a:t>
            </a:r>
            <a:r>
              <a:rPr sz="3700" spc="-50" dirty="0">
                <a:solidFill>
                  <a:srgbClr val="1C1C1B"/>
                </a:solidFill>
                <a:latin typeface="Trebuchet MS"/>
                <a:cs typeface="Trebuchet MS"/>
              </a:rPr>
              <a:t> </a:t>
            </a:r>
            <a:r>
              <a:rPr sz="3700" spc="100" dirty="0">
                <a:solidFill>
                  <a:srgbClr val="1C1C1B"/>
                </a:solidFill>
                <a:latin typeface="Trebuchet MS"/>
                <a:cs typeface="Trebuchet MS"/>
              </a:rPr>
              <a:t>sesuatu</a:t>
            </a:r>
            <a:r>
              <a:rPr sz="3700" spc="-55" dirty="0">
                <a:solidFill>
                  <a:srgbClr val="1C1C1B"/>
                </a:solidFill>
                <a:latin typeface="Trebuchet MS"/>
                <a:cs typeface="Trebuchet MS"/>
              </a:rPr>
              <a:t> </a:t>
            </a:r>
            <a:r>
              <a:rPr sz="3700" spc="90" dirty="0">
                <a:solidFill>
                  <a:srgbClr val="1C1C1B"/>
                </a:solidFill>
                <a:latin typeface="Trebuchet MS"/>
                <a:cs typeface="Trebuchet MS"/>
              </a:rPr>
              <a:t>yang</a:t>
            </a:r>
            <a:endParaRPr sz="3700">
              <a:latin typeface="Trebuchet MS"/>
              <a:cs typeface="Trebuchet MS"/>
            </a:endParaRPr>
          </a:p>
          <a:p>
            <a:pPr marR="127635" algn="ctr">
              <a:lnSpc>
                <a:spcPct val="100000"/>
              </a:lnSpc>
              <a:spcBef>
                <a:spcPts val="355"/>
              </a:spcBef>
            </a:pPr>
            <a:r>
              <a:rPr sz="3700" spc="10" dirty="0">
                <a:solidFill>
                  <a:srgbClr val="1C1C1B"/>
                </a:solidFill>
                <a:latin typeface="Trebuchet MS"/>
                <a:cs typeface="Trebuchet MS"/>
              </a:rPr>
              <a:t>bernilai</a:t>
            </a:r>
            <a:r>
              <a:rPr sz="3700" b="1" spc="10" dirty="0">
                <a:solidFill>
                  <a:srgbClr val="1C1C1B"/>
                </a:solidFill>
                <a:latin typeface="Arial"/>
                <a:cs typeface="Arial"/>
              </a:rPr>
              <a:t>”</a:t>
            </a:r>
            <a:endParaRPr sz="3700">
              <a:latin typeface="Arial"/>
              <a:cs typeface="Arial"/>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0" y="5"/>
            <a:ext cx="18288000" cy="10287000"/>
          </a:xfrm>
          <a:custGeom>
            <a:avLst/>
            <a:gdLst/>
            <a:ahLst/>
            <a:cxnLst/>
            <a:rect l="l" t="t" r="r" b="b"/>
            <a:pathLst>
              <a:path w="18288000" h="10287000">
                <a:moveTo>
                  <a:pt x="18287998" y="10286999"/>
                </a:moveTo>
                <a:lnTo>
                  <a:pt x="0" y="10286999"/>
                </a:lnTo>
                <a:lnTo>
                  <a:pt x="0" y="0"/>
                </a:lnTo>
                <a:lnTo>
                  <a:pt x="18287998" y="0"/>
                </a:lnTo>
                <a:lnTo>
                  <a:pt x="18287998" y="10286999"/>
                </a:lnTo>
                <a:close/>
              </a:path>
            </a:pathLst>
          </a:custGeom>
          <a:solidFill>
            <a:srgbClr val="FFF9E7"/>
          </a:solidFill>
        </p:spPr>
        <p:txBody>
          <a:bodyPr wrap="square" lIns="0" tIns="0" rIns="0" bIns="0" rtlCol="0"/>
          <a:lstStyle/>
          <a:p>
            <a:endParaRPr/>
          </a:p>
        </p:txBody>
      </p:sp>
      <p:pic>
        <p:nvPicPr>
          <p:cNvPr id="3" name="object 3"/>
          <p:cNvPicPr/>
          <p:nvPr/>
        </p:nvPicPr>
        <p:blipFill>
          <a:blip r:embed="rId2" cstate="print"/>
          <a:stretch>
            <a:fillRect/>
          </a:stretch>
        </p:blipFill>
        <p:spPr>
          <a:xfrm>
            <a:off x="15133994" y="6601201"/>
            <a:ext cx="2800349" cy="2882900"/>
          </a:xfrm>
          <a:prstGeom prst="rect">
            <a:avLst/>
          </a:prstGeom>
        </p:spPr>
      </p:pic>
      <p:sp>
        <p:nvSpPr>
          <p:cNvPr id="4" name="object 4"/>
          <p:cNvSpPr txBox="1"/>
          <p:nvPr/>
        </p:nvSpPr>
        <p:spPr>
          <a:xfrm>
            <a:off x="1890005" y="1453741"/>
            <a:ext cx="14478635" cy="7346315"/>
          </a:xfrm>
          <a:prstGeom prst="rect">
            <a:avLst/>
          </a:prstGeom>
        </p:spPr>
        <p:txBody>
          <a:bodyPr vert="horz" wrap="square" lIns="0" tIns="12065" rIns="0" bIns="0" rtlCol="0">
            <a:spAutoFit/>
          </a:bodyPr>
          <a:lstStyle/>
          <a:p>
            <a:pPr marL="12700" marR="5080">
              <a:lnSpc>
                <a:spcPct val="100400"/>
              </a:lnSpc>
              <a:spcBef>
                <a:spcPts val="95"/>
              </a:spcBef>
            </a:pPr>
            <a:r>
              <a:rPr sz="4350" spc="409" dirty="0">
                <a:solidFill>
                  <a:srgbClr val="1C1C1B"/>
                </a:solidFill>
                <a:latin typeface="Trebuchet MS"/>
                <a:cs typeface="Trebuchet MS"/>
              </a:rPr>
              <a:t>UNTUK</a:t>
            </a:r>
            <a:r>
              <a:rPr sz="4350" spc="-85" dirty="0">
                <a:solidFill>
                  <a:srgbClr val="1C1C1B"/>
                </a:solidFill>
                <a:latin typeface="Trebuchet MS"/>
                <a:cs typeface="Trebuchet MS"/>
              </a:rPr>
              <a:t> </a:t>
            </a:r>
            <a:r>
              <a:rPr sz="4350" spc="455" dirty="0">
                <a:solidFill>
                  <a:srgbClr val="1C1C1B"/>
                </a:solidFill>
                <a:latin typeface="Trebuchet MS"/>
                <a:cs typeface="Trebuchet MS"/>
              </a:rPr>
              <a:t>MENGATISIPASI</a:t>
            </a:r>
            <a:r>
              <a:rPr sz="4350" spc="-80" dirty="0">
                <a:solidFill>
                  <a:srgbClr val="1C1C1B"/>
                </a:solidFill>
                <a:latin typeface="Trebuchet MS"/>
                <a:cs typeface="Trebuchet MS"/>
              </a:rPr>
              <a:t> </a:t>
            </a:r>
            <a:r>
              <a:rPr sz="4350" spc="455" dirty="0">
                <a:solidFill>
                  <a:srgbClr val="1C1C1B"/>
                </a:solidFill>
                <a:latin typeface="Trebuchet MS"/>
                <a:cs typeface="Trebuchet MS"/>
              </a:rPr>
              <a:t>TERJADINYA</a:t>
            </a:r>
            <a:r>
              <a:rPr sz="4350" spc="-85" dirty="0">
                <a:solidFill>
                  <a:srgbClr val="1C1C1B"/>
                </a:solidFill>
                <a:latin typeface="Trebuchet MS"/>
                <a:cs typeface="Trebuchet MS"/>
              </a:rPr>
              <a:t> </a:t>
            </a:r>
            <a:r>
              <a:rPr sz="4350" spc="345" dirty="0">
                <a:solidFill>
                  <a:srgbClr val="1C1C1B"/>
                </a:solidFill>
                <a:latin typeface="Trebuchet MS"/>
                <a:cs typeface="Trebuchet MS"/>
              </a:rPr>
              <a:t>PERSELISIHAN </a:t>
            </a:r>
            <a:r>
              <a:rPr sz="4350" spc="-1295" dirty="0">
                <a:solidFill>
                  <a:srgbClr val="1C1C1B"/>
                </a:solidFill>
                <a:latin typeface="Trebuchet MS"/>
                <a:cs typeface="Trebuchet MS"/>
              </a:rPr>
              <a:t> </a:t>
            </a:r>
            <a:r>
              <a:rPr sz="4350" spc="725" dirty="0">
                <a:solidFill>
                  <a:srgbClr val="1C1C1B"/>
                </a:solidFill>
                <a:latin typeface="Trebuchet MS"/>
                <a:cs typeface="Trebuchet MS"/>
              </a:rPr>
              <a:t>ANTARA </a:t>
            </a:r>
            <a:r>
              <a:rPr sz="4350" spc="450" dirty="0">
                <a:solidFill>
                  <a:srgbClr val="1C1C1B"/>
                </a:solidFill>
                <a:latin typeface="Trebuchet MS"/>
                <a:cs typeface="Trebuchet MS"/>
              </a:rPr>
              <a:t>PIHAK </a:t>
            </a:r>
            <a:r>
              <a:rPr sz="4350" spc="530" dirty="0">
                <a:solidFill>
                  <a:srgbClr val="1C1C1B"/>
                </a:solidFill>
                <a:latin typeface="Trebuchet MS"/>
                <a:cs typeface="Trebuchet MS"/>
              </a:rPr>
              <a:t>NASIONAL </a:t>
            </a:r>
            <a:r>
              <a:rPr sz="4350" spc="515" dirty="0">
                <a:solidFill>
                  <a:srgbClr val="1C1C1B"/>
                </a:solidFill>
                <a:latin typeface="Trebuchet MS"/>
                <a:cs typeface="Trebuchet MS"/>
              </a:rPr>
              <a:t>DENGAN </a:t>
            </a:r>
            <a:r>
              <a:rPr sz="4350" spc="450" dirty="0">
                <a:solidFill>
                  <a:srgbClr val="1C1C1B"/>
                </a:solidFill>
                <a:latin typeface="Trebuchet MS"/>
                <a:cs typeface="Trebuchet MS"/>
              </a:rPr>
              <a:t>PIHAK </a:t>
            </a:r>
            <a:r>
              <a:rPr sz="4350" spc="465" dirty="0">
                <a:solidFill>
                  <a:srgbClr val="1C1C1B"/>
                </a:solidFill>
                <a:latin typeface="Trebuchet MS"/>
                <a:cs typeface="Trebuchet MS"/>
              </a:rPr>
              <a:t>ASING </a:t>
            </a:r>
            <a:r>
              <a:rPr sz="4350" spc="-1300" dirty="0">
                <a:solidFill>
                  <a:srgbClr val="1C1C1B"/>
                </a:solidFill>
                <a:latin typeface="Trebuchet MS"/>
                <a:cs typeface="Trebuchet MS"/>
              </a:rPr>
              <a:t> </a:t>
            </a:r>
            <a:r>
              <a:rPr sz="4350" spc="185" dirty="0">
                <a:solidFill>
                  <a:srgbClr val="1C1C1B"/>
                </a:solidFill>
                <a:latin typeface="Trebuchet MS"/>
                <a:cs typeface="Trebuchet MS"/>
              </a:rPr>
              <a:t>DI </a:t>
            </a:r>
            <a:r>
              <a:rPr sz="4350" spc="455" dirty="0">
                <a:solidFill>
                  <a:srgbClr val="1C1C1B"/>
                </a:solidFill>
                <a:latin typeface="Trebuchet MS"/>
                <a:cs typeface="Trebuchet MS"/>
              </a:rPr>
              <a:t>BIDANG </a:t>
            </a:r>
            <a:r>
              <a:rPr sz="4350" spc="715" dirty="0">
                <a:solidFill>
                  <a:srgbClr val="1C1C1B"/>
                </a:solidFill>
                <a:latin typeface="Trebuchet MS"/>
                <a:cs typeface="Trebuchet MS"/>
              </a:rPr>
              <a:t>PENANAMN </a:t>
            </a:r>
            <a:r>
              <a:rPr sz="4350" spc="595" dirty="0">
                <a:solidFill>
                  <a:srgbClr val="1C1C1B"/>
                </a:solidFill>
                <a:latin typeface="Trebuchet MS"/>
                <a:cs typeface="Trebuchet MS"/>
              </a:rPr>
              <a:t>MODAL </a:t>
            </a:r>
            <a:r>
              <a:rPr sz="4350" spc="245" dirty="0">
                <a:solidFill>
                  <a:srgbClr val="1C1C1B"/>
                </a:solidFill>
                <a:latin typeface="Trebuchet MS"/>
                <a:cs typeface="Trebuchet MS"/>
              </a:rPr>
              <a:t>TERSEBUT, </a:t>
            </a:r>
            <a:r>
              <a:rPr sz="4350" spc="250" dirty="0">
                <a:solidFill>
                  <a:srgbClr val="1C1C1B"/>
                </a:solidFill>
                <a:latin typeface="Trebuchet MS"/>
                <a:cs typeface="Trebuchet MS"/>
              </a:rPr>
              <a:t> </a:t>
            </a:r>
            <a:r>
              <a:rPr sz="4350" spc="470" dirty="0">
                <a:solidFill>
                  <a:srgbClr val="1C1C1B"/>
                </a:solidFill>
                <a:latin typeface="Trebuchet MS"/>
                <a:cs typeface="Trebuchet MS"/>
              </a:rPr>
              <a:t>PEMERINTAH </a:t>
            </a:r>
            <a:r>
              <a:rPr sz="4350" spc="415" dirty="0">
                <a:solidFill>
                  <a:srgbClr val="1C1C1B"/>
                </a:solidFill>
                <a:latin typeface="Trebuchet MS"/>
                <a:cs typeface="Trebuchet MS"/>
              </a:rPr>
              <a:t>INDONESIA </a:t>
            </a:r>
            <a:r>
              <a:rPr sz="4350" spc="380" dirty="0">
                <a:solidFill>
                  <a:srgbClr val="1C1C1B"/>
                </a:solidFill>
                <a:latin typeface="Trebuchet MS"/>
                <a:cs typeface="Trebuchet MS"/>
              </a:rPr>
              <a:t>TELAH </a:t>
            </a:r>
            <a:r>
              <a:rPr sz="4350" spc="409" dirty="0">
                <a:solidFill>
                  <a:srgbClr val="1C1C1B"/>
                </a:solidFill>
                <a:latin typeface="Trebuchet MS"/>
                <a:cs typeface="Trebuchet MS"/>
              </a:rPr>
              <a:t>MERATIFIKASI </a:t>
            </a:r>
            <a:r>
              <a:rPr sz="4350" spc="415" dirty="0">
                <a:solidFill>
                  <a:srgbClr val="1C1C1B"/>
                </a:solidFill>
                <a:latin typeface="Trebuchet MS"/>
                <a:cs typeface="Trebuchet MS"/>
              </a:rPr>
              <a:t> </a:t>
            </a:r>
            <a:r>
              <a:rPr sz="4350" spc="450" dirty="0">
                <a:solidFill>
                  <a:srgbClr val="1C1C1B"/>
                </a:solidFill>
                <a:latin typeface="Trebuchet MS"/>
                <a:cs typeface="Trebuchet MS"/>
              </a:rPr>
              <a:t>INTERNATIONAL </a:t>
            </a:r>
            <a:r>
              <a:rPr sz="4350" spc="520" dirty="0">
                <a:solidFill>
                  <a:srgbClr val="1C1C1B"/>
                </a:solidFill>
                <a:latin typeface="Trebuchet MS"/>
                <a:cs typeface="Trebuchet MS"/>
              </a:rPr>
              <a:t>CONVENTION </a:t>
            </a:r>
            <a:r>
              <a:rPr sz="4350" spc="575" dirty="0">
                <a:solidFill>
                  <a:srgbClr val="1C1C1B"/>
                </a:solidFill>
                <a:latin typeface="Trebuchet MS"/>
                <a:cs typeface="Trebuchet MS"/>
              </a:rPr>
              <a:t>ON </a:t>
            </a:r>
            <a:r>
              <a:rPr sz="4350" spc="290" dirty="0">
                <a:solidFill>
                  <a:srgbClr val="1C1C1B"/>
                </a:solidFill>
                <a:latin typeface="Trebuchet MS"/>
                <a:cs typeface="Trebuchet MS"/>
              </a:rPr>
              <a:t>THE </a:t>
            </a:r>
            <a:r>
              <a:rPr sz="4350" spc="295" dirty="0">
                <a:solidFill>
                  <a:srgbClr val="1C1C1B"/>
                </a:solidFill>
                <a:latin typeface="Trebuchet MS"/>
                <a:cs typeface="Trebuchet MS"/>
              </a:rPr>
              <a:t> </a:t>
            </a:r>
            <a:r>
              <a:rPr sz="4350" spc="400" dirty="0">
                <a:solidFill>
                  <a:srgbClr val="1C1C1B"/>
                </a:solidFill>
                <a:latin typeface="Trebuchet MS"/>
                <a:cs typeface="Trebuchet MS"/>
              </a:rPr>
              <a:t>SETTLEMENT</a:t>
            </a:r>
            <a:r>
              <a:rPr sz="4350" spc="-75" dirty="0">
                <a:solidFill>
                  <a:srgbClr val="1C1C1B"/>
                </a:solidFill>
                <a:latin typeface="Trebuchet MS"/>
                <a:cs typeface="Trebuchet MS"/>
              </a:rPr>
              <a:t> </a:t>
            </a:r>
            <a:r>
              <a:rPr sz="4350" spc="229" dirty="0">
                <a:solidFill>
                  <a:srgbClr val="1C1C1B"/>
                </a:solidFill>
                <a:latin typeface="Trebuchet MS"/>
                <a:cs typeface="Trebuchet MS"/>
              </a:rPr>
              <a:t>OF</a:t>
            </a:r>
            <a:r>
              <a:rPr sz="4350" spc="-70" dirty="0">
                <a:solidFill>
                  <a:srgbClr val="1C1C1B"/>
                </a:solidFill>
                <a:latin typeface="Trebuchet MS"/>
                <a:cs typeface="Trebuchet MS"/>
              </a:rPr>
              <a:t> </a:t>
            </a:r>
            <a:r>
              <a:rPr sz="4350" spc="300" dirty="0">
                <a:solidFill>
                  <a:srgbClr val="1C1C1B"/>
                </a:solidFill>
                <a:latin typeface="Trebuchet MS"/>
                <a:cs typeface="Trebuchet MS"/>
              </a:rPr>
              <a:t>DISPUTE</a:t>
            </a:r>
            <a:r>
              <a:rPr sz="4350" spc="-75" dirty="0">
                <a:solidFill>
                  <a:srgbClr val="1C1C1B"/>
                </a:solidFill>
                <a:latin typeface="Trebuchet MS"/>
                <a:cs typeface="Trebuchet MS"/>
              </a:rPr>
              <a:t> </a:t>
            </a:r>
            <a:r>
              <a:rPr sz="4350" spc="225" dirty="0">
                <a:solidFill>
                  <a:srgbClr val="1C1C1B"/>
                </a:solidFill>
                <a:latin typeface="Trebuchet MS"/>
                <a:cs typeface="Trebuchet MS"/>
              </a:rPr>
              <a:t>(ICSID)</a:t>
            </a:r>
            <a:r>
              <a:rPr sz="4350" spc="-70" dirty="0">
                <a:solidFill>
                  <a:srgbClr val="1C1C1B"/>
                </a:solidFill>
                <a:latin typeface="Trebuchet MS"/>
                <a:cs typeface="Trebuchet MS"/>
              </a:rPr>
              <a:t> </a:t>
            </a:r>
            <a:r>
              <a:rPr sz="4350" spc="375" dirty="0">
                <a:solidFill>
                  <a:srgbClr val="1C1C1B"/>
                </a:solidFill>
                <a:latin typeface="Trebuchet MS"/>
                <a:cs typeface="Trebuchet MS"/>
              </a:rPr>
              <a:t>MELALUI</a:t>
            </a:r>
            <a:r>
              <a:rPr sz="4350" spc="-75" dirty="0">
                <a:solidFill>
                  <a:srgbClr val="1C1C1B"/>
                </a:solidFill>
                <a:latin typeface="Trebuchet MS"/>
                <a:cs typeface="Trebuchet MS"/>
              </a:rPr>
              <a:t> </a:t>
            </a:r>
            <a:r>
              <a:rPr sz="4350" spc="455" dirty="0">
                <a:solidFill>
                  <a:srgbClr val="1C1C1B"/>
                </a:solidFill>
                <a:latin typeface="Trebuchet MS"/>
                <a:cs typeface="Trebuchet MS"/>
              </a:rPr>
              <a:t>UNDANG- </a:t>
            </a:r>
            <a:r>
              <a:rPr sz="4350" spc="-1295" dirty="0">
                <a:solidFill>
                  <a:srgbClr val="1C1C1B"/>
                </a:solidFill>
                <a:latin typeface="Trebuchet MS"/>
                <a:cs typeface="Trebuchet MS"/>
              </a:rPr>
              <a:t> </a:t>
            </a:r>
            <a:r>
              <a:rPr sz="4350" spc="530" dirty="0">
                <a:solidFill>
                  <a:srgbClr val="1C1C1B"/>
                </a:solidFill>
                <a:latin typeface="Trebuchet MS"/>
                <a:cs typeface="Trebuchet MS"/>
              </a:rPr>
              <a:t>UNDANG </a:t>
            </a:r>
            <a:r>
              <a:rPr sz="4350" spc="635" dirty="0">
                <a:solidFill>
                  <a:srgbClr val="1C1C1B"/>
                </a:solidFill>
                <a:latin typeface="Trebuchet MS"/>
                <a:cs typeface="Trebuchet MS"/>
              </a:rPr>
              <a:t>NOMOR </a:t>
            </a:r>
            <a:r>
              <a:rPr sz="4350" spc="135" dirty="0">
                <a:solidFill>
                  <a:srgbClr val="1C1C1B"/>
                </a:solidFill>
                <a:latin typeface="Trebuchet MS"/>
                <a:cs typeface="Trebuchet MS"/>
              </a:rPr>
              <a:t>5 </a:t>
            </a:r>
            <a:r>
              <a:rPr sz="4350" spc="520" dirty="0">
                <a:solidFill>
                  <a:srgbClr val="1C1C1B"/>
                </a:solidFill>
                <a:latin typeface="Trebuchet MS"/>
                <a:cs typeface="Trebuchet MS"/>
              </a:rPr>
              <a:t>TAHUN </a:t>
            </a:r>
            <a:r>
              <a:rPr sz="4350" spc="-95" dirty="0">
                <a:solidFill>
                  <a:srgbClr val="1C1C1B"/>
                </a:solidFill>
                <a:latin typeface="Trebuchet MS"/>
                <a:cs typeface="Trebuchet MS"/>
              </a:rPr>
              <a:t>1968 </a:t>
            </a:r>
            <a:r>
              <a:rPr sz="4350" spc="500" dirty="0">
                <a:solidFill>
                  <a:srgbClr val="1C1C1B"/>
                </a:solidFill>
                <a:latin typeface="Trebuchet MS"/>
                <a:cs typeface="Trebuchet MS"/>
              </a:rPr>
              <a:t>TENTANG </a:t>
            </a:r>
            <a:r>
              <a:rPr sz="4350" spc="505" dirty="0">
                <a:solidFill>
                  <a:srgbClr val="1C1C1B"/>
                </a:solidFill>
                <a:latin typeface="Trebuchet MS"/>
                <a:cs typeface="Trebuchet MS"/>
              </a:rPr>
              <a:t> </a:t>
            </a:r>
            <a:r>
              <a:rPr sz="4350" spc="434" dirty="0">
                <a:solidFill>
                  <a:srgbClr val="1C1C1B"/>
                </a:solidFill>
                <a:latin typeface="Trebuchet MS"/>
                <a:cs typeface="Trebuchet MS"/>
              </a:rPr>
              <a:t>PENYELESAIAN </a:t>
            </a:r>
            <a:r>
              <a:rPr sz="4350" spc="345" dirty="0">
                <a:solidFill>
                  <a:srgbClr val="1C1C1B"/>
                </a:solidFill>
                <a:latin typeface="Trebuchet MS"/>
                <a:cs typeface="Trebuchet MS"/>
              </a:rPr>
              <a:t>PERSELISIHAN </a:t>
            </a:r>
            <a:r>
              <a:rPr sz="4350" spc="725" dirty="0">
                <a:solidFill>
                  <a:srgbClr val="1C1C1B"/>
                </a:solidFill>
                <a:latin typeface="Trebuchet MS"/>
                <a:cs typeface="Trebuchet MS"/>
              </a:rPr>
              <a:t>ANTARA </a:t>
            </a:r>
            <a:r>
              <a:rPr sz="4350" spc="565" dirty="0">
                <a:solidFill>
                  <a:srgbClr val="1C1C1B"/>
                </a:solidFill>
                <a:latin typeface="Trebuchet MS"/>
                <a:cs typeface="Trebuchet MS"/>
              </a:rPr>
              <a:t>NEGARA </a:t>
            </a:r>
            <a:r>
              <a:rPr sz="4350" spc="570" dirty="0">
                <a:solidFill>
                  <a:srgbClr val="1C1C1B"/>
                </a:solidFill>
                <a:latin typeface="Trebuchet MS"/>
                <a:cs typeface="Trebuchet MS"/>
              </a:rPr>
              <a:t> </a:t>
            </a:r>
            <a:r>
              <a:rPr sz="4350" spc="665" dirty="0">
                <a:solidFill>
                  <a:srgbClr val="1C1C1B"/>
                </a:solidFill>
                <a:latin typeface="Trebuchet MS"/>
                <a:cs typeface="Trebuchet MS"/>
              </a:rPr>
              <a:t>DAN </a:t>
            </a:r>
            <a:r>
              <a:rPr sz="4350" spc="580" dirty="0">
                <a:solidFill>
                  <a:srgbClr val="1C1C1B"/>
                </a:solidFill>
                <a:latin typeface="Trebuchet MS"/>
                <a:cs typeface="Trebuchet MS"/>
              </a:rPr>
              <a:t>WARGA </a:t>
            </a:r>
            <a:r>
              <a:rPr sz="4350" spc="565" dirty="0">
                <a:solidFill>
                  <a:srgbClr val="1C1C1B"/>
                </a:solidFill>
                <a:latin typeface="Trebuchet MS"/>
                <a:cs typeface="Trebuchet MS"/>
              </a:rPr>
              <a:t>NEGARA </a:t>
            </a:r>
            <a:r>
              <a:rPr sz="4350" spc="465" dirty="0">
                <a:solidFill>
                  <a:srgbClr val="1C1C1B"/>
                </a:solidFill>
                <a:latin typeface="Trebuchet MS"/>
                <a:cs typeface="Trebuchet MS"/>
              </a:rPr>
              <a:t>ASING </a:t>
            </a:r>
            <a:r>
              <a:rPr sz="4350" spc="500" dirty="0">
                <a:solidFill>
                  <a:srgbClr val="1C1C1B"/>
                </a:solidFill>
                <a:latin typeface="Trebuchet MS"/>
                <a:cs typeface="Trebuchet MS"/>
              </a:rPr>
              <a:t>MENGENAI </a:t>
            </a:r>
            <a:r>
              <a:rPr sz="4350" spc="505" dirty="0">
                <a:solidFill>
                  <a:srgbClr val="1C1C1B"/>
                </a:solidFill>
                <a:latin typeface="Trebuchet MS"/>
                <a:cs typeface="Trebuchet MS"/>
              </a:rPr>
              <a:t> </a:t>
            </a:r>
            <a:r>
              <a:rPr sz="4350" spc="740" dirty="0">
                <a:solidFill>
                  <a:srgbClr val="1C1C1B"/>
                </a:solidFill>
                <a:latin typeface="Trebuchet MS"/>
                <a:cs typeface="Trebuchet MS"/>
              </a:rPr>
              <a:t>PENANAMAN</a:t>
            </a:r>
            <a:r>
              <a:rPr sz="4350" spc="-65" dirty="0">
                <a:solidFill>
                  <a:srgbClr val="1C1C1B"/>
                </a:solidFill>
                <a:latin typeface="Trebuchet MS"/>
                <a:cs typeface="Trebuchet MS"/>
              </a:rPr>
              <a:t> </a:t>
            </a:r>
            <a:r>
              <a:rPr sz="4350" spc="390" dirty="0">
                <a:solidFill>
                  <a:srgbClr val="1C1C1B"/>
                </a:solidFill>
                <a:latin typeface="Trebuchet MS"/>
                <a:cs typeface="Trebuchet MS"/>
              </a:rPr>
              <a:t>MODAL.</a:t>
            </a:r>
            <a:endParaRPr sz="4350">
              <a:latin typeface="Trebuchet MS"/>
              <a:cs typeface="Trebuchet MS"/>
            </a:endParaRPr>
          </a:p>
          <a:p>
            <a:pPr marL="12700">
              <a:lnSpc>
                <a:spcPct val="100000"/>
              </a:lnSpc>
              <a:spcBef>
                <a:spcPts val="20"/>
              </a:spcBef>
            </a:pPr>
            <a:r>
              <a:rPr sz="4350" spc="690" dirty="0">
                <a:solidFill>
                  <a:srgbClr val="1C1C1B"/>
                </a:solidFill>
                <a:latin typeface="Trebuchet MS"/>
                <a:cs typeface="Trebuchet MS"/>
              </a:rPr>
              <a:t>DALAM</a:t>
            </a:r>
            <a:endParaRPr sz="4350">
              <a:latin typeface="Trebuchet MS"/>
              <a:cs typeface="Trebuchet MS"/>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TotalTime>
  <Words>945</Words>
  <Application>Microsoft Macintosh PowerPoint</Application>
  <PresentationFormat>Custom</PresentationFormat>
  <Paragraphs>35</Paragraphs>
  <Slides>20</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20</vt:i4>
      </vt:variant>
    </vt:vector>
  </HeadingPairs>
  <TitlesOfParts>
    <vt:vector size="24" baseType="lpstr">
      <vt:lpstr>Arial</vt:lpstr>
      <vt:lpstr>Calibri</vt:lpstr>
      <vt:lpstr>Trebuchet MS</vt:lpstr>
      <vt:lpstr>Office Theme</vt:lpstr>
      <vt:lpstr>PowerPoint Presentation</vt:lpstr>
      <vt:lpstr>Dikalangan masyarakat luas, Investasi  memiliki pengertian lebih luas karena  mencakup investasi langsung (Direct  Investment) dan Investasi tak langsung  (portofolio Investment).</vt:lpstr>
      <vt:lpstr>PowerPoint Presentation</vt:lpstr>
      <vt:lpstr>Sedangkan penanaman modal lebih berkonotasi kepada investasi langsung.  Penanaman modal menurut Pasal 1 Undang-undang Nomor 25 Tahun 2007  tentang Penanaman Modal dapat diartikan sebagai segala bentuk kegiatan  menanam modal baik oleh penanam modal dalam negeri maupun penanam  modal asing untuk melakukan usaha di wilayah Indonesia</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Presentasi Mean Median dan Modus Digambar Tangan Biru Oranye dan Kuning</dc:title>
  <dc:creator>Desain</dc:creator>
  <cp:keywords>DAE_DZwRWAI,BAExGX6F5AY</cp:keywords>
  <cp:lastModifiedBy>Sepriyadi Adhan S</cp:lastModifiedBy>
  <cp:revision>1</cp:revision>
  <dcterms:created xsi:type="dcterms:W3CDTF">2022-06-08T13:09:41Z</dcterms:created>
  <dcterms:modified xsi:type="dcterms:W3CDTF">2022-06-08T13:13:09Z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2022-04-27T00:00:00Z</vt:filetime>
  </property>
  <property fmtid="{D5CDD505-2E9C-101B-9397-08002B2CF9AE}" pid="3" name="Creator">
    <vt:lpwstr>Canva</vt:lpwstr>
  </property>
  <property fmtid="{D5CDD505-2E9C-101B-9397-08002B2CF9AE}" pid="4" name="LastSaved">
    <vt:filetime>2022-06-08T00:00:00Z</vt:filetime>
  </property>
</Properties>
</file>