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60" r:id="rId5"/>
    <p:sldId id="259" r:id="rId6"/>
    <p:sldId id="261" r:id="rId7"/>
    <p:sldId id="262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C95E3C-FF2B-4C29-BD5C-DDFC56DC382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5699EF0-B4A7-43CE-BBB3-C7A332BC3EAC}">
      <dgm:prSet phldrT="[Text]"/>
      <dgm:spPr/>
      <dgm:t>
        <a:bodyPr/>
        <a:lstStyle/>
        <a:p>
          <a:r>
            <a:rPr lang="id-ID" dirty="0" smtClean="0"/>
            <a:t>1. Inteligensi</a:t>
          </a:r>
          <a:endParaRPr lang="id-ID" dirty="0"/>
        </a:p>
      </dgm:t>
    </dgm:pt>
    <dgm:pt modelId="{959AC340-0061-4A4C-B97B-9FCE90C2E3A1}" type="parTrans" cxnId="{1D250031-50FF-45BF-96BE-A8C6035DE376}">
      <dgm:prSet/>
      <dgm:spPr/>
      <dgm:t>
        <a:bodyPr/>
        <a:lstStyle/>
        <a:p>
          <a:endParaRPr lang="id-ID"/>
        </a:p>
      </dgm:t>
    </dgm:pt>
    <dgm:pt modelId="{634A9FB5-E879-466D-A7A3-A66966AA0471}" type="sibTrans" cxnId="{1D250031-50FF-45BF-96BE-A8C6035DE376}">
      <dgm:prSet/>
      <dgm:spPr/>
      <dgm:t>
        <a:bodyPr/>
        <a:lstStyle/>
        <a:p>
          <a:endParaRPr lang="id-ID"/>
        </a:p>
      </dgm:t>
    </dgm:pt>
    <dgm:pt modelId="{8F8419CB-B405-4B85-BB14-A4113BFD3D4B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id-ID" dirty="0" smtClean="0"/>
            <a:t>2. Rekomendasi</a:t>
          </a:r>
          <a:endParaRPr lang="id-ID" dirty="0"/>
        </a:p>
      </dgm:t>
    </dgm:pt>
    <dgm:pt modelId="{8A2DC7CF-D8CE-4DAC-A626-074E101BEFCD}" type="parTrans" cxnId="{5750A835-47EB-4611-8F8A-018C858862FD}">
      <dgm:prSet/>
      <dgm:spPr/>
      <dgm:t>
        <a:bodyPr/>
        <a:lstStyle/>
        <a:p>
          <a:endParaRPr lang="id-ID"/>
        </a:p>
      </dgm:t>
    </dgm:pt>
    <dgm:pt modelId="{2BB103EF-BA4D-4CAE-A31A-60078DBEB1CF}" type="sibTrans" cxnId="{5750A835-47EB-4611-8F8A-018C858862FD}">
      <dgm:prSet/>
      <dgm:spPr/>
      <dgm:t>
        <a:bodyPr/>
        <a:lstStyle/>
        <a:p>
          <a:endParaRPr lang="id-ID"/>
        </a:p>
      </dgm:t>
    </dgm:pt>
    <dgm:pt modelId="{434FE6C9-CD71-4385-ADDD-4F15032963DC}">
      <dgm:prSet phldrT="[Text]"/>
      <dgm:spPr/>
      <dgm:t>
        <a:bodyPr/>
        <a:lstStyle/>
        <a:p>
          <a:r>
            <a:rPr lang="id-ID" dirty="0" smtClean="0"/>
            <a:t>3. Preskripsi </a:t>
          </a:r>
          <a:endParaRPr lang="id-ID" dirty="0"/>
        </a:p>
      </dgm:t>
    </dgm:pt>
    <dgm:pt modelId="{A2C9594B-1043-4E13-9555-2122D2F55774}" type="parTrans" cxnId="{37DCDA50-77E3-4B29-B79D-9DD2B72CE991}">
      <dgm:prSet/>
      <dgm:spPr/>
      <dgm:t>
        <a:bodyPr/>
        <a:lstStyle/>
        <a:p>
          <a:endParaRPr lang="id-ID"/>
        </a:p>
      </dgm:t>
    </dgm:pt>
    <dgm:pt modelId="{FA8243B6-7477-47D7-AD27-85AE71D594D5}" type="sibTrans" cxnId="{37DCDA50-77E3-4B29-B79D-9DD2B72CE991}">
      <dgm:prSet/>
      <dgm:spPr/>
      <dgm:t>
        <a:bodyPr/>
        <a:lstStyle/>
        <a:p>
          <a:endParaRPr lang="id-ID"/>
        </a:p>
      </dgm:t>
    </dgm:pt>
    <dgm:pt modelId="{6EA05DCA-08F5-44A6-92B5-D069B3EBAD4D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id-ID" dirty="0" smtClean="0"/>
            <a:t>4. Invocation (permohonan)</a:t>
          </a:r>
          <a:endParaRPr lang="id-ID" dirty="0"/>
        </a:p>
      </dgm:t>
    </dgm:pt>
    <dgm:pt modelId="{04E5569A-2574-4FB9-87F1-2874F33FD473}" type="parTrans" cxnId="{270B9CEF-E13A-4D23-BF0C-2B123A48D290}">
      <dgm:prSet/>
      <dgm:spPr/>
      <dgm:t>
        <a:bodyPr/>
        <a:lstStyle/>
        <a:p>
          <a:endParaRPr lang="id-ID"/>
        </a:p>
      </dgm:t>
    </dgm:pt>
    <dgm:pt modelId="{F53E1592-5BA4-443D-9778-E6C3D73E498E}" type="sibTrans" cxnId="{270B9CEF-E13A-4D23-BF0C-2B123A48D290}">
      <dgm:prSet/>
      <dgm:spPr/>
      <dgm:t>
        <a:bodyPr/>
        <a:lstStyle/>
        <a:p>
          <a:endParaRPr lang="id-ID"/>
        </a:p>
      </dgm:t>
    </dgm:pt>
    <dgm:pt modelId="{97B27AF0-9B7D-41F7-8558-2CB639F97462}">
      <dgm:prSet phldrT="[Text]"/>
      <dgm:spPr/>
      <dgm:t>
        <a:bodyPr/>
        <a:lstStyle/>
        <a:p>
          <a:r>
            <a:rPr lang="id-ID" dirty="0" smtClean="0"/>
            <a:t>5. Aplikasi</a:t>
          </a:r>
          <a:endParaRPr lang="id-ID" dirty="0"/>
        </a:p>
      </dgm:t>
    </dgm:pt>
    <dgm:pt modelId="{937354C3-C6F1-4357-AC35-84798FDB74BE}" type="parTrans" cxnId="{E51E34E6-E68D-4647-8C78-47D3B4B6472A}">
      <dgm:prSet/>
      <dgm:spPr/>
      <dgm:t>
        <a:bodyPr/>
        <a:lstStyle/>
        <a:p>
          <a:endParaRPr lang="id-ID"/>
        </a:p>
      </dgm:t>
    </dgm:pt>
    <dgm:pt modelId="{38D3F3C9-7D3C-401D-90AF-E8F388EF5699}" type="sibTrans" cxnId="{E51E34E6-E68D-4647-8C78-47D3B4B6472A}">
      <dgm:prSet/>
      <dgm:spPr/>
      <dgm:t>
        <a:bodyPr/>
        <a:lstStyle/>
        <a:p>
          <a:endParaRPr lang="id-ID"/>
        </a:p>
      </dgm:t>
    </dgm:pt>
    <dgm:pt modelId="{DE07397E-0389-4120-817D-B0E51F20426D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id-ID" dirty="0" smtClean="0"/>
            <a:t>6. Penilaian </a:t>
          </a:r>
          <a:endParaRPr lang="id-ID" dirty="0"/>
        </a:p>
      </dgm:t>
    </dgm:pt>
    <dgm:pt modelId="{4DFE93B4-D5C7-436D-9EFC-3862B9D29B73}" type="parTrans" cxnId="{A9617F8E-0E15-46F7-A722-104CCFE5A0F2}">
      <dgm:prSet/>
      <dgm:spPr/>
      <dgm:t>
        <a:bodyPr/>
        <a:lstStyle/>
        <a:p>
          <a:endParaRPr lang="id-ID"/>
        </a:p>
      </dgm:t>
    </dgm:pt>
    <dgm:pt modelId="{C2D6992A-DE76-4B1F-9269-B2B84B77A437}" type="sibTrans" cxnId="{A9617F8E-0E15-46F7-A722-104CCFE5A0F2}">
      <dgm:prSet/>
      <dgm:spPr/>
      <dgm:t>
        <a:bodyPr/>
        <a:lstStyle/>
        <a:p>
          <a:endParaRPr lang="id-ID"/>
        </a:p>
      </dgm:t>
    </dgm:pt>
    <dgm:pt modelId="{5FACC5AD-4415-411D-9AD5-EA461D4A2CA0}">
      <dgm:prSet phldrT="[Text]"/>
      <dgm:spPr/>
      <dgm:t>
        <a:bodyPr/>
        <a:lstStyle/>
        <a:p>
          <a:r>
            <a:rPr lang="id-ID" dirty="0" smtClean="0"/>
            <a:t>7. Terminasi</a:t>
          </a:r>
          <a:endParaRPr lang="id-ID" dirty="0"/>
        </a:p>
      </dgm:t>
    </dgm:pt>
    <dgm:pt modelId="{13858F0D-2648-4C04-8420-40FCE0706E24}" type="parTrans" cxnId="{8040D517-A606-402A-A8EB-D5DE710E19E5}">
      <dgm:prSet/>
      <dgm:spPr/>
      <dgm:t>
        <a:bodyPr/>
        <a:lstStyle/>
        <a:p>
          <a:endParaRPr lang="id-ID"/>
        </a:p>
      </dgm:t>
    </dgm:pt>
    <dgm:pt modelId="{43AAD41F-FC15-45A7-9571-92F5A8616A55}" type="sibTrans" cxnId="{8040D517-A606-402A-A8EB-D5DE710E19E5}">
      <dgm:prSet/>
      <dgm:spPr/>
      <dgm:t>
        <a:bodyPr/>
        <a:lstStyle/>
        <a:p>
          <a:endParaRPr lang="id-ID"/>
        </a:p>
      </dgm:t>
    </dgm:pt>
    <dgm:pt modelId="{900D5ED7-6201-4DD8-AB5F-E8C450E76CB5}" type="pres">
      <dgm:prSet presAssocID="{F3C95E3C-FF2B-4C29-BD5C-DDFC56DC382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CB18567-637F-48F7-96CB-A34441EC9519}" type="pres">
      <dgm:prSet presAssocID="{A5699EF0-B4A7-43CE-BBB3-C7A332BC3EAC}" presName="parentLin" presStyleCnt="0"/>
      <dgm:spPr/>
    </dgm:pt>
    <dgm:pt modelId="{559C7C42-1CB7-4857-B8F7-4CA523C6485B}" type="pres">
      <dgm:prSet presAssocID="{A5699EF0-B4A7-43CE-BBB3-C7A332BC3EAC}" presName="parentLeftMargin" presStyleLbl="node1" presStyleIdx="0" presStyleCnt="7"/>
      <dgm:spPr/>
      <dgm:t>
        <a:bodyPr/>
        <a:lstStyle/>
        <a:p>
          <a:endParaRPr lang="id-ID"/>
        </a:p>
      </dgm:t>
    </dgm:pt>
    <dgm:pt modelId="{BAFBDE7A-D097-4082-BC4D-488975314645}" type="pres">
      <dgm:prSet presAssocID="{A5699EF0-B4A7-43CE-BBB3-C7A332BC3EA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18C9AA7-2765-42E6-9F9D-A2AB160659C4}" type="pres">
      <dgm:prSet presAssocID="{A5699EF0-B4A7-43CE-BBB3-C7A332BC3EAC}" presName="negativeSpace" presStyleCnt="0"/>
      <dgm:spPr/>
    </dgm:pt>
    <dgm:pt modelId="{8F277D1B-0739-4D36-A797-2F60116B5586}" type="pres">
      <dgm:prSet presAssocID="{A5699EF0-B4A7-43CE-BBB3-C7A332BC3EAC}" presName="childText" presStyleLbl="conFgAcc1" presStyleIdx="0" presStyleCnt="7">
        <dgm:presLayoutVars>
          <dgm:bulletEnabled val="1"/>
        </dgm:presLayoutVars>
      </dgm:prSet>
      <dgm:spPr/>
    </dgm:pt>
    <dgm:pt modelId="{4F1E8197-FD41-46C8-9655-C0ECCC364452}" type="pres">
      <dgm:prSet presAssocID="{634A9FB5-E879-466D-A7A3-A66966AA0471}" presName="spaceBetweenRectangles" presStyleCnt="0"/>
      <dgm:spPr/>
    </dgm:pt>
    <dgm:pt modelId="{1579A12F-E7F1-4171-A29F-59C73AEC4A3A}" type="pres">
      <dgm:prSet presAssocID="{8F8419CB-B405-4B85-BB14-A4113BFD3D4B}" presName="parentLin" presStyleCnt="0"/>
      <dgm:spPr/>
    </dgm:pt>
    <dgm:pt modelId="{2273D61F-D99C-4A60-B6F5-728B672D180E}" type="pres">
      <dgm:prSet presAssocID="{8F8419CB-B405-4B85-BB14-A4113BFD3D4B}" presName="parentLeftMargin" presStyleLbl="node1" presStyleIdx="0" presStyleCnt="7"/>
      <dgm:spPr/>
      <dgm:t>
        <a:bodyPr/>
        <a:lstStyle/>
        <a:p>
          <a:endParaRPr lang="id-ID"/>
        </a:p>
      </dgm:t>
    </dgm:pt>
    <dgm:pt modelId="{92F36FFE-70A1-4375-8975-C916862E0723}" type="pres">
      <dgm:prSet presAssocID="{8F8419CB-B405-4B85-BB14-A4113BFD3D4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4A8A428-3C59-4D60-879C-8D0481B956FB}" type="pres">
      <dgm:prSet presAssocID="{8F8419CB-B405-4B85-BB14-A4113BFD3D4B}" presName="negativeSpace" presStyleCnt="0"/>
      <dgm:spPr/>
    </dgm:pt>
    <dgm:pt modelId="{82E336C1-43C2-48F8-96D3-710179262BA1}" type="pres">
      <dgm:prSet presAssocID="{8F8419CB-B405-4B85-BB14-A4113BFD3D4B}" presName="childText" presStyleLbl="conFgAcc1" presStyleIdx="1" presStyleCnt="7">
        <dgm:presLayoutVars>
          <dgm:bulletEnabled val="1"/>
        </dgm:presLayoutVars>
      </dgm:prSet>
      <dgm:spPr/>
    </dgm:pt>
    <dgm:pt modelId="{C18B7484-C5B9-49DD-AA01-6C7612CCFF48}" type="pres">
      <dgm:prSet presAssocID="{2BB103EF-BA4D-4CAE-A31A-60078DBEB1CF}" presName="spaceBetweenRectangles" presStyleCnt="0"/>
      <dgm:spPr/>
    </dgm:pt>
    <dgm:pt modelId="{227FD05F-E6BA-41A4-A064-690B4AF40165}" type="pres">
      <dgm:prSet presAssocID="{434FE6C9-CD71-4385-ADDD-4F15032963DC}" presName="parentLin" presStyleCnt="0"/>
      <dgm:spPr/>
    </dgm:pt>
    <dgm:pt modelId="{59366124-F88E-4B51-9E98-4BD2A75F3E69}" type="pres">
      <dgm:prSet presAssocID="{434FE6C9-CD71-4385-ADDD-4F15032963DC}" presName="parentLeftMargin" presStyleLbl="node1" presStyleIdx="1" presStyleCnt="7"/>
      <dgm:spPr/>
      <dgm:t>
        <a:bodyPr/>
        <a:lstStyle/>
        <a:p>
          <a:endParaRPr lang="id-ID"/>
        </a:p>
      </dgm:t>
    </dgm:pt>
    <dgm:pt modelId="{D92C6E97-26B5-488C-9952-9F7FFE25D219}" type="pres">
      <dgm:prSet presAssocID="{434FE6C9-CD71-4385-ADDD-4F15032963DC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A9A4823-AB04-45B5-BBFC-4E1C17E82179}" type="pres">
      <dgm:prSet presAssocID="{434FE6C9-CD71-4385-ADDD-4F15032963DC}" presName="negativeSpace" presStyleCnt="0"/>
      <dgm:spPr/>
    </dgm:pt>
    <dgm:pt modelId="{657F6313-2438-41E7-8575-CB73A04CA458}" type="pres">
      <dgm:prSet presAssocID="{434FE6C9-CD71-4385-ADDD-4F15032963DC}" presName="childText" presStyleLbl="conFgAcc1" presStyleIdx="2" presStyleCnt="7">
        <dgm:presLayoutVars>
          <dgm:bulletEnabled val="1"/>
        </dgm:presLayoutVars>
      </dgm:prSet>
      <dgm:spPr/>
    </dgm:pt>
    <dgm:pt modelId="{B8510C96-DDD7-479F-9B3B-DE5050874D23}" type="pres">
      <dgm:prSet presAssocID="{FA8243B6-7477-47D7-AD27-85AE71D594D5}" presName="spaceBetweenRectangles" presStyleCnt="0"/>
      <dgm:spPr/>
    </dgm:pt>
    <dgm:pt modelId="{858AFF71-8227-4F0F-A518-BA6CD1358C28}" type="pres">
      <dgm:prSet presAssocID="{6EA05DCA-08F5-44A6-92B5-D069B3EBAD4D}" presName="parentLin" presStyleCnt="0"/>
      <dgm:spPr/>
    </dgm:pt>
    <dgm:pt modelId="{01F52240-610F-4F8D-9BB7-40CB2956F17F}" type="pres">
      <dgm:prSet presAssocID="{6EA05DCA-08F5-44A6-92B5-D069B3EBAD4D}" presName="parentLeftMargin" presStyleLbl="node1" presStyleIdx="2" presStyleCnt="7"/>
      <dgm:spPr/>
      <dgm:t>
        <a:bodyPr/>
        <a:lstStyle/>
        <a:p>
          <a:endParaRPr lang="id-ID"/>
        </a:p>
      </dgm:t>
    </dgm:pt>
    <dgm:pt modelId="{F9C7B9B9-0225-41B3-9BBD-E4706FC32FAF}" type="pres">
      <dgm:prSet presAssocID="{6EA05DCA-08F5-44A6-92B5-D069B3EBAD4D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C587B22-9EF9-40A0-92BC-949803A4A005}" type="pres">
      <dgm:prSet presAssocID="{6EA05DCA-08F5-44A6-92B5-D069B3EBAD4D}" presName="negativeSpace" presStyleCnt="0"/>
      <dgm:spPr/>
    </dgm:pt>
    <dgm:pt modelId="{AF36BA89-AF32-4491-9200-928CB3705678}" type="pres">
      <dgm:prSet presAssocID="{6EA05DCA-08F5-44A6-92B5-D069B3EBAD4D}" presName="childText" presStyleLbl="conFgAcc1" presStyleIdx="3" presStyleCnt="7">
        <dgm:presLayoutVars>
          <dgm:bulletEnabled val="1"/>
        </dgm:presLayoutVars>
      </dgm:prSet>
      <dgm:spPr/>
    </dgm:pt>
    <dgm:pt modelId="{F3B1C7E3-4004-4BFE-98F5-4AABD314D56E}" type="pres">
      <dgm:prSet presAssocID="{F53E1592-5BA4-443D-9778-E6C3D73E498E}" presName="spaceBetweenRectangles" presStyleCnt="0"/>
      <dgm:spPr/>
    </dgm:pt>
    <dgm:pt modelId="{CA476428-0A76-498D-BD5F-DEF4C6E753E7}" type="pres">
      <dgm:prSet presAssocID="{97B27AF0-9B7D-41F7-8558-2CB639F97462}" presName="parentLin" presStyleCnt="0"/>
      <dgm:spPr/>
    </dgm:pt>
    <dgm:pt modelId="{75103595-18F3-43C7-98F1-69A42947D88A}" type="pres">
      <dgm:prSet presAssocID="{97B27AF0-9B7D-41F7-8558-2CB639F97462}" presName="parentLeftMargin" presStyleLbl="node1" presStyleIdx="3" presStyleCnt="7"/>
      <dgm:spPr/>
      <dgm:t>
        <a:bodyPr/>
        <a:lstStyle/>
        <a:p>
          <a:endParaRPr lang="id-ID"/>
        </a:p>
      </dgm:t>
    </dgm:pt>
    <dgm:pt modelId="{D933CEAC-111E-4617-90BD-93BFF410437D}" type="pres">
      <dgm:prSet presAssocID="{97B27AF0-9B7D-41F7-8558-2CB639F9746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F0C2F2E-754C-47DB-8DB5-4E086DEE2E8C}" type="pres">
      <dgm:prSet presAssocID="{97B27AF0-9B7D-41F7-8558-2CB639F97462}" presName="negativeSpace" presStyleCnt="0"/>
      <dgm:spPr/>
    </dgm:pt>
    <dgm:pt modelId="{3839918B-A4A5-4CBD-8365-20FD017A469F}" type="pres">
      <dgm:prSet presAssocID="{97B27AF0-9B7D-41F7-8558-2CB639F97462}" presName="childText" presStyleLbl="conFgAcc1" presStyleIdx="4" presStyleCnt="7">
        <dgm:presLayoutVars>
          <dgm:bulletEnabled val="1"/>
        </dgm:presLayoutVars>
      </dgm:prSet>
      <dgm:spPr/>
    </dgm:pt>
    <dgm:pt modelId="{14B31ED0-F142-4B33-9E76-96938003DFE1}" type="pres">
      <dgm:prSet presAssocID="{38D3F3C9-7D3C-401D-90AF-E8F388EF5699}" presName="spaceBetweenRectangles" presStyleCnt="0"/>
      <dgm:spPr/>
    </dgm:pt>
    <dgm:pt modelId="{846916D0-315D-454E-9B8C-B408E2A8F9D1}" type="pres">
      <dgm:prSet presAssocID="{DE07397E-0389-4120-817D-B0E51F20426D}" presName="parentLin" presStyleCnt="0"/>
      <dgm:spPr/>
    </dgm:pt>
    <dgm:pt modelId="{BE167094-EDD7-465C-8284-E176D3560CE0}" type="pres">
      <dgm:prSet presAssocID="{DE07397E-0389-4120-817D-B0E51F20426D}" presName="parentLeftMargin" presStyleLbl="node1" presStyleIdx="4" presStyleCnt="7"/>
      <dgm:spPr/>
      <dgm:t>
        <a:bodyPr/>
        <a:lstStyle/>
        <a:p>
          <a:endParaRPr lang="id-ID"/>
        </a:p>
      </dgm:t>
    </dgm:pt>
    <dgm:pt modelId="{DD7F829A-BC0F-4C85-911F-EECCFD45617B}" type="pres">
      <dgm:prSet presAssocID="{DE07397E-0389-4120-817D-B0E51F20426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F9C6C22-0445-4EB5-BF4B-294B14CAA20A}" type="pres">
      <dgm:prSet presAssocID="{DE07397E-0389-4120-817D-B0E51F20426D}" presName="negativeSpace" presStyleCnt="0"/>
      <dgm:spPr/>
    </dgm:pt>
    <dgm:pt modelId="{AD3652EA-215F-4AFC-A923-35BD608FD671}" type="pres">
      <dgm:prSet presAssocID="{DE07397E-0389-4120-817D-B0E51F20426D}" presName="childText" presStyleLbl="conFgAcc1" presStyleIdx="5" presStyleCnt="7">
        <dgm:presLayoutVars>
          <dgm:bulletEnabled val="1"/>
        </dgm:presLayoutVars>
      </dgm:prSet>
      <dgm:spPr/>
    </dgm:pt>
    <dgm:pt modelId="{91FCE22C-2FB4-4B42-B7B4-2A170DB8A2F4}" type="pres">
      <dgm:prSet presAssocID="{C2D6992A-DE76-4B1F-9269-B2B84B77A437}" presName="spaceBetweenRectangles" presStyleCnt="0"/>
      <dgm:spPr/>
    </dgm:pt>
    <dgm:pt modelId="{54862C76-AF5F-46F4-8A25-C70758C6F648}" type="pres">
      <dgm:prSet presAssocID="{5FACC5AD-4415-411D-9AD5-EA461D4A2CA0}" presName="parentLin" presStyleCnt="0"/>
      <dgm:spPr/>
    </dgm:pt>
    <dgm:pt modelId="{BCEB61A2-9D9A-4990-BC52-D0120489135E}" type="pres">
      <dgm:prSet presAssocID="{5FACC5AD-4415-411D-9AD5-EA461D4A2CA0}" presName="parentLeftMargin" presStyleLbl="node1" presStyleIdx="5" presStyleCnt="7"/>
      <dgm:spPr/>
      <dgm:t>
        <a:bodyPr/>
        <a:lstStyle/>
        <a:p>
          <a:endParaRPr lang="id-ID"/>
        </a:p>
      </dgm:t>
    </dgm:pt>
    <dgm:pt modelId="{893B69C7-9A74-4B89-8C6F-603FD24F6FDF}" type="pres">
      <dgm:prSet presAssocID="{5FACC5AD-4415-411D-9AD5-EA461D4A2CA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59C759B-C458-411F-916F-8FBE10779685}" type="pres">
      <dgm:prSet presAssocID="{5FACC5AD-4415-411D-9AD5-EA461D4A2CA0}" presName="negativeSpace" presStyleCnt="0"/>
      <dgm:spPr/>
    </dgm:pt>
    <dgm:pt modelId="{19607A33-5857-4BC3-A189-D087D58A3508}" type="pres">
      <dgm:prSet presAssocID="{5FACC5AD-4415-411D-9AD5-EA461D4A2CA0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25785EC5-9D85-48EC-A7F0-A529A4AB37C6}" type="presOf" srcId="{F3C95E3C-FF2B-4C29-BD5C-DDFC56DC382D}" destId="{900D5ED7-6201-4DD8-AB5F-E8C450E76CB5}" srcOrd="0" destOrd="0" presId="urn:microsoft.com/office/officeart/2005/8/layout/list1"/>
    <dgm:cxn modelId="{E51E34E6-E68D-4647-8C78-47D3B4B6472A}" srcId="{F3C95E3C-FF2B-4C29-BD5C-DDFC56DC382D}" destId="{97B27AF0-9B7D-41F7-8558-2CB639F97462}" srcOrd="4" destOrd="0" parTransId="{937354C3-C6F1-4357-AC35-84798FDB74BE}" sibTransId="{38D3F3C9-7D3C-401D-90AF-E8F388EF5699}"/>
    <dgm:cxn modelId="{A9617F8E-0E15-46F7-A722-104CCFE5A0F2}" srcId="{F3C95E3C-FF2B-4C29-BD5C-DDFC56DC382D}" destId="{DE07397E-0389-4120-817D-B0E51F20426D}" srcOrd="5" destOrd="0" parTransId="{4DFE93B4-D5C7-436D-9EFC-3862B9D29B73}" sibTransId="{C2D6992A-DE76-4B1F-9269-B2B84B77A437}"/>
    <dgm:cxn modelId="{08702F1B-E755-4F74-9E61-66C94B8CC05A}" type="presOf" srcId="{5FACC5AD-4415-411D-9AD5-EA461D4A2CA0}" destId="{893B69C7-9A74-4B89-8C6F-603FD24F6FDF}" srcOrd="1" destOrd="0" presId="urn:microsoft.com/office/officeart/2005/8/layout/list1"/>
    <dgm:cxn modelId="{10DE6E05-88D4-4109-B40A-E2CFC2819BFC}" type="presOf" srcId="{8F8419CB-B405-4B85-BB14-A4113BFD3D4B}" destId="{2273D61F-D99C-4A60-B6F5-728B672D180E}" srcOrd="0" destOrd="0" presId="urn:microsoft.com/office/officeart/2005/8/layout/list1"/>
    <dgm:cxn modelId="{270B9CEF-E13A-4D23-BF0C-2B123A48D290}" srcId="{F3C95E3C-FF2B-4C29-BD5C-DDFC56DC382D}" destId="{6EA05DCA-08F5-44A6-92B5-D069B3EBAD4D}" srcOrd="3" destOrd="0" parTransId="{04E5569A-2574-4FB9-87F1-2874F33FD473}" sibTransId="{F53E1592-5BA4-443D-9778-E6C3D73E498E}"/>
    <dgm:cxn modelId="{9820A396-FE42-4544-BECE-8594E6AEA07F}" type="presOf" srcId="{434FE6C9-CD71-4385-ADDD-4F15032963DC}" destId="{59366124-F88E-4B51-9E98-4BD2A75F3E69}" srcOrd="0" destOrd="0" presId="urn:microsoft.com/office/officeart/2005/8/layout/list1"/>
    <dgm:cxn modelId="{37DCDA50-77E3-4B29-B79D-9DD2B72CE991}" srcId="{F3C95E3C-FF2B-4C29-BD5C-DDFC56DC382D}" destId="{434FE6C9-CD71-4385-ADDD-4F15032963DC}" srcOrd="2" destOrd="0" parTransId="{A2C9594B-1043-4E13-9555-2122D2F55774}" sibTransId="{FA8243B6-7477-47D7-AD27-85AE71D594D5}"/>
    <dgm:cxn modelId="{87E7BC23-02BC-4539-856D-BA85AC6698D9}" type="presOf" srcId="{A5699EF0-B4A7-43CE-BBB3-C7A332BC3EAC}" destId="{BAFBDE7A-D097-4082-BC4D-488975314645}" srcOrd="1" destOrd="0" presId="urn:microsoft.com/office/officeart/2005/8/layout/list1"/>
    <dgm:cxn modelId="{90150898-AD26-45CD-BDB5-5A1A33BD8DD0}" type="presOf" srcId="{DE07397E-0389-4120-817D-B0E51F20426D}" destId="{BE167094-EDD7-465C-8284-E176D3560CE0}" srcOrd="0" destOrd="0" presId="urn:microsoft.com/office/officeart/2005/8/layout/list1"/>
    <dgm:cxn modelId="{59CEF845-9EC4-47D5-8FDE-B274C627432C}" type="presOf" srcId="{434FE6C9-CD71-4385-ADDD-4F15032963DC}" destId="{D92C6E97-26B5-488C-9952-9F7FFE25D219}" srcOrd="1" destOrd="0" presId="urn:microsoft.com/office/officeart/2005/8/layout/list1"/>
    <dgm:cxn modelId="{8040D517-A606-402A-A8EB-D5DE710E19E5}" srcId="{F3C95E3C-FF2B-4C29-BD5C-DDFC56DC382D}" destId="{5FACC5AD-4415-411D-9AD5-EA461D4A2CA0}" srcOrd="6" destOrd="0" parTransId="{13858F0D-2648-4C04-8420-40FCE0706E24}" sibTransId="{43AAD41F-FC15-45A7-9571-92F5A8616A55}"/>
    <dgm:cxn modelId="{CC410FDE-2FFD-4043-BA1B-20A897601D93}" type="presOf" srcId="{DE07397E-0389-4120-817D-B0E51F20426D}" destId="{DD7F829A-BC0F-4C85-911F-EECCFD45617B}" srcOrd="1" destOrd="0" presId="urn:microsoft.com/office/officeart/2005/8/layout/list1"/>
    <dgm:cxn modelId="{99269CFF-1796-40AC-8BC5-27A9045366D2}" type="presOf" srcId="{5FACC5AD-4415-411D-9AD5-EA461D4A2CA0}" destId="{BCEB61A2-9D9A-4990-BC52-D0120489135E}" srcOrd="0" destOrd="0" presId="urn:microsoft.com/office/officeart/2005/8/layout/list1"/>
    <dgm:cxn modelId="{00B2560C-78F4-43BA-BD6F-93B33A07A1ED}" type="presOf" srcId="{A5699EF0-B4A7-43CE-BBB3-C7A332BC3EAC}" destId="{559C7C42-1CB7-4857-B8F7-4CA523C6485B}" srcOrd="0" destOrd="0" presId="urn:microsoft.com/office/officeart/2005/8/layout/list1"/>
    <dgm:cxn modelId="{381EC331-BF55-4A46-A0A5-D22AFF341AD6}" type="presOf" srcId="{97B27AF0-9B7D-41F7-8558-2CB639F97462}" destId="{75103595-18F3-43C7-98F1-69A42947D88A}" srcOrd="0" destOrd="0" presId="urn:microsoft.com/office/officeart/2005/8/layout/list1"/>
    <dgm:cxn modelId="{AAD8A6EA-3641-48A1-A5C2-68ED83B9AD17}" type="presOf" srcId="{6EA05DCA-08F5-44A6-92B5-D069B3EBAD4D}" destId="{01F52240-610F-4F8D-9BB7-40CB2956F17F}" srcOrd="0" destOrd="0" presId="urn:microsoft.com/office/officeart/2005/8/layout/list1"/>
    <dgm:cxn modelId="{0F5F8FD6-3ADA-4DD9-A36D-FF63613434FD}" type="presOf" srcId="{97B27AF0-9B7D-41F7-8558-2CB639F97462}" destId="{D933CEAC-111E-4617-90BD-93BFF410437D}" srcOrd="1" destOrd="0" presId="urn:microsoft.com/office/officeart/2005/8/layout/list1"/>
    <dgm:cxn modelId="{4C4AF3B2-1104-4A97-985C-9F8792831A93}" type="presOf" srcId="{8F8419CB-B405-4B85-BB14-A4113BFD3D4B}" destId="{92F36FFE-70A1-4375-8975-C916862E0723}" srcOrd="1" destOrd="0" presId="urn:microsoft.com/office/officeart/2005/8/layout/list1"/>
    <dgm:cxn modelId="{ABC77A88-6389-4B9E-9121-19C7B8CA8285}" type="presOf" srcId="{6EA05DCA-08F5-44A6-92B5-D069B3EBAD4D}" destId="{F9C7B9B9-0225-41B3-9BBD-E4706FC32FAF}" srcOrd="1" destOrd="0" presId="urn:microsoft.com/office/officeart/2005/8/layout/list1"/>
    <dgm:cxn modelId="{1D250031-50FF-45BF-96BE-A8C6035DE376}" srcId="{F3C95E3C-FF2B-4C29-BD5C-DDFC56DC382D}" destId="{A5699EF0-B4A7-43CE-BBB3-C7A332BC3EAC}" srcOrd="0" destOrd="0" parTransId="{959AC340-0061-4A4C-B97B-9FCE90C2E3A1}" sibTransId="{634A9FB5-E879-466D-A7A3-A66966AA0471}"/>
    <dgm:cxn modelId="{5750A835-47EB-4611-8F8A-018C858862FD}" srcId="{F3C95E3C-FF2B-4C29-BD5C-DDFC56DC382D}" destId="{8F8419CB-B405-4B85-BB14-A4113BFD3D4B}" srcOrd="1" destOrd="0" parTransId="{8A2DC7CF-D8CE-4DAC-A626-074E101BEFCD}" sibTransId="{2BB103EF-BA4D-4CAE-A31A-60078DBEB1CF}"/>
    <dgm:cxn modelId="{A382ED20-38C6-45A4-9F62-61CCBBF39CAB}" type="presParOf" srcId="{900D5ED7-6201-4DD8-AB5F-E8C450E76CB5}" destId="{CCB18567-637F-48F7-96CB-A34441EC9519}" srcOrd="0" destOrd="0" presId="urn:microsoft.com/office/officeart/2005/8/layout/list1"/>
    <dgm:cxn modelId="{26CFDFE4-5C33-4154-8810-A9E2A59F3021}" type="presParOf" srcId="{CCB18567-637F-48F7-96CB-A34441EC9519}" destId="{559C7C42-1CB7-4857-B8F7-4CA523C6485B}" srcOrd="0" destOrd="0" presId="urn:microsoft.com/office/officeart/2005/8/layout/list1"/>
    <dgm:cxn modelId="{6226484A-4D34-4D88-86B0-B2FD6B8A2B5A}" type="presParOf" srcId="{CCB18567-637F-48F7-96CB-A34441EC9519}" destId="{BAFBDE7A-D097-4082-BC4D-488975314645}" srcOrd="1" destOrd="0" presId="urn:microsoft.com/office/officeart/2005/8/layout/list1"/>
    <dgm:cxn modelId="{E4AC39D0-D329-40F1-9BA2-05F9EAF77208}" type="presParOf" srcId="{900D5ED7-6201-4DD8-AB5F-E8C450E76CB5}" destId="{618C9AA7-2765-42E6-9F9D-A2AB160659C4}" srcOrd="1" destOrd="0" presId="urn:microsoft.com/office/officeart/2005/8/layout/list1"/>
    <dgm:cxn modelId="{EA1DD5F2-E422-4457-9464-4C27CA862539}" type="presParOf" srcId="{900D5ED7-6201-4DD8-AB5F-E8C450E76CB5}" destId="{8F277D1B-0739-4D36-A797-2F60116B5586}" srcOrd="2" destOrd="0" presId="urn:microsoft.com/office/officeart/2005/8/layout/list1"/>
    <dgm:cxn modelId="{60ED908D-51B7-4D10-90D7-BC91BAEE7047}" type="presParOf" srcId="{900D5ED7-6201-4DD8-AB5F-E8C450E76CB5}" destId="{4F1E8197-FD41-46C8-9655-C0ECCC364452}" srcOrd="3" destOrd="0" presId="urn:microsoft.com/office/officeart/2005/8/layout/list1"/>
    <dgm:cxn modelId="{C0170018-AD7B-4A79-B456-A86A53B5D6EB}" type="presParOf" srcId="{900D5ED7-6201-4DD8-AB5F-E8C450E76CB5}" destId="{1579A12F-E7F1-4171-A29F-59C73AEC4A3A}" srcOrd="4" destOrd="0" presId="urn:microsoft.com/office/officeart/2005/8/layout/list1"/>
    <dgm:cxn modelId="{D02954C7-D183-44BC-B26E-B2ED15095229}" type="presParOf" srcId="{1579A12F-E7F1-4171-A29F-59C73AEC4A3A}" destId="{2273D61F-D99C-4A60-B6F5-728B672D180E}" srcOrd="0" destOrd="0" presId="urn:microsoft.com/office/officeart/2005/8/layout/list1"/>
    <dgm:cxn modelId="{91A7AD26-EFD7-4806-B4F5-DE2EBB3657E5}" type="presParOf" srcId="{1579A12F-E7F1-4171-A29F-59C73AEC4A3A}" destId="{92F36FFE-70A1-4375-8975-C916862E0723}" srcOrd="1" destOrd="0" presId="urn:microsoft.com/office/officeart/2005/8/layout/list1"/>
    <dgm:cxn modelId="{149BA8C4-3FC1-4BB5-8E1D-3579CA4AA26F}" type="presParOf" srcId="{900D5ED7-6201-4DD8-AB5F-E8C450E76CB5}" destId="{A4A8A428-3C59-4D60-879C-8D0481B956FB}" srcOrd="5" destOrd="0" presId="urn:microsoft.com/office/officeart/2005/8/layout/list1"/>
    <dgm:cxn modelId="{FE5AAD7C-B4EA-4B81-BEB3-26CBD47AE3BF}" type="presParOf" srcId="{900D5ED7-6201-4DD8-AB5F-E8C450E76CB5}" destId="{82E336C1-43C2-48F8-96D3-710179262BA1}" srcOrd="6" destOrd="0" presId="urn:microsoft.com/office/officeart/2005/8/layout/list1"/>
    <dgm:cxn modelId="{2FEE38BD-8357-4543-9D20-4AEE3E940181}" type="presParOf" srcId="{900D5ED7-6201-4DD8-AB5F-E8C450E76CB5}" destId="{C18B7484-C5B9-49DD-AA01-6C7612CCFF48}" srcOrd="7" destOrd="0" presId="urn:microsoft.com/office/officeart/2005/8/layout/list1"/>
    <dgm:cxn modelId="{55DEEB71-4309-480C-9D41-70B4C4958362}" type="presParOf" srcId="{900D5ED7-6201-4DD8-AB5F-E8C450E76CB5}" destId="{227FD05F-E6BA-41A4-A064-690B4AF40165}" srcOrd="8" destOrd="0" presId="urn:microsoft.com/office/officeart/2005/8/layout/list1"/>
    <dgm:cxn modelId="{49359828-289E-4CBF-9EA2-569ACDAA9DD5}" type="presParOf" srcId="{227FD05F-E6BA-41A4-A064-690B4AF40165}" destId="{59366124-F88E-4B51-9E98-4BD2A75F3E69}" srcOrd="0" destOrd="0" presId="urn:microsoft.com/office/officeart/2005/8/layout/list1"/>
    <dgm:cxn modelId="{E219D301-8C4D-40A4-BA82-89124EED14DE}" type="presParOf" srcId="{227FD05F-E6BA-41A4-A064-690B4AF40165}" destId="{D92C6E97-26B5-488C-9952-9F7FFE25D219}" srcOrd="1" destOrd="0" presId="urn:microsoft.com/office/officeart/2005/8/layout/list1"/>
    <dgm:cxn modelId="{EB65D31B-492C-4070-9626-1DB55513780A}" type="presParOf" srcId="{900D5ED7-6201-4DD8-AB5F-E8C450E76CB5}" destId="{5A9A4823-AB04-45B5-BBFC-4E1C17E82179}" srcOrd="9" destOrd="0" presId="urn:microsoft.com/office/officeart/2005/8/layout/list1"/>
    <dgm:cxn modelId="{F7939779-AB12-4EEB-9FA4-30980BBF593C}" type="presParOf" srcId="{900D5ED7-6201-4DD8-AB5F-E8C450E76CB5}" destId="{657F6313-2438-41E7-8575-CB73A04CA458}" srcOrd="10" destOrd="0" presId="urn:microsoft.com/office/officeart/2005/8/layout/list1"/>
    <dgm:cxn modelId="{48F15BC9-D891-4F89-9D2C-2795F819D2F9}" type="presParOf" srcId="{900D5ED7-6201-4DD8-AB5F-E8C450E76CB5}" destId="{B8510C96-DDD7-479F-9B3B-DE5050874D23}" srcOrd="11" destOrd="0" presId="urn:microsoft.com/office/officeart/2005/8/layout/list1"/>
    <dgm:cxn modelId="{B02A24D0-F4EC-4362-A32D-7823046CE1E1}" type="presParOf" srcId="{900D5ED7-6201-4DD8-AB5F-E8C450E76CB5}" destId="{858AFF71-8227-4F0F-A518-BA6CD1358C28}" srcOrd="12" destOrd="0" presId="urn:microsoft.com/office/officeart/2005/8/layout/list1"/>
    <dgm:cxn modelId="{FC8CE0AE-5889-4849-BD29-6AA95232FD9C}" type="presParOf" srcId="{858AFF71-8227-4F0F-A518-BA6CD1358C28}" destId="{01F52240-610F-4F8D-9BB7-40CB2956F17F}" srcOrd="0" destOrd="0" presId="urn:microsoft.com/office/officeart/2005/8/layout/list1"/>
    <dgm:cxn modelId="{3D26A2E3-64EE-466C-817C-DA3EF05C4B3B}" type="presParOf" srcId="{858AFF71-8227-4F0F-A518-BA6CD1358C28}" destId="{F9C7B9B9-0225-41B3-9BBD-E4706FC32FAF}" srcOrd="1" destOrd="0" presId="urn:microsoft.com/office/officeart/2005/8/layout/list1"/>
    <dgm:cxn modelId="{183DE68C-C711-4768-9EC9-1E92436B9E25}" type="presParOf" srcId="{900D5ED7-6201-4DD8-AB5F-E8C450E76CB5}" destId="{7C587B22-9EF9-40A0-92BC-949803A4A005}" srcOrd="13" destOrd="0" presId="urn:microsoft.com/office/officeart/2005/8/layout/list1"/>
    <dgm:cxn modelId="{FE565201-2D2F-4B75-AEB5-A92FB318EFAC}" type="presParOf" srcId="{900D5ED7-6201-4DD8-AB5F-E8C450E76CB5}" destId="{AF36BA89-AF32-4491-9200-928CB3705678}" srcOrd="14" destOrd="0" presId="urn:microsoft.com/office/officeart/2005/8/layout/list1"/>
    <dgm:cxn modelId="{847ECE5C-8C75-42CE-8ED5-D552DD9731FA}" type="presParOf" srcId="{900D5ED7-6201-4DD8-AB5F-E8C450E76CB5}" destId="{F3B1C7E3-4004-4BFE-98F5-4AABD314D56E}" srcOrd="15" destOrd="0" presId="urn:microsoft.com/office/officeart/2005/8/layout/list1"/>
    <dgm:cxn modelId="{F94C0B42-F35F-45F7-B001-DAE7236D508D}" type="presParOf" srcId="{900D5ED7-6201-4DD8-AB5F-E8C450E76CB5}" destId="{CA476428-0A76-498D-BD5F-DEF4C6E753E7}" srcOrd="16" destOrd="0" presId="urn:microsoft.com/office/officeart/2005/8/layout/list1"/>
    <dgm:cxn modelId="{C3BCEE3A-9B28-4AA6-BED1-7754D6FB896D}" type="presParOf" srcId="{CA476428-0A76-498D-BD5F-DEF4C6E753E7}" destId="{75103595-18F3-43C7-98F1-69A42947D88A}" srcOrd="0" destOrd="0" presId="urn:microsoft.com/office/officeart/2005/8/layout/list1"/>
    <dgm:cxn modelId="{0E43F039-4F1D-4167-92A1-59FAA5BFE91E}" type="presParOf" srcId="{CA476428-0A76-498D-BD5F-DEF4C6E753E7}" destId="{D933CEAC-111E-4617-90BD-93BFF410437D}" srcOrd="1" destOrd="0" presId="urn:microsoft.com/office/officeart/2005/8/layout/list1"/>
    <dgm:cxn modelId="{5019B58E-5D00-4CF4-A989-45374F48D54E}" type="presParOf" srcId="{900D5ED7-6201-4DD8-AB5F-E8C450E76CB5}" destId="{EF0C2F2E-754C-47DB-8DB5-4E086DEE2E8C}" srcOrd="17" destOrd="0" presId="urn:microsoft.com/office/officeart/2005/8/layout/list1"/>
    <dgm:cxn modelId="{F068E108-B290-4127-8F14-015737BA8D8F}" type="presParOf" srcId="{900D5ED7-6201-4DD8-AB5F-E8C450E76CB5}" destId="{3839918B-A4A5-4CBD-8365-20FD017A469F}" srcOrd="18" destOrd="0" presId="urn:microsoft.com/office/officeart/2005/8/layout/list1"/>
    <dgm:cxn modelId="{3D347D08-12A1-4C71-BF0D-0D019A970E9C}" type="presParOf" srcId="{900D5ED7-6201-4DD8-AB5F-E8C450E76CB5}" destId="{14B31ED0-F142-4B33-9E76-96938003DFE1}" srcOrd="19" destOrd="0" presId="urn:microsoft.com/office/officeart/2005/8/layout/list1"/>
    <dgm:cxn modelId="{B5F4340E-B0C5-46C4-9086-3396A3E90270}" type="presParOf" srcId="{900D5ED7-6201-4DD8-AB5F-E8C450E76CB5}" destId="{846916D0-315D-454E-9B8C-B408E2A8F9D1}" srcOrd="20" destOrd="0" presId="urn:microsoft.com/office/officeart/2005/8/layout/list1"/>
    <dgm:cxn modelId="{3DDF26D8-F1BE-4B1A-817A-1B998995E261}" type="presParOf" srcId="{846916D0-315D-454E-9B8C-B408E2A8F9D1}" destId="{BE167094-EDD7-465C-8284-E176D3560CE0}" srcOrd="0" destOrd="0" presId="urn:microsoft.com/office/officeart/2005/8/layout/list1"/>
    <dgm:cxn modelId="{EDD58F6B-2751-4A91-B033-D956F49361C4}" type="presParOf" srcId="{846916D0-315D-454E-9B8C-B408E2A8F9D1}" destId="{DD7F829A-BC0F-4C85-911F-EECCFD45617B}" srcOrd="1" destOrd="0" presId="urn:microsoft.com/office/officeart/2005/8/layout/list1"/>
    <dgm:cxn modelId="{D5037B51-5436-42BA-A405-C0B3469A2ABC}" type="presParOf" srcId="{900D5ED7-6201-4DD8-AB5F-E8C450E76CB5}" destId="{FF9C6C22-0445-4EB5-BF4B-294B14CAA20A}" srcOrd="21" destOrd="0" presId="urn:microsoft.com/office/officeart/2005/8/layout/list1"/>
    <dgm:cxn modelId="{54542C06-00E9-4CE8-858F-E0D7C9F16BB9}" type="presParOf" srcId="{900D5ED7-6201-4DD8-AB5F-E8C450E76CB5}" destId="{AD3652EA-215F-4AFC-A923-35BD608FD671}" srcOrd="22" destOrd="0" presId="urn:microsoft.com/office/officeart/2005/8/layout/list1"/>
    <dgm:cxn modelId="{10E23C5B-A756-42C5-BFF5-D52FE6255550}" type="presParOf" srcId="{900D5ED7-6201-4DD8-AB5F-E8C450E76CB5}" destId="{91FCE22C-2FB4-4B42-B7B4-2A170DB8A2F4}" srcOrd="23" destOrd="0" presId="urn:microsoft.com/office/officeart/2005/8/layout/list1"/>
    <dgm:cxn modelId="{364BEC50-952F-4656-A87F-BD45AB4BB1E5}" type="presParOf" srcId="{900D5ED7-6201-4DD8-AB5F-E8C450E76CB5}" destId="{54862C76-AF5F-46F4-8A25-C70758C6F648}" srcOrd="24" destOrd="0" presId="urn:microsoft.com/office/officeart/2005/8/layout/list1"/>
    <dgm:cxn modelId="{68C3AC16-F598-4067-BDCA-81F8D9EB4BDA}" type="presParOf" srcId="{54862C76-AF5F-46F4-8A25-C70758C6F648}" destId="{BCEB61A2-9D9A-4990-BC52-D0120489135E}" srcOrd="0" destOrd="0" presId="urn:microsoft.com/office/officeart/2005/8/layout/list1"/>
    <dgm:cxn modelId="{C47E3D73-79EF-4BF1-8CCB-75A3D689CA7C}" type="presParOf" srcId="{54862C76-AF5F-46F4-8A25-C70758C6F648}" destId="{893B69C7-9A74-4B89-8C6F-603FD24F6FDF}" srcOrd="1" destOrd="0" presId="urn:microsoft.com/office/officeart/2005/8/layout/list1"/>
    <dgm:cxn modelId="{96D0F57F-A6A7-4088-B68B-E16A6C5188B6}" type="presParOf" srcId="{900D5ED7-6201-4DD8-AB5F-E8C450E76CB5}" destId="{559C759B-C458-411F-916F-8FBE10779685}" srcOrd="25" destOrd="0" presId="urn:microsoft.com/office/officeart/2005/8/layout/list1"/>
    <dgm:cxn modelId="{7279FB5A-77F9-44BB-B9E8-4E85AA090649}" type="presParOf" srcId="{900D5ED7-6201-4DD8-AB5F-E8C450E76CB5}" destId="{19607A33-5857-4BC3-A189-D087D58A3508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77D1B-0739-4D36-A797-2F60116B5586}">
      <dsp:nvSpPr>
        <dsp:cNvPr id="0" name=""/>
        <dsp:cNvSpPr/>
      </dsp:nvSpPr>
      <dsp:spPr>
        <a:xfrm>
          <a:off x="0" y="37009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FBDE7A-D097-4082-BC4D-488975314645}">
      <dsp:nvSpPr>
        <dsp:cNvPr id="0" name=""/>
        <dsp:cNvSpPr/>
      </dsp:nvSpPr>
      <dsp:spPr>
        <a:xfrm>
          <a:off x="350281" y="119176"/>
          <a:ext cx="4903946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1. Inteligensi</a:t>
          </a:r>
          <a:endParaRPr lang="id-ID" sz="1700" kern="1200" dirty="0"/>
        </a:p>
      </dsp:txBody>
      <dsp:txXfrm>
        <a:off x="374779" y="143674"/>
        <a:ext cx="4854950" cy="452844"/>
      </dsp:txXfrm>
    </dsp:sp>
    <dsp:sp modelId="{82E336C1-43C2-48F8-96D3-710179262BA1}">
      <dsp:nvSpPr>
        <dsp:cNvPr id="0" name=""/>
        <dsp:cNvSpPr/>
      </dsp:nvSpPr>
      <dsp:spPr>
        <a:xfrm>
          <a:off x="0" y="114121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F36FFE-70A1-4375-8975-C916862E0723}">
      <dsp:nvSpPr>
        <dsp:cNvPr id="0" name=""/>
        <dsp:cNvSpPr/>
      </dsp:nvSpPr>
      <dsp:spPr>
        <a:xfrm>
          <a:off x="350281" y="890296"/>
          <a:ext cx="4903946" cy="50184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2. Rekomendasi</a:t>
          </a:r>
          <a:endParaRPr lang="id-ID" sz="1700" kern="1200" dirty="0"/>
        </a:p>
      </dsp:txBody>
      <dsp:txXfrm>
        <a:off x="374779" y="914794"/>
        <a:ext cx="4854950" cy="452844"/>
      </dsp:txXfrm>
    </dsp:sp>
    <dsp:sp modelId="{657F6313-2438-41E7-8575-CB73A04CA458}">
      <dsp:nvSpPr>
        <dsp:cNvPr id="0" name=""/>
        <dsp:cNvSpPr/>
      </dsp:nvSpPr>
      <dsp:spPr>
        <a:xfrm>
          <a:off x="0" y="191233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C6E97-26B5-488C-9952-9F7FFE25D219}">
      <dsp:nvSpPr>
        <dsp:cNvPr id="0" name=""/>
        <dsp:cNvSpPr/>
      </dsp:nvSpPr>
      <dsp:spPr>
        <a:xfrm>
          <a:off x="350281" y="1661416"/>
          <a:ext cx="4903946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3. Preskripsi </a:t>
          </a:r>
          <a:endParaRPr lang="id-ID" sz="1700" kern="1200" dirty="0"/>
        </a:p>
      </dsp:txBody>
      <dsp:txXfrm>
        <a:off x="374779" y="1685914"/>
        <a:ext cx="4854950" cy="452844"/>
      </dsp:txXfrm>
    </dsp:sp>
    <dsp:sp modelId="{AF36BA89-AF32-4491-9200-928CB3705678}">
      <dsp:nvSpPr>
        <dsp:cNvPr id="0" name=""/>
        <dsp:cNvSpPr/>
      </dsp:nvSpPr>
      <dsp:spPr>
        <a:xfrm>
          <a:off x="0" y="268345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7B9B9-0225-41B3-9BBD-E4706FC32FAF}">
      <dsp:nvSpPr>
        <dsp:cNvPr id="0" name=""/>
        <dsp:cNvSpPr/>
      </dsp:nvSpPr>
      <dsp:spPr>
        <a:xfrm>
          <a:off x="350281" y="2432536"/>
          <a:ext cx="4903946" cy="50184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4. Invocation (permohonan)</a:t>
          </a:r>
          <a:endParaRPr lang="id-ID" sz="1700" kern="1200" dirty="0"/>
        </a:p>
      </dsp:txBody>
      <dsp:txXfrm>
        <a:off x="374779" y="2457034"/>
        <a:ext cx="4854950" cy="452844"/>
      </dsp:txXfrm>
    </dsp:sp>
    <dsp:sp modelId="{3839918B-A4A5-4CBD-8365-20FD017A469F}">
      <dsp:nvSpPr>
        <dsp:cNvPr id="0" name=""/>
        <dsp:cNvSpPr/>
      </dsp:nvSpPr>
      <dsp:spPr>
        <a:xfrm>
          <a:off x="0" y="345457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3CEAC-111E-4617-90BD-93BFF410437D}">
      <dsp:nvSpPr>
        <dsp:cNvPr id="0" name=""/>
        <dsp:cNvSpPr/>
      </dsp:nvSpPr>
      <dsp:spPr>
        <a:xfrm>
          <a:off x="350281" y="3203656"/>
          <a:ext cx="4903946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5. Aplikasi</a:t>
          </a:r>
          <a:endParaRPr lang="id-ID" sz="1700" kern="1200" dirty="0"/>
        </a:p>
      </dsp:txBody>
      <dsp:txXfrm>
        <a:off x="374779" y="3228154"/>
        <a:ext cx="4854950" cy="452844"/>
      </dsp:txXfrm>
    </dsp:sp>
    <dsp:sp modelId="{AD3652EA-215F-4AFC-A923-35BD608FD671}">
      <dsp:nvSpPr>
        <dsp:cNvPr id="0" name=""/>
        <dsp:cNvSpPr/>
      </dsp:nvSpPr>
      <dsp:spPr>
        <a:xfrm>
          <a:off x="0" y="422569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F829A-BC0F-4C85-911F-EECCFD45617B}">
      <dsp:nvSpPr>
        <dsp:cNvPr id="0" name=""/>
        <dsp:cNvSpPr/>
      </dsp:nvSpPr>
      <dsp:spPr>
        <a:xfrm>
          <a:off x="350281" y="3974776"/>
          <a:ext cx="4903946" cy="50184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6. Penilaian </a:t>
          </a:r>
          <a:endParaRPr lang="id-ID" sz="1700" kern="1200" dirty="0"/>
        </a:p>
      </dsp:txBody>
      <dsp:txXfrm>
        <a:off x="374779" y="3999274"/>
        <a:ext cx="4854950" cy="452844"/>
      </dsp:txXfrm>
    </dsp:sp>
    <dsp:sp modelId="{19607A33-5857-4BC3-A189-D087D58A3508}">
      <dsp:nvSpPr>
        <dsp:cNvPr id="0" name=""/>
        <dsp:cNvSpPr/>
      </dsp:nvSpPr>
      <dsp:spPr>
        <a:xfrm>
          <a:off x="0" y="4996816"/>
          <a:ext cx="700563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B69C7-9A74-4B89-8C6F-603FD24F6FDF}">
      <dsp:nvSpPr>
        <dsp:cNvPr id="0" name=""/>
        <dsp:cNvSpPr/>
      </dsp:nvSpPr>
      <dsp:spPr>
        <a:xfrm>
          <a:off x="350281" y="4745896"/>
          <a:ext cx="4903946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5358" tIns="0" rIns="18535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dirty="0" smtClean="0"/>
            <a:t>7. Terminasi</a:t>
          </a:r>
          <a:endParaRPr lang="id-ID" sz="1700" kern="1200" dirty="0"/>
        </a:p>
      </dsp:txBody>
      <dsp:txXfrm>
        <a:off x="374779" y="4770394"/>
        <a:ext cx="4854950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FE633-D1CF-40B3-8CD6-4EE86920CB13}" type="datetimeFigureOut">
              <a:rPr lang="id-ID" smtClean="0"/>
              <a:t>26/08/2021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FA2E9-67B7-4988-A9C9-FA3FE4E5CED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5934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FA2E9-67B7-4988-A9C9-FA3FE4E5CEDA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892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124744"/>
            <a:ext cx="9144000" cy="5733256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04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124744"/>
            <a:ext cx="9144000" cy="5733256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619672" y="1052736"/>
            <a:ext cx="10873208" cy="6184801"/>
            <a:chOff x="2492152" y="1265950"/>
            <a:chExt cx="7335032" cy="6184801"/>
          </a:xfrm>
        </p:grpSpPr>
        <p:pic>
          <p:nvPicPr>
            <p:cNvPr id="1026" name="Picture 2" descr="E:\002-KIMS BUSINESS\007-02-ALLPPT-Contents\T-001-2016-04\0402\shadow01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46" t="49116" b="1"/>
            <a:stretch/>
          </p:blipFill>
          <p:spPr bwMode="auto">
            <a:xfrm rot="21024839">
              <a:off x="3006499" y="2225462"/>
              <a:ext cx="6820685" cy="52252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/>
          </p:nvSpPr>
          <p:spPr>
            <a:xfrm>
              <a:off x="2492152" y="1265950"/>
              <a:ext cx="4297342" cy="4297342"/>
            </a:xfrm>
            <a:prstGeom prst="ellipse">
              <a:avLst/>
            </a:prstGeom>
            <a:solidFill>
              <a:srgbClr val="DDDEA2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2584166" y="1366348"/>
              <a:ext cx="4096546" cy="4096546"/>
            </a:xfrm>
            <a:prstGeom prst="ellipse">
              <a:avLst/>
            </a:prstGeom>
            <a:noFill/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339752" y="1700808"/>
            <a:ext cx="504055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PENDEKATAN</a:t>
            </a:r>
          </a:p>
          <a:p>
            <a:pPr algn="ctr"/>
            <a:r>
              <a:rPr lang="id-ID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ANALISIS KEBIJAKAN PUBLIK</a:t>
            </a:r>
          </a:p>
          <a:p>
            <a:pPr algn="ctr"/>
            <a:endParaRPr lang="id-ID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id-ID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ll MT" pitchFamily="18" charset="0"/>
                <a:ea typeface="맑은 고딕" pitchFamily="50" charset="-127"/>
                <a:cs typeface="Arial" pitchFamily="34" charset="0"/>
              </a:rPr>
              <a:t>Dosen Pengampu:</a:t>
            </a:r>
          </a:p>
          <a:p>
            <a:pPr algn="ctr"/>
            <a:r>
              <a:rPr lang="id-ID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ll MT" pitchFamily="18" charset="0"/>
                <a:ea typeface="맑은 고딕" pitchFamily="50" charset="-127"/>
                <a:cs typeface="Arial" pitchFamily="34" charset="0"/>
              </a:rPr>
              <a:t>Dr. Ani Agus Puspawati, M.AP</a:t>
            </a:r>
          </a:p>
          <a:p>
            <a:pPr algn="ctr"/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endParaRPr lang="id-ID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id-ID" altLang="ko-KR" dirty="0" smtClean="0"/>
              <a:t>1. Pendekatan Kelompok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60648"/>
          </a:xfrm>
        </p:spPr>
        <p:txBody>
          <a:bodyPr/>
          <a:lstStyle/>
          <a:p>
            <a:pPr lvl="0"/>
            <a:r>
              <a:rPr lang="id-ID" altLang="ko-KR" b="1" dirty="0" smtClean="0"/>
              <a:t>Arthur Bentley (1908), David Truman (1951), Earl Latham (1952)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484784"/>
            <a:ext cx="8229600" cy="5040560"/>
          </a:xfrm>
        </p:spPr>
        <p:txBody>
          <a:bodyPr/>
          <a:lstStyle/>
          <a:p>
            <a:pPr marL="285750" indent="-285750">
              <a:buFont typeface="Wingdings" pitchFamily="2" charset="2"/>
              <a:buChar char="q"/>
            </a:pPr>
            <a:r>
              <a:rPr lang="id-ID" altLang="ko-KR" sz="2000" dirty="0" smtClean="0"/>
              <a:t>Pembentukan kebijakaan merupakan </a:t>
            </a:r>
            <a:r>
              <a:rPr lang="id-ID" altLang="ko-KR" sz="2400" b="1" dirty="0" smtClean="0">
                <a:solidFill>
                  <a:srgbClr val="00B050"/>
                </a:solidFill>
              </a:rPr>
              <a:t>hasil dari perjuangan antara kelompok-kelompok </a:t>
            </a:r>
            <a:r>
              <a:rPr lang="id-ID" altLang="ko-KR" sz="2000" dirty="0" smtClean="0"/>
              <a:t>dalam suatu masyarakat.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d-ID" altLang="ko-KR" sz="2400" dirty="0" smtClean="0">
                <a:latin typeface="Berlin Sans FB" pitchFamily="34" charset="0"/>
              </a:rPr>
              <a:t>Usaha kelompok-kelompok kepentingan dalam memengaruhi kebijakan publik </a:t>
            </a:r>
            <a:r>
              <a:rPr lang="id-ID" altLang="ko-KR" sz="2400" dirty="0" smtClean="0">
                <a:latin typeface="Berlin Sans FB" pitchFamily="34" charset="0"/>
                <a:sym typeface="Wingdings" pitchFamily="2" charset="2"/>
              </a:rPr>
              <a:t></a:t>
            </a:r>
            <a:r>
              <a:rPr lang="id-ID" altLang="ko-KR" sz="2000" dirty="0" smtClean="0">
                <a:latin typeface="Berlin Sans FB" pitchFamily="34" charset="0"/>
                <a:sym typeface="Wingdings" pitchFamily="2" charset="2"/>
              </a:rPr>
              <a:t> uang, prestise, informasi, media massa, kepemimpinan dan keahlian pengelolaan politik.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d-ID" altLang="ko-KR" sz="2400" dirty="0" smtClean="0">
                <a:latin typeface="Britannic Bold" pitchFamily="34" charset="0"/>
              </a:rPr>
              <a:t>Kebijakan publik pada suatu waktu tertentu merupakan </a:t>
            </a:r>
            <a:r>
              <a:rPr lang="id-ID" altLang="ko-KR" sz="3200" dirty="0" smtClean="0">
                <a:solidFill>
                  <a:srgbClr val="FF0000"/>
                </a:solidFill>
                <a:latin typeface="Britannic Bold" pitchFamily="34" charset="0"/>
              </a:rPr>
              <a:t>equilibrium</a:t>
            </a:r>
            <a:r>
              <a:rPr lang="id-ID" altLang="ko-KR" sz="2400" dirty="0" smtClean="0">
                <a:latin typeface="Britannic Bold" pitchFamily="34" charset="0"/>
              </a:rPr>
              <a:t> yang dicapai dalam pengaruh berbagai kelompok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d-ID" altLang="ko-KR" sz="2000" dirty="0" smtClean="0">
                <a:latin typeface="Copperplate Gothic Bold" pitchFamily="34" charset="0"/>
              </a:rPr>
              <a:t>Para pembuat kebijakan dipandang sebagai pihak yang menanggapi secara konstan </a:t>
            </a:r>
            <a:r>
              <a:rPr lang="id-ID" altLang="ko-KR" sz="2000" dirty="0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tekanan kelompok, bargaining, perundingan dan kompromi </a:t>
            </a:r>
            <a:r>
              <a:rPr lang="id-ID" altLang="ko-KR" sz="2000" dirty="0" smtClean="0">
                <a:latin typeface="Copperplate Gothic Bold" pitchFamily="34" charset="0"/>
              </a:rPr>
              <a:t>antara tuntutan yang berbeda dari kelompok-kelompokyang berpengaruh dalam politik.</a:t>
            </a:r>
          </a:p>
          <a:p>
            <a:pPr marL="285750" indent="-285750">
              <a:buFont typeface="Wingdings" pitchFamily="2" charset="2"/>
              <a:buChar char="q"/>
            </a:pPr>
            <a:endParaRPr lang="ko-KR" altLang="en-US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408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833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altLang="ko-KR" dirty="0" smtClean="0"/>
              <a:t>Kelemahan </a:t>
            </a:r>
            <a:br>
              <a:rPr lang="id-ID" altLang="ko-KR" dirty="0" smtClean="0"/>
            </a:br>
            <a:r>
              <a:rPr lang="id-ID" altLang="ko-KR" dirty="0" smtClean="0"/>
              <a:t>Pendekatan Kelompok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Anderson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91680" y="1844824"/>
            <a:ext cx="7005464" cy="4147865"/>
          </a:xfrm>
        </p:spPr>
        <p:txBody>
          <a:bodyPr/>
          <a:lstStyle/>
          <a:p>
            <a:pPr algn="ctr"/>
            <a:r>
              <a:rPr lang="id-ID" altLang="ko-KR" sz="3600" dirty="0" smtClean="0">
                <a:latin typeface="Bookman Old Style" pitchFamily="18" charset="0"/>
                <a:cs typeface="Arial" pitchFamily="34" charset="0"/>
              </a:rPr>
              <a:t>Pendekatan kelompok terlalu meremehkan peran bebas dan kreatif yang dilakukan oleh para pejabat pemerintah dalam proses pembuatan kebijakan publik</a:t>
            </a:r>
            <a:endParaRPr lang="ko-KR" altLang="en-US" sz="3600" dirty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0"/>
            <a:ext cx="7524328" cy="764704"/>
          </a:xfrm>
        </p:spPr>
        <p:txBody>
          <a:bodyPr/>
          <a:lstStyle/>
          <a:p>
            <a:r>
              <a:rPr lang="id-ID" sz="3600" dirty="0" smtClean="0"/>
              <a:t>2. Pendekatan Proses Fungsional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764704"/>
            <a:ext cx="6563072" cy="460648"/>
          </a:xfrm>
        </p:spPr>
        <p:txBody>
          <a:bodyPr/>
          <a:lstStyle/>
          <a:p>
            <a:pPr algn="ctr"/>
            <a:r>
              <a:rPr lang="id-ID" dirty="0" smtClean="0"/>
              <a:t>Harold Lasswell (1956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247467445"/>
              </p:ext>
            </p:extLst>
          </p:nvPr>
        </p:nvGraphicFramePr>
        <p:xfrm>
          <a:off x="1692275" y="1196974"/>
          <a:ext cx="7005638" cy="5544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5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id-ID" dirty="0">
                <a:latin typeface="Britannic Bold" pitchFamily="34" charset="0"/>
              </a:rPr>
              <a:t>Pendekatan Proses </a:t>
            </a:r>
            <a:r>
              <a:rPr lang="id-ID" dirty="0" smtClean="0">
                <a:latin typeface="Britannic Bold" pitchFamily="34" charset="0"/>
              </a:rPr>
              <a:t>Fungsional </a:t>
            </a:r>
            <a:br>
              <a:rPr lang="id-ID" dirty="0" smtClean="0">
                <a:latin typeface="Britannic Bold" pitchFamily="34" charset="0"/>
              </a:rPr>
            </a:br>
            <a:r>
              <a:rPr lang="id-ID" dirty="0" smtClean="0">
                <a:latin typeface="Britannic Bold" pitchFamily="34" charset="0"/>
              </a:rPr>
              <a:t>(Proses Keputusan) </a:t>
            </a:r>
            <a:endParaRPr lang="id-ID" dirty="0">
              <a:latin typeface="Britannic Bold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4040188" cy="525735"/>
          </a:xfrm>
        </p:spPr>
        <p:txBody>
          <a:bodyPr>
            <a:normAutofit/>
          </a:bodyPr>
          <a:lstStyle/>
          <a:p>
            <a:r>
              <a:rPr lang="id-ID" dirty="0" smtClean="0"/>
              <a:t>Keuntungan </a:t>
            </a:r>
            <a:endParaRPr lang="id-ID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281339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id-ID" dirty="0" smtClean="0"/>
              <a:t>Desain ini tidak terikat pada lembaga-lembaga atau peraturan-peraturan politik khusus.</a:t>
            </a:r>
          </a:p>
          <a:p>
            <a:pPr marL="457200" indent="-457200">
              <a:buAutoNum type="arabicPeriod"/>
            </a:pPr>
            <a:r>
              <a:rPr lang="id-ID" dirty="0" smtClean="0"/>
              <a:t>Analisis komparasi pembentukan kebijakan</a:t>
            </a:r>
            <a:endParaRPr lang="id-ID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716016" y="1340768"/>
            <a:ext cx="4041775" cy="453727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Kelemahan </a:t>
            </a:r>
            <a:endParaRPr lang="id-ID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Pembentukan kebijakan lebih dari sekedar proses intelektual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 algn="ctr">
              <a:buNone/>
            </a:pPr>
            <a:r>
              <a:rPr lang="id-ID" dirty="0" smtClean="0">
                <a:latin typeface="Britannic Bold" pitchFamily="34" charset="0"/>
              </a:rPr>
              <a:t>Memungkinkan terjadinya pengabaian terhadap politik pembentukan kebijakan dan pengaruh variabel-variabel lingkungan</a:t>
            </a:r>
            <a:endParaRPr lang="id-ID" dirty="0">
              <a:latin typeface="Britannic Bold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1835696" y="4155609"/>
            <a:ext cx="115212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575556" y="4658003"/>
            <a:ext cx="37804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i="1" dirty="0" smtClean="0"/>
              <a:t>Orang bisa menyelidiki bagaimana </a:t>
            </a:r>
          </a:p>
          <a:p>
            <a:pPr algn="ctr"/>
            <a:r>
              <a:rPr lang="id-ID" i="1" dirty="0" smtClean="0"/>
              <a:t>fungsi-fungsi yang berbeda ini </a:t>
            </a:r>
          </a:p>
          <a:p>
            <a:pPr algn="ctr"/>
            <a:r>
              <a:rPr lang="id-ID" i="1" dirty="0" smtClean="0"/>
              <a:t>dilaksanakan, pengaruh apa dan oleh</a:t>
            </a:r>
          </a:p>
          <a:p>
            <a:pPr algn="ctr"/>
            <a:r>
              <a:rPr lang="id-ID" i="1" dirty="0" smtClean="0"/>
              <a:t>siapa dalam sistem politik atau unit-</a:t>
            </a:r>
          </a:p>
          <a:p>
            <a:pPr algn="ctr"/>
            <a:r>
              <a:rPr lang="id-ID" i="1" dirty="0" smtClean="0"/>
              <a:t>unit pemerintahan yang berbeda </a:t>
            </a:r>
          </a:p>
          <a:p>
            <a:pPr algn="ctr"/>
            <a:r>
              <a:rPr lang="id-ID" i="1" dirty="0" smtClean="0"/>
              <a:t>dilakukan</a:t>
            </a:r>
            <a:endParaRPr lang="id-ID" i="1" dirty="0"/>
          </a:p>
        </p:txBody>
      </p:sp>
      <p:sp>
        <p:nvSpPr>
          <p:cNvPr id="13" name="Down Arrow 12"/>
          <p:cNvSpPr/>
          <p:nvPr/>
        </p:nvSpPr>
        <p:spPr>
          <a:xfrm>
            <a:off x="5868144" y="2708920"/>
            <a:ext cx="115212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50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 animBg="1"/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id-ID" altLang="ko-KR" dirty="0" smtClean="0"/>
              <a:t>3. Pendekatan Logical-Positivist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60648"/>
          </a:xfrm>
        </p:spPr>
        <p:txBody>
          <a:bodyPr/>
          <a:lstStyle/>
          <a:p>
            <a:pPr lvl="0"/>
            <a:endParaRPr lang="en-US" altLang="ko-KR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484784"/>
            <a:ext cx="8229600" cy="5040560"/>
          </a:xfrm>
        </p:spPr>
        <p:txBody>
          <a:bodyPr/>
          <a:lstStyle/>
          <a:p>
            <a:pPr lvl="0"/>
            <a:endParaRPr lang="id-ID" altLang="ko-KR" sz="2000" b="1" i="1" dirty="0" smtClean="0">
              <a:solidFill>
                <a:srgbClr val="FF0000"/>
              </a:solidFill>
            </a:endParaRPr>
          </a:p>
          <a:p>
            <a:pPr lvl="0" algn="ctr"/>
            <a:r>
              <a:rPr lang="id-ID" altLang="ko-KR" sz="2800" b="1" i="1" dirty="0" smtClean="0">
                <a:solidFill>
                  <a:srgbClr val="FF0000"/>
                </a:solidFill>
              </a:rPr>
              <a:t>Behavioral </a:t>
            </a:r>
            <a:r>
              <a:rPr lang="id-ID" altLang="ko-KR" sz="2800" b="1" i="1" dirty="0">
                <a:solidFill>
                  <a:srgbClr val="FF0000"/>
                </a:solidFill>
              </a:rPr>
              <a:t>Approach </a:t>
            </a:r>
            <a:r>
              <a:rPr lang="id-ID" altLang="ko-KR" sz="2800" b="1" dirty="0">
                <a:solidFill>
                  <a:srgbClr val="FF0000"/>
                </a:solidFill>
              </a:rPr>
              <a:t>atau </a:t>
            </a:r>
            <a:endParaRPr lang="id-ID" altLang="ko-KR" sz="2800" b="1" dirty="0" smtClean="0">
              <a:solidFill>
                <a:srgbClr val="FF0000"/>
              </a:solidFill>
            </a:endParaRPr>
          </a:p>
          <a:p>
            <a:pPr lvl="0" algn="ctr"/>
            <a:r>
              <a:rPr lang="id-ID" altLang="ko-KR" sz="2800" b="1" i="1" dirty="0" smtClean="0">
                <a:solidFill>
                  <a:srgbClr val="FF0000"/>
                </a:solidFill>
              </a:rPr>
              <a:t>Scientific Approach</a:t>
            </a:r>
          </a:p>
          <a:p>
            <a:pPr lvl="0"/>
            <a:r>
              <a:rPr lang="id-ID" altLang="ko-KR" sz="3600" b="1" dirty="0" smtClean="0">
                <a:solidFill>
                  <a:srgbClr val="00B050"/>
                </a:solidFill>
              </a:rPr>
              <a:t>Penelitian DEDUKTIF  </a:t>
            </a:r>
          </a:p>
          <a:p>
            <a:pPr lvl="0" algn="r"/>
            <a:r>
              <a:rPr lang="id-ID" altLang="ko-KR" sz="4800" b="1" dirty="0" smtClean="0">
                <a:solidFill>
                  <a:srgbClr val="00B0F0"/>
                </a:solidFill>
                <a:latin typeface="Baskerville Old Face" pitchFamily="18" charset="0"/>
              </a:rPr>
              <a:t>Model-Model</a:t>
            </a:r>
          </a:p>
          <a:p>
            <a:pPr lvl="0" algn="ctr"/>
            <a:r>
              <a:rPr lang="id-ID" altLang="ko-KR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gency FB" pitchFamily="34" charset="0"/>
              </a:rPr>
              <a:t>Analisis Statistik </a:t>
            </a:r>
          </a:p>
          <a:p>
            <a:pPr lvl="0" algn="ctr"/>
            <a:r>
              <a:rPr lang="id-ID" altLang="ko-KR" sz="4000" b="1" dirty="0" smtClean="0">
                <a:solidFill>
                  <a:srgbClr val="FFC000"/>
                </a:solidFill>
                <a:latin typeface="Agency FB" pitchFamily="34" charset="0"/>
              </a:rPr>
              <a:t>Pengujian HIPOTESIS     </a:t>
            </a:r>
            <a:r>
              <a:rPr lang="id-ID" altLang="ko-KR" sz="3200" b="1" dirty="0" smtClean="0">
                <a:solidFill>
                  <a:srgbClr val="FF0000"/>
                </a:solidFill>
                <a:latin typeface="Blackadder ITC" pitchFamily="82" charset="0"/>
              </a:rPr>
              <a:t>Hard Data</a:t>
            </a:r>
            <a:endParaRPr lang="en-US" altLang="ko-KR" sz="3200" b="1" dirty="0">
              <a:solidFill>
                <a:srgbClr val="FF000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Pendekatan Ekonometrik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792089"/>
          </a:xfrm>
        </p:spPr>
        <p:txBody>
          <a:bodyPr>
            <a:normAutofit/>
          </a:bodyPr>
          <a:lstStyle/>
          <a:p>
            <a:r>
              <a:rPr lang="id-ID" sz="2800" i="1" dirty="0" smtClean="0"/>
              <a:t>The Public Choice Approach</a:t>
            </a:r>
            <a:endParaRPr lang="id-ID" sz="2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id-ID" sz="2800" dirty="0" smtClean="0"/>
              <a:t>Didasarkan pada teori-teori ekonomi politik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id-ID" sz="2800" dirty="0" smtClean="0"/>
              <a:t>Pendekatan ini menjelaskan bahwa sifat alami manusia diasumsikan “rasiona’ atau dimotivasi oleh pencapaian secara pribadi murni.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id-ID" sz="2800" dirty="0" smtClean="0"/>
              <a:t>Mengintegrasikan riset kebijakan publik dengan metode-metode keuangan publik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98996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5. Pendekatan Fenomologik</a:t>
            </a:r>
            <a:br>
              <a:rPr lang="id-ID" dirty="0" smtClean="0"/>
            </a:br>
            <a:r>
              <a:rPr lang="id-ID" i="1" dirty="0" smtClean="0"/>
              <a:t>(Postpositivist)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51520" y="1412776"/>
            <a:ext cx="8445624" cy="5184576"/>
          </a:xfrm>
        </p:spPr>
        <p:txBody>
          <a:bodyPr>
            <a:normAutofit/>
          </a:bodyPr>
          <a:lstStyle/>
          <a:p>
            <a:r>
              <a:rPr lang="id-ID" sz="3600" dirty="0" smtClean="0">
                <a:solidFill>
                  <a:srgbClr val="FF0000"/>
                </a:solidFill>
                <a:latin typeface="Bernard MT Condensed" pitchFamily="18" charset="0"/>
              </a:rPr>
              <a:t>NATURALISTIK</a:t>
            </a:r>
          </a:p>
          <a:p>
            <a:pPr algn="r"/>
            <a:r>
              <a:rPr lang="id-ID" sz="3600" dirty="0" smtClean="0">
                <a:solidFill>
                  <a:srgbClr val="002060"/>
                </a:solidFill>
                <a:latin typeface="Bookman Old Style" pitchFamily="18" charset="0"/>
              </a:rPr>
              <a:t>Para analis perlu mengadopsi “suatu respek bagi penggunaan intuisi yang sehat secara tertib, yang dirinya dilahirkan dari pengalaman yang </a:t>
            </a:r>
            <a:r>
              <a:rPr lang="id-ID" sz="3600" dirty="0" smtClean="0">
                <a:solidFill>
                  <a:srgbClr val="FF0000"/>
                </a:solidFill>
                <a:latin typeface="Bookman Old Style" pitchFamily="18" charset="0"/>
              </a:rPr>
              <a:t>tidak bisa direduksi ke model, hipotesis, kuantifikasi dan data keras</a:t>
            </a:r>
            <a:endParaRPr lang="id-ID" sz="36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5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326</Words>
  <Application>Microsoft Office PowerPoint</Application>
  <PresentationFormat>On-screen Show (4:3)</PresentationFormat>
  <Paragraphs>55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PowerPoint Presentation</vt:lpstr>
      <vt:lpstr> 1. Pendekatan Kelompok</vt:lpstr>
      <vt:lpstr>PowerPoint Presentation</vt:lpstr>
      <vt:lpstr>Kelemahan  Pendekatan Kelompok</vt:lpstr>
      <vt:lpstr>2. Pendekatan Proses Fungsional</vt:lpstr>
      <vt:lpstr>Pendekatan Proses Fungsional  (Proses Keputusan) </vt:lpstr>
      <vt:lpstr> 3. Pendekatan Logical-Positivist</vt:lpstr>
      <vt:lpstr>4. Pendekatan Ekonometrik</vt:lpstr>
      <vt:lpstr>5. Pendekatan Fenomologik (Postpositivist)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LINGKOM</cp:lastModifiedBy>
  <cp:revision>52</cp:revision>
  <dcterms:created xsi:type="dcterms:W3CDTF">2014-04-01T16:35:38Z</dcterms:created>
  <dcterms:modified xsi:type="dcterms:W3CDTF">2021-08-26T13:18:56Z</dcterms:modified>
</cp:coreProperties>
</file>