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0" r:id="rId2"/>
    <p:sldId id="256" r:id="rId3"/>
    <p:sldId id="257" r:id="rId4"/>
    <p:sldId id="266" r:id="rId5"/>
    <p:sldId id="258" r:id="rId6"/>
    <p:sldId id="259" r:id="rId7"/>
    <p:sldId id="261" r:id="rId8"/>
    <p:sldId id="263" r:id="rId9"/>
    <p:sldId id="264" r:id="rId10"/>
    <p:sldId id="271" r:id="rId11"/>
    <p:sldId id="267" r:id="rId12"/>
    <p:sldId id="268" r:id="rId13"/>
    <p:sldId id="269" r:id="rId14"/>
    <p:sldId id="262"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B049E62-3F5D-414B-8CE5-79B776507C61}" type="datetimeFigureOut">
              <a:rPr lang="en-US" smtClean="0"/>
              <a:pPr/>
              <a:t>9/6/2020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ED0519-68EB-4817-BCCD-A003100BB5AB}" type="slidenum">
              <a:rPr lang="en-US" smtClean="0"/>
              <a:pPr/>
              <a:t>‹#›</a:t>
            </a:fld>
            <a:endParaRPr 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049E62-3F5D-414B-8CE5-79B776507C61}" type="datetimeFigureOut">
              <a:rPr lang="en-US" smtClean="0"/>
              <a:pPr/>
              <a:t>9/6/2020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ED0519-68EB-4817-BCCD-A003100BB5A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B049E62-3F5D-414B-8CE5-79B776507C61}" type="datetimeFigureOut">
              <a:rPr lang="en-US" smtClean="0"/>
              <a:pPr/>
              <a:t>9/6/2020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ED0519-68EB-4817-BCCD-A003100BB5A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5B049E62-3F5D-414B-8CE5-79B776507C61}" type="datetimeFigureOut">
              <a:rPr lang="en-US" smtClean="0"/>
              <a:pPr/>
              <a:t>9/6/2020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ED0519-68EB-4817-BCCD-A003100BB5AB}"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049E62-3F5D-414B-8CE5-79B776507C61}" type="datetimeFigureOut">
              <a:rPr lang="en-US" smtClean="0"/>
              <a:pPr/>
              <a:t>9/6/2020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ED0519-68EB-4817-BCCD-A003100BB5A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B049E62-3F5D-414B-8CE5-79B776507C61}" type="datetimeFigureOut">
              <a:rPr lang="en-US" smtClean="0"/>
              <a:pPr/>
              <a:t>9/6/2020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ED0519-68EB-4817-BCCD-A003100BB5AB}"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B049E62-3F5D-414B-8CE5-79B776507C61}" type="datetimeFigureOut">
              <a:rPr lang="en-US" smtClean="0"/>
              <a:pPr/>
              <a:t>9/6/2020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ED0519-68EB-4817-BCCD-A003100BB5AB}" type="slidenum">
              <a:rPr lang="en-US" smtClean="0"/>
              <a:pPr/>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B049E62-3F5D-414B-8CE5-79B776507C61}" type="datetimeFigureOut">
              <a:rPr lang="en-US" smtClean="0"/>
              <a:pPr/>
              <a:t>9/6/2020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ED0519-68EB-4817-BCCD-A003100BB5A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049E62-3F5D-414B-8CE5-79B776507C61}" type="datetimeFigureOut">
              <a:rPr lang="en-US" smtClean="0"/>
              <a:pPr/>
              <a:t>9/6/2020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ED0519-68EB-4817-BCCD-A003100BB5A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049E62-3F5D-414B-8CE5-79B776507C61}" type="datetimeFigureOut">
              <a:rPr lang="en-US" smtClean="0"/>
              <a:pPr/>
              <a:t>9/6/2020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ED0519-68EB-4817-BCCD-A003100BB5A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049E62-3F5D-414B-8CE5-79B776507C61}" type="datetimeFigureOut">
              <a:rPr lang="en-US" smtClean="0"/>
              <a:pPr/>
              <a:t>9/6/2020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ED0519-68EB-4817-BCCD-A003100BB5AB}" type="slidenum">
              <a:rPr lang="en-US" smtClean="0"/>
              <a:pPr/>
              <a:t>‹#›</a:t>
            </a:fld>
            <a:endParaRPr 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5B049E62-3F5D-414B-8CE5-79B776507C61}" type="datetimeFigureOut">
              <a:rPr lang="en-US" smtClean="0"/>
              <a:pPr/>
              <a:t>9/6/2020</a:t>
            </a:fld>
            <a:endParaRPr lang="en-US"/>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B9ED0519-68EB-4817-BCCD-A003100BB5A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3289" y="990600"/>
            <a:ext cx="6512511" cy="4524568"/>
          </a:xfrm>
        </p:spPr>
        <p:txBody>
          <a:bodyPr/>
          <a:lstStyle/>
          <a:p>
            <a:r>
              <a:rPr lang="en-US" dirty="0" err="1" smtClean="0"/>
              <a:t>Identitas</a:t>
            </a:r>
            <a:r>
              <a:rPr lang="en-US" dirty="0" smtClean="0"/>
              <a:t> </a:t>
            </a:r>
            <a:r>
              <a:rPr lang="en-US" dirty="0" err="1" smtClean="0"/>
              <a:t>Nasional</a:t>
            </a:r>
            <a:r>
              <a:rPr lang="en-US" dirty="0" smtClean="0"/>
              <a:t/>
            </a:r>
            <a:br>
              <a:rPr lang="en-US" dirty="0" smtClean="0"/>
            </a:br>
            <a:r>
              <a:rPr lang="en-US" dirty="0" smtClean="0"/>
              <a:t>1. </a:t>
            </a:r>
            <a:r>
              <a:rPr lang="en-US" dirty="0" err="1" smtClean="0"/>
              <a:t>Karakteristik</a:t>
            </a:r>
            <a:r>
              <a:rPr lang="en-US" dirty="0" smtClean="0"/>
              <a:t> </a:t>
            </a:r>
            <a:r>
              <a:rPr lang="en-US" dirty="0" err="1" smtClean="0"/>
              <a:t>Identitas</a:t>
            </a:r>
            <a:r>
              <a:rPr lang="en-US" dirty="0" smtClean="0"/>
              <a:t> </a:t>
            </a:r>
            <a:r>
              <a:rPr lang="en-US" dirty="0" err="1" smtClean="0"/>
              <a:t>Nasional</a:t>
            </a:r>
            <a:r>
              <a:rPr lang="en-US" dirty="0" smtClean="0"/>
              <a:t/>
            </a:r>
            <a:br>
              <a:rPr lang="en-US" dirty="0" smtClean="0"/>
            </a:br>
            <a:r>
              <a:rPr lang="en-US" dirty="0" smtClean="0"/>
              <a:t>2. </a:t>
            </a:r>
            <a:r>
              <a:rPr lang="en-US" dirty="0" err="1" smtClean="0"/>
              <a:t>Proses</a:t>
            </a:r>
            <a:r>
              <a:rPr lang="en-US" dirty="0" smtClean="0"/>
              <a:t> </a:t>
            </a:r>
            <a:r>
              <a:rPr lang="en-US" dirty="0" err="1" smtClean="0"/>
              <a:t>Berbangsa</a:t>
            </a:r>
            <a:r>
              <a:rPr lang="en-US" dirty="0" smtClean="0"/>
              <a:t> </a:t>
            </a:r>
            <a:r>
              <a:rPr lang="en-US" dirty="0" err="1" smtClean="0"/>
              <a:t>dan</a:t>
            </a:r>
            <a:r>
              <a:rPr lang="en-US" dirty="0" smtClean="0"/>
              <a:t> Negara </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Tugas</a:t>
            </a:r>
            <a:r>
              <a:rPr lang="en-US" dirty="0" smtClean="0"/>
              <a:t> </a:t>
            </a:r>
            <a:r>
              <a:rPr lang="en-US" dirty="0" err="1" smtClean="0"/>
              <a:t>Mahasiswa</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381000"/>
            <a:ext cx="6512511" cy="1143000"/>
          </a:xfrm>
        </p:spPr>
        <p:txBody>
          <a:bodyPr/>
          <a:lstStyle/>
          <a:p>
            <a:r>
              <a:rPr lang="en-US" dirty="0" err="1" smtClean="0"/>
              <a:t>Sistem</a:t>
            </a:r>
            <a:r>
              <a:rPr lang="en-US" dirty="0" smtClean="0"/>
              <a:t> </a:t>
            </a:r>
            <a:r>
              <a:rPr lang="en-US" dirty="0" err="1" smtClean="0"/>
              <a:t>Penulisan</a:t>
            </a:r>
            <a:r>
              <a:rPr lang="en-US" dirty="0" smtClean="0"/>
              <a:t> </a:t>
            </a:r>
            <a:r>
              <a:rPr lang="en-US" dirty="0" err="1" smtClean="0"/>
              <a:t>Tugas</a:t>
            </a:r>
            <a:endParaRPr lang="en-US" dirty="0"/>
          </a:p>
        </p:txBody>
      </p:sp>
      <p:sp>
        <p:nvSpPr>
          <p:cNvPr id="3" name="Content Placeholder 2"/>
          <p:cNvSpPr>
            <a:spLocks noGrp="1"/>
          </p:cNvSpPr>
          <p:nvPr>
            <p:ph sz="quarter" idx="13"/>
          </p:nvPr>
        </p:nvSpPr>
        <p:spPr>
          <a:xfrm>
            <a:off x="228600" y="1524000"/>
            <a:ext cx="4267200" cy="5074920"/>
          </a:xfrm>
        </p:spPr>
        <p:txBody>
          <a:bodyPr/>
          <a:lstStyle/>
          <a:p>
            <a:r>
              <a:rPr lang="en-US" dirty="0" err="1" smtClean="0"/>
              <a:t>Sistem</a:t>
            </a:r>
            <a:r>
              <a:rPr lang="en-US" dirty="0" smtClean="0"/>
              <a:t> </a:t>
            </a:r>
            <a:r>
              <a:rPr lang="en-US" dirty="0" err="1" smtClean="0"/>
              <a:t>Penulisan</a:t>
            </a:r>
            <a:r>
              <a:rPr lang="en-US" dirty="0" smtClean="0"/>
              <a:t> </a:t>
            </a:r>
            <a:r>
              <a:rPr lang="en-US" dirty="0" err="1" smtClean="0"/>
              <a:t>Makalah</a:t>
            </a:r>
            <a:endParaRPr lang="en-US" dirty="0" smtClean="0"/>
          </a:p>
          <a:p>
            <a:r>
              <a:rPr lang="en-US" dirty="0" smtClean="0"/>
              <a:t>1. Cover</a:t>
            </a:r>
          </a:p>
          <a:p>
            <a:r>
              <a:rPr lang="en-US" dirty="0" smtClean="0"/>
              <a:t>2. </a:t>
            </a:r>
            <a:r>
              <a:rPr lang="en-US" dirty="0" err="1" smtClean="0"/>
              <a:t>Kata</a:t>
            </a:r>
            <a:r>
              <a:rPr lang="en-US" dirty="0" smtClean="0"/>
              <a:t> </a:t>
            </a:r>
            <a:r>
              <a:rPr lang="en-US" dirty="0" err="1" smtClean="0"/>
              <a:t>Pengantar</a:t>
            </a:r>
            <a:endParaRPr lang="en-US" dirty="0" smtClean="0"/>
          </a:p>
          <a:p>
            <a:r>
              <a:rPr lang="en-US" dirty="0" smtClean="0"/>
              <a:t>3. </a:t>
            </a:r>
            <a:r>
              <a:rPr lang="en-US" dirty="0" err="1" smtClean="0"/>
              <a:t>Daftar</a:t>
            </a:r>
            <a:r>
              <a:rPr lang="en-US" dirty="0" smtClean="0"/>
              <a:t> </a:t>
            </a:r>
            <a:r>
              <a:rPr lang="en-US" dirty="0" err="1" smtClean="0"/>
              <a:t>Isi</a:t>
            </a:r>
            <a:endParaRPr lang="en-US" dirty="0" smtClean="0"/>
          </a:p>
          <a:p>
            <a:r>
              <a:rPr lang="en-US" dirty="0" smtClean="0"/>
              <a:t>4. </a:t>
            </a:r>
            <a:r>
              <a:rPr lang="en-US" dirty="0" err="1" smtClean="0"/>
              <a:t>Bab</a:t>
            </a:r>
            <a:r>
              <a:rPr lang="en-US" dirty="0" smtClean="0"/>
              <a:t> 1 </a:t>
            </a:r>
            <a:r>
              <a:rPr lang="en-US" dirty="0" err="1" smtClean="0"/>
              <a:t>Pendahuluan</a:t>
            </a:r>
            <a:endParaRPr lang="en-US" dirty="0" smtClean="0"/>
          </a:p>
          <a:p>
            <a:r>
              <a:rPr lang="en-US" dirty="0" smtClean="0"/>
              <a:t>5. </a:t>
            </a:r>
            <a:r>
              <a:rPr lang="en-US" dirty="0" err="1" smtClean="0"/>
              <a:t>Bab</a:t>
            </a:r>
            <a:r>
              <a:rPr lang="en-US" dirty="0" smtClean="0"/>
              <a:t> 2 </a:t>
            </a:r>
            <a:r>
              <a:rPr lang="en-US" dirty="0" err="1" smtClean="0"/>
              <a:t>Landasan</a:t>
            </a:r>
            <a:r>
              <a:rPr lang="en-US" dirty="0" smtClean="0"/>
              <a:t> </a:t>
            </a:r>
            <a:r>
              <a:rPr lang="en-US" dirty="0" err="1" smtClean="0"/>
              <a:t>Teori</a:t>
            </a:r>
            <a:endParaRPr lang="en-US" dirty="0" smtClean="0"/>
          </a:p>
          <a:p>
            <a:r>
              <a:rPr lang="en-US" dirty="0" smtClean="0"/>
              <a:t>6. </a:t>
            </a:r>
            <a:r>
              <a:rPr lang="en-US" dirty="0" err="1" smtClean="0"/>
              <a:t>Bab</a:t>
            </a:r>
            <a:r>
              <a:rPr lang="en-US" dirty="0" smtClean="0"/>
              <a:t> 3 </a:t>
            </a:r>
            <a:r>
              <a:rPr lang="en-US" dirty="0" err="1" smtClean="0"/>
              <a:t>Pembahasan</a:t>
            </a:r>
            <a:endParaRPr lang="en-US" dirty="0" smtClean="0"/>
          </a:p>
          <a:p>
            <a:r>
              <a:rPr lang="en-US" dirty="0" smtClean="0"/>
              <a:t>7. </a:t>
            </a:r>
            <a:r>
              <a:rPr lang="en-US" dirty="0" err="1" smtClean="0"/>
              <a:t>Bab</a:t>
            </a:r>
            <a:r>
              <a:rPr lang="en-US" dirty="0" smtClean="0"/>
              <a:t> 4 </a:t>
            </a:r>
            <a:r>
              <a:rPr lang="en-US" dirty="0" err="1" smtClean="0"/>
              <a:t>Penutup</a:t>
            </a:r>
            <a:endParaRPr lang="en-US" dirty="0" smtClean="0"/>
          </a:p>
          <a:p>
            <a:r>
              <a:rPr lang="en-US" dirty="0" smtClean="0"/>
              <a:t>8. </a:t>
            </a:r>
            <a:r>
              <a:rPr lang="en-US" dirty="0" err="1" smtClean="0"/>
              <a:t>Daftar</a:t>
            </a:r>
            <a:r>
              <a:rPr lang="en-US" dirty="0" smtClean="0"/>
              <a:t> </a:t>
            </a:r>
            <a:r>
              <a:rPr lang="en-US" dirty="0" err="1" smtClean="0"/>
              <a:t>Pustaka</a:t>
            </a:r>
            <a:endParaRPr lang="en-US" dirty="0" smtClean="0"/>
          </a:p>
          <a:p>
            <a:endParaRPr lang="en-US" dirty="0"/>
          </a:p>
        </p:txBody>
      </p:sp>
      <p:sp>
        <p:nvSpPr>
          <p:cNvPr id="4" name="Content Placeholder 3"/>
          <p:cNvSpPr>
            <a:spLocks noGrp="1"/>
          </p:cNvSpPr>
          <p:nvPr>
            <p:ph sz="quarter" idx="14"/>
          </p:nvPr>
        </p:nvSpPr>
        <p:spPr>
          <a:xfrm>
            <a:off x="4724400" y="1828800"/>
            <a:ext cx="4114800" cy="4724400"/>
          </a:xfrm>
        </p:spPr>
        <p:txBody>
          <a:bodyPr/>
          <a:lstStyle/>
          <a:p>
            <a:r>
              <a:rPr lang="en-US" dirty="0" err="1" smtClean="0"/>
              <a:t>Sistem</a:t>
            </a:r>
            <a:r>
              <a:rPr lang="en-US" dirty="0" smtClean="0"/>
              <a:t> </a:t>
            </a:r>
            <a:r>
              <a:rPr lang="en-US" dirty="0" err="1" smtClean="0"/>
              <a:t>Penulisan</a:t>
            </a:r>
            <a:r>
              <a:rPr lang="en-US" dirty="0" smtClean="0"/>
              <a:t> </a:t>
            </a:r>
            <a:r>
              <a:rPr lang="en-US" dirty="0" err="1" smtClean="0"/>
              <a:t>Makalah</a:t>
            </a:r>
            <a:endParaRPr lang="en-US" dirty="0" smtClean="0"/>
          </a:p>
          <a:p>
            <a:r>
              <a:rPr lang="en-US" dirty="0" smtClean="0"/>
              <a:t>1. </a:t>
            </a:r>
            <a:r>
              <a:rPr lang="en-US" dirty="0" err="1" smtClean="0"/>
              <a:t>Kertas</a:t>
            </a:r>
            <a:r>
              <a:rPr lang="en-US" dirty="0" smtClean="0"/>
              <a:t> A4</a:t>
            </a:r>
          </a:p>
          <a:p>
            <a:r>
              <a:rPr lang="en-US" dirty="0" smtClean="0"/>
              <a:t>2. Font size 12</a:t>
            </a:r>
          </a:p>
          <a:p>
            <a:r>
              <a:rPr lang="en-US" dirty="0" smtClean="0"/>
              <a:t>3. Time </a:t>
            </a:r>
            <a:r>
              <a:rPr lang="en-US" dirty="0" smtClean="0">
                <a:latin typeface="Times New Roman" pitchFamily="18" charset="0"/>
                <a:cs typeface="Times New Roman" pitchFamily="18" charset="0"/>
              </a:rPr>
              <a:t>New Roman</a:t>
            </a:r>
          </a:p>
          <a:p>
            <a:r>
              <a:rPr lang="en-US" dirty="0" smtClean="0">
                <a:latin typeface="Times New Roman" pitchFamily="18" charset="0"/>
                <a:cs typeface="Times New Roman" pitchFamily="18" charset="0"/>
              </a:rPr>
              <a:t>4. </a:t>
            </a:r>
            <a:r>
              <a:rPr lang="en-US" dirty="0" err="1" smtClean="0">
                <a:latin typeface="Times New Roman" pitchFamily="18" charset="0"/>
                <a:cs typeface="Times New Roman" pitchFamily="18" charset="0"/>
              </a:rPr>
              <a:t>Ukuran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Kertas</a:t>
            </a:r>
            <a:r>
              <a:rPr lang="en-US" dirty="0" smtClean="0">
                <a:latin typeface="Times New Roman" pitchFamily="18" charset="0"/>
                <a:cs typeface="Times New Roman" pitchFamily="18" charset="0"/>
              </a:rPr>
              <a:t> Normal</a:t>
            </a:r>
          </a:p>
          <a:p>
            <a:r>
              <a:rPr lang="en-US" dirty="0" smtClean="0">
                <a:latin typeface="Times New Roman" pitchFamily="18" charset="0"/>
                <a:cs typeface="Times New Roman" pitchFamily="18" charset="0"/>
              </a:rPr>
              <a:t>5. 12 </a:t>
            </a:r>
            <a:r>
              <a:rPr lang="en-US" dirty="0" err="1" smtClean="0">
                <a:latin typeface="Times New Roman" pitchFamily="18" charset="0"/>
                <a:cs typeface="Times New Roman" pitchFamily="18" charset="0"/>
              </a:rPr>
              <a:t>Lembar</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6.  </a:t>
            </a:r>
            <a:r>
              <a:rPr lang="en-US" dirty="0" err="1" smtClean="0">
                <a:latin typeface="Times New Roman" pitchFamily="18" charset="0"/>
                <a:cs typeface="Times New Roman" pitchFamily="18" charset="0"/>
              </a:rPr>
              <a:t>Makalah</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Dibuat</a:t>
            </a:r>
            <a:r>
              <a:rPr lang="en-US" dirty="0" smtClean="0">
                <a:latin typeface="Times New Roman" pitchFamily="18" charset="0"/>
                <a:cs typeface="Times New Roman" pitchFamily="18" charset="0"/>
              </a:rPr>
              <a:t> PPT</a:t>
            </a:r>
          </a:p>
          <a:p>
            <a:r>
              <a:rPr lang="en-US" dirty="0" smtClean="0">
                <a:latin typeface="Times New Roman" pitchFamily="18" charset="0"/>
                <a:cs typeface="Times New Roman" pitchFamily="18" charset="0"/>
              </a:rPr>
              <a:t>7. </a:t>
            </a:r>
            <a:r>
              <a:rPr lang="en-US" dirty="0" err="1" smtClean="0">
                <a:latin typeface="Times New Roman" pitchFamily="18" charset="0"/>
                <a:cs typeface="Times New Roman" pitchFamily="18" charset="0"/>
              </a:rPr>
              <a:t>Kelompok</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terdiri</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dari</a:t>
            </a:r>
            <a:r>
              <a:rPr lang="en-US" dirty="0" smtClean="0">
                <a:latin typeface="Times New Roman" pitchFamily="18" charset="0"/>
                <a:cs typeface="Times New Roman" pitchFamily="18" charset="0"/>
              </a:rPr>
              <a:t> 3-4 </a:t>
            </a:r>
            <a:r>
              <a:rPr lang="en-US" dirty="0" err="1" smtClean="0">
                <a:latin typeface="Times New Roman" pitchFamily="18" charset="0"/>
                <a:cs typeface="Times New Roman" pitchFamily="18" charset="0"/>
              </a:rPr>
              <a:t>Mahasiswa</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Penentuan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Kelompok</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berdasarkan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Absen</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kelas</a:t>
            </a:r>
            <a:endParaRPr lang="en-US" dirty="0" smtClean="0">
              <a:latin typeface="Times New Roman" pitchFamily="18" charset="0"/>
              <a:cs typeface="Times New Roman" pitchFamily="18" charset="0"/>
            </a:endParaRP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381999" cy="5057968"/>
          </a:xfrm>
        </p:spPr>
        <p:txBody>
          <a:bodyPr/>
          <a:lstStyle/>
          <a:p>
            <a:r>
              <a:rPr lang="en-US" sz="4800" dirty="0" err="1" smtClean="0"/>
              <a:t>Untuk</a:t>
            </a:r>
            <a:r>
              <a:rPr lang="en-US" sz="4800" dirty="0" smtClean="0"/>
              <a:t> </a:t>
            </a:r>
            <a:r>
              <a:rPr lang="en-US" sz="4800" dirty="0" err="1" smtClean="0"/>
              <a:t>Pertemuan</a:t>
            </a:r>
            <a:r>
              <a:rPr lang="en-US" sz="4800" dirty="0" smtClean="0"/>
              <a:t> </a:t>
            </a:r>
            <a:r>
              <a:rPr lang="en-US" sz="4800" dirty="0" err="1" smtClean="0"/>
              <a:t>Berikutnya</a:t>
            </a:r>
            <a:r>
              <a:rPr lang="en-US" sz="4800" dirty="0" smtClean="0"/>
              <a:t> </a:t>
            </a:r>
            <a:r>
              <a:rPr lang="en-US" sz="4800" dirty="0" err="1" smtClean="0"/>
              <a:t>yaitu</a:t>
            </a:r>
            <a:r>
              <a:rPr lang="en-US" sz="4800" dirty="0" smtClean="0"/>
              <a:t>:</a:t>
            </a:r>
            <a:br>
              <a:rPr lang="en-US" sz="4800" dirty="0" smtClean="0"/>
            </a:br>
            <a:r>
              <a:rPr lang="en-US" sz="4800" dirty="0" smtClean="0"/>
              <a:t> </a:t>
            </a:r>
            <a:r>
              <a:rPr lang="en-US" sz="4800" dirty="0" smtClean="0">
                <a:solidFill>
                  <a:srgbClr val="002060"/>
                </a:solidFill>
              </a:rPr>
              <a:t/>
            </a:r>
            <a:br>
              <a:rPr lang="en-US" sz="4800" dirty="0" smtClean="0">
                <a:solidFill>
                  <a:srgbClr val="002060"/>
                </a:solidFill>
              </a:rPr>
            </a:br>
            <a:r>
              <a:rPr lang="en-US" sz="3200" dirty="0" err="1" smtClean="0">
                <a:solidFill>
                  <a:srgbClr val="002060"/>
                </a:solidFill>
              </a:rPr>
              <a:t>Kelompok</a:t>
            </a:r>
            <a:r>
              <a:rPr lang="en-US" sz="3200" dirty="0" smtClean="0">
                <a:solidFill>
                  <a:srgbClr val="002060"/>
                </a:solidFill>
              </a:rPr>
              <a:t> 2. </a:t>
            </a:r>
            <a:r>
              <a:rPr lang="en-US" sz="3200" dirty="0" err="1" smtClean="0">
                <a:solidFill>
                  <a:srgbClr val="002060"/>
                </a:solidFill>
              </a:rPr>
              <a:t>Buatlah</a:t>
            </a:r>
            <a:r>
              <a:rPr lang="en-US" sz="3200" dirty="0" smtClean="0">
                <a:solidFill>
                  <a:srgbClr val="002060"/>
                </a:solidFill>
              </a:rPr>
              <a:t> </a:t>
            </a:r>
            <a:r>
              <a:rPr lang="en-US" sz="3200" dirty="0" err="1" smtClean="0">
                <a:solidFill>
                  <a:srgbClr val="002060"/>
                </a:solidFill>
              </a:rPr>
              <a:t>Makalah</a:t>
            </a:r>
            <a:r>
              <a:rPr lang="en-US" sz="3200" dirty="0" smtClean="0">
                <a:solidFill>
                  <a:srgbClr val="002060"/>
                </a:solidFill>
              </a:rPr>
              <a:t> </a:t>
            </a:r>
            <a:r>
              <a:rPr lang="en-US" sz="3200" dirty="0" err="1" smtClean="0">
                <a:solidFill>
                  <a:srgbClr val="002060"/>
                </a:solidFill>
              </a:rPr>
              <a:t>Tentang</a:t>
            </a:r>
            <a:r>
              <a:rPr lang="en-US" sz="3200" dirty="0" smtClean="0">
                <a:solidFill>
                  <a:srgbClr val="002060"/>
                </a:solidFill>
              </a:rPr>
              <a:t> </a:t>
            </a:r>
            <a:r>
              <a:rPr lang="en-US" sz="3200" dirty="0" err="1" smtClean="0">
                <a:solidFill>
                  <a:srgbClr val="002060"/>
                </a:solidFill>
              </a:rPr>
              <a:t>Tema</a:t>
            </a:r>
            <a:r>
              <a:rPr lang="en-US" sz="3200" dirty="0" smtClean="0">
                <a:solidFill>
                  <a:srgbClr val="002060"/>
                </a:solidFill>
              </a:rPr>
              <a:t>: </a:t>
            </a:r>
            <a:br>
              <a:rPr lang="en-US" sz="3200" dirty="0" smtClean="0">
                <a:solidFill>
                  <a:srgbClr val="002060"/>
                </a:solidFill>
              </a:rPr>
            </a:br>
            <a:r>
              <a:rPr lang="en-US" sz="3200" dirty="0" smtClean="0">
                <a:solidFill>
                  <a:srgbClr val="002060"/>
                </a:solidFill>
              </a:rPr>
              <a:t>  </a:t>
            </a:r>
            <a:br>
              <a:rPr lang="en-US" sz="3200" dirty="0" smtClean="0">
                <a:solidFill>
                  <a:srgbClr val="002060"/>
                </a:solidFill>
              </a:rPr>
            </a:br>
            <a:r>
              <a:rPr lang="en-US" sz="3200" dirty="0" smtClean="0"/>
              <a:t>	</a:t>
            </a:r>
            <a:r>
              <a:rPr lang="en-US" sz="3200" dirty="0" err="1" smtClean="0">
                <a:solidFill>
                  <a:srgbClr val="000099"/>
                </a:solidFill>
              </a:rPr>
              <a:t>Dengan</a:t>
            </a:r>
            <a:r>
              <a:rPr lang="en-US" sz="3200" dirty="0" smtClean="0">
                <a:solidFill>
                  <a:srgbClr val="000099"/>
                </a:solidFill>
              </a:rPr>
              <a:t> Sub </a:t>
            </a:r>
            <a:r>
              <a:rPr lang="en-US" sz="3200" dirty="0" err="1" smtClean="0">
                <a:solidFill>
                  <a:srgbClr val="000099"/>
                </a:solidFill>
              </a:rPr>
              <a:t>Bab</a:t>
            </a:r>
            <a:r>
              <a:rPr lang="en-US" sz="3200" dirty="0" smtClean="0">
                <a:solidFill>
                  <a:srgbClr val="000099"/>
                </a:solidFill>
              </a:rPr>
              <a:t> </a:t>
            </a:r>
            <a:br>
              <a:rPr lang="en-US" sz="3200" dirty="0" smtClean="0">
                <a:solidFill>
                  <a:srgbClr val="000099"/>
                </a:solidFill>
              </a:rPr>
            </a:br>
            <a:r>
              <a:rPr lang="en-US" sz="3200" dirty="0" smtClean="0">
                <a:solidFill>
                  <a:srgbClr val="000099"/>
                </a:solidFill>
              </a:rPr>
              <a:t>1. </a:t>
            </a:r>
            <a:r>
              <a:rPr lang="en-US" sz="3200" dirty="0" err="1" smtClean="0">
                <a:solidFill>
                  <a:srgbClr val="000099"/>
                </a:solidFill>
              </a:rPr>
              <a:t>Identitas</a:t>
            </a:r>
            <a:r>
              <a:rPr lang="en-US" sz="3200" dirty="0" smtClean="0">
                <a:solidFill>
                  <a:srgbClr val="000099"/>
                </a:solidFill>
              </a:rPr>
              <a:t> </a:t>
            </a:r>
            <a:r>
              <a:rPr lang="en-US" sz="3200" dirty="0" err="1" smtClean="0">
                <a:solidFill>
                  <a:srgbClr val="000099"/>
                </a:solidFill>
              </a:rPr>
              <a:t>Nasional</a:t>
            </a:r>
            <a:r>
              <a:rPr lang="en-US" sz="3200" dirty="0" smtClean="0">
                <a:solidFill>
                  <a:srgbClr val="000099"/>
                </a:solidFill>
              </a:rPr>
              <a:t/>
            </a:r>
            <a:br>
              <a:rPr lang="en-US" sz="3200" dirty="0" smtClean="0">
                <a:solidFill>
                  <a:srgbClr val="000099"/>
                </a:solidFill>
              </a:rPr>
            </a:br>
            <a:r>
              <a:rPr lang="en-US" sz="3200" dirty="0" smtClean="0">
                <a:solidFill>
                  <a:srgbClr val="000099"/>
                </a:solidFill>
              </a:rPr>
              <a:t>2. </a:t>
            </a:r>
            <a:r>
              <a:rPr lang="en-US" sz="3200" dirty="0" err="1" smtClean="0">
                <a:solidFill>
                  <a:srgbClr val="000099"/>
                </a:solidFill>
              </a:rPr>
              <a:t>Proses</a:t>
            </a:r>
            <a:r>
              <a:rPr lang="en-US" sz="3200" dirty="0" smtClean="0">
                <a:solidFill>
                  <a:srgbClr val="000099"/>
                </a:solidFill>
              </a:rPr>
              <a:t> </a:t>
            </a:r>
            <a:r>
              <a:rPr lang="en-US" sz="3200" dirty="0" err="1" smtClean="0">
                <a:solidFill>
                  <a:srgbClr val="000099"/>
                </a:solidFill>
              </a:rPr>
              <a:t>Berbangsa</a:t>
            </a:r>
            <a:r>
              <a:rPr lang="en-US" sz="3200" dirty="0" smtClean="0">
                <a:solidFill>
                  <a:srgbClr val="000099"/>
                </a:solidFill>
              </a:rPr>
              <a:t> </a:t>
            </a:r>
            <a:r>
              <a:rPr lang="en-US" sz="3200" dirty="0" err="1" smtClean="0">
                <a:solidFill>
                  <a:srgbClr val="000099"/>
                </a:solidFill>
              </a:rPr>
              <a:t>dan</a:t>
            </a:r>
            <a:r>
              <a:rPr lang="en-US" sz="3200" dirty="0" smtClean="0">
                <a:solidFill>
                  <a:srgbClr val="000099"/>
                </a:solidFill>
              </a:rPr>
              <a:t> Negara</a:t>
            </a:r>
            <a:br>
              <a:rPr lang="en-US" sz="3200" dirty="0" smtClean="0">
                <a:solidFill>
                  <a:srgbClr val="000099"/>
                </a:solidFill>
              </a:rPr>
            </a:br>
            <a:endParaRPr lang="en-US" sz="32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0"/>
            <a:ext cx="8458199" cy="3991168"/>
          </a:xfrm>
        </p:spPr>
        <p:txBody>
          <a:bodyPr/>
          <a:lstStyle/>
          <a:p>
            <a:r>
              <a:rPr lang="en-US" dirty="0" err="1" smtClean="0"/>
              <a:t>Catatan</a:t>
            </a:r>
            <a:r>
              <a:rPr lang="en-US" dirty="0" smtClean="0"/>
              <a:t> : </a:t>
            </a:r>
            <a:r>
              <a:rPr lang="en-US" dirty="0" err="1" smtClean="0"/>
              <a:t>Kelompok</a:t>
            </a:r>
            <a:r>
              <a:rPr lang="en-US" dirty="0" smtClean="0"/>
              <a:t> yang </a:t>
            </a:r>
            <a:r>
              <a:rPr lang="en-US" dirty="0" err="1" smtClean="0"/>
              <a:t>Presentasi</a:t>
            </a:r>
            <a:r>
              <a:rPr lang="en-US" dirty="0" smtClean="0"/>
              <a:t> </a:t>
            </a:r>
            <a:r>
              <a:rPr lang="en-US" dirty="0" err="1" smtClean="0"/>
              <a:t>Harus</a:t>
            </a:r>
            <a:r>
              <a:rPr lang="en-US" dirty="0" smtClean="0"/>
              <a:t> </a:t>
            </a:r>
            <a:r>
              <a:rPr lang="en-US" dirty="0" err="1" smtClean="0"/>
              <a:t>Membuat</a:t>
            </a:r>
            <a:r>
              <a:rPr lang="en-US" dirty="0" smtClean="0"/>
              <a:t> </a:t>
            </a:r>
            <a:r>
              <a:rPr lang="en-US" dirty="0" err="1" smtClean="0"/>
              <a:t>Soal</a:t>
            </a:r>
            <a:r>
              <a:rPr lang="en-US" dirty="0" smtClean="0"/>
              <a:t> PG </a:t>
            </a:r>
            <a:r>
              <a:rPr lang="en-US" dirty="0" err="1" smtClean="0"/>
              <a:t>dan</a:t>
            </a:r>
            <a:r>
              <a:rPr lang="en-US" dirty="0" smtClean="0"/>
              <a:t> Essay yang </a:t>
            </a:r>
            <a:r>
              <a:rPr lang="en-US" dirty="0" err="1" smtClean="0"/>
              <a:t>berjumlah</a:t>
            </a:r>
            <a:r>
              <a:rPr lang="en-US" dirty="0" smtClean="0"/>
              <a:t> </a:t>
            </a:r>
            <a:br>
              <a:rPr lang="en-US" dirty="0" smtClean="0"/>
            </a:br>
            <a:r>
              <a:rPr lang="en-US" dirty="0" smtClean="0"/>
              <a:t>5 </a:t>
            </a:r>
            <a:r>
              <a:rPr lang="en-US" dirty="0" err="1" smtClean="0"/>
              <a:t>Soal</a:t>
            </a:r>
            <a:r>
              <a:rPr lang="en-US" dirty="0" smtClean="0"/>
              <a:t> </a:t>
            </a:r>
            <a:r>
              <a:rPr lang="en-US" dirty="0" smtClean="0"/>
              <a:t>PG</a:t>
            </a:r>
            <a:r>
              <a:rPr lang="en-US" dirty="0" smtClean="0"/>
              <a:t/>
            </a:r>
            <a:br>
              <a:rPr lang="en-US" dirty="0" smtClean="0"/>
            </a:b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2057400" y="2057400"/>
            <a:ext cx="5105400" cy="2438400"/>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3600" dirty="0" smtClean="0">
                <a:latin typeface="Adobe Garamond Pro Bold" pitchFamily="18" charset="0"/>
              </a:rPr>
              <a:t>TERIMAKASIH</a:t>
            </a:r>
            <a:endParaRPr lang="en-US" sz="3600" dirty="0">
              <a:latin typeface="Adobe Garamond Pro Bold" pitchFamily="18" charset="0"/>
            </a:endParaRPr>
          </a:p>
        </p:txBody>
      </p:sp>
    </p:spTree>
    <p:extLst>
      <p:ext uri="{BB962C8B-B14F-4D97-AF65-F5344CB8AC3E}">
        <p14:creationId xmlns:p14="http://schemas.microsoft.com/office/powerpoint/2010/main" xmlns="" val="12337194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752600"/>
            <a:ext cx="9144000" cy="2707567"/>
          </a:xfrm>
        </p:spPr>
        <p:txBody>
          <a:bodyPr/>
          <a:lstStyle/>
          <a:p>
            <a:pPr marL="182880" indent="0">
              <a:buNone/>
            </a:pPr>
            <a:r>
              <a:rPr lang="en-US" sz="6600" dirty="0" smtClean="0"/>
              <a:t> </a:t>
            </a:r>
            <a:r>
              <a:rPr lang="en-US" sz="6600" dirty="0" err="1" smtClean="0"/>
              <a:t>Karakteristik</a:t>
            </a:r>
            <a:r>
              <a:rPr lang="en-US" sz="6600" dirty="0" smtClean="0"/>
              <a:t> IDENTITAS NASIONAL</a:t>
            </a:r>
            <a:endParaRPr lang="en-US" sz="6600" dirty="0"/>
          </a:p>
        </p:txBody>
      </p:sp>
    </p:spTree>
    <p:extLst>
      <p:ext uri="{BB962C8B-B14F-4D97-AF65-F5344CB8AC3E}">
        <p14:creationId xmlns:p14="http://schemas.microsoft.com/office/powerpoint/2010/main" xmlns="" val="40483644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3000" y="914400"/>
            <a:ext cx="4876800" cy="83820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smtClean="0"/>
              <a:t>PENGERTIAN IDENTITAS NASIONAL</a:t>
            </a:r>
            <a:endParaRPr lang="en-US" dirty="0"/>
          </a:p>
        </p:txBody>
      </p:sp>
      <p:sp>
        <p:nvSpPr>
          <p:cNvPr id="3" name="Rectangle 2"/>
          <p:cNvSpPr/>
          <p:nvPr/>
        </p:nvSpPr>
        <p:spPr>
          <a:xfrm>
            <a:off x="990600" y="2514600"/>
            <a:ext cx="7924800" cy="312420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id-ID" sz="2800" dirty="0">
                <a:latin typeface="Arno Pro" pitchFamily="18" charset="0"/>
              </a:rPr>
              <a:t>Identitas nasional pada hakikatnya merupakan manifestasi nilai-nilai Budaya yang tumbuh dan berkembang dalam berbagai aspek kehidupan suatu bangsa dengan ciri-ciri khas. Dengan ciri-ciri khas tersebut, suatu bangsa berbeda dengan bangsa lain dalam hidup dan kehidupannya. </a:t>
            </a:r>
            <a:endParaRPr lang="en-US" sz="2800" dirty="0">
              <a:latin typeface="Arno Pro" pitchFamily="18" charset="0"/>
            </a:endParaRPr>
          </a:p>
        </p:txBody>
      </p:sp>
    </p:spTree>
    <p:extLst>
      <p:ext uri="{BB962C8B-B14F-4D97-AF65-F5344CB8AC3E}">
        <p14:creationId xmlns:p14="http://schemas.microsoft.com/office/powerpoint/2010/main" xmlns="" val="35841220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6512511" cy="1143000"/>
          </a:xfrm>
        </p:spPr>
        <p:txBody>
          <a:bodyPr/>
          <a:lstStyle/>
          <a:p>
            <a:r>
              <a:rPr lang="en-US" dirty="0" err="1" smtClean="0"/>
              <a:t>Karakteristik</a:t>
            </a:r>
            <a:r>
              <a:rPr lang="en-US" dirty="0" smtClean="0"/>
              <a:t> </a:t>
            </a:r>
            <a:r>
              <a:rPr lang="en-US" dirty="0" err="1" smtClean="0"/>
              <a:t>Indentitas</a:t>
            </a:r>
            <a:r>
              <a:rPr lang="en-US" dirty="0" smtClean="0"/>
              <a:t> </a:t>
            </a:r>
            <a:r>
              <a:rPr lang="en-US" dirty="0" err="1" smtClean="0"/>
              <a:t>Nasional</a:t>
            </a:r>
            <a:endParaRPr lang="en-US" dirty="0"/>
          </a:p>
        </p:txBody>
      </p:sp>
      <p:sp>
        <p:nvSpPr>
          <p:cNvPr id="3" name="Content Placeholder 2"/>
          <p:cNvSpPr>
            <a:spLocks noGrp="1"/>
          </p:cNvSpPr>
          <p:nvPr>
            <p:ph sz="quarter" idx="13"/>
          </p:nvPr>
        </p:nvSpPr>
        <p:spPr>
          <a:xfrm>
            <a:off x="685800" y="1828800"/>
            <a:ext cx="7696200" cy="3352800"/>
          </a:xfrm>
        </p:spPr>
        <p:txBody>
          <a:bodyPr/>
          <a:lstStyle/>
          <a:p>
            <a:pPr algn="just"/>
            <a:r>
              <a:rPr lang="en-US" dirty="0" err="1" smtClean="0"/>
              <a:t>Karakteristik</a:t>
            </a:r>
            <a:r>
              <a:rPr lang="en-US" dirty="0" smtClean="0"/>
              <a:t> </a:t>
            </a:r>
            <a:r>
              <a:rPr lang="en-US" dirty="0" err="1" smtClean="0"/>
              <a:t>Identitas</a:t>
            </a:r>
            <a:r>
              <a:rPr lang="en-US" dirty="0" smtClean="0"/>
              <a:t> </a:t>
            </a:r>
            <a:r>
              <a:rPr lang="en-US" dirty="0" err="1" smtClean="0"/>
              <a:t>Nasional</a:t>
            </a:r>
            <a:r>
              <a:rPr lang="en-US" dirty="0" smtClean="0"/>
              <a:t> </a:t>
            </a:r>
            <a:r>
              <a:rPr lang="en-US" dirty="0" err="1" smtClean="0"/>
              <a:t>Yaitu</a:t>
            </a:r>
            <a:r>
              <a:rPr lang="en-US" dirty="0" smtClean="0"/>
              <a:t> </a:t>
            </a:r>
            <a:r>
              <a:rPr lang="en-US" dirty="0" err="1" smtClean="0"/>
              <a:t>proses</a:t>
            </a:r>
            <a:r>
              <a:rPr lang="en-US" dirty="0" smtClean="0"/>
              <a:t> yang </a:t>
            </a:r>
            <a:r>
              <a:rPr lang="en-US" dirty="0" err="1" smtClean="0"/>
              <a:t>terus-menerus</a:t>
            </a:r>
            <a:r>
              <a:rPr lang="en-US" dirty="0" smtClean="0"/>
              <a:t> </a:t>
            </a:r>
            <a:r>
              <a:rPr lang="en-US" dirty="0" err="1" smtClean="0"/>
              <a:t>berlangsung</a:t>
            </a:r>
            <a:r>
              <a:rPr lang="en-US" dirty="0" smtClean="0"/>
              <a:t>. </a:t>
            </a:r>
            <a:r>
              <a:rPr lang="en-US" dirty="0" err="1" smtClean="0"/>
              <a:t>Dalam</a:t>
            </a:r>
            <a:r>
              <a:rPr lang="en-US" dirty="0" smtClean="0"/>
              <a:t> </a:t>
            </a:r>
            <a:r>
              <a:rPr lang="en-US" dirty="0" err="1" smtClean="0"/>
              <a:t>proses</a:t>
            </a:r>
            <a:r>
              <a:rPr lang="en-US" dirty="0" smtClean="0"/>
              <a:t> </a:t>
            </a:r>
            <a:r>
              <a:rPr lang="en-US" dirty="0" err="1" smtClean="0"/>
              <a:t>ini</a:t>
            </a:r>
            <a:r>
              <a:rPr lang="en-US" dirty="0" smtClean="0"/>
              <a:t>, </a:t>
            </a:r>
            <a:r>
              <a:rPr lang="en-US" dirty="0" err="1" smtClean="0"/>
              <a:t>individu</a:t>
            </a:r>
            <a:r>
              <a:rPr lang="en-US" dirty="0" smtClean="0"/>
              <a:t> </a:t>
            </a:r>
            <a:r>
              <a:rPr lang="en-US" dirty="0" err="1" smtClean="0"/>
              <a:t>mengembangkan</a:t>
            </a:r>
            <a:r>
              <a:rPr lang="en-US" dirty="0" smtClean="0"/>
              <a:t> rasa </a:t>
            </a:r>
            <a:r>
              <a:rPr lang="en-US" dirty="0" err="1" smtClean="0"/>
              <a:t>memiliki</a:t>
            </a:r>
            <a:r>
              <a:rPr lang="en-US" dirty="0" smtClean="0"/>
              <a:t> </a:t>
            </a:r>
            <a:r>
              <a:rPr lang="en-US" dirty="0" err="1" smtClean="0"/>
              <a:t>bangsa</a:t>
            </a:r>
            <a:r>
              <a:rPr lang="en-US" dirty="0" smtClean="0"/>
              <a:t>. </a:t>
            </a:r>
            <a:r>
              <a:rPr lang="en-US" dirty="0" err="1" smtClean="0"/>
              <a:t>Generasi</a:t>
            </a:r>
            <a:r>
              <a:rPr lang="en-US" dirty="0" smtClean="0"/>
              <a:t> </a:t>
            </a:r>
            <a:r>
              <a:rPr lang="en-US" dirty="0" err="1" smtClean="0"/>
              <a:t>baru</a:t>
            </a:r>
            <a:r>
              <a:rPr lang="en-US" dirty="0" smtClean="0"/>
              <a:t> </a:t>
            </a:r>
            <a:r>
              <a:rPr lang="en-US" dirty="0" err="1" smtClean="0"/>
              <a:t>disosialisasikan</a:t>
            </a:r>
            <a:r>
              <a:rPr lang="en-US" dirty="0" smtClean="0"/>
              <a:t> </a:t>
            </a:r>
            <a:r>
              <a:rPr lang="en-US" dirty="0" err="1" smtClean="0"/>
              <a:t>ke</a:t>
            </a:r>
            <a:r>
              <a:rPr lang="en-US" dirty="0" smtClean="0"/>
              <a:t> </a:t>
            </a:r>
            <a:r>
              <a:rPr lang="en-US" dirty="0" err="1" smtClean="0"/>
              <a:t>dalam</a:t>
            </a:r>
            <a:r>
              <a:rPr lang="en-US" dirty="0" smtClean="0"/>
              <a:t> </a:t>
            </a:r>
            <a:r>
              <a:rPr lang="en-US" dirty="0" err="1" smtClean="0"/>
              <a:t>identitas</a:t>
            </a:r>
            <a:r>
              <a:rPr lang="en-US" dirty="0" smtClean="0"/>
              <a:t> </a:t>
            </a:r>
            <a:r>
              <a:rPr lang="en-US" dirty="0" err="1" smtClean="0"/>
              <a:t>nasional</a:t>
            </a:r>
            <a:r>
              <a:rPr lang="en-US" dirty="0" smtClean="0"/>
              <a:t> yang </a:t>
            </a:r>
            <a:r>
              <a:rPr lang="en-US" dirty="0" err="1" smtClean="0"/>
              <a:t>berubah</a:t>
            </a:r>
            <a:r>
              <a:rPr lang="en-US" dirty="0" smtClean="0"/>
              <a:t> </a:t>
            </a:r>
            <a:r>
              <a:rPr lang="en-US" dirty="0" err="1" smtClean="0"/>
              <a:t>tetapi</a:t>
            </a:r>
            <a:r>
              <a:rPr lang="en-US" dirty="0" smtClean="0"/>
              <a:t> </a:t>
            </a:r>
            <a:r>
              <a:rPr lang="en-US" dirty="0" err="1" smtClean="0"/>
              <a:t>berkelanjutan</a:t>
            </a:r>
            <a:r>
              <a:rPr lang="en-US" dirty="0" smtClean="0"/>
              <a:t>, </a:t>
            </a:r>
            <a:r>
              <a:rPr lang="en-US" dirty="0" err="1" smtClean="0"/>
              <a:t>dan</a:t>
            </a:r>
            <a:r>
              <a:rPr lang="en-US" dirty="0" smtClean="0"/>
              <a:t> </a:t>
            </a:r>
            <a:r>
              <a:rPr lang="en-US" dirty="0" err="1" smtClean="0"/>
              <a:t>sering</a:t>
            </a:r>
            <a:r>
              <a:rPr lang="en-US" dirty="0" smtClean="0"/>
              <a:t> </a:t>
            </a:r>
            <a:r>
              <a:rPr lang="en-US" dirty="0" err="1" smtClean="0"/>
              <a:t>dianggap</a:t>
            </a:r>
            <a:r>
              <a:rPr lang="en-US" dirty="0" smtClean="0"/>
              <a:t> </a:t>
            </a:r>
            <a:r>
              <a:rPr lang="en-US" dirty="0" err="1" smtClean="0"/>
              <a:t>sebagai</a:t>
            </a:r>
            <a:r>
              <a:rPr lang="en-US" dirty="0" smtClean="0"/>
              <a:t> </a:t>
            </a:r>
            <a:r>
              <a:rPr lang="en-US" dirty="0" err="1" smtClean="0"/>
              <a:t>tidak</a:t>
            </a:r>
            <a:r>
              <a:rPr lang="en-US" dirty="0" smtClean="0"/>
              <a:t> </a:t>
            </a:r>
            <a:r>
              <a:rPr lang="en-US" dirty="0" err="1" smtClean="0"/>
              <a:t>berubah</a:t>
            </a:r>
            <a:r>
              <a:rPr lang="en-US" dirty="0" smtClean="0"/>
              <a:t>. </a:t>
            </a:r>
            <a:r>
              <a:rPr lang="en-US" dirty="0" err="1" smtClean="0"/>
              <a:t>Kemungkinan</a:t>
            </a:r>
            <a:r>
              <a:rPr lang="en-US" dirty="0" smtClean="0"/>
              <a:t> </a:t>
            </a:r>
            <a:r>
              <a:rPr lang="en-US" dirty="0" err="1" smtClean="0"/>
              <a:t>pencapaian</a:t>
            </a:r>
            <a:r>
              <a:rPr lang="en-US" dirty="0" smtClean="0"/>
              <a:t> </a:t>
            </a:r>
            <a:r>
              <a:rPr lang="en-US" dirty="0" err="1" smtClean="0"/>
              <a:t>atau</a:t>
            </a:r>
            <a:r>
              <a:rPr lang="en-US" dirty="0" smtClean="0"/>
              <a:t> non-</a:t>
            </a:r>
            <a:r>
              <a:rPr lang="en-US" dirty="0" err="1" smtClean="0"/>
              <a:t>pencapaian</a:t>
            </a:r>
            <a:r>
              <a:rPr lang="en-US" dirty="0" smtClean="0"/>
              <a:t> – </a:t>
            </a:r>
            <a:r>
              <a:rPr lang="en-US" dirty="0" err="1" smtClean="0"/>
              <a:t>dari</a:t>
            </a:r>
            <a:r>
              <a:rPr lang="en-US" dirty="0" smtClean="0"/>
              <a:t> </a:t>
            </a:r>
            <a:r>
              <a:rPr lang="en-US" dirty="0" err="1" smtClean="0"/>
              <a:t>identitas</a:t>
            </a:r>
            <a:r>
              <a:rPr lang="en-US" dirty="0" smtClean="0"/>
              <a:t> </a:t>
            </a:r>
            <a:r>
              <a:rPr lang="en-US" dirty="0" err="1" smtClean="0"/>
              <a:t>semacam</a:t>
            </a:r>
            <a:r>
              <a:rPr lang="en-US" dirty="0" smtClean="0"/>
              <a:t> </a:t>
            </a:r>
            <a:r>
              <a:rPr lang="en-US" dirty="0" err="1" smtClean="0"/>
              <a:t>itudi</a:t>
            </a:r>
            <a:r>
              <a:rPr lang="en-US" dirty="0" smtClean="0"/>
              <a:t> </a:t>
            </a:r>
            <a:r>
              <a:rPr lang="en-US" dirty="0" err="1" smtClean="0"/>
              <a:t>antara</a:t>
            </a:r>
            <a:r>
              <a:rPr lang="en-US" dirty="0" smtClean="0"/>
              <a:t> </a:t>
            </a:r>
            <a:r>
              <a:rPr lang="en-US" dirty="0" err="1" smtClean="0"/>
              <a:t>kelompok</a:t>
            </a:r>
            <a:r>
              <a:rPr lang="en-US" dirty="0" smtClean="0"/>
              <a:t> </a:t>
            </a:r>
            <a:r>
              <a:rPr lang="en-US" dirty="0" err="1" smtClean="0"/>
              <a:t>besar</a:t>
            </a:r>
            <a:r>
              <a:rPr lang="en-US" dirty="0" smtClean="0"/>
              <a:t> </a:t>
            </a:r>
            <a:r>
              <a:rPr lang="en-US" dirty="0" err="1" smtClean="0"/>
              <a:t>imigran</a:t>
            </a:r>
            <a:r>
              <a:rPr lang="en-US" dirty="0" smtClean="0"/>
              <a:t> </a:t>
            </a:r>
            <a:r>
              <a:rPr lang="en-US" dirty="0" err="1" smtClean="0"/>
              <a:t>mungkin</a:t>
            </a:r>
            <a:r>
              <a:rPr lang="en-US" dirty="0" smtClean="0"/>
              <a:t> </a:t>
            </a:r>
            <a:r>
              <a:rPr lang="en-US" dirty="0" err="1" smtClean="0"/>
              <a:t>sangat</a:t>
            </a:r>
            <a:r>
              <a:rPr lang="en-US" dirty="0" smtClean="0"/>
              <a:t> </a:t>
            </a:r>
            <a:r>
              <a:rPr lang="en-US" dirty="0" err="1" smtClean="0"/>
              <a:t>penting</a:t>
            </a:r>
            <a:r>
              <a:rPr lang="en-US" dirty="0" smtClean="0"/>
              <a:t> </a:t>
            </a:r>
            <a:r>
              <a:rPr lang="en-US" dirty="0" err="1" smtClean="0"/>
              <a:t>untuk</a:t>
            </a:r>
            <a:r>
              <a:rPr lang="en-US" dirty="0" smtClean="0"/>
              <a:t> </a:t>
            </a:r>
            <a:r>
              <a:rPr lang="en-US" dirty="0" err="1" smtClean="0"/>
              <a:t>kerja</a:t>
            </a:r>
            <a:r>
              <a:rPr lang="en-US" dirty="0" smtClean="0"/>
              <a:t> </a:t>
            </a:r>
            <a:r>
              <a:rPr lang="en-US" dirty="0" err="1" smtClean="0"/>
              <a:t>bahkan</a:t>
            </a:r>
            <a:r>
              <a:rPr lang="en-US" dirty="0" smtClean="0"/>
              <a:t> </a:t>
            </a:r>
            <a:r>
              <a:rPr lang="en-US" dirty="0" err="1" smtClean="0"/>
              <a:t>kelangsungan</a:t>
            </a:r>
            <a:r>
              <a:rPr lang="en-US" dirty="0" smtClean="0"/>
              <a:t> </a:t>
            </a:r>
            <a:r>
              <a:rPr lang="en-US" dirty="0" err="1" smtClean="0"/>
              <a:t>hidup</a:t>
            </a:r>
            <a:r>
              <a:rPr lang="en-US" dirty="0" smtClean="0"/>
              <a:t> </a:t>
            </a:r>
            <a:r>
              <a:rPr lang="en-US" dirty="0" err="1" smtClean="0"/>
              <a:t>dari</a:t>
            </a:r>
            <a:r>
              <a:rPr lang="en-US" dirty="0" smtClean="0"/>
              <a:t> </a:t>
            </a:r>
            <a:r>
              <a:rPr lang="en-US" dirty="0" err="1" smtClean="0"/>
              <a:t>negara</a:t>
            </a:r>
            <a:r>
              <a:rPr lang="en-US" dirty="0" smtClean="0"/>
              <a:t> </a:t>
            </a:r>
            <a:r>
              <a:rPr lang="en-US" dirty="0" err="1" smtClean="0"/>
              <a:t>demokratis</a:t>
            </a:r>
            <a:r>
              <a:rPr lang="en-US" dirty="0" smtClean="0"/>
              <a:t>.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685800" y="762000"/>
            <a:ext cx="7696200" cy="5562600"/>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lvl="0" algn="ctr"/>
            <a:r>
              <a:rPr lang="id-ID" b="1" dirty="0"/>
              <a:t>Hakikat Identitas Nasional</a:t>
            </a:r>
            <a:endParaRPr lang="en-US" dirty="0"/>
          </a:p>
          <a:p>
            <a:endParaRPr lang="en-US" dirty="0" smtClean="0"/>
          </a:p>
          <a:p>
            <a:endParaRPr lang="en-US" dirty="0"/>
          </a:p>
          <a:p>
            <a:pPr algn="just"/>
            <a:r>
              <a:rPr lang="id-ID" dirty="0" smtClean="0"/>
              <a:t>Dengan </a:t>
            </a:r>
            <a:r>
              <a:rPr lang="id-ID" dirty="0"/>
              <a:t>perkataan lain, dapat dikatakan bahwa hakikat identitas nasional kita sebagai bangsa di dalam hidup dan kehidupan berbangsa dan bernegara adalah Pancasila yang aktualisasinya tercermin dalam berbagai penataan kehidupan kita dalam arti luas, misalnya dalam Pembukaan beserta UUD kita, sistem pemerintahan yang diterapkan, nilai-nilai etik, moral, tradisi, bahasa, mitos, ideologi, dan lain sebagainya yang secara normative diterapkan di dalam pergaulan, baik dalam tataran nasional maupun internasional. </a:t>
            </a:r>
            <a:endParaRPr lang="en-US" dirty="0"/>
          </a:p>
        </p:txBody>
      </p:sp>
    </p:spTree>
    <p:extLst>
      <p:ext uri="{BB962C8B-B14F-4D97-AF65-F5344CB8AC3E}">
        <p14:creationId xmlns:p14="http://schemas.microsoft.com/office/powerpoint/2010/main" xmlns="" val="38714289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80655" y="810491"/>
            <a:ext cx="4191000" cy="9906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lvl="0" algn="ctr"/>
            <a:r>
              <a:rPr lang="id-ID" b="1" dirty="0"/>
              <a:t>Unsur-Unsur Pembentuk Identitas Nasional </a:t>
            </a:r>
            <a:endParaRPr lang="en-US" dirty="0"/>
          </a:p>
          <a:p>
            <a:pPr algn="ctr"/>
            <a:endParaRPr lang="en-US" dirty="0"/>
          </a:p>
        </p:txBody>
      </p:sp>
      <p:sp>
        <p:nvSpPr>
          <p:cNvPr id="3" name="Rectangle 2"/>
          <p:cNvSpPr/>
          <p:nvPr/>
        </p:nvSpPr>
        <p:spPr>
          <a:xfrm>
            <a:off x="1295400" y="2209800"/>
            <a:ext cx="6629400" cy="762000"/>
          </a:xfrm>
          <a:prstGeom prst="rect">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en-US" dirty="0" smtClean="0"/>
              <a:t>SUKU BANGSA</a:t>
            </a:r>
            <a:endParaRPr lang="en-US" dirty="0"/>
          </a:p>
        </p:txBody>
      </p:sp>
      <p:sp>
        <p:nvSpPr>
          <p:cNvPr id="4" name="Rectangle 3"/>
          <p:cNvSpPr/>
          <p:nvPr/>
        </p:nvSpPr>
        <p:spPr>
          <a:xfrm>
            <a:off x="2001982" y="3200400"/>
            <a:ext cx="6477000" cy="762000"/>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dirty="0" smtClean="0"/>
              <a:t>AGAMA</a:t>
            </a:r>
            <a:endParaRPr lang="en-US" dirty="0"/>
          </a:p>
        </p:txBody>
      </p:sp>
      <p:sp>
        <p:nvSpPr>
          <p:cNvPr id="5" name="Rectangle 4"/>
          <p:cNvSpPr/>
          <p:nvPr/>
        </p:nvSpPr>
        <p:spPr>
          <a:xfrm>
            <a:off x="381000" y="4301836"/>
            <a:ext cx="6934200" cy="762000"/>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dirty="0" smtClean="0"/>
              <a:t>KEBUDAYAAN</a:t>
            </a:r>
            <a:endParaRPr lang="en-US" dirty="0"/>
          </a:p>
        </p:txBody>
      </p:sp>
      <p:sp>
        <p:nvSpPr>
          <p:cNvPr id="6" name="Rectangle 5"/>
          <p:cNvSpPr/>
          <p:nvPr/>
        </p:nvSpPr>
        <p:spPr>
          <a:xfrm>
            <a:off x="1894609" y="5257800"/>
            <a:ext cx="6477000" cy="762000"/>
          </a:xfrm>
          <a:prstGeom prst="rect">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en-US" dirty="0" smtClean="0"/>
              <a:t>BAHASA</a:t>
            </a:r>
            <a:endParaRPr lang="en-US" dirty="0"/>
          </a:p>
        </p:txBody>
      </p:sp>
    </p:spTree>
    <p:extLst>
      <p:ext uri="{BB962C8B-B14F-4D97-AF65-F5344CB8AC3E}">
        <p14:creationId xmlns:p14="http://schemas.microsoft.com/office/powerpoint/2010/main" xmlns="" val="40457007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685800" y="381000"/>
            <a:ext cx="7924800" cy="6096000"/>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r>
              <a:rPr lang="id-ID" dirty="0"/>
              <a:t> </a:t>
            </a:r>
            <a:endParaRPr lang="en-US" dirty="0"/>
          </a:p>
          <a:p>
            <a:pPr lvl="0" algn="ctr"/>
            <a:r>
              <a:rPr lang="id-ID" sz="2400" b="1" dirty="0"/>
              <a:t>Faktor-Faktor Pendukung Kelahiran Identitas </a:t>
            </a:r>
            <a:r>
              <a:rPr lang="id-ID" sz="2400" b="1" dirty="0" smtClean="0"/>
              <a:t>Nasional</a:t>
            </a:r>
            <a:endParaRPr lang="en-US" sz="2400" b="1" dirty="0" smtClean="0"/>
          </a:p>
          <a:p>
            <a:pPr lvl="0"/>
            <a:endParaRPr lang="en-US" dirty="0"/>
          </a:p>
          <a:p>
            <a:pPr algn="ctr"/>
            <a:r>
              <a:rPr lang="id-ID" sz="2200" dirty="0">
                <a:latin typeface="Adobe Garamond Pro" pitchFamily="18" charset="0"/>
              </a:rPr>
              <a:t>Faktor-faktor yang  mendukung kelahiran identitas nasional bangsa Indonesia meliputi</a:t>
            </a:r>
            <a:r>
              <a:rPr lang="en-ID" sz="2200" dirty="0">
                <a:latin typeface="Adobe Garamond Pro" pitchFamily="18" charset="0"/>
              </a:rPr>
              <a:t>:</a:t>
            </a:r>
            <a:endParaRPr lang="en-US" sz="2200" dirty="0">
              <a:latin typeface="Adobe Garamond Pro" pitchFamily="18" charset="0"/>
            </a:endParaRPr>
          </a:p>
          <a:p>
            <a:pPr lvl="0" algn="ctr"/>
            <a:r>
              <a:rPr lang="id-ID" sz="2200" dirty="0">
                <a:latin typeface="Adobe Garamond Pro" pitchFamily="18" charset="0"/>
              </a:rPr>
              <a:t>Faktor Objektif, yang meliputi faktor geografis-ekologis dan demografis.</a:t>
            </a:r>
            <a:endParaRPr lang="en-US" sz="2200" dirty="0">
              <a:latin typeface="Adobe Garamond Pro" pitchFamily="18" charset="0"/>
            </a:endParaRPr>
          </a:p>
          <a:p>
            <a:pPr lvl="0" algn="ctr"/>
            <a:r>
              <a:rPr lang="id-ID" sz="2200" dirty="0">
                <a:latin typeface="Adobe Garamond Pro" pitchFamily="18" charset="0"/>
              </a:rPr>
              <a:t>Faktor Subjektif, yaitu faktor historis, social, politik, dan kebudayaan yang dimiliki bangsa Indonesia</a:t>
            </a:r>
            <a:endParaRPr lang="en-US" sz="2200" dirty="0">
              <a:latin typeface="Adobe Garamond Pro" pitchFamily="18" charset="0"/>
            </a:endParaRPr>
          </a:p>
          <a:p>
            <a:pPr algn="ctr"/>
            <a:endParaRPr lang="en-US" dirty="0"/>
          </a:p>
        </p:txBody>
      </p:sp>
    </p:spTree>
    <p:extLst>
      <p:ext uri="{BB962C8B-B14F-4D97-AF65-F5344CB8AC3E}">
        <p14:creationId xmlns:p14="http://schemas.microsoft.com/office/powerpoint/2010/main" xmlns="" val="11376465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dirty="0" err="1" smtClean="0"/>
              <a:t>Proses</a:t>
            </a:r>
            <a:r>
              <a:rPr lang="en-US" dirty="0" smtClean="0"/>
              <a:t> </a:t>
            </a:r>
            <a:r>
              <a:rPr lang="en-US" dirty="0" err="1" smtClean="0"/>
              <a:t>BerBangsa</a:t>
            </a:r>
            <a:r>
              <a:rPr lang="en-US" dirty="0" smtClean="0"/>
              <a:t> </a:t>
            </a:r>
            <a:r>
              <a:rPr lang="en-US" dirty="0" err="1" smtClean="0"/>
              <a:t>dan</a:t>
            </a:r>
            <a:r>
              <a:rPr lang="en-US" dirty="0" smtClean="0"/>
              <a:t> Negara</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57200"/>
            <a:ext cx="6858000" cy="1524000"/>
          </a:xfrm>
        </p:spPr>
        <p:txBody>
          <a:bodyPr/>
          <a:lstStyle/>
          <a:p>
            <a:r>
              <a:rPr lang="en-US" dirty="0" err="1" smtClean="0"/>
              <a:t>Proses</a:t>
            </a:r>
            <a:r>
              <a:rPr lang="en-US" dirty="0" smtClean="0"/>
              <a:t> </a:t>
            </a:r>
            <a:r>
              <a:rPr lang="en-US" dirty="0" err="1" smtClean="0"/>
              <a:t>Berbangsa</a:t>
            </a:r>
            <a:r>
              <a:rPr lang="en-US" dirty="0" smtClean="0"/>
              <a:t> </a:t>
            </a:r>
            <a:r>
              <a:rPr lang="en-US" dirty="0" err="1" smtClean="0"/>
              <a:t>dan</a:t>
            </a:r>
            <a:r>
              <a:rPr lang="en-US" dirty="0" smtClean="0"/>
              <a:t> Negara</a:t>
            </a:r>
            <a:endParaRPr lang="en-US" dirty="0"/>
          </a:p>
        </p:txBody>
      </p:sp>
      <p:sp>
        <p:nvSpPr>
          <p:cNvPr id="3" name="Content Placeholder 2"/>
          <p:cNvSpPr>
            <a:spLocks noGrp="1"/>
          </p:cNvSpPr>
          <p:nvPr>
            <p:ph sz="quarter" idx="13"/>
          </p:nvPr>
        </p:nvSpPr>
        <p:spPr>
          <a:xfrm>
            <a:off x="914400" y="2057400"/>
            <a:ext cx="7391400" cy="3474720"/>
          </a:xfrm>
        </p:spPr>
        <p:txBody>
          <a:bodyPr>
            <a:normAutofit lnSpcReduction="10000"/>
          </a:bodyPr>
          <a:lstStyle/>
          <a:p>
            <a:r>
              <a:rPr lang="en-US" dirty="0" smtClean="0"/>
              <a:t> </a:t>
            </a:r>
            <a:r>
              <a:rPr lang="en-US" dirty="0" err="1" smtClean="0"/>
              <a:t>Proses</a:t>
            </a:r>
            <a:r>
              <a:rPr lang="en-US" dirty="0" smtClean="0"/>
              <a:t> </a:t>
            </a:r>
            <a:r>
              <a:rPr lang="en-US" dirty="0" err="1" smtClean="0"/>
              <a:t>Berbangsa</a:t>
            </a:r>
            <a:r>
              <a:rPr lang="en-US" dirty="0" smtClean="0"/>
              <a:t> </a:t>
            </a:r>
            <a:r>
              <a:rPr lang="en-US" dirty="0" err="1" smtClean="0"/>
              <a:t>dan</a:t>
            </a:r>
            <a:r>
              <a:rPr lang="en-US" dirty="0" smtClean="0"/>
              <a:t> </a:t>
            </a:r>
            <a:r>
              <a:rPr lang="en-US" dirty="0" err="1" smtClean="0"/>
              <a:t>Bernegara</a:t>
            </a:r>
            <a:endParaRPr lang="en-US" dirty="0" smtClean="0"/>
          </a:p>
          <a:p>
            <a:r>
              <a:rPr lang="en-US" dirty="0" err="1" smtClean="0"/>
              <a:t>Proses</a:t>
            </a:r>
            <a:r>
              <a:rPr lang="en-US" dirty="0" smtClean="0"/>
              <a:t> </a:t>
            </a:r>
            <a:r>
              <a:rPr lang="en-US" dirty="0" err="1" smtClean="0"/>
              <a:t>bangsa</a:t>
            </a:r>
            <a:r>
              <a:rPr lang="en-US" dirty="0" smtClean="0"/>
              <a:t> yang </a:t>
            </a:r>
            <a:r>
              <a:rPr lang="en-US" dirty="0" err="1" smtClean="0"/>
              <a:t>menegara</a:t>
            </a:r>
            <a:r>
              <a:rPr lang="en-US" dirty="0" smtClean="0"/>
              <a:t> </a:t>
            </a:r>
            <a:r>
              <a:rPr lang="en-US" dirty="0" err="1" smtClean="0"/>
              <a:t>memberikan</a:t>
            </a:r>
            <a:r>
              <a:rPr lang="en-US" dirty="0" smtClean="0"/>
              <a:t> </a:t>
            </a:r>
            <a:r>
              <a:rPr lang="en-US" dirty="0" err="1" smtClean="0"/>
              <a:t>gambaran</a:t>
            </a:r>
            <a:r>
              <a:rPr lang="en-US" dirty="0" smtClean="0"/>
              <a:t> </a:t>
            </a:r>
            <a:r>
              <a:rPr lang="en-US" dirty="0" err="1" smtClean="0"/>
              <a:t>tentaang</a:t>
            </a:r>
            <a:r>
              <a:rPr lang="en-US" dirty="0" smtClean="0"/>
              <a:t> </a:t>
            </a:r>
            <a:r>
              <a:rPr lang="en-US" dirty="0" err="1" smtClean="0"/>
              <a:t>bagaimana</a:t>
            </a:r>
            <a:r>
              <a:rPr lang="en-US" dirty="0" smtClean="0"/>
              <a:t>  </a:t>
            </a:r>
            <a:r>
              <a:rPr lang="en-US" dirty="0" err="1" smtClean="0"/>
              <a:t>terbentuknya</a:t>
            </a:r>
            <a:r>
              <a:rPr lang="en-US" dirty="0" smtClean="0"/>
              <a:t> </a:t>
            </a:r>
            <a:r>
              <a:rPr lang="en-US" dirty="0" err="1" smtClean="0"/>
              <a:t>bangsa</a:t>
            </a:r>
            <a:r>
              <a:rPr lang="en-US" dirty="0" smtClean="0"/>
              <a:t> </a:t>
            </a:r>
            <a:r>
              <a:rPr lang="en-US" dirty="0" err="1" smtClean="0"/>
              <a:t>dimana</a:t>
            </a:r>
            <a:r>
              <a:rPr lang="en-US" dirty="0" smtClean="0"/>
              <a:t> </a:t>
            </a:r>
            <a:r>
              <a:rPr lang="en-US" dirty="0" err="1" smtClean="0"/>
              <a:t>sekelompok</a:t>
            </a:r>
            <a:r>
              <a:rPr lang="en-US" dirty="0" smtClean="0"/>
              <a:t>   </a:t>
            </a:r>
            <a:r>
              <a:rPr lang="en-US" dirty="0" err="1" smtClean="0"/>
              <a:t>manusia</a:t>
            </a:r>
            <a:r>
              <a:rPr lang="en-US" dirty="0" smtClean="0"/>
              <a:t>     yang </a:t>
            </a:r>
            <a:r>
              <a:rPr lang="en-US" dirty="0" err="1" smtClean="0"/>
              <a:t>berada</a:t>
            </a:r>
            <a:r>
              <a:rPr lang="en-US" dirty="0" smtClean="0"/>
              <a:t> </a:t>
            </a:r>
            <a:r>
              <a:rPr lang="en-US" dirty="0" err="1" smtClean="0"/>
              <a:t>didalamnya</a:t>
            </a:r>
            <a:r>
              <a:rPr lang="en-US" dirty="0" smtClean="0"/>
              <a:t> </a:t>
            </a:r>
            <a:r>
              <a:rPr lang="en-US" dirty="0" err="1" smtClean="0"/>
              <a:t>merasa</a:t>
            </a:r>
            <a:r>
              <a:rPr lang="en-US" dirty="0" smtClean="0"/>
              <a:t> </a:t>
            </a:r>
            <a:r>
              <a:rPr lang="en-US" dirty="0" err="1" smtClean="0"/>
              <a:t>sebagai</a:t>
            </a:r>
            <a:r>
              <a:rPr lang="en-US" dirty="0" smtClean="0"/>
              <a:t> </a:t>
            </a:r>
            <a:r>
              <a:rPr lang="en-US" dirty="0" err="1" smtClean="0"/>
              <a:t>bagian</a:t>
            </a:r>
            <a:r>
              <a:rPr lang="en-US" dirty="0" smtClean="0"/>
              <a:t> </a:t>
            </a:r>
            <a:r>
              <a:rPr lang="en-US" dirty="0" err="1" smtClean="0"/>
              <a:t>dari</a:t>
            </a:r>
            <a:r>
              <a:rPr lang="en-US" dirty="0" smtClean="0"/>
              <a:t> </a:t>
            </a:r>
            <a:r>
              <a:rPr lang="en-US" dirty="0" err="1" smtClean="0"/>
              <a:t>bangsa</a:t>
            </a:r>
            <a:r>
              <a:rPr lang="en-US" dirty="0" smtClean="0"/>
              <a:t>. Negara </a:t>
            </a:r>
            <a:r>
              <a:rPr lang="en-US" dirty="0" err="1" smtClean="0"/>
              <a:t>merupakan</a:t>
            </a:r>
            <a:r>
              <a:rPr lang="en-US" dirty="0" smtClean="0"/>
              <a:t> </a:t>
            </a:r>
            <a:r>
              <a:rPr lang="en-US" dirty="0" err="1" smtClean="0"/>
              <a:t>organisasi</a:t>
            </a:r>
            <a:r>
              <a:rPr lang="en-US" dirty="0" smtClean="0"/>
              <a:t> yang </a:t>
            </a:r>
            <a:r>
              <a:rPr lang="en-US" dirty="0" err="1" smtClean="0"/>
              <a:t>mewadai</a:t>
            </a:r>
            <a:r>
              <a:rPr lang="en-US" dirty="0" smtClean="0"/>
              <a:t> </a:t>
            </a:r>
            <a:r>
              <a:rPr lang="en-US" dirty="0" err="1" smtClean="0"/>
              <a:t>bangsa</a:t>
            </a:r>
            <a:r>
              <a:rPr lang="en-US" dirty="0" smtClean="0"/>
              <a:t> </a:t>
            </a:r>
            <a:r>
              <a:rPr lang="en-US" dirty="0" err="1" smtClean="0"/>
              <a:t>tersebut</a:t>
            </a:r>
            <a:r>
              <a:rPr lang="en-US" dirty="0" smtClean="0"/>
              <a:t> </a:t>
            </a:r>
            <a:r>
              <a:rPr lang="en-US" dirty="0" err="1" smtClean="0"/>
              <a:t>merasakan</a:t>
            </a:r>
            <a:r>
              <a:rPr lang="en-US" dirty="0" smtClean="0"/>
              <a:t> </a:t>
            </a:r>
            <a:r>
              <a:rPr lang="en-US" dirty="0" err="1" smtClean="0"/>
              <a:t>pentingnya</a:t>
            </a:r>
            <a:r>
              <a:rPr lang="en-US" dirty="0" smtClean="0"/>
              <a:t> </a:t>
            </a:r>
            <a:r>
              <a:rPr lang="en-US" dirty="0" err="1" smtClean="0"/>
              <a:t>keberadaan</a:t>
            </a:r>
            <a:r>
              <a:rPr lang="en-US" dirty="0" smtClean="0"/>
              <a:t>     Negara </a:t>
            </a:r>
            <a:r>
              <a:rPr lang="en-US" dirty="0" err="1" smtClean="0"/>
              <a:t>sehingga</a:t>
            </a:r>
            <a:r>
              <a:rPr lang="en-US" dirty="0" smtClean="0"/>
              <a:t> </a:t>
            </a:r>
            <a:r>
              <a:rPr lang="en-US" dirty="0" err="1" smtClean="0"/>
              <a:t>tumbuhlah</a:t>
            </a:r>
            <a:r>
              <a:rPr lang="en-US" dirty="0" smtClean="0"/>
              <a:t> </a:t>
            </a:r>
            <a:r>
              <a:rPr lang="en-US" dirty="0" err="1" smtClean="0"/>
              <a:t>kesadaran</a:t>
            </a:r>
            <a:r>
              <a:rPr lang="en-US" dirty="0" smtClean="0"/>
              <a:t> </a:t>
            </a:r>
            <a:r>
              <a:rPr lang="en-US" dirty="0" err="1" smtClean="0"/>
              <a:t>untuk</a:t>
            </a:r>
            <a:r>
              <a:rPr lang="en-US" dirty="0" smtClean="0"/>
              <a:t> </a:t>
            </a:r>
            <a:r>
              <a:rPr lang="en-US" dirty="0" err="1" smtClean="0"/>
              <a:t>mempertahankan</a:t>
            </a:r>
            <a:r>
              <a:rPr lang="en-US" dirty="0" smtClean="0"/>
              <a:t> </a:t>
            </a:r>
            <a:r>
              <a:rPr lang="en-US" dirty="0" err="1" smtClean="0"/>
              <a:t>untuk</a:t>
            </a:r>
            <a:r>
              <a:rPr lang="en-US" dirty="0" smtClean="0"/>
              <a:t> </a:t>
            </a:r>
            <a:r>
              <a:rPr lang="en-US" dirty="0" err="1" smtClean="0"/>
              <a:t>tetap</a:t>
            </a:r>
            <a:r>
              <a:rPr lang="en-US" dirty="0" smtClean="0"/>
              <a:t> </a:t>
            </a:r>
            <a:r>
              <a:rPr lang="en-US" dirty="0" err="1" smtClean="0"/>
              <a:t>tegaknya</a:t>
            </a:r>
            <a:r>
              <a:rPr lang="en-US" dirty="0" smtClean="0"/>
              <a:t> </a:t>
            </a:r>
            <a:r>
              <a:rPr lang="en-US" dirty="0" err="1" smtClean="0"/>
              <a:t>dan</a:t>
            </a:r>
            <a:r>
              <a:rPr lang="en-US" dirty="0" smtClean="0"/>
              <a:t> </a:t>
            </a:r>
            <a:r>
              <a:rPr lang="en-US" dirty="0" err="1" smtClean="0"/>
              <a:t>utuhnyaNegara</a:t>
            </a:r>
            <a:r>
              <a:rPr lang="en-US" dirty="0" smtClean="0"/>
              <a:t> </a:t>
            </a:r>
            <a:r>
              <a:rPr lang="en-US" dirty="0" err="1" smtClean="0"/>
              <a:t>melalui</a:t>
            </a:r>
            <a:r>
              <a:rPr lang="en-US" dirty="0" smtClean="0"/>
              <a:t> </a:t>
            </a:r>
            <a:r>
              <a:rPr lang="en-US" dirty="0" err="1" smtClean="0"/>
              <a:t>upaya</a:t>
            </a:r>
            <a:r>
              <a:rPr lang="en-US" dirty="0" smtClean="0"/>
              <a:t> </a:t>
            </a:r>
            <a:r>
              <a:rPr lang="en-US" dirty="0" err="1" smtClean="0"/>
              <a:t>bela</a:t>
            </a:r>
            <a:r>
              <a:rPr lang="en-US" dirty="0" smtClean="0"/>
              <a:t> Negara.</a:t>
            </a:r>
          </a:p>
          <a:p>
            <a:endParaRPr lang="en-US" dirty="0"/>
          </a:p>
        </p:txBody>
      </p:sp>
    </p:spTree>
  </p:cSld>
  <p:clrMapOvr>
    <a:masterClrMapping/>
  </p:clrMapOvr>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86</TotalTime>
  <Words>318</Words>
  <Application>Microsoft Office PowerPoint</Application>
  <PresentationFormat>On-screen Show (4:3)</PresentationFormat>
  <Paragraphs>47</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Slipstream</vt:lpstr>
      <vt:lpstr>Identitas Nasional 1. Karakteristik Identitas Nasional 2. Proses Berbangsa dan Negara </vt:lpstr>
      <vt:lpstr> Karakteristik IDENTITAS NASIONAL</vt:lpstr>
      <vt:lpstr>Slide 3</vt:lpstr>
      <vt:lpstr>Karakteristik Indentitas Nasional</vt:lpstr>
      <vt:lpstr>Slide 5</vt:lpstr>
      <vt:lpstr>Slide 6</vt:lpstr>
      <vt:lpstr>Slide 7</vt:lpstr>
      <vt:lpstr>Proses BerBangsa dan Negara</vt:lpstr>
      <vt:lpstr>Proses Berbangsa dan Negara</vt:lpstr>
      <vt:lpstr>Tugas Mahasiswa</vt:lpstr>
      <vt:lpstr>Sistem Penulisan Tugas</vt:lpstr>
      <vt:lpstr>Untuk Pertemuan Berikutnya yaitu:   Kelompok 2. Buatlah Makalah Tentang Tema:      Dengan Sub Bab  1. Identitas Nasional 2. Proses Berbangsa dan Negara </vt:lpstr>
      <vt:lpstr>Catatan : Kelompok yang Presentasi Harus Membuat Soal PG dan Essay yang berjumlah  5 Soal PG </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IDENTITAS NASIONAL</dc:title>
  <dc:creator>admin</dc:creator>
  <cp:lastModifiedBy>HP</cp:lastModifiedBy>
  <cp:revision>10</cp:revision>
  <dcterms:created xsi:type="dcterms:W3CDTF">2019-07-17T05:23:23Z</dcterms:created>
  <dcterms:modified xsi:type="dcterms:W3CDTF">2020-09-06T12:24:11Z</dcterms:modified>
</cp:coreProperties>
</file>