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9" r:id="rId19"/>
    <p:sldId id="280" r:id="rId20"/>
    <p:sldId id="281" r:id="rId21"/>
    <p:sldId id="282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83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422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5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32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293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94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4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316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541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91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82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79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124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424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85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21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23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88FA33-9006-49A9-BCFB-C7AFFD47AE13}" type="datetimeFigureOut">
              <a:rPr lang="id-ID" smtClean="0"/>
              <a:t>07/10/2020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81BD-4E8E-4EA2-A7DD-40E8EB001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7391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Alel  Ganda</a:t>
            </a:r>
            <a:endParaRPr lang="id-ID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50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450761"/>
            <a:ext cx="11372044" cy="6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5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0" y="347729"/>
            <a:ext cx="10740981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9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0" y="399245"/>
            <a:ext cx="10831132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0" y="425003"/>
            <a:ext cx="10547797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412124"/>
            <a:ext cx="10856890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450761"/>
            <a:ext cx="10419008" cy="60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296213"/>
            <a:ext cx="10097037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5" y="476518"/>
            <a:ext cx="9813702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296213"/>
            <a:ext cx="10328856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" y="425003"/>
            <a:ext cx="10032642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3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399245"/>
            <a:ext cx="10264462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2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6" y="309093"/>
            <a:ext cx="10187188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15909"/>
            <a:ext cx="10985679" cy="6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" y="309094"/>
            <a:ext cx="10985679" cy="61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437882"/>
            <a:ext cx="9646276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6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399245"/>
            <a:ext cx="9530366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3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8" y="373487"/>
            <a:ext cx="9040969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05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66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502276"/>
            <a:ext cx="10947042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025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0"/>
            <a:ext cx="11702603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0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373488"/>
            <a:ext cx="10097036" cy="61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3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5" y="231820"/>
            <a:ext cx="9955369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386366"/>
            <a:ext cx="9762186" cy="60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38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2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Ion</vt:lpstr>
      <vt:lpstr>Alel  Ganda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Alel  Ganda</dc:title>
  <dc:creator>user</dc:creator>
  <cp:lastModifiedBy>user</cp:lastModifiedBy>
  <cp:revision>8</cp:revision>
  <dcterms:created xsi:type="dcterms:W3CDTF">2019-12-02T15:44:51Z</dcterms:created>
  <dcterms:modified xsi:type="dcterms:W3CDTF">2020-10-07T05:12:30Z</dcterms:modified>
</cp:coreProperties>
</file>