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sldIdLst>
    <p:sldId id="299" r:id="rId5"/>
    <p:sldId id="300" r:id="rId6"/>
    <p:sldId id="301"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19" autoAdjust="0"/>
  </p:normalViewPr>
  <p:slideViewPr>
    <p:cSldViewPr snapToGrid="0">
      <p:cViewPr varScale="1">
        <p:scale>
          <a:sx n="86" d="100"/>
          <a:sy n="86" d="100"/>
        </p:scale>
        <p:origin x="562" y="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9E3965E-AC41-4711-9D10-E25ABB132D86}"/>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90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645152"/>
            <a:ext cx="10058400" cy="1143000"/>
          </a:xfrm>
        </p:spPr>
        <p:txBody>
          <a:bodyPr lIns="91440" rIns="91440">
            <a:normAutofit/>
          </a:bodyPr>
          <a:lstStyle>
            <a:lvl1pPr marL="0" indent="0" algn="l">
              <a:buNone/>
              <a:defRPr sz="2400" cap="all" spc="200" baseline="0">
                <a:solidFill>
                  <a:schemeClr val="tx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cxnSp>
        <p:nvCxnSpPr>
          <p:cNvPr id="9" name="Straight Connector 8">
            <a:extLst>
              <a:ext uri="{FF2B5EF4-FFF2-40B4-BE49-F238E27FC236}">
                <a16:creationId xmlns:a16="http://schemas.microsoft.com/office/drawing/2014/main" id="{1F5DC8C3-BA5F-4EED-BB9A-A14272BD82A1}"/>
              </a:ext>
            </a:extLst>
          </p:cNvPr>
          <p:cNvCxnSpPr/>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9925CCF1-92C0-4AF3-BFAF-4921631915AB}"/>
              </a:ext>
            </a:extLst>
          </p:cNvPr>
          <p:cNvSpPr>
            <a:spLocks noGrp="1"/>
          </p:cNvSpPr>
          <p:nvPr>
            <p:ph type="dt" sz="half" idx="10"/>
          </p:nvPr>
        </p:nvSpPr>
        <p:spPr/>
        <p:txBody>
          <a:bodyPr/>
          <a:lstStyle/>
          <a:p>
            <a:fld id="{9184DA70-C731-4C70-880D-CCD4705E623C}" type="datetime1">
              <a:rPr lang="en-US" smtClean="0"/>
              <a:t>10/31/2021</a:t>
            </a:fld>
            <a:endParaRPr lang="en-US" dirty="0"/>
          </a:p>
        </p:txBody>
      </p:sp>
      <p:sp>
        <p:nvSpPr>
          <p:cNvPr id="5" name="Footer Placeholder 4">
            <a:extLst>
              <a:ext uri="{FF2B5EF4-FFF2-40B4-BE49-F238E27FC236}">
                <a16:creationId xmlns:a16="http://schemas.microsoft.com/office/drawing/2014/main" id="{051A78A9-3DFF-4937-A9F2-5D8CF495F36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FAEB271-5CC0-4759-BC6E-8BE53AB227C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6234375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354D8B55-9EA8-4B81-8E84-9B93B0A27559}"/>
              </a:ext>
            </a:extLst>
          </p:cNvPr>
          <p:cNvSpPr>
            <a:spLocks noGrp="1"/>
          </p:cNvSpPr>
          <p:nvPr>
            <p:ph type="dt" sz="half" idx="10"/>
          </p:nvPr>
        </p:nvSpPr>
        <p:spPr/>
        <p:txBody>
          <a:bodyPr/>
          <a:lstStyle/>
          <a:p>
            <a:fld id="{4BE1D723-8F53-4F53-90B0-1982A396982E}" type="datetime1">
              <a:rPr lang="en-US" smtClean="0"/>
              <a:t>10/31/2021</a:t>
            </a:fld>
            <a:endParaRPr lang="en-US" dirty="0"/>
          </a:p>
        </p:txBody>
      </p:sp>
      <p:sp>
        <p:nvSpPr>
          <p:cNvPr id="8" name="Footer Placeholder 7">
            <a:extLst>
              <a:ext uri="{FF2B5EF4-FFF2-40B4-BE49-F238E27FC236}">
                <a16:creationId xmlns:a16="http://schemas.microsoft.com/office/drawing/2014/main" id="{062CA021-2578-47CB-822C-BDDFF7223B2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5404659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585C21A-8B93-4657-B5DF-7EAEAD3BE127}"/>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90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663440"/>
            <a:ext cx="10058400" cy="1143000"/>
          </a:xfrm>
        </p:spPr>
        <p:txBody>
          <a:bodyPr lIns="91440" rIns="91440" anchor="t" anchorCtr="0">
            <a:normAutofit/>
          </a:bodyPr>
          <a:lstStyle>
            <a:lvl1pPr marL="0" indent="0">
              <a:buNone/>
              <a:defRPr sz="2400" cap="all" spc="200" baseline="0">
                <a:solidFill>
                  <a:schemeClr val="tx1"/>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cxnSp>
        <p:nvCxnSpPr>
          <p:cNvPr id="9" name="Straight Connector 8">
            <a:extLst>
              <a:ext uri="{FF2B5EF4-FFF2-40B4-BE49-F238E27FC236}">
                <a16:creationId xmlns:a16="http://schemas.microsoft.com/office/drawing/2014/main" id="{459DE2C1-4C52-40A3-8959-27B2C1BEBFF6}"/>
              </a:ext>
            </a:extLst>
          </p:cNvPr>
          <p:cNvCxnSpPr/>
          <p:nvPr/>
        </p:nvCxnSpPr>
        <p:spPr>
          <a:xfrm>
            <a:off x="1207658" y="4485132"/>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 name="Date Placeholder 6">
            <a:extLst>
              <a:ext uri="{FF2B5EF4-FFF2-40B4-BE49-F238E27FC236}">
                <a16:creationId xmlns:a16="http://schemas.microsoft.com/office/drawing/2014/main" id="{AAF2E137-EC28-48F8-9198-1F02539029B6}"/>
              </a:ext>
            </a:extLst>
          </p:cNvPr>
          <p:cNvSpPr>
            <a:spLocks noGrp="1"/>
          </p:cNvSpPr>
          <p:nvPr>
            <p:ph type="dt" sz="half" idx="10"/>
          </p:nvPr>
        </p:nvSpPr>
        <p:spPr/>
        <p:txBody>
          <a:bodyPr/>
          <a:lstStyle/>
          <a:p>
            <a:fld id="{97669AF7-7BEB-44E4-9852-375E34362B5B}" type="datetime1">
              <a:rPr lang="en-US" smtClean="0"/>
              <a:t>10/31/2021</a:t>
            </a:fld>
            <a:endParaRPr lang="en-US" dirty="0"/>
          </a:p>
        </p:txBody>
      </p:sp>
      <p:sp>
        <p:nvSpPr>
          <p:cNvPr id="8" name="Footer Placeholder 7">
            <a:extLst>
              <a:ext uri="{FF2B5EF4-FFF2-40B4-BE49-F238E27FC236}">
                <a16:creationId xmlns:a16="http://schemas.microsoft.com/office/drawing/2014/main" id="{189422CD-6F62-4DD6-89EF-07A60B42D219}"/>
              </a:ext>
            </a:extLst>
          </p:cNvPr>
          <p:cNvSpPr>
            <a:spLocks noGrp="1"/>
          </p:cNvSpPr>
          <p:nvPr>
            <p:ph type="ftr" sz="quarter" idx="11"/>
          </p:nvPr>
        </p:nvSpPr>
        <p:spPr/>
        <p:txBody>
          <a:bodyPr/>
          <a:lstStyle/>
          <a:p>
            <a:endParaRPr lang="en-US" dirty="0"/>
          </a:p>
        </p:txBody>
      </p:sp>
      <p:sp>
        <p:nvSpPr>
          <p:cNvPr id="11" name="Slide Number Placeholder 10">
            <a:extLst>
              <a:ext uri="{FF2B5EF4-FFF2-40B4-BE49-F238E27FC236}">
                <a16:creationId xmlns:a16="http://schemas.microsoft.com/office/drawing/2014/main" id="{69C6AFF8-42B4-4D05-969B-9F5FB335555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7627835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2120900"/>
            <a:ext cx="4639736" cy="37481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15944" y="2120900"/>
            <a:ext cx="4639736" cy="37481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5782D47D-B0DC-4C40-BCC6-BBBA32584A38}"/>
              </a:ext>
            </a:extLst>
          </p:cNvPr>
          <p:cNvSpPr>
            <a:spLocks noGrp="1"/>
          </p:cNvSpPr>
          <p:nvPr>
            <p:ph type="dt" sz="half" idx="10"/>
          </p:nvPr>
        </p:nvSpPr>
        <p:spPr/>
        <p:txBody>
          <a:bodyPr/>
          <a:lstStyle/>
          <a:p>
            <a:fld id="{BAAAC38D-0552-4C82-B593-E6124DFADBE2}" type="datetime1">
              <a:rPr lang="en-US" smtClean="0"/>
              <a:t>10/31/2021</a:t>
            </a:fld>
            <a:endParaRPr lang="en-US" dirty="0"/>
          </a:p>
        </p:txBody>
      </p:sp>
      <p:sp>
        <p:nvSpPr>
          <p:cNvPr id="9" name="Footer Placeholder 8">
            <a:extLst>
              <a:ext uri="{FF2B5EF4-FFF2-40B4-BE49-F238E27FC236}">
                <a16:creationId xmlns:a16="http://schemas.microsoft.com/office/drawing/2014/main" id="{4690D34E-7EBD-44B2-83CA-4C126A18D7EF}"/>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2AC511A1-9BBD-42DE-92FB-2AF44F8E97A9}"/>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5883595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958274"/>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15944"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15944" y="2958273"/>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8AF8A515-AA94-45D1-9223-5C2272618D85}"/>
              </a:ext>
            </a:extLst>
          </p:cNvPr>
          <p:cNvSpPr>
            <a:spLocks noGrp="1"/>
          </p:cNvSpPr>
          <p:nvPr>
            <p:ph type="dt" sz="half" idx="10"/>
          </p:nvPr>
        </p:nvSpPr>
        <p:spPr/>
        <p:txBody>
          <a:bodyPr/>
          <a:lstStyle/>
          <a:p>
            <a:fld id="{D9DF0F1C-5577-4ACB-BB62-DF8F3C494C7E}" type="datetime1">
              <a:rPr lang="en-US" smtClean="0"/>
              <a:t>10/31/2021</a:t>
            </a:fld>
            <a:endParaRPr lang="en-US" dirty="0"/>
          </a:p>
        </p:txBody>
      </p:sp>
      <p:sp>
        <p:nvSpPr>
          <p:cNvPr id="11" name="Footer Placeholder 10">
            <a:extLst>
              <a:ext uri="{FF2B5EF4-FFF2-40B4-BE49-F238E27FC236}">
                <a16:creationId xmlns:a16="http://schemas.microsoft.com/office/drawing/2014/main" id="{D052F5BC-98E0-4D60-AD67-9547738B7DD4}"/>
              </a:ext>
            </a:extLst>
          </p:cNvPr>
          <p:cNvSpPr>
            <a:spLocks noGrp="1"/>
          </p:cNvSpPr>
          <p:nvPr>
            <p:ph type="ftr" sz="quarter" idx="11"/>
          </p:nvPr>
        </p:nvSpPr>
        <p:spPr/>
        <p:txBody>
          <a:bodyPr/>
          <a:lstStyle/>
          <a:p>
            <a:endParaRPr lang="en-US" dirty="0"/>
          </a:p>
        </p:txBody>
      </p:sp>
      <p:sp>
        <p:nvSpPr>
          <p:cNvPr id="12" name="Slide Number Placeholder 11">
            <a:extLst>
              <a:ext uri="{FF2B5EF4-FFF2-40B4-BE49-F238E27FC236}">
                <a16:creationId xmlns:a16="http://schemas.microsoft.com/office/drawing/2014/main" id="{A38552DC-952E-41EA-AAAF-C2187523C0B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9639257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Date Placeholder 5">
            <a:extLst>
              <a:ext uri="{FF2B5EF4-FFF2-40B4-BE49-F238E27FC236}">
                <a16:creationId xmlns:a16="http://schemas.microsoft.com/office/drawing/2014/main" id="{7392073F-158F-44A3-8913-917AFFC1BC20}"/>
              </a:ext>
            </a:extLst>
          </p:cNvPr>
          <p:cNvSpPr>
            <a:spLocks noGrp="1"/>
          </p:cNvSpPr>
          <p:nvPr>
            <p:ph type="dt" sz="half" idx="10"/>
          </p:nvPr>
        </p:nvSpPr>
        <p:spPr/>
        <p:txBody>
          <a:bodyPr/>
          <a:lstStyle/>
          <a:p>
            <a:fld id="{1775B394-D9F9-4F0C-B15D-605F45CB9E9F}" type="datetime1">
              <a:rPr lang="en-US" smtClean="0"/>
              <a:t>10/31/2021</a:t>
            </a:fld>
            <a:endParaRPr lang="en-US" dirty="0"/>
          </a:p>
        </p:txBody>
      </p:sp>
      <p:sp>
        <p:nvSpPr>
          <p:cNvPr id="7" name="Footer Placeholder 6">
            <a:extLst>
              <a:ext uri="{FF2B5EF4-FFF2-40B4-BE49-F238E27FC236}">
                <a16:creationId xmlns:a16="http://schemas.microsoft.com/office/drawing/2014/main" id="{EED72207-24CA-42B7-A975-2F8E41CBA904}"/>
              </a:ext>
            </a:extLst>
          </p:cNvPr>
          <p:cNvSpPr>
            <a:spLocks noGrp="1"/>
          </p:cNvSpPr>
          <p:nvPr>
            <p:ph type="ftr" sz="quarter" idx="11"/>
          </p:nvPr>
        </p:nvSpPr>
        <p:spPr/>
        <p:txBody>
          <a:bodyPr/>
          <a:lstStyle/>
          <a:p>
            <a:endParaRPr lang="en-US" dirty="0"/>
          </a:p>
        </p:txBody>
      </p:sp>
      <p:sp>
        <p:nvSpPr>
          <p:cNvPr id="8" name="Slide Number Placeholder 7">
            <a:extLst>
              <a:ext uri="{FF2B5EF4-FFF2-40B4-BE49-F238E27FC236}">
                <a16:creationId xmlns:a16="http://schemas.microsoft.com/office/drawing/2014/main" id="{D01080F2-251A-4B88-9A62-16F46D724F83}"/>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2685433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8E9C91B-7EAD-4562-AB0E-DFB9663AECE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a:extLst>
              <a:ext uri="{FF2B5EF4-FFF2-40B4-BE49-F238E27FC236}">
                <a16:creationId xmlns:a16="http://schemas.microsoft.com/office/drawing/2014/main" id="{94E9223F-721F-47BF-9FD5-0F8D12FF0DE1}"/>
              </a:ext>
            </a:extLst>
          </p:cNvPr>
          <p:cNvSpPr>
            <a:spLocks noGrp="1"/>
          </p:cNvSpPr>
          <p:nvPr>
            <p:ph type="dt" sz="half" idx="10"/>
          </p:nvPr>
        </p:nvSpPr>
        <p:spPr/>
        <p:txBody>
          <a:bodyPr/>
          <a:lstStyle/>
          <a:p>
            <a:fld id="{39667345-2558-425A-8533-9BFDBCE15005}" type="datetime1">
              <a:rPr lang="en-US" smtClean="0"/>
              <a:t>10/31/2021</a:t>
            </a:fld>
            <a:endParaRPr lang="en-US" dirty="0"/>
          </a:p>
        </p:txBody>
      </p:sp>
      <p:sp>
        <p:nvSpPr>
          <p:cNvPr id="3" name="Footer Placeholder 2">
            <a:extLst>
              <a:ext uri="{FF2B5EF4-FFF2-40B4-BE49-F238E27FC236}">
                <a16:creationId xmlns:a16="http://schemas.microsoft.com/office/drawing/2014/main" id="{05915714-6BBA-4593-8591-4E26F7D58D9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33393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6D90D66-BCB9-4229-A829-628874352AC0}"/>
              </a:ext>
            </a:extLst>
          </p:cNvPr>
          <p:cNvSpPr/>
          <p:nvPr/>
        </p:nvSpPr>
        <p:spPr>
          <a:xfrm>
            <a:off x="16" y="0"/>
            <a:ext cx="4654296"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3466" y="786383"/>
            <a:ext cx="3517567" cy="2093975"/>
          </a:xfrm>
        </p:spPr>
        <p:txBody>
          <a:bodyPr anchor="b">
            <a:normAutofit/>
          </a:bodyPr>
          <a:lstStyle>
            <a:lvl1pPr>
              <a:lnSpc>
                <a:spcPct val="90000"/>
              </a:lnSpc>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5458984" y="812799"/>
            <a:ext cx="5928344" cy="52947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43465" y="3043050"/>
            <a:ext cx="3517567" cy="3064505"/>
          </a:xfrm>
        </p:spPr>
        <p:txBody>
          <a:bodyPr lIns="91440" rIns="91440">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43464" y="6446520"/>
            <a:ext cx="3517568" cy="365125"/>
          </a:xfrm>
        </p:spPr>
        <p:txBody>
          <a:bodyPr/>
          <a:lstStyle>
            <a:lvl1pPr algn="l">
              <a:defRPr/>
            </a:lvl1pPr>
          </a:lstStyle>
          <a:p>
            <a:fld id="{92BEA474-078D-4E9B-9B14-09A87B19DC46}" type="datetime1">
              <a:rPr lang="en-US" smtClean="0"/>
              <a:t>10/31/2021</a:t>
            </a:fld>
            <a:endParaRPr lang="en-US" dirty="0"/>
          </a:p>
        </p:txBody>
      </p:sp>
      <p:sp>
        <p:nvSpPr>
          <p:cNvPr id="6" name="Footer Placeholder 5"/>
          <p:cNvSpPr>
            <a:spLocks noGrp="1"/>
          </p:cNvSpPr>
          <p:nvPr>
            <p:ph type="ftr" sz="quarter" idx="11"/>
          </p:nvPr>
        </p:nvSpPr>
        <p:spPr>
          <a:xfrm>
            <a:off x="5458983" y="6446520"/>
            <a:ext cx="5334019"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37711844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A134939-39C0-4522-A125-A13DFDA66490}"/>
              </a:ext>
            </a:extLst>
          </p:cNvPr>
          <p:cNvSpPr/>
          <p:nvPr/>
        </p:nvSpPr>
        <p:spPr>
          <a:xfrm>
            <a:off x="0" y="4578350"/>
            <a:ext cx="12188825" cy="227965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15" y="0"/>
            <a:ext cx="12191985" cy="4578350"/>
          </a:xfrm>
          <a:solidFill>
            <a:schemeClr val="bg1">
              <a:lumMod val="85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p:cNvSpPr>
            <a:spLocks noGrp="1"/>
          </p:cNvSpPr>
          <p:nvPr>
            <p:ph type="title"/>
          </p:nvPr>
        </p:nvSpPr>
        <p:spPr>
          <a:xfrm>
            <a:off x="1097279" y="4799362"/>
            <a:ext cx="10113645" cy="743682"/>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1097279" y="5715000"/>
            <a:ext cx="10113264" cy="609600"/>
          </a:xfrm>
        </p:spPr>
        <p:txBody>
          <a:bodyPr lIns="91440" tIns="0" rIns="91440" bIns="0">
            <a:normAutofit/>
          </a:bodyPr>
          <a:lstStyle>
            <a:lvl1pPr marL="0" indent="0">
              <a:spcBef>
                <a:spcPts val="0"/>
              </a:spcBef>
              <a:spcAft>
                <a:spcPts val="600"/>
              </a:spcAft>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4907D986-8816-4272-A432-0437A28A9828}" type="datetime1">
              <a:rPr lang="en-US" smtClean="0"/>
              <a:t>10/31/2021</a:t>
            </a:fld>
            <a:endParaRPr lang="en-US" dirty="0"/>
          </a:p>
        </p:txBody>
      </p:sp>
      <p:sp>
        <p:nvSpPr>
          <p:cNvPr id="6" name="Footer Placeholder 5"/>
          <p:cNvSpPr>
            <a:spLocks noGrp="1"/>
          </p:cNvSpPr>
          <p:nvPr>
            <p:ph type="ftr" sz="quarter" idx="11"/>
          </p:nvPr>
        </p:nvSpPr>
        <p:spPr>
          <a:xfrm>
            <a:off x="1097279" y="6446838"/>
            <a:ext cx="6818262" cy="365125"/>
          </a:xfrm>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2016137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16A0E3C-60E6-4F39-BC55-5F7C224E1F7C}"/>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2108201"/>
            <a:ext cx="10058400" cy="3760891"/>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18426" y="6446838"/>
            <a:ext cx="2584850" cy="365125"/>
          </a:xfrm>
          <a:prstGeom prst="rect">
            <a:avLst/>
          </a:prstGeom>
        </p:spPr>
        <p:txBody>
          <a:bodyPr vert="horz" lIns="91440" tIns="45720" rIns="91440" bIns="45720" rtlCol="0" anchor="ctr"/>
          <a:lstStyle>
            <a:lvl1pPr algn="r">
              <a:defRPr sz="800">
                <a:solidFill>
                  <a:srgbClr val="FFFFFF"/>
                </a:solidFill>
              </a:defRPr>
            </a:lvl1pPr>
          </a:lstStyle>
          <a:p>
            <a:fld id="{62D6E202-B606-4609-B914-27C9371A1F6D}" type="datetime1">
              <a:rPr lang="en-US" smtClean="0"/>
              <a:t>10/31/2021</a:t>
            </a:fld>
            <a:endParaRPr lang="en-US" dirty="0"/>
          </a:p>
        </p:txBody>
      </p:sp>
      <p:sp>
        <p:nvSpPr>
          <p:cNvPr id="5" name="Footer Placeholder 4"/>
          <p:cNvSpPr>
            <a:spLocks noGrp="1"/>
          </p:cNvSpPr>
          <p:nvPr>
            <p:ph type="ftr" sz="quarter" idx="3"/>
          </p:nvPr>
        </p:nvSpPr>
        <p:spPr>
          <a:xfrm>
            <a:off x="1097279" y="6446838"/>
            <a:ext cx="6818262" cy="365125"/>
          </a:xfrm>
          <a:prstGeom prst="rect">
            <a:avLst/>
          </a:prstGeom>
        </p:spPr>
        <p:txBody>
          <a:bodyPr vert="horz" lIns="91440" tIns="45720" rIns="91440" bIns="45720" rtlCol="0" anchor="ctr"/>
          <a:lstStyle>
            <a:lvl1pPr algn="l">
              <a:defRPr sz="8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10993582" y="6446838"/>
            <a:ext cx="780010" cy="365125"/>
          </a:xfrm>
          <a:prstGeom prst="rect">
            <a:avLst/>
          </a:prstGeom>
        </p:spPr>
        <p:txBody>
          <a:bodyPr vert="horz" lIns="91440" tIns="45720" rIns="91440" bIns="45720" rtlCol="0" anchor="ctr"/>
          <a:lstStyle>
            <a:lvl1pPr algn="l">
              <a:defRPr sz="800">
                <a:solidFill>
                  <a:srgbClr val="FFFFFF"/>
                </a:solidFill>
              </a:defRPr>
            </a:lvl1pPr>
          </a:lstStyle>
          <a:p>
            <a:fld id="{3A98EE3D-8CD1-4C3F-BD1C-C98C9596463C}" type="slidenum">
              <a:rPr lang="en-US" smtClean="0"/>
              <a:t>‹#›</a:t>
            </a:fld>
            <a:endParaRPr lang="en-US" dirty="0"/>
          </a:p>
        </p:txBody>
      </p:sp>
      <p:cxnSp>
        <p:nvCxnSpPr>
          <p:cNvPr id="10" name="Straight Connector 9">
            <a:extLst>
              <a:ext uri="{FF2B5EF4-FFF2-40B4-BE49-F238E27FC236}">
                <a16:creationId xmlns:a16="http://schemas.microsoft.com/office/drawing/2014/main" id="{C5025DAC-8B93-4160-B017-3A274A5828C0}"/>
              </a:ext>
            </a:extLst>
          </p:cNvPr>
          <p:cNvCxnSpPr/>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6030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hf sldNum="0" hdr="0" ftr="0" dt="0"/>
  <p:txStyles>
    <p:title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110000"/>
        </a:lnSpc>
        <a:spcBef>
          <a:spcPts val="1200"/>
        </a:spcBef>
        <a:spcAft>
          <a:spcPts val="200"/>
        </a:spcAft>
        <a:buClr>
          <a:schemeClr val="accent1"/>
        </a:buClr>
        <a:buSzPct val="100000"/>
        <a:buFont typeface="Calibri" panose="020F0502020204030204" pitchFamily="34" charset="0"/>
        <a:buChar char=" "/>
        <a:defRPr sz="19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7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65810330-F0B5-43C9-BC34-094FFB5C0529}"/>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177554" y="-125766"/>
            <a:ext cx="12191980" cy="6858000"/>
          </a:xfrm>
          <a:prstGeom prst="rect">
            <a:avLst/>
          </a:prstGeom>
        </p:spPr>
      </p:pic>
      <p:sp>
        <p:nvSpPr>
          <p:cNvPr id="2" name="Title 1">
            <a:extLst>
              <a:ext uri="{FF2B5EF4-FFF2-40B4-BE49-F238E27FC236}">
                <a16:creationId xmlns:a16="http://schemas.microsoft.com/office/drawing/2014/main" id="{9AB2EA78-AEB3-469B-9025-3B17201A457B}"/>
              </a:ext>
            </a:extLst>
          </p:cNvPr>
          <p:cNvSpPr>
            <a:spLocks noGrp="1"/>
          </p:cNvSpPr>
          <p:nvPr>
            <p:ph type="ctrTitle"/>
          </p:nvPr>
        </p:nvSpPr>
        <p:spPr>
          <a:xfrm>
            <a:off x="307748" y="5063167"/>
            <a:ext cx="7983995" cy="1057214"/>
          </a:xfrm>
        </p:spPr>
        <p:style>
          <a:lnRef idx="1">
            <a:schemeClr val="accent5"/>
          </a:lnRef>
          <a:fillRef idx="2">
            <a:schemeClr val="accent5"/>
          </a:fillRef>
          <a:effectRef idx="1">
            <a:schemeClr val="accent5"/>
          </a:effectRef>
          <a:fontRef idx="minor">
            <a:schemeClr val="dk1"/>
          </a:fontRef>
        </p:style>
        <p:txBody>
          <a:bodyPr anchor="b">
            <a:normAutofit/>
          </a:bodyPr>
          <a:lstStyle/>
          <a:p>
            <a:r>
              <a:rPr lang="en-ID" sz="1800" b="1" i="0" dirty="0" err="1">
                <a:solidFill>
                  <a:srgbClr val="000000"/>
                </a:solidFill>
                <a:effectLst/>
                <a:latin typeface="Adobe Garamond Pro Bold" panose="02020702060506020403" pitchFamily="18" charset="0"/>
              </a:rPr>
              <a:t>Pengertian</a:t>
            </a:r>
            <a:r>
              <a:rPr lang="en-ID" sz="1800" b="1" i="0" dirty="0">
                <a:solidFill>
                  <a:srgbClr val="000000"/>
                </a:solidFill>
                <a:effectLst/>
                <a:latin typeface="Adobe Garamond Pro Bold" panose="02020702060506020403" pitchFamily="18" charset="0"/>
              </a:rPr>
              <a:t> </a:t>
            </a:r>
            <a:r>
              <a:rPr lang="en-ID" sz="1800" b="1" i="0" dirty="0" err="1">
                <a:solidFill>
                  <a:srgbClr val="000000"/>
                </a:solidFill>
                <a:effectLst/>
                <a:latin typeface="Adobe Garamond Pro Bold" panose="02020702060506020403" pitchFamily="18" charset="0"/>
              </a:rPr>
              <a:t>Kredit</a:t>
            </a:r>
            <a:r>
              <a:rPr lang="en-ID" sz="1800" b="1" i="0" dirty="0">
                <a:solidFill>
                  <a:srgbClr val="000000"/>
                </a:solidFill>
                <a:effectLst/>
                <a:latin typeface="Adobe Garamond Pro Bold" panose="02020702060506020403" pitchFamily="18" charset="0"/>
              </a:rPr>
              <a:t> </a:t>
            </a:r>
            <a:r>
              <a:rPr lang="en-ID" sz="1800" b="1" i="0" dirty="0" err="1">
                <a:solidFill>
                  <a:srgbClr val="000000"/>
                </a:solidFill>
                <a:effectLst/>
                <a:latin typeface="Adobe Garamond Pro Bold" panose="02020702060506020403" pitchFamily="18" charset="0"/>
              </a:rPr>
              <a:t>menurut</a:t>
            </a:r>
            <a:r>
              <a:rPr lang="en-ID" sz="1800" b="1" i="0" dirty="0">
                <a:solidFill>
                  <a:srgbClr val="000000"/>
                </a:solidFill>
                <a:effectLst/>
                <a:latin typeface="Adobe Garamond Pro Bold" panose="02020702060506020403" pitchFamily="18" charset="0"/>
              </a:rPr>
              <a:t> UU No. 10 </a:t>
            </a:r>
            <a:r>
              <a:rPr lang="en-ID" sz="1800" b="1" i="0" dirty="0" err="1">
                <a:solidFill>
                  <a:srgbClr val="000000"/>
                </a:solidFill>
                <a:effectLst/>
                <a:latin typeface="Adobe Garamond Pro Bold" panose="02020702060506020403" pitchFamily="18" charset="0"/>
              </a:rPr>
              <a:t>Thn</a:t>
            </a:r>
            <a:r>
              <a:rPr lang="en-ID" sz="1800" b="1" i="0" dirty="0">
                <a:solidFill>
                  <a:srgbClr val="000000"/>
                </a:solidFill>
                <a:effectLst/>
                <a:latin typeface="Adobe Garamond Pro Bold" panose="02020702060506020403" pitchFamily="18" charset="0"/>
              </a:rPr>
              <a:t> 1998 </a:t>
            </a:r>
            <a:r>
              <a:rPr lang="en-ID" sz="1800" b="1" i="0" dirty="0" err="1">
                <a:solidFill>
                  <a:srgbClr val="000000"/>
                </a:solidFill>
                <a:effectLst/>
                <a:latin typeface="Adobe Garamond Pro Bold" panose="02020702060506020403" pitchFamily="18" charset="0"/>
              </a:rPr>
              <a:t>Tentang</a:t>
            </a:r>
            <a:r>
              <a:rPr lang="en-ID" sz="1800" b="1" i="0" dirty="0">
                <a:solidFill>
                  <a:srgbClr val="000000"/>
                </a:solidFill>
                <a:effectLst/>
                <a:latin typeface="Adobe Garamond Pro Bold" panose="02020702060506020403" pitchFamily="18" charset="0"/>
              </a:rPr>
              <a:t> </a:t>
            </a:r>
            <a:r>
              <a:rPr lang="en-ID" sz="1800" b="1" i="0" dirty="0" err="1">
                <a:solidFill>
                  <a:srgbClr val="000000"/>
                </a:solidFill>
                <a:effectLst/>
                <a:latin typeface="Adobe Garamond Pro Bold" panose="02020702060506020403" pitchFamily="18" charset="0"/>
              </a:rPr>
              <a:t>Perbankan</a:t>
            </a:r>
            <a:r>
              <a:rPr lang="en-ID" sz="1800" b="1" i="0" dirty="0">
                <a:solidFill>
                  <a:srgbClr val="000000"/>
                </a:solidFill>
                <a:effectLst/>
                <a:latin typeface="Adobe Garamond Pro Bold" panose="02020702060506020403" pitchFamily="18" charset="0"/>
              </a:rPr>
              <a:t> </a:t>
            </a:r>
            <a:r>
              <a:rPr lang="en-ID" sz="1800" b="1" i="0" dirty="0" err="1">
                <a:solidFill>
                  <a:srgbClr val="000000"/>
                </a:solidFill>
                <a:effectLst/>
                <a:latin typeface="Adobe Garamond Pro Bold" panose="02020702060506020403" pitchFamily="18" charset="0"/>
              </a:rPr>
              <a:t>Pasal</a:t>
            </a:r>
            <a:r>
              <a:rPr lang="en-ID" sz="1800" b="1" i="0" dirty="0">
                <a:solidFill>
                  <a:srgbClr val="000000"/>
                </a:solidFill>
                <a:effectLst/>
                <a:latin typeface="Adobe Garamond Pro Bold" panose="02020702060506020403" pitchFamily="18" charset="0"/>
              </a:rPr>
              <a:t> 1 </a:t>
            </a:r>
            <a:r>
              <a:rPr lang="en-ID" sz="1800" b="1" i="0" dirty="0" err="1">
                <a:solidFill>
                  <a:srgbClr val="000000"/>
                </a:solidFill>
                <a:effectLst/>
                <a:latin typeface="Adobe Garamond Pro Bold" panose="02020702060506020403" pitchFamily="18" charset="0"/>
              </a:rPr>
              <a:t>angka</a:t>
            </a:r>
            <a:r>
              <a:rPr lang="en-ID" sz="1800" b="1" i="0" dirty="0">
                <a:solidFill>
                  <a:srgbClr val="000000"/>
                </a:solidFill>
                <a:effectLst/>
                <a:latin typeface="Adobe Garamond Pro Bold" panose="02020702060506020403" pitchFamily="18" charset="0"/>
              </a:rPr>
              <a:t> 11:</a:t>
            </a:r>
            <a:br>
              <a:rPr lang="en-ID" sz="1800" b="1" i="0" dirty="0">
                <a:solidFill>
                  <a:srgbClr val="000000"/>
                </a:solidFill>
                <a:effectLst/>
                <a:latin typeface="Adobe Garamond Pro Bold" panose="02020702060506020403" pitchFamily="18" charset="0"/>
              </a:rPr>
            </a:br>
            <a:r>
              <a:rPr lang="en-ID" sz="1600" b="0" i="0" dirty="0" err="1">
                <a:solidFill>
                  <a:srgbClr val="000000"/>
                </a:solidFill>
                <a:effectLst/>
                <a:latin typeface="Adobe Garamond Pro Bold" panose="02020702060506020403" pitchFamily="18" charset="0"/>
              </a:rPr>
              <a:t>Kredit</a:t>
            </a:r>
            <a:r>
              <a:rPr lang="en-ID" sz="1600" b="0" i="0" dirty="0">
                <a:solidFill>
                  <a:srgbClr val="000000"/>
                </a:solidFill>
                <a:effectLst/>
                <a:latin typeface="Adobe Garamond Pro Bold" panose="02020702060506020403" pitchFamily="18" charset="0"/>
              </a:rPr>
              <a:t> </a:t>
            </a:r>
            <a:r>
              <a:rPr lang="en-ID" sz="1600" b="0" i="0" dirty="0" err="1">
                <a:solidFill>
                  <a:srgbClr val="000000"/>
                </a:solidFill>
                <a:effectLst/>
                <a:latin typeface="Adobe Garamond Pro Bold" panose="02020702060506020403" pitchFamily="18" charset="0"/>
              </a:rPr>
              <a:t>adalah</a:t>
            </a:r>
            <a:r>
              <a:rPr lang="en-ID" sz="1600" b="0" i="0" dirty="0">
                <a:solidFill>
                  <a:srgbClr val="000000"/>
                </a:solidFill>
                <a:effectLst/>
                <a:latin typeface="Adobe Garamond Pro Bold" panose="02020702060506020403" pitchFamily="18" charset="0"/>
              </a:rPr>
              <a:t> </a:t>
            </a:r>
            <a:r>
              <a:rPr lang="en-ID" sz="1600" b="0" i="0" dirty="0" err="1">
                <a:solidFill>
                  <a:srgbClr val="000000"/>
                </a:solidFill>
                <a:effectLst/>
                <a:latin typeface="Adobe Garamond Pro Bold" panose="02020702060506020403" pitchFamily="18" charset="0"/>
              </a:rPr>
              <a:t>penyediaan</a:t>
            </a:r>
            <a:r>
              <a:rPr lang="en-ID" sz="1600" b="0" i="0" dirty="0">
                <a:solidFill>
                  <a:srgbClr val="000000"/>
                </a:solidFill>
                <a:effectLst/>
                <a:latin typeface="Adobe Garamond Pro Bold" panose="02020702060506020403" pitchFamily="18" charset="0"/>
              </a:rPr>
              <a:t> uang </a:t>
            </a:r>
            <a:r>
              <a:rPr lang="en-ID" sz="1600" b="0" i="0" dirty="0" err="1">
                <a:solidFill>
                  <a:srgbClr val="000000"/>
                </a:solidFill>
                <a:effectLst/>
                <a:latin typeface="Adobe Garamond Pro Bold" panose="02020702060506020403" pitchFamily="18" charset="0"/>
              </a:rPr>
              <a:t>atau</a:t>
            </a:r>
            <a:r>
              <a:rPr lang="en-ID" sz="1600" b="0" i="0" dirty="0">
                <a:solidFill>
                  <a:srgbClr val="000000"/>
                </a:solidFill>
                <a:effectLst/>
                <a:latin typeface="Adobe Garamond Pro Bold" panose="02020702060506020403" pitchFamily="18" charset="0"/>
              </a:rPr>
              <a:t> </a:t>
            </a:r>
            <a:r>
              <a:rPr lang="en-ID" sz="1600" b="0" i="0" dirty="0" err="1">
                <a:solidFill>
                  <a:srgbClr val="000000"/>
                </a:solidFill>
                <a:effectLst/>
                <a:latin typeface="Adobe Garamond Pro Bold" panose="02020702060506020403" pitchFamily="18" charset="0"/>
              </a:rPr>
              <a:t>tagihan</a:t>
            </a:r>
            <a:r>
              <a:rPr lang="en-ID" sz="1600" b="0" i="0" dirty="0">
                <a:solidFill>
                  <a:srgbClr val="000000"/>
                </a:solidFill>
                <a:effectLst/>
                <a:latin typeface="Adobe Garamond Pro Bold" panose="02020702060506020403" pitchFamily="18" charset="0"/>
              </a:rPr>
              <a:t> yang </a:t>
            </a:r>
            <a:r>
              <a:rPr lang="en-ID" sz="1600" b="0" i="0" dirty="0" err="1">
                <a:solidFill>
                  <a:srgbClr val="000000"/>
                </a:solidFill>
                <a:effectLst/>
                <a:latin typeface="Adobe Garamond Pro Bold" panose="02020702060506020403" pitchFamily="18" charset="0"/>
              </a:rPr>
              <a:t>dapat</a:t>
            </a:r>
            <a:r>
              <a:rPr lang="en-ID" sz="1600" b="0" i="0" dirty="0">
                <a:solidFill>
                  <a:srgbClr val="000000"/>
                </a:solidFill>
                <a:effectLst/>
                <a:latin typeface="Adobe Garamond Pro Bold" panose="02020702060506020403" pitchFamily="18" charset="0"/>
              </a:rPr>
              <a:t> </a:t>
            </a:r>
            <a:r>
              <a:rPr lang="en-ID" sz="1600" b="0" i="0" dirty="0" err="1">
                <a:solidFill>
                  <a:srgbClr val="000000"/>
                </a:solidFill>
                <a:effectLst/>
                <a:latin typeface="Adobe Garamond Pro Bold" panose="02020702060506020403" pitchFamily="18" charset="0"/>
              </a:rPr>
              <a:t>dipersamakan</a:t>
            </a:r>
            <a:r>
              <a:rPr lang="en-ID" sz="1600" b="0" i="0" dirty="0">
                <a:solidFill>
                  <a:srgbClr val="000000"/>
                </a:solidFill>
                <a:effectLst/>
                <a:latin typeface="Adobe Garamond Pro Bold" panose="02020702060506020403" pitchFamily="18" charset="0"/>
              </a:rPr>
              <a:t> </a:t>
            </a:r>
            <a:r>
              <a:rPr lang="en-ID" sz="1600" b="0" i="0" dirty="0" err="1">
                <a:solidFill>
                  <a:srgbClr val="000000"/>
                </a:solidFill>
                <a:effectLst/>
                <a:latin typeface="Adobe Garamond Pro Bold" panose="02020702060506020403" pitchFamily="18" charset="0"/>
              </a:rPr>
              <a:t>dengan</a:t>
            </a:r>
            <a:r>
              <a:rPr lang="en-ID" sz="1600" b="0" i="0" dirty="0">
                <a:solidFill>
                  <a:srgbClr val="000000"/>
                </a:solidFill>
                <a:effectLst/>
                <a:latin typeface="Adobe Garamond Pro Bold" panose="02020702060506020403" pitchFamily="18" charset="0"/>
              </a:rPr>
              <a:t> </a:t>
            </a:r>
            <a:r>
              <a:rPr lang="en-ID" sz="1600" b="0" i="0" dirty="0" err="1">
                <a:solidFill>
                  <a:srgbClr val="000000"/>
                </a:solidFill>
                <a:effectLst/>
                <a:latin typeface="Adobe Garamond Pro Bold" panose="02020702060506020403" pitchFamily="18" charset="0"/>
              </a:rPr>
              <a:t>itu</a:t>
            </a:r>
            <a:r>
              <a:rPr lang="en-ID" sz="1600" b="0" i="0" dirty="0">
                <a:solidFill>
                  <a:srgbClr val="000000"/>
                </a:solidFill>
                <a:effectLst/>
                <a:latin typeface="Adobe Garamond Pro Bold" panose="02020702060506020403" pitchFamily="18" charset="0"/>
              </a:rPr>
              <a:t>, </a:t>
            </a:r>
            <a:r>
              <a:rPr lang="en-ID" sz="1600" b="0" i="0" dirty="0" err="1">
                <a:solidFill>
                  <a:srgbClr val="000000"/>
                </a:solidFill>
                <a:effectLst/>
                <a:latin typeface="Adobe Garamond Pro Bold" panose="02020702060506020403" pitchFamily="18" charset="0"/>
              </a:rPr>
              <a:t>berdasarkan</a:t>
            </a:r>
            <a:r>
              <a:rPr lang="en-ID" sz="1600" b="0" i="0" dirty="0">
                <a:solidFill>
                  <a:srgbClr val="000000"/>
                </a:solidFill>
                <a:effectLst/>
                <a:latin typeface="Adobe Garamond Pro Bold" panose="02020702060506020403" pitchFamily="18" charset="0"/>
              </a:rPr>
              <a:t> </a:t>
            </a:r>
            <a:r>
              <a:rPr lang="en-ID" sz="1600" b="0" i="0" dirty="0" err="1">
                <a:solidFill>
                  <a:srgbClr val="000000"/>
                </a:solidFill>
                <a:effectLst/>
                <a:latin typeface="Adobe Garamond Pro Bold" panose="02020702060506020403" pitchFamily="18" charset="0"/>
              </a:rPr>
              <a:t>persetujuan</a:t>
            </a:r>
            <a:r>
              <a:rPr lang="en-ID" sz="1600" b="0" i="0" dirty="0">
                <a:solidFill>
                  <a:srgbClr val="000000"/>
                </a:solidFill>
                <a:effectLst/>
                <a:latin typeface="Adobe Garamond Pro Bold" panose="02020702060506020403" pitchFamily="18" charset="0"/>
              </a:rPr>
              <a:t> </a:t>
            </a:r>
            <a:r>
              <a:rPr lang="en-ID" sz="1600" b="0" i="0" dirty="0" err="1">
                <a:solidFill>
                  <a:srgbClr val="000000"/>
                </a:solidFill>
                <a:effectLst/>
                <a:latin typeface="Adobe Garamond Pro Bold" panose="02020702060506020403" pitchFamily="18" charset="0"/>
              </a:rPr>
              <a:t>atau</a:t>
            </a:r>
            <a:r>
              <a:rPr lang="en-ID" sz="1600" b="0" i="0" dirty="0">
                <a:solidFill>
                  <a:srgbClr val="000000"/>
                </a:solidFill>
                <a:effectLst/>
                <a:latin typeface="Adobe Garamond Pro Bold" panose="02020702060506020403" pitchFamily="18" charset="0"/>
              </a:rPr>
              <a:t> </a:t>
            </a:r>
            <a:r>
              <a:rPr lang="en-ID" sz="1600" b="0" i="0" dirty="0" err="1">
                <a:solidFill>
                  <a:srgbClr val="000000"/>
                </a:solidFill>
                <a:effectLst/>
                <a:latin typeface="Adobe Garamond Pro Bold" panose="02020702060506020403" pitchFamily="18" charset="0"/>
              </a:rPr>
              <a:t>kesepakatan</a:t>
            </a:r>
            <a:r>
              <a:rPr lang="en-ID" sz="1600" b="0" i="0" dirty="0">
                <a:solidFill>
                  <a:srgbClr val="000000"/>
                </a:solidFill>
                <a:effectLst/>
                <a:latin typeface="Adobe Garamond Pro Bold" panose="02020702060506020403" pitchFamily="18" charset="0"/>
              </a:rPr>
              <a:t> </a:t>
            </a:r>
            <a:r>
              <a:rPr lang="en-ID" sz="1600" b="0" i="0" dirty="0" err="1">
                <a:solidFill>
                  <a:srgbClr val="000000"/>
                </a:solidFill>
                <a:effectLst/>
                <a:latin typeface="Adobe Garamond Pro Bold" panose="02020702060506020403" pitchFamily="18" charset="0"/>
              </a:rPr>
              <a:t>pinjam-meminjam</a:t>
            </a:r>
            <a:r>
              <a:rPr lang="en-ID" sz="1600" b="0" i="0" dirty="0">
                <a:solidFill>
                  <a:srgbClr val="000000"/>
                </a:solidFill>
                <a:effectLst/>
                <a:latin typeface="Adobe Garamond Pro Bold" panose="02020702060506020403" pitchFamily="18" charset="0"/>
              </a:rPr>
              <a:t> </a:t>
            </a:r>
            <a:r>
              <a:rPr lang="en-ID" sz="1600" b="0" i="0" dirty="0" err="1">
                <a:solidFill>
                  <a:srgbClr val="000000"/>
                </a:solidFill>
                <a:effectLst/>
                <a:latin typeface="Adobe Garamond Pro Bold" panose="02020702060506020403" pitchFamily="18" charset="0"/>
              </a:rPr>
              <a:t>antara</a:t>
            </a:r>
            <a:r>
              <a:rPr lang="en-ID" sz="1600" b="0" i="0" dirty="0">
                <a:solidFill>
                  <a:srgbClr val="000000"/>
                </a:solidFill>
                <a:effectLst/>
                <a:latin typeface="Adobe Garamond Pro Bold" panose="02020702060506020403" pitchFamily="18" charset="0"/>
              </a:rPr>
              <a:t> bank </a:t>
            </a:r>
            <a:r>
              <a:rPr lang="en-ID" sz="1600" b="0" i="0" dirty="0" err="1">
                <a:solidFill>
                  <a:srgbClr val="000000"/>
                </a:solidFill>
                <a:effectLst/>
                <a:latin typeface="Adobe Garamond Pro Bold" panose="02020702060506020403" pitchFamily="18" charset="0"/>
              </a:rPr>
              <a:t>dengan</a:t>
            </a:r>
            <a:r>
              <a:rPr lang="en-ID" sz="1600" b="0" i="0" dirty="0">
                <a:solidFill>
                  <a:srgbClr val="000000"/>
                </a:solidFill>
                <a:effectLst/>
                <a:latin typeface="Adobe Garamond Pro Bold" panose="02020702060506020403" pitchFamily="18" charset="0"/>
              </a:rPr>
              <a:t> </a:t>
            </a:r>
            <a:r>
              <a:rPr lang="en-ID" sz="1600" b="0" i="0" dirty="0" err="1">
                <a:solidFill>
                  <a:srgbClr val="000000"/>
                </a:solidFill>
                <a:effectLst/>
                <a:latin typeface="Adobe Garamond Pro Bold" panose="02020702060506020403" pitchFamily="18" charset="0"/>
              </a:rPr>
              <a:t>pihak</a:t>
            </a:r>
            <a:r>
              <a:rPr lang="en-ID" sz="1600" b="0" i="0" dirty="0">
                <a:solidFill>
                  <a:srgbClr val="000000"/>
                </a:solidFill>
                <a:effectLst/>
                <a:latin typeface="Adobe Garamond Pro Bold" panose="02020702060506020403" pitchFamily="18" charset="0"/>
              </a:rPr>
              <a:t> lain yang </a:t>
            </a:r>
            <a:r>
              <a:rPr lang="en-ID" sz="1600" b="0" i="0" dirty="0" err="1">
                <a:solidFill>
                  <a:srgbClr val="000000"/>
                </a:solidFill>
                <a:effectLst/>
                <a:latin typeface="Adobe Garamond Pro Bold" panose="02020702060506020403" pitchFamily="18" charset="0"/>
              </a:rPr>
              <a:t>mewajibkan</a:t>
            </a:r>
            <a:r>
              <a:rPr lang="en-ID" sz="1600" b="0" i="0" dirty="0">
                <a:solidFill>
                  <a:srgbClr val="000000"/>
                </a:solidFill>
                <a:effectLst/>
                <a:latin typeface="Adobe Garamond Pro Bold" panose="02020702060506020403" pitchFamily="18" charset="0"/>
              </a:rPr>
              <a:t> </a:t>
            </a:r>
            <a:r>
              <a:rPr lang="en-ID" sz="1600" b="0" i="0" dirty="0" err="1">
                <a:solidFill>
                  <a:srgbClr val="000000"/>
                </a:solidFill>
                <a:effectLst/>
                <a:latin typeface="Adobe Garamond Pro Bold" panose="02020702060506020403" pitchFamily="18" charset="0"/>
              </a:rPr>
              <a:t>pihak</a:t>
            </a:r>
            <a:r>
              <a:rPr lang="en-ID" sz="1600" b="0" i="0" dirty="0">
                <a:solidFill>
                  <a:srgbClr val="000000"/>
                </a:solidFill>
                <a:effectLst/>
                <a:latin typeface="Adobe Garamond Pro Bold" panose="02020702060506020403" pitchFamily="18" charset="0"/>
              </a:rPr>
              <a:t> </a:t>
            </a:r>
            <a:r>
              <a:rPr lang="en-ID" sz="1600" b="0" i="0" dirty="0" err="1">
                <a:solidFill>
                  <a:srgbClr val="000000"/>
                </a:solidFill>
                <a:effectLst/>
                <a:latin typeface="Adobe Garamond Pro Bold" panose="02020702060506020403" pitchFamily="18" charset="0"/>
              </a:rPr>
              <a:t>peminjam</a:t>
            </a:r>
            <a:r>
              <a:rPr lang="en-ID" sz="1600" b="0" i="0" dirty="0">
                <a:solidFill>
                  <a:srgbClr val="000000"/>
                </a:solidFill>
                <a:effectLst/>
                <a:latin typeface="Adobe Garamond Pro Bold" panose="02020702060506020403" pitchFamily="18" charset="0"/>
              </a:rPr>
              <a:t> </a:t>
            </a:r>
            <a:r>
              <a:rPr lang="en-ID" sz="1600" b="0" i="0" dirty="0" err="1">
                <a:solidFill>
                  <a:srgbClr val="000000"/>
                </a:solidFill>
                <a:effectLst/>
                <a:latin typeface="Adobe Garamond Pro Bold" panose="02020702060506020403" pitchFamily="18" charset="0"/>
              </a:rPr>
              <a:t>untuk</a:t>
            </a:r>
            <a:r>
              <a:rPr lang="en-ID" sz="1600" b="0" i="0" dirty="0">
                <a:solidFill>
                  <a:srgbClr val="000000"/>
                </a:solidFill>
                <a:effectLst/>
                <a:latin typeface="Adobe Garamond Pro Bold" panose="02020702060506020403" pitchFamily="18" charset="0"/>
              </a:rPr>
              <a:t> </a:t>
            </a:r>
            <a:r>
              <a:rPr lang="en-ID" sz="1600" b="0" i="0" dirty="0" err="1">
                <a:solidFill>
                  <a:srgbClr val="000000"/>
                </a:solidFill>
                <a:effectLst/>
                <a:latin typeface="Adobe Garamond Pro Bold" panose="02020702060506020403" pitchFamily="18" charset="0"/>
              </a:rPr>
              <a:t>melunasi</a:t>
            </a:r>
            <a:r>
              <a:rPr lang="en-ID" sz="1600" b="0" i="0" dirty="0">
                <a:solidFill>
                  <a:srgbClr val="000000"/>
                </a:solidFill>
                <a:effectLst/>
                <a:latin typeface="Adobe Garamond Pro Bold" panose="02020702060506020403" pitchFamily="18" charset="0"/>
              </a:rPr>
              <a:t> </a:t>
            </a:r>
            <a:r>
              <a:rPr lang="en-ID" sz="1600" b="0" i="0" dirty="0" err="1">
                <a:solidFill>
                  <a:srgbClr val="000000"/>
                </a:solidFill>
                <a:effectLst/>
                <a:latin typeface="Adobe Garamond Pro Bold" panose="02020702060506020403" pitchFamily="18" charset="0"/>
              </a:rPr>
              <a:t>utangnya</a:t>
            </a:r>
            <a:r>
              <a:rPr lang="en-ID" sz="1600" b="0" i="0" dirty="0">
                <a:solidFill>
                  <a:srgbClr val="000000"/>
                </a:solidFill>
                <a:effectLst/>
                <a:latin typeface="Adobe Garamond Pro Bold" panose="02020702060506020403" pitchFamily="18" charset="0"/>
              </a:rPr>
              <a:t> </a:t>
            </a:r>
            <a:r>
              <a:rPr lang="en-ID" sz="1600" b="0" i="0" dirty="0" err="1">
                <a:solidFill>
                  <a:srgbClr val="000000"/>
                </a:solidFill>
                <a:effectLst/>
                <a:latin typeface="Adobe Garamond Pro Bold" panose="02020702060506020403" pitchFamily="18" charset="0"/>
              </a:rPr>
              <a:t>setelah</a:t>
            </a:r>
            <a:r>
              <a:rPr lang="en-ID" sz="1600" b="0" i="0" dirty="0">
                <a:solidFill>
                  <a:srgbClr val="000000"/>
                </a:solidFill>
                <a:effectLst/>
                <a:latin typeface="Adobe Garamond Pro Bold" panose="02020702060506020403" pitchFamily="18" charset="0"/>
              </a:rPr>
              <a:t> </a:t>
            </a:r>
            <a:r>
              <a:rPr lang="en-ID" sz="1600" b="0" i="0" dirty="0" err="1">
                <a:solidFill>
                  <a:srgbClr val="000000"/>
                </a:solidFill>
                <a:effectLst/>
                <a:latin typeface="Adobe Garamond Pro Bold" panose="02020702060506020403" pitchFamily="18" charset="0"/>
              </a:rPr>
              <a:t>jangka</a:t>
            </a:r>
            <a:r>
              <a:rPr lang="en-ID" sz="1600" b="0" i="0" dirty="0">
                <a:solidFill>
                  <a:srgbClr val="000000"/>
                </a:solidFill>
                <a:effectLst/>
                <a:latin typeface="Adobe Garamond Pro Bold" panose="02020702060506020403" pitchFamily="18" charset="0"/>
              </a:rPr>
              <a:t> </a:t>
            </a:r>
            <a:r>
              <a:rPr lang="en-ID" sz="1600" b="0" i="0" dirty="0" err="1">
                <a:solidFill>
                  <a:srgbClr val="000000"/>
                </a:solidFill>
                <a:effectLst/>
                <a:latin typeface="Adobe Garamond Pro Bold" panose="02020702060506020403" pitchFamily="18" charset="0"/>
              </a:rPr>
              <a:t>waktu</a:t>
            </a:r>
            <a:r>
              <a:rPr lang="en-ID" sz="1600" b="0" i="0" dirty="0">
                <a:solidFill>
                  <a:srgbClr val="000000"/>
                </a:solidFill>
                <a:effectLst/>
                <a:latin typeface="Adobe Garamond Pro Bold" panose="02020702060506020403" pitchFamily="18" charset="0"/>
              </a:rPr>
              <a:t> </a:t>
            </a:r>
            <a:r>
              <a:rPr lang="en-ID" sz="1600" b="0" i="0" dirty="0" err="1">
                <a:solidFill>
                  <a:srgbClr val="000000"/>
                </a:solidFill>
                <a:effectLst/>
                <a:latin typeface="Adobe Garamond Pro Bold" panose="02020702060506020403" pitchFamily="18" charset="0"/>
              </a:rPr>
              <a:t>tertentu</a:t>
            </a:r>
            <a:r>
              <a:rPr lang="en-ID" sz="1600" b="0" i="0" dirty="0">
                <a:solidFill>
                  <a:srgbClr val="000000"/>
                </a:solidFill>
                <a:effectLst/>
                <a:latin typeface="Adobe Garamond Pro Bold" panose="02020702060506020403" pitchFamily="18" charset="0"/>
              </a:rPr>
              <a:t> </a:t>
            </a:r>
            <a:r>
              <a:rPr lang="en-ID" sz="1600" b="0" i="0" dirty="0" err="1">
                <a:solidFill>
                  <a:srgbClr val="000000"/>
                </a:solidFill>
                <a:effectLst/>
                <a:latin typeface="Adobe Garamond Pro Bold" panose="02020702060506020403" pitchFamily="18" charset="0"/>
              </a:rPr>
              <a:t>dengan</a:t>
            </a:r>
            <a:r>
              <a:rPr lang="en-ID" sz="1600" b="0" i="0" dirty="0">
                <a:solidFill>
                  <a:srgbClr val="000000"/>
                </a:solidFill>
                <a:effectLst/>
                <a:latin typeface="Adobe Garamond Pro Bold" panose="02020702060506020403" pitchFamily="18" charset="0"/>
              </a:rPr>
              <a:t> </a:t>
            </a:r>
            <a:r>
              <a:rPr lang="en-ID" sz="1600" b="0" i="0" dirty="0" err="1">
                <a:solidFill>
                  <a:srgbClr val="000000"/>
                </a:solidFill>
                <a:effectLst/>
                <a:latin typeface="Adobe Garamond Pro Bold" panose="02020702060506020403" pitchFamily="18" charset="0"/>
              </a:rPr>
              <a:t>pemberian</a:t>
            </a:r>
            <a:r>
              <a:rPr lang="en-ID" sz="1600" b="0" i="0" dirty="0">
                <a:solidFill>
                  <a:srgbClr val="000000"/>
                </a:solidFill>
                <a:effectLst/>
                <a:latin typeface="Adobe Garamond Pro Bold" panose="02020702060506020403" pitchFamily="18" charset="0"/>
              </a:rPr>
              <a:t> </a:t>
            </a:r>
            <a:r>
              <a:rPr lang="en-ID" sz="1600" b="0" i="0" dirty="0" err="1">
                <a:solidFill>
                  <a:srgbClr val="000000"/>
                </a:solidFill>
                <a:effectLst/>
                <a:latin typeface="Adobe Garamond Pro Bold" panose="02020702060506020403" pitchFamily="18" charset="0"/>
              </a:rPr>
              <a:t>bunga</a:t>
            </a:r>
            <a:r>
              <a:rPr lang="en-ID" sz="1600" b="0" i="0" dirty="0">
                <a:solidFill>
                  <a:srgbClr val="000000"/>
                </a:solidFill>
                <a:effectLst/>
                <a:latin typeface="Adobe Garamond Pro Bold" panose="02020702060506020403" pitchFamily="18" charset="0"/>
              </a:rPr>
              <a:t>;</a:t>
            </a:r>
            <a:r>
              <a:rPr lang="en-US" sz="1600" dirty="0">
                <a:solidFill>
                  <a:schemeClr val="tx1"/>
                </a:solidFill>
                <a:latin typeface="Adobe Garamond Pro Bold" panose="02020702060506020403" pitchFamily="18" charset="0"/>
              </a:rPr>
              <a:t> </a:t>
            </a:r>
            <a:endParaRPr lang="en-US" sz="4400" dirty="0">
              <a:solidFill>
                <a:schemeClr val="tx1"/>
              </a:solidFill>
            </a:endParaRPr>
          </a:p>
        </p:txBody>
      </p:sp>
      <p:sp>
        <p:nvSpPr>
          <p:cNvPr id="3" name="Subtitle 2">
            <a:extLst>
              <a:ext uri="{FF2B5EF4-FFF2-40B4-BE49-F238E27FC236}">
                <a16:creationId xmlns:a16="http://schemas.microsoft.com/office/drawing/2014/main" id="{255E1F2F-E259-4EA8-9FFD-3A10AF541859}"/>
              </a:ext>
            </a:extLst>
          </p:cNvPr>
          <p:cNvSpPr>
            <a:spLocks noGrp="1"/>
          </p:cNvSpPr>
          <p:nvPr>
            <p:ph type="subTitle" idx="1"/>
          </p:nvPr>
        </p:nvSpPr>
        <p:spPr>
          <a:xfrm>
            <a:off x="8127750" y="4608576"/>
            <a:ext cx="3205640" cy="774186"/>
          </a:xfrm>
        </p:spPr>
        <p:txBody>
          <a:bodyPr anchor="t">
            <a:normAutofit/>
          </a:bodyPr>
          <a:lstStyle/>
          <a:p>
            <a:pPr>
              <a:lnSpc>
                <a:spcPct val="100000"/>
              </a:lnSpc>
            </a:pPr>
            <a:r>
              <a:rPr lang="en-US" sz="1600" dirty="0"/>
              <a:t>Dolor Sit Amet</a:t>
            </a:r>
          </a:p>
        </p:txBody>
      </p:sp>
      <p:sp>
        <p:nvSpPr>
          <p:cNvPr id="5" name="TextBox 4">
            <a:extLst>
              <a:ext uri="{FF2B5EF4-FFF2-40B4-BE49-F238E27FC236}">
                <a16:creationId xmlns:a16="http://schemas.microsoft.com/office/drawing/2014/main" id="{69AA216D-80AB-4A27-BE5E-FAEADE2D1D98}"/>
              </a:ext>
            </a:extLst>
          </p:cNvPr>
          <p:cNvSpPr txBox="1"/>
          <p:nvPr/>
        </p:nvSpPr>
        <p:spPr>
          <a:xfrm>
            <a:off x="6258758" y="125766"/>
            <a:ext cx="5074632" cy="2123658"/>
          </a:xfrm>
          <a:prstGeom prst="rect">
            <a:avLst/>
          </a:prstGeom>
          <a:noFill/>
        </p:spPr>
        <p:txBody>
          <a:bodyPr wrap="square" rtlCol="0">
            <a:spAutoFit/>
          </a:bodyPr>
          <a:lstStyle/>
          <a:p>
            <a:r>
              <a:rPr lang="en-US" sz="6600" b="1" i="1" dirty="0" err="1"/>
              <a:t>Kredit</a:t>
            </a:r>
            <a:r>
              <a:rPr lang="en-US" sz="6600" b="1" i="1" dirty="0"/>
              <a:t> Modal Usaha</a:t>
            </a:r>
            <a:endParaRPr lang="en-ID" sz="6600" b="1" i="1" dirty="0"/>
          </a:p>
        </p:txBody>
      </p:sp>
    </p:spTree>
    <p:extLst>
      <p:ext uri="{BB962C8B-B14F-4D97-AF65-F5344CB8AC3E}">
        <p14:creationId xmlns:p14="http://schemas.microsoft.com/office/powerpoint/2010/main" val="17238265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65810330-F0B5-43C9-BC34-094FFB5C0529}"/>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3273" y="106532"/>
            <a:ext cx="12191980" cy="6858000"/>
          </a:xfrm>
          <a:prstGeom prst="rect">
            <a:avLst/>
          </a:prstGeom>
        </p:spPr>
      </p:pic>
      <p:sp>
        <p:nvSpPr>
          <p:cNvPr id="2" name="Title 1">
            <a:extLst>
              <a:ext uri="{FF2B5EF4-FFF2-40B4-BE49-F238E27FC236}">
                <a16:creationId xmlns:a16="http://schemas.microsoft.com/office/drawing/2014/main" id="{9AB2EA78-AEB3-469B-9025-3B17201A457B}"/>
              </a:ext>
            </a:extLst>
          </p:cNvPr>
          <p:cNvSpPr>
            <a:spLocks noGrp="1"/>
          </p:cNvSpPr>
          <p:nvPr>
            <p:ph type="ctrTitle"/>
          </p:nvPr>
        </p:nvSpPr>
        <p:spPr>
          <a:xfrm>
            <a:off x="8123416" y="2249423"/>
            <a:ext cx="3214307" cy="2180533"/>
          </a:xfrm>
        </p:spPr>
        <p:txBody>
          <a:bodyPr anchor="b">
            <a:noAutofit/>
          </a:bodyPr>
          <a:lstStyle/>
          <a:p>
            <a:pPr algn="l"/>
            <a:r>
              <a:rPr lang="en-ID" sz="1600" b="1" i="1" dirty="0" err="1">
                <a:solidFill>
                  <a:srgbClr val="222222"/>
                </a:solidFill>
                <a:effectLst/>
                <a:latin typeface="Arial Black" panose="020B0A04020102020204" pitchFamily="34" charset="0"/>
              </a:rPr>
              <a:t>Kredit</a:t>
            </a:r>
            <a:r>
              <a:rPr lang="en-ID" sz="1600" b="1" i="1" dirty="0">
                <a:solidFill>
                  <a:srgbClr val="222222"/>
                </a:solidFill>
                <a:effectLst/>
                <a:latin typeface="Arial Black" panose="020B0A04020102020204" pitchFamily="34" charset="0"/>
              </a:rPr>
              <a:t> Modal Usaha</a:t>
            </a:r>
            <a:br>
              <a:rPr lang="en-ID" sz="1600" b="1" i="1" dirty="0">
                <a:solidFill>
                  <a:srgbClr val="222222"/>
                </a:solidFill>
                <a:effectLst/>
                <a:latin typeface="Arial Black" panose="020B0A04020102020204" pitchFamily="34" charset="0"/>
              </a:rPr>
            </a:br>
            <a:br>
              <a:rPr lang="en-ID" sz="1600" b="1" i="1" dirty="0">
                <a:solidFill>
                  <a:srgbClr val="222222"/>
                </a:solidFill>
                <a:effectLst/>
                <a:latin typeface="Arial Black" panose="020B0A04020102020204" pitchFamily="34" charset="0"/>
              </a:rPr>
            </a:br>
            <a:r>
              <a:rPr lang="en-ID" sz="1600" i="1" dirty="0" err="1">
                <a:solidFill>
                  <a:schemeClr val="tx1"/>
                </a:solidFill>
                <a:effectLst/>
                <a:latin typeface="Arial Black" panose="020B0A04020102020204" pitchFamily="34" charset="0"/>
              </a:rPr>
              <a:t>Kredit</a:t>
            </a:r>
            <a:r>
              <a:rPr lang="en-ID" sz="1600" i="1" dirty="0">
                <a:solidFill>
                  <a:schemeClr val="tx1"/>
                </a:solidFill>
                <a:effectLst/>
                <a:latin typeface="Arial Black" panose="020B0A04020102020204" pitchFamily="34" charset="0"/>
              </a:rPr>
              <a:t> Modal Usaha </a:t>
            </a:r>
            <a:r>
              <a:rPr lang="en-ID" sz="1600" i="1" dirty="0" err="1">
                <a:solidFill>
                  <a:schemeClr val="tx1"/>
                </a:solidFill>
                <a:effectLst/>
                <a:latin typeface="Arial Black" panose="020B0A04020102020204" pitchFamily="34" charset="0"/>
              </a:rPr>
              <a:t>adalah</a:t>
            </a:r>
            <a:r>
              <a:rPr lang="en-ID" sz="1600" i="1" dirty="0">
                <a:solidFill>
                  <a:schemeClr val="tx1"/>
                </a:solidFill>
                <a:effectLst/>
                <a:latin typeface="Arial Black" panose="020B0A04020102020204" pitchFamily="34" charset="0"/>
              </a:rPr>
              <a:t> </a:t>
            </a:r>
            <a:r>
              <a:rPr lang="en-ID" sz="1600" i="1" dirty="0" err="1">
                <a:solidFill>
                  <a:schemeClr val="tx1"/>
                </a:solidFill>
                <a:effectLst/>
                <a:latin typeface="Arial Black" panose="020B0A04020102020204" pitchFamily="34" charset="0"/>
              </a:rPr>
              <a:t>kredit</a:t>
            </a:r>
            <a:r>
              <a:rPr lang="en-ID" sz="1600" i="1" dirty="0">
                <a:solidFill>
                  <a:schemeClr val="tx1"/>
                </a:solidFill>
                <a:effectLst/>
                <a:latin typeface="Arial Black" panose="020B0A04020102020204" pitchFamily="34" charset="0"/>
              </a:rPr>
              <a:t> yang </a:t>
            </a:r>
            <a:r>
              <a:rPr lang="en-ID" sz="1600" i="1" dirty="0" err="1">
                <a:solidFill>
                  <a:schemeClr val="tx1"/>
                </a:solidFill>
                <a:effectLst/>
                <a:latin typeface="Arial Black" panose="020B0A04020102020204" pitchFamily="34" charset="0"/>
              </a:rPr>
              <a:t>diperuntukkan</a:t>
            </a:r>
            <a:r>
              <a:rPr lang="en-ID" sz="1600" i="1" dirty="0">
                <a:solidFill>
                  <a:schemeClr val="tx1"/>
                </a:solidFill>
                <a:effectLst/>
                <a:latin typeface="Arial Black" panose="020B0A04020102020204" pitchFamily="34" charset="0"/>
              </a:rPr>
              <a:t> </a:t>
            </a:r>
            <a:r>
              <a:rPr lang="en-ID" sz="1600" i="1" dirty="0" err="1">
                <a:solidFill>
                  <a:schemeClr val="tx1"/>
                </a:solidFill>
                <a:effectLst/>
                <a:latin typeface="Arial Black" panose="020B0A04020102020204" pitchFamily="34" charset="0"/>
              </a:rPr>
              <a:t>sebagai</a:t>
            </a:r>
            <a:r>
              <a:rPr lang="en-ID" sz="1600" i="1" dirty="0">
                <a:solidFill>
                  <a:schemeClr val="tx1"/>
                </a:solidFill>
                <a:effectLst/>
                <a:latin typeface="Arial Black" panose="020B0A04020102020204" pitchFamily="34" charset="0"/>
              </a:rPr>
              <a:t> modal </a:t>
            </a:r>
            <a:r>
              <a:rPr lang="en-ID" sz="1600" i="1" dirty="0" err="1">
                <a:solidFill>
                  <a:schemeClr val="tx1"/>
                </a:solidFill>
                <a:effectLst/>
                <a:latin typeface="Arial Black" panose="020B0A04020102020204" pitchFamily="34" charset="0"/>
              </a:rPr>
              <a:t>untuk</a:t>
            </a:r>
            <a:r>
              <a:rPr lang="en-ID" sz="1600" i="1" dirty="0">
                <a:solidFill>
                  <a:schemeClr val="tx1"/>
                </a:solidFill>
                <a:effectLst/>
                <a:latin typeface="Arial Black" panose="020B0A04020102020204" pitchFamily="34" charset="0"/>
              </a:rPr>
              <a:t> </a:t>
            </a:r>
            <a:r>
              <a:rPr lang="en-ID" sz="1600" i="1" dirty="0" err="1">
                <a:solidFill>
                  <a:schemeClr val="tx1"/>
                </a:solidFill>
                <a:effectLst/>
                <a:latin typeface="Arial Black" panose="020B0A04020102020204" pitchFamily="34" charset="0"/>
              </a:rPr>
              <a:t>aktivitas</a:t>
            </a:r>
            <a:r>
              <a:rPr lang="en-ID" sz="1600" i="1" dirty="0">
                <a:solidFill>
                  <a:schemeClr val="tx1"/>
                </a:solidFill>
                <a:effectLst/>
                <a:latin typeface="Arial Black" panose="020B0A04020102020204" pitchFamily="34" charset="0"/>
              </a:rPr>
              <a:t> </a:t>
            </a:r>
            <a:r>
              <a:rPr lang="en-ID" sz="1600" i="1" dirty="0" err="1">
                <a:solidFill>
                  <a:schemeClr val="tx1"/>
                </a:solidFill>
                <a:effectLst/>
                <a:latin typeface="Arial Black" panose="020B0A04020102020204" pitchFamily="34" charset="0"/>
              </a:rPr>
              <a:t>operasional</a:t>
            </a:r>
            <a:r>
              <a:rPr lang="en-ID" sz="1600" i="1" dirty="0">
                <a:solidFill>
                  <a:schemeClr val="tx1"/>
                </a:solidFill>
                <a:effectLst/>
                <a:latin typeface="Arial Black" panose="020B0A04020102020204" pitchFamily="34" charset="0"/>
              </a:rPr>
              <a:t> </a:t>
            </a:r>
            <a:r>
              <a:rPr lang="en-ID" sz="1600" i="1" dirty="0" err="1">
                <a:solidFill>
                  <a:schemeClr val="tx1"/>
                </a:solidFill>
                <a:effectLst/>
                <a:latin typeface="Arial Black" panose="020B0A04020102020204" pitchFamily="34" charset="0"/>
              </a:rPr>
              <a:t>usaha</a:t>
            </a:r>
            <a:r>
              <a:rPr lang="en-ID" sz="1600" i="1" dirty="0">
                <a:solidFill>
                  <a:schemeClr val="tx1"/>
                </a:solidFill>
                <a:effectLst/>
                <a:latin typeface="Arial Black" panose="020B0A04020102020204" pitchFamily="34" charset="0"/>
              </a:rPr>
              <a:t> </a:t>
            </a:r>
            <a:r>
              <a:rPr lang="en-ID" sz="1600" i="1" dirty="0" err="1">
                <a:solidFill>
                  <a:schemeClr val="tx1"/>
                </a:solidFill>
                <a:effectLst/>
                <a:latin typeface="Arial Black" panose="020B0A04020102020204" pitchFamily="34" charset="0"/>
              </a:rPr>
              <a:t>ataupun</a:t>
            </a:r>
            <a:r>
              <a:rPr lang="en-ID" sz="1600" i="1" dirty="0">
                <a:solidFill>
                  <a:schemeClr val="tx1"/>
                </a:solidFill>
                <a:effectLst/>
                <a:latin typeface="Arial Black" panose="020B0A04020102020204" pitchFamily="34" charset="0"/>
              </a:rPr>
              <a:t> </a:t>
            </a:r>
            <a:r>
              <a:rPr lang="en-ID" sz="1600" i="1" dirty="0" err="1">
                <a:solidFill>
                  <a:schemeClr val="tx1"/>
                </a:solidFill>
                <a:effectLst/>
                <a:latin typeface="Arial Black" panose="020B0A04020102020204" pitchFamily="34" charset="0"/>
              </a:rPr>
              <a:t>investasi</a:t>
            </a:r>
            <a:r>
              <a:rPr lang="en-ID" sz="1600" i="1" dirty="0">
                <a:solidFill>
                  <a:schemeClr val="tx1"/>
                </a:solidFill>
                <a:effectLst/>
                <a:latin typeface="Arial Black" panose="020B0A04020102020204" pitchFamily="34" charset="0"/>
              </a:rPr>
              <a:t> </a:t>
            </a:r>
            <a:r>
              <a:rPr lang="en-ID" sz="1600" i="1" dirty="0" err="1">
                <a:solidFill>
                  <a:schemeClr val="tx1"/>
                </a:solidFill>
                <a:effectLst/>
                <a:latin typeface="Arial Black" panose="020B0A04020102020204" pitchFamily="34" charset="0"/>
              </a:rPr>
              <a:t>untuk</a:t>
            </a:r>
            <a:r>
              <a:rPr lang="en-ID" sz="1600" i="1" dirty="0">
                <a:solidFill>
                  <a:schemeClr val="tx1"/>
                </a:solidFill>
                <a:effectLst/>
                <a:latin typeface="Arial Black" panose="020B0A04020102020204" pitchFamily="34" charset="0"/>
              </a:rPr>
              <a:t> </a:t>
            </a:r>
            <a:r>
              <a:rPr lang="en-ID" sz="1600" i="1" dirty="0" err="1">
                <a:solidFill>
                  <a:schemeClr val="tx1"/>
                </a:solidFill>
                <a:effectLst/>
                <a:latin typeface="Arial Black" panose="020B0A04020102020204" pitchFamily="34" charset="0"/>
              </a:rPr>
              <a:t>pengembangan</a:t>
            </a:r>
            <a:r>
              <a:rPr lang="en-ID" sz="1600" i="1" dirty="0">
                <a:solidFill>
                  <a:schemeClr val="tx1"/>
                </a:solidFill>
                <a:effectLst/>
                <a:latin typeface="Arial Black" panose="020B0A04020102020204" pitchFamily="34" charset="0"/>
              </a:rPr>
              <a:t> </a:t>
            </a:r>
            <a:r>
              <a:rPr lang="en-ID" sz="1600" i="1" dirty="0" err="1">
                <a:solidFill>
                  <a:schemeClr val="tx1"/>
                </a:solidFill>
                <a:effectLst/>
                <a:latin typeface="Arial Black" panose="020B0A04020102020204" pitchFamily="34" charset="0"/>
              </a:rPr>
              <a:t>usaha</a:t>
            </a:r>
            <a:r>
              <a:rPr lang="en-ID" sz="1600" i="1" dirty="0">
                <a:solidFill>
                  <a:schemeClr val="tx1"/>
                </a:solidFill>
                <a:effectLst/>
                <a:latin typeface="Arial Black" panose="020B0A04020102020204" pitchFamily="34" charset="0"/>
              </a:rPr>
              <a:t>. </a:t>
            </a:r>
            <a:r>
              <a:rPr lang="en-ID" sz="1600" i="1" dirty="0" err="1">
                <a:solidFill>
                  <a:schemeClr val="tx1"/>
                </a:solidFill>
                <a:effectLst/>
                <a:latin typeface="Arial Black" panose="020B0A04020102020204" pitchFamily="34" charset="0"/>
              </a:rPr>
              <a:t>Apabila</a:t>
            </a:r>
            <a:r>
              <a:rPr lang="en-ID" sz="1600" i="1" dirty="0">
                <a:solidFill>
                  <a:schemeClr val="tx1"/>
                </a:solidFill>
                <a:effectLst/>
                <a:latin typeface="Arial Black" panose="020B0A04020102020204" pitchFamily="34" charset="0"/>
              </a:rPr>
              <a:t> </a:t>
            </a:r>
            <a:r>
              <a:rPr lang="en-ID" sz="1600" i="1" dirty="0" err="1">
                <a:solidFill>
                  <a:schemeClr val="tx1"/>
                </a:solidFill>
                <a:effectLst/>
                <a:latin typeface="Arial Black" panose="020B0A04020102020204" pitchFamily="34" charset="0"/>
              </a:rPr>
              <a:t>piutang</a:t>
            </a:r>
            <a:r>
              <a:rPr lang="en-ID" sz="1600" i="1" dirty="0">
                <a:solidFill>
                  <a:schemeClr val="tx1"/>
                </a:solidFill>
                <a:effectLst/>
                <a:latin typeface="Arial Black" panose="020B0A04020102020204" pitchFamily="34" charset="0"/>
              </a:rPr>
              <a:t> </a:t>
            </a:r>
            <a:r>
              <a:rPr lang="en-ID" sz="1600" i="1" dirty="0" err="1">
                <a:solidFill>
                  <a:schemeClr val="tx1"/>
                </a:solidFill>
                <a:effectLst/>
                <a:latin typeface="Arial Black" panose="020B0A04020102020204" pitchFamily="34" charset="0"/>
              </a:rPr>
              <a:t>usaha</a:t>
            </a:r>
            <a:r>
              <a:rPr lang="en-ID" sz="1600" i="1" dirty="0">
                <a:solidFill>
                  <a:schemeClr val="tx1"/>
                </a:solidFill>
                <a:effectLst/>
                <a:latin typeface="Arial Black" panose="020B0A04020102020204" pitchFamily="34" charset="0"/>
              </a:rPr>
              <a:t> </a:t>
            </a:r>
            <a:r>
              <a:rPr lang="en-ID" sz="1600" i="1" dirty="0" err="1">
                <a:solidFill>
                  <a:schemeClr val="tx1"/>
                </a:solidFill>
                <a:effectLst/>
                <a:latin typeface="Arial Black" panose="020B0A04020102020204" pitchFamily="34" charset="0"/>
              </a:rPr>
              <a:t>anda</a:t>
            </a:r>
            <a:r>
              <a:rPr lang="en-ID" sz="1600" i="1" dirty="0">
                <a:solidFill>
                  <a:schemeClr val="tx1"/>
                </a:solidFill>
                <a:effectLst/>
                <a:latin typeface="Arial Black" panose="020B0A04020102020204" pitchFamily="34" charset="0"/>
              </a:rPr>
              <a:t> </a:t>
            </a:r>
            <a:r>
              <a:rPr lang="en-ID" sz="1600" i="1" dirty="0" err="1">
                <a:solidFill>
                  <a:schemeClr val="tx1"/>
                </a:solidFill>
                <a:effectLst/>
                <a:latin typeface="Arial Black" panose="020B0A04020102020204" pitchFamily="34" charset="0"/>
              </a:rPr>
              <a:t>mundur</a:t>
            </a:r>
            <a:r>
              <a:rPr lang="en-ID" sz="1600" i="1" dirty="0">
                <a:solidFill>
                  <a:schemeClr val="tx1"/>
                </a:solidFill>
                <a:effectLst/>
                <a:latin typeface="Arial Black" panose="020B0A04020102020204" pitchFamily="34" charset="0"/>
              </a:rPr>
              <a:t> </a:t>
            </a:r>
            <a:r>
              <a:rPr lang="en-ID" sz="1600" i="1" dirty="0" err="1">
                <a:solidFill>
                  <a:schemeClr val="tx1"/>
                </a:solidFill>
                <a:effectLst/>
                <a:latin typeface="Arial Black" panose="020B0A04020102020204" pitchFamily="34" charset="0"/>
              </a:rPr>
              <a:t>atau</a:t>
            </a:r>
            <a:r>
              <a:rPr lang="en-ID" sz="1600" i="1" dirty="0">
                <a:solidFill>
                  <a:schemeClr val="tx1"/>
                </a:solidFill>
                <a:effectLst/>
                <a:latin typeface="Arial Black" panose="020B0A04020102020204" pitchFamily="34" charset="0"/>
              </a:rPr>
              <a:t> </a:t>
            </a:r>
            <a:r>
              <a:rPr lang="en-ID" sz="1600" i="1" dirty="0" err="1">
                <a:solidFill>
                  <a:schemeClr val="tx1"/>
                </a:solidFill>
                <a:effectLst/>
                <a:latin typeface="Arial Black" panose="020B0A04020102020204" pitchFamily="34" charset="0"/>
              </a:rPr>
              <a:t>anda</a:t>
            </a:r>
            <a:r>
              <a:rPr lang="en-ID" sz="1600" i="1" dirty="0">
                <a:solidFill>
                  <a:schemeClr val="tx1"/>
                </a:solidFill>
                <a:effectLst/>
                <a:latin typeface="Arial Black" panose="020B0A04020102020204" pitchFamily="34" charset="0"/>
              </a:rPr>
              <a:t> </a:t>
            </a:r>
            <a:r>
              <a:rPr lang="en-ID" sz="1600" i="1" dirty="0" err="1">
                <a:solidFill>
                  <a:schemeClr val="tx1"/>
                </a:solidFill>
                <a:effectLst/>
                <a:latin typeface="Arial Black" panose="020B0A04020102020204" pitchFamily="34" charset="0"/>
              </a:rPr>
              <a:t>ingin</a:t>
            </a:r>
            <a:r>
              <a:rPr lang="en-ID" sz="1600" i="1" dirty="0">
                <a:solidFill>
                  <a:schemeClr val="tx1"/>
                </a:solidFill>
                <a:effectLst/>
                <a:latin typeface="Arial Black" panose="020B0A04020102020204" pitchFamily="34" charset="0"/>
              </a:rPr>
              <a:t> </a:t>
            </a:r>
            <a:r>
              <a:rPr lang="en-ID" sz="1600" i="1" dirty="0" err="1">
                <a:solidFill>
                  <a:schemeClr val="tx1"/>
                </a:solidFill>
                <a:effectLst/>
                <a:latin typeface="Arial Black" panose="020B0A04020102020204" pitchFamily="34" charset="0"/>
              </a:rPr>
              <a:t>melakukan</a:t>
            </a:r>
            <a:r>
              <a:rPr lang="en-ID" sz="1600" i="1" dirty="0">
                <a:solidFill>
                  <a:schemeClr val="tx1"/>
                </a:solidFill>
                <a:effectLst/>
                <a:latin typeface="Arial Black" panose="020B0A04020102020204" pitchFamily="34" charset="0"/>
              </a:rPr>
              <a:t> </a:t>
            </a:r>
            <a:r>
              <a:rPr lang="en-ID" sz="1600" i="1" dirty="0" err="1">
                <a:solidFill>
                  <a:schemeClr val="tx1"/>
                </a:solidFill>
                <a:effectLst/>
                <a:latin typeface="Arial Black" panose="020B0A04020102020204" pitchFamily="34" charset="0"/>
              </a:rPr>
              <a:t>ekspansi</a:t>
            </a:r>
            <a:r>
              <a:rPr lang="en-ID" sz="1600" i="1" dirty="0">
                <a:solidFill>
                  <a:schemeClr val="tx1"/>
                </a:solidFill>
                <a:effectLst/>
                <a:latin typeface="Arial Black" panose="020B0A04020102020204" pitchFamily="34" charset="0"/>
              </a:rPr>
              <a:t> </a:t>
            </a:r>
            <a:r>
              <a:rPr lang="en-ID" sz="1600" i="1" dirty="0" err="1">
                <a:solidFill>
                  <a:schemeClr val="tx1"/>
                </a:solidFill>
                <a:effectLst/>
                <a:latin typeface="Arial Black" panose="020B0A04020102020204" pitchFamily="34" charset="0"/>
              </a:rPr>
              <a:t>usaha</a:t>
            </a:r>
            <a:r>
              <a:rPr lang="en-ID" sz="1600" i="1" dirty="0">
                <a:solidFill>
                  <a:schemeClr val="tx1"/>
                </a:solidFill>
                <a:effectLst/>
                <a:latin typeface="Arial Black" panose="020B0A04020102020204" pitchFamily="34" charset="0"/>
              </a:rPr>
              <a:t>, </a:t>
            </a:r>
            <a:r>
              <a:rPr lang="en-ID" sz="1600" i="1" dirty="0" err="1">
                <a:solidFill>
                  <a:schemeClr val="tx1"/>
                </a:solidFill>
                <a:effectLst/>
                <a:latin typeface="Arial Black" panose="020B0A04020102020204" pitchFamily="34" charset="0"/>
              </a:rPr>
              <a:t>kredit</a:t>
            </a:r>
            <a:r>
              <a:rPr lang="en-ID" sz="1600" i="1" dirty="0">
                <a:solidFill>
                  <a:schemeClr val="tx1"/>
                </a:solidFill>
                <a:effectLst/>
                <a:latin typeface="Arial Black" panose="020B0A04020102020204" pitchFamily="34" charset="0"/>
              </a:rPr>
              <a:t> modal </a:t>
            </a:r>
            <a:r>
              <a:rPr lang="en-ID" sz="1600" i="1" dirty="0" err="1">
                <a:solidFill>
                  <a:schemeClr val="tx1"/>
                </a:solidFill>
                <a:effectLst/>
                <a:latin typeface="Arial Black" panose="020B0A04020102020204" pitchFamily="34" charset="0"/>
              </a:rPr>
              <a:t>usaha</a:t>
            </a:r>
            <a:r>
              <a:rPr lang="en-ID" sz="1600" i="1" dirty="0">
                <a:solidFill>
                  <a:schemeClr val="tx1"/>
                </a:solidFill>
                <a:effectLst/>
                <a:latin typeface="Arial Black" panose="020B0A04020102020204" pitchFamily="34" charset="0"/>
              </a:rPr>
              <a:t> </a:t>
            </a:r>
            <a:r>
              <a:rPr lang="en-ID" sz="1600" i="1" dirty="0" err="1">
                <a:solidFill>
                  <a:schemeClr val="tx1"/>
                </a:solidFill>
                <a:effectLst/>
                <a:latin typeface="Arial Black" panose="020B0A04020102020204" pitchFamily="34" charset="0"/>
              </a:rPr>
              <a:t>merupakan</a:t>
            </a:r>
            <a:r>
              <a:rPr lang="en-ID" sz="1600" i="1" dirty="0">
                <a:solidFill>
                  <a:schemeClr val="tx1"/>
                </a:solidFill>
                <a:effectLst/>
                <a:latin typeface="Arial Black" panose="020B0A04020102020204" pitchFamily="34" charset="0"/>
              </a:rPr>
              <a:t> </a:t>
            </a:r>
            <a:r>
              <a:rPr lang="en-ID" sz="1600" i="1" dirty="0" err="1">
                <a:solidFill>
                  <a:schemeClr val="tx1"/>
                </a:solidFill>
                <a:effectLst/>
                <a:latin typeface="Arial Black" panose="020B0A04020102020204" pitchFamily="34" charset="0"/>
              </a:rPr>
              <a:t>pilihan</a:t>
            </a:r>
            <a:r>
              <a:rPr lang="en-ID" sz="1600" i="1" dirty="0">
                <a:solidFill>
                  <a:schemeClr val="tx1"/>
                </a:solidFill>
                <a:effectLst/>
                <a:latin typeface="Arial Black" panose="020B0A04020102020204" pitchFamily="34" charset="0"/>
              </a:rPr>
              <a:t> yang </a:t>
            </a:r>
            <a:r>
              <a:rPr lang="en-ID" sz="1600" i="1" dirty="0" err="1">
                <a:solidFill>
                  <a:schemeClr val="tx1"/>
                </a:solidFill>
                <a:effectLst/>
                <a:latin typeface="Arial Black" panose="020B0A04020102020204" pitchFamily="34" charset="0"/>
              </a:rPr>
              <a:t>tepat</a:t>
            </a:r>
            <a:r>
              <a:rPr lang="en-ID" sz="1600" i="1" dirty="0">
                <a:solidFill>
                  <a:schemeClr val="tx1"/>
                </a:solidFill>
                <a:effectLst/>
                <a:latin typeface="Arial Black" panose="020B0A04020102020204" pitchFamily="34" charset="0"/>
              </a:rPr>
              <a:t>.</a:t>
            </a:r>
            <a:br>
              <a:rPr lang="en-ID" sz="1600" i="1" dirty="0">
                <a:solidFill>
                  <a:schemeClr val="tx1"/>
                </a:solidFill>
                <a:effectLst/>
                <a:latin typeface="Arial Black" panose="020B0A04020102020204" pitchFamily="34" charset="0"/>
              </a:rPr>
            </a:br>
            <a:endParaRPr lang="en-US" sz="1600" dirty="0">
              <a:solidFill>
                <a:schemeClr val="tx1"/>
              </a:solidFill>
            </a:endParaRPr>
          </a:p>
        </p:txBody>
      </p:sp>
      <p:sp>
        <p:nvSpPr>
          <p:cNvPr id="3" name="Subtitle 2">
            <a:extLst>
              <a:ext uri="{FF2B5EF4-FFF2-40B4-BE49-F238E27FC236}">
                <a16:creationId xmlns:a16="http://schemas.microsoft.com/office/drawing/2014/main" id="{255E1F2F-E259-4EA8-9FFD-3A10AF541859}"/>
              </a:ext>
            </a:extLst>
          </p:cNvPr>
          <p:cNvSpPr>
            <a:spLocks noGrp="1"/>
          </p:cNvSpPr>
          <p:nvPr>
            <p:ph type="subTitle" idx="1"/>
          </p:nvPr>
        </p:nvSpPr>
        <p:spPr>
          <a:xfrm>
            <a:off x="8127750" y="4608576"/>
            <a:ext cx="3205640" cy="774186"/>
          </a:xfrm>
        </p:spPr>
        <p:txBody>
          <a:bodyPr anchor="t">
            <a:normAutofit/>
          </a:bodyPr>
          <a:lstStyle/>
          <a:p>
            <a:pPr>
              <a:lnSpc>
                <a:spcPct val="100000"/>
              </a:lnSpc>
            </a:pPr>
            <a:r>
              <a:rPr lang="en-US" sz="1600" dirty="0"/>
              <a:t>Dolor Sit Amet</a:t>
            </a:r>
          </a:p>
        </p:txBody>
      </p:sp>
    </p:spTree>
    <p:extLst>
      <p:ext uri="{BB962C8B-B14F-4D97-AF65-F5344CB8AC3E}">
        <p14:creationId xmlns:p14="http://schemas.microsoft.com/office/powerpoint/2010/main" val="18470432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65810330-F0B5-43C9-BC34-094FFB5C0529}"/>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67303" y="0"/>
            <a:ext cx="12191980" cy="6858000"/>
          </a:xfrm>
          <a:prstGeom prst="rect">
            <a:avLst/>
          </a:prstGeom>
        </p:spPr>
      </p:pic>
      <p:sp>
        <p:nvSpPr>
          <p:cNvPr id="11" name="TextBox 10">
            <a:extLst>
              <a:ext uri="{FF2B5EF4-FFF2-40B4-BE49-F238E27FC236}">
                <a16:creationId xmlns:a16="http://schemas.microsoft.com/office/drawing/2014/main" id="{6F11CAD2-3799-450D-B094-AD20079F0A61}"/>
              </a:ext>
            </a:extLst>
          </p:cNvPr>
          <p:cNvSpPr txBox="1"/>
          <p:nvPr/>
        </p:nvSpPr>
        <p:spPr>
          <a:xfrm>
            <a:off x="6456287" y="0"/>
            <a:ext cx="5572956" cy="4524315"/>
          </a:xfrm>
          <a:prstGeom prst="rect">
            <a:avLst/>
          </a:prstGeom>
          <a:noFill/>
        </p:spPr>
        <p:txBody>
          <a:bodyPr wrap="square">
            <a:spAutoFit/>
          </a:bodyPr>
          <a:lstStyle/>
          <a:p>
            <a:pPr algn="l"/>
            <a:r>
              <a:rPr lang="en-ID" sz="2400" b="1" i="0" dirty="0" err="1">
                <a:solidFill>
                  <a:srgbClr val="202124"/>
                </a:solidFill>
                <a:effectLst/>
                <a:latin typeface="arial" panose="020B0604020202020204" pitchFamily="34" charset="0"/>
              </a:rPr>
              <a:t>Dalam</a:t>
            </a:r>
            <a:r>
              <a:rPr lang="en-ID" sz="2400" b="1" i="0" dirty="0">
                <a:solidFill>
                  <a:srgbClr val="202124"/>
                </a:solidFill>
                <a:effectLst/>
                <a:latin typeface="arial" panose="020B0604020202020204" pitchFamily="34" charset="0"/>
              </a:rPr>
              <a:t> dunia </a:t>
            </a:r>
            <a:r>
              <a:rPr lang="en-ID" sz="2400" b="1" i="0" dirty="0" err="1">
                <a:solidFill>
                  <a:srgbClr val="202124"/>
                </a:solidFill>
                <a:effectLst/>
                <a:latin typeface="arial" panose="020B0604020202020204" pitchFamily="34" charset="0"/>
              </a:rPr>
              <a:t>perbankan</a:t>
            </a:r>
            <a:r>
              <a:rPr lang="en-ID" sz="2400" b="1" i="0" dirty="0">
                <a:solidFill>
                  <a:srgbClr val="202124"/>
                </a:solidFill>
                <a:effectLst/>
                <a:latin typeface="arial" panose="020B0604020202020204" pitchFamily="34" charset="0"/>
              </a:rPr>
              <a:t>, </a:t>
            </a:r>
            <a:r>
              <a:rPr lang="en-ID" sz="2400" b="1" i="0" dirty="0" err="1">
                <a:solidFill>
                  <a:srgbClr val="202124"/>
                </a:solidFill>
                <a:effectLst/>
                <a:latin typeface="arial" panose="020B0604020202020204" pitchFamily="34" charset="0"/>
              </a:rPr>
              <a:t>istilah</a:t>
            </a:r>
            <a:r>
              <a:rPr lang="en-ID" sz="2400" b="1" i="0" dirty="0">
                <a:solidFill>
                  <a:srgbClr val="202124"/>
                </a:solidFill>
                <a:effectLst/>
                <a:latin typeface="arial" panose="020B0604020202020204" pitchFamily="34" charset="0"/>
              </a:rPr>
              <a:t> </a:t>
            </a:r>
            <a:r>
              <a:rPr lang="en-ID" sz="2400" b="1" i="0" dirty="0" err="1">
                <a:solidFill>
                  <a:srgbClr val="202124"/>
                </a:solidFill>
                <a:effectLst/>
                <a:latin typeface="arial" panose="020B0604020202020204" pitchFamily="34" charset="0"/>
              </a:rPr>
              <a:t>kredit</a:t>
            </a:r>
            <a:r>
              <a:rPr lang="en-ID" sz="2400" b="1" i="0" dirty="0">
                <a:solidFill>
                  <a:srgbClr val="202124"/>
                </a:solidFill>
                <a:effectLst/>
                <a:latin typeface="arial" panose="020B0604020202020204" pitchFamily="34" charset="0"/>
              </a:rPr>
              <a:t> </a:t>
            </a:r>
            <a:r>
              <a:rPr lang="en-ID" sz="2400" b="1" i="0" dirty="0" err="1">
                <a:solidFill>
                  <a:srgbClr val="202124"/>
                </a:solidFill>
                <a:effectLst/>
                <a:latin typeface="arial" panose="020B0604020202020204" pitchFamily="34" charset="0"/>
              </a:rPr>
              <a:t>lebih</a:t>
            </a:r>
            <a:r>
              <a:rPr lang="en-ID" sz="2400" b="1" i="0" dirty="0">
                <a:solidFill>
                  <a:srgbClr val="202124"/>
                </a:solidFill>
                <a:effectLst/>
                <a:latin typeface="arial" panose="020B0604020202020204" pitchFamily="34" charset="0"/>
              </a:rPr>
              <a:t> </a:t>
            </a:r>
            <a:r>
              <a:rPr lang="en-ID" sz="2400" b="1" i="0" dirty="0" err="1">
                <a:solidFill>
                  <a:srgbClr val="202124"/>
                </a:solidFill>
                <a:effectLst/>
                <a:latin typeface="arial" panose="020B0604020202020204" pitchFamily="34" charset="0"/>
              </a:rPr>
              <a:t>sering</a:t>
            </a:r>
            <a:r>
              <a:rPr lang="en-ID" sz="2400" b="1" i="0" dirty="0">
                <a:solidFill>
                  <a:srgbClr val="202124"/>
                </a:solidFill>
                <a:effectLst/>
                <a:latin typeface="arial" panose="020B0604020202020204" pitchFamily="34" charset="0"/>
              </a:rPr>
              <a:t> </a:t>
            </a:r>
            <a:r>
              <a:rPr lang="en-ID" sz="2400" b="1" i="0" dirty="0" err="1">
                <a:solidFill>
                  <a:srgbClr val="202124"/>
                </a:solidFill>
                <a:effectLst/>
                <a:latin typeface="arial" panose="020B0604020202020204" pitchFamily="34" charset="0"/>
              </a:rPr>
              <a:t>digunakan</a:t>
            </a:r>
            <a:r>
              <a:rPr lang="en-ID" sz="2400" b="1" i="0" dirty="0">
                <a:solidFill>
                  <a:srgbClr val="202124"/>
                </a:solidFill>
                <a:effectLst/>
                <a:latin typeface="arial" panose="020B0604020202020204" pitchFamily="34" charset="0"/>
              </a:rPr>
              <a:t> </a:t>
            </a:r>
            <a:r>
              <a:rPr lang="en-ID" sz="2400" b="1" i="0" dirty="0" err="1">
                <a:solidFill>
                  <a:srgbClr val="202124"/>
                </a:solidFill>
                <a:effectLst/>
                <a:latin typeface="arial" panose="020B0604020202020204" pitchFamily="34" charset="0"/>
              </a:rPr>
              <a:t>untuk</a:t>
            </a:r>
            <a:r>
              <a:rPr lang="en-ID" sz="2400" b="1" i="0" dirty="0">
                <a:solidFill>
                  <a:srgbClr val="202124"/>
                </a:solidFill>
                <a:effectLst/>
                <a:latin typeface="arial" panose="020B0604020202020204" pitchFamily="34" charset="0"/>
              </a:rPr>
              <a:t> </a:t>
            </a:r>
            <a:r>
              <a:rPr lang="en-ID" sz="2400" b="1" i="0" dirty="0" err="1">
                <a:solidFill>
                  <a:srgbClr val="202124"/>
                </a:solidFill>
                <a:effectLst/>
                <a:latin typeface="arial" panose="020B0604020202020204" pitchFamily="34" charset="0"/>
              </a:rPr>
              <a:t>memberikan</a:t>
            </a:r>
            <a:r>
              <a:rPr lang="en-ID" sz="2400" b="1" i="0" dirty="0">
                <a:solidFill>
                  <a:srgbClr val="202124"/>
                </a:solidFill>
                <a:effectLst/>
                <a:latin typeface="arial" panose="020B0604020202020204" pitchFamily="34" charset="0"/>
              </a:rPr>
              <a:t> </a:t>
            </a:r>
            <a:r>
              <a:rPr lang="en-ID" sz="2400" b="1" i="0" dirty="0" err="1">
                <a:solidFill>
                  <a:srgbClr val="202124"/>
                </a:solidFill>
                <a:effectLst/>
                <a:latin typeface="arial" panose="020B0604020202020204" pitchFamily="34" charset="0"/>
              </a:rPr>
              <a:t>sebuah</a:t>
            </a:r>
            <a:r>
              <a:rPr lang="en-ID" sz="2400" b="1" i="0" dirty="0">
                <a:solidFill>
                  <a:srgbClr val="202124"/>
                </a:solidFill>
                <a:effectLst/>
                <a:latin typeface="arial" panose="020B0604020202020204" pitchFamily="34" charset="0"/>
              </a:rPr>
              <a:t> </a:t>
            </a:r>
            <a:r>
              <a:rPr lang="en-ID" sz="2400" b="1" i="0" dirty="0" err="1">
                <a:solidFill>
                  <a:srgbClr val="202124"/>
                </a:solidFill>
                <a:effectLst/>
                <a:latin typeface="arial" panose="020B0604020202020204" pitchFamily="34" charset="0"/>
              </a:rPr>
              <a:t>fasilitas</a:t>
            </a:r>
            <a:r>
              <a:rPr lang="en-ID" sz="2400" b="1" i="0" dirty="0">
                <a:solidFill>
                  <a:srgbClr val="202124"/>
                </a:solidFill>
                <a:effectLst/>
                <a:latin typeface="arial" panose="020B0604020202020204" pitchFamily="34" charset="0"/>
              </a:rPr>
              <a:t> </a:t>
            </a:r>
            <a:r>
              <a:rPr lang="en-ID" sz="2400" b="1" i="0" dirty="0" err="1">
                <a:solidFill>
                  <a:srgbClr val="202124"/>
                </a:solidFill>
                <a:effectLst/>
                <a:latin typeface="arial" panose="020B0604020202020204" pitchFamily="34" charset="0"/>
              </a:rPr>
              <a:t>pinjaman</a:t>
            </a:r>
            <a:r>
              <a:rPr lang="en-ID" sz="2400" b="1" i="0" dirty="0">
                <a:solidFill>
                  <a:srgbClr val="202124"/>
                </a:solidFill>
                <a:effectLst/>
                <a:latin typeface="arial" panose="020B0604020202020204" pitchFamily="34" charset="0"/>
              </a:rPr>
              <a:t> </a:t>
            </a:r>
            <a:r>
              <a:rPr lang="en-ID" sz="2400" b="1" i="0" dirty="0" err="1">
                <a:solidFill>
                  <a:srgbClr val="202124"/>
                </a:solidFill>
                <a:effectLst/>
                <a:latin typeface="arial" panose="020B0604020202020204" pitchFamily="34" charset="0"/>
              </a:rPr>
              <a:t>kepada</a:t>
            </a:r>
            <a:r>
              <a:rPr lang="en-ID" sz="2400" b="1" i="0" dirty="0">
                <a:solidFill>
                  <a:srgbClr val="202124"/>
                </a:solidFill>
                <a:effectLst/>
                <a:latin typeface="arial" panose="020B0604020202020204" pitchFamily="34" charset="0"/>
              </a:rPr>
              <a:t> </a:t>
            </a:r>
            <a:r>
              <a:rPr lang="en-ID" sz="2400" b="1" i="0" dirty="0" err="1">
                <a:solidFill>
                  <a:srgbClr val="202124"/>
                </a:solidFill>
                <a:effectLst/>
                <a:latin typeface="arial" panose="020B0604020202020204" pitchFamily="34" charset="0"/>
              </a:rPr>
              <a:t>seorang</a:t>
            </a:r>
            <a:r>
              <a:rPr lang="en-ID" sz="2400" b="1" i="0" dirty="0">
                <a:solidFill>
                  <a:srgbClr val="202124"/>
                </a:solidFill>
                <a:effectLst/>
                <a:latin typeface="arial" panose="020B0604020202020204" pitchFamily="34" charset="0"/>
              </a:rPr>
              <a:t> </a:t>
            </a:r>
            <a:r>
              <a:rPr lang="en-ID" sz="2400" b="1" i="0" dirty="0" err="1">
                <a:solidFill>
                  <a:srgbClr val="202124"/>
                </a:solidFill>
                <a:effectLst/>
                <a:latin typeface="arial" panose="020B0604020202020204" pitchFamily="34" charset="0"/>
              </a:rPr>
              <a:t>nasabah</a:t>
            </a:r>
            <a:r>
              <a:rPr lang="en-ID" sz="2400" b="1" i="0" dirty="0">
                <a:solidFill>
                  <a:srgbClr val="202124"/>
                </a:solidFill>
                <a:effectLst/>
                <a:latin typeface="arial" panose="020B0604020202020204" pitchFamily="34" charset="0"/>
              </a:rPr>
              <a:t> yang </a:t>
            </a:r>
            <a:r>
              <a:rPr lang="en-ID" sz="2400" b="1" i="0" dirty="0" err="1">
                <a:solidFill>
                  <a:srgbClr val="202124"/>
                </a:solidFill>
                <a:effectLst/>
                <a:latin typeface="arial" panose="020B0604020202020204" pitchFamily="34" charset="0"/>
              </a:rPr>
              <a:t>bersifat</a:t>
            </a:r>
            <a:r>
              <a:rPr lang="en-ID" sz="2400" b="1" i="0" dirty="0">
                <a:solidFill>
                  <a:srgbClr val="202124"/>
                </a:solidFill>
                <a:effectLst/>
                <a:latin typeface="arial" panose="020B0604020202020204" pitchFamily="34" charset="0"/>
              </a:rPr>
              <a:t> </a:t>
            </a:r>
            <a:r>
              <a:rPr lang="en-ID" sz="2400" b="1" i="0" dirty="0" err="1">
                <a:solidFill>
                  <a:srgbClr val="202124"/>
                </a:solidFill>
                <a:effectLst/>
                <a:latin typeface="arial" panose="020B0604020202020204" pitchFamily="34" charset="0"/>
              </a:rPr>
              <a:t>individu</a:t>
            </a:r>
            <a:r>
              <a:rPr lang="en-ID" sz="2400" b="1" i="0" dirty="0">
                <a:solidFill>
                  <a:srgbClr val="202124"/>
                </a:solidFill>
                <a:effectLst/>
                <a:latin typeface="arial" panose="020B0604020202020204" pitchFamily="34" charset="0"/>
              </a:rPr>
              <a:t> </a:t>
            </a:r>
            <a:r>
              <a:rPr lang="en-ID" sz="2400" b="1" i="0" dirty="0" err="1">
                <a:solidFill>
                  <a:srgbClr val="202124"/>
                </a:solidFill>
                <a:effectLst/>
                <a:latin typeface="arial" panose="020B0604020202020204" pitchFamily="34" charset="0"/>
              </a:rPr>
              <a:t>atau</a:t>
            </a:r>
            <a:r>
              <a:rPr lang="en-ID" sz="2400" b="1" i="0" dirty="0">
                <a:solidFill>
                  <a:srgbClr val="202124"/>
                </a:solidFill>
                <a:effectLst/>
                <a:latin typeface="arial" panose="020B0604020202020204" pitchFamily="34" charset="0"/>
              </a:rPr>
              <a:t> badan </a:t>
            </a:r>
            <a:r>
              <a:rPr lang="en-ID" sz="2400" b="1" i="0" dirty="0" err="1">
                <a:solidFill>
                  <a:srgbClr val="202124"/>
                </a:solidFill>
                <a:effectLst/>
                <a:latin typeface="arial" panose="020B0604020202020204" pitchFamily="34" charset="0"/>
              </a:rPr>
              <a:t>usaha</a:t>
            </a:r>
            <a:r>
              <a:rPr lang="en-ID" sz="2400" b="1" i="0" dirty="0">
                <a:solidFill>
                  <a:srgbClr val="202124"/>
                </a:solidFill>
                <a:effectLst/>
                <a:latin typeface="arial" panose="020B0604020202020204" pitchFamily="34" charset="0"/>
              </a:rPr>
              <a:t>.</a:t>
            </a:r>
          </a:p>
          <a:p>
            <a:pPr algn="l">
              <a:buFont typeface="+mj-lt"/>
              <a:buAutoNum type="arabicPeriod"/>
            </a:pPr>
            <a:r>
              <a:rPr lang="en-ID" sz="2400" b="1" i="0" dirty="0" err="1">
                <a:solidFill>
                  <a:srgbClr val="202124"/>
                </a:solidFill>
                <a:effectLst/>
                <a:latin typeface="arial" panose="020B0604020202020204" pitchFamily="34" charset="0"/>
              </a:rPr>
              <a:t>Kredit</a:t>
            </a:r>
            <a:r>
              <a:rPr lang="en-ID" sz="2400" b="1" i="0" dirty="0">
                <a:solidFill>
                  <a:srgbClr val="202124"/>
                </a:solidFill>
                <a:effectLst/>
                <a:latin typeface="arial" panose="020B0604020202020204" pitchFamily="34" charset="0"/>
              </a:rPr>
              <a:t> Modal </a:t>
            </a:r>
            <a:r>
              <a:rPr lang="en-ID" sz="2400" b="1" i="0" dirty="0" err="1">
                <a:solidFill>
                  <a:srgbClr val="202124"/>
                </a:solidFill>
                <a:effectLst/>
                <a:latin typeface="arial" panose="020B0604020202020204" pitchFamily="34" charset="0"/>
              </a:rPr>
              <a:t>Kerja</a:t>
            </a:r>
            <a:r>
              <a:rPr lang="en-ID" sz="2400" b="1" i="0" dirty="0">
                <a:solidFill>
                  <a:srgbClr val="202124"/>
                </a:solidFill>
                <a:effectLst/>
                <a:latin typeface="arial" panose="020B0604020202020204" pitchFamily="34" charset="0"/>
              </a:rPr>
              <a:t>. ...</a:t>
            </a:r>
          </a:p>
          <a:p>
            <a:pPr algn="l">
              <a:buFont typeface="+mj-lt"/>
              <a:buAutoNum type="arabicPeriod"/>
            </a:pPr>
            <a:r>
              <a:rPr lang="en-ID" sz="2400" b="1" i="0" dirty="0" err="1">
                <a:solidFill>
                  <a:srgbClr val="202124"/>
                </a:solidFill>
                <a:effectLst/>
                <a:latin typeface="arial" panose="020B0604020202020204" pitchFamily="34" charset="0"/>
              </a:rPr>
              <a:t>Kredit</a:t>
            </a:r>
            <a:r>
              <a:rPr lang="en-ID" sz="2400" b="1" i="0" dirty="0">
                <a:solidFill>
                  <a:srgbClr val="202124"/>
                </a:solidFill>
                <a:effectLst/>
                <a:latin typeface="arial" panose="020B0604020202020204" pitchFamily="34" charset="0"/>
              </a:rPr>
              <a:t> </a:t>
            </a:r>
            <a:r>
              <a:rPr lang="en-ID" sz="2400" b="1" i="0" dirty="0" err="1">
                <a:solidFill>
                  <a:srgbClr val="202124"/>
                </a:solidFill>
                <a:effectLst/>
                <a:latin typeface="arial" panose="020B0604020202020204" pitchFamily="34" charset="0"/>
              </a:rPr>
              <a:t>Investasi</a:t>
            </a:r>
            <a:r>
              <a:rPr lang="en-ID" sz="2400" b="1" i="0" dirty="0">
                <a:solidFill>
                  <a:srgbClr val="202124"/>
                </a:solidFill>
                <a:effectLst/>
                <a:latin typeface="arial" panose="020B0604020202020204" pitchFamily="34" charset="0"/>
              </a:rPr>
              <a:t>. ...</a:t>
            </a:r>
          </a:p>
          <a:p>
            <a:pPr algn="l">
              <a:buFont typeface="+mj-lt"/>
              <a:buAutoNum type="arabicPeriod"/>
            </a:pPr>
            <a:r>
              <a:rPr lang="en-ID" sz="2400" b="1" i="0" dirty="0" err="1">
                <a:solidFill>
                  <a:srgbClr val="202124"/>
                </a:solidFill>
                <a:effectLst/>
                <a:latin typeface="arial" panose="020B0604020202020204" pitchFamily="34" charset="0"/>
              </a:rPr>
              <a:t>Kredit</a:t>
            </a:r>
            <a:r>
              <a:rPr lang="en-ID" sz="2400" b="1" i="0" dirty="0">
                <a:solidFill>
                  <a:srgbClr val="202124"/>
                </a:solidFill>
                <a:effectLst/>
                <a:latin typeface="arial" panose="020B0604020202020204" pitchFamily="34" charset="0"/>
              </a:rPr>
              <a:t> </a:t>
            </a:r>
            <a:r>
              <a:rPr lang="en-ID" sz="2400" b="1" i="0" dirty="0" err="1">
                <a:solidFill>
                  <a:srgbClr val="202124"/>
                </a:solidFill>
                <a:effectLst/>
                <a:latin typeface="arial" panose="020B0604020202020204" pitchFamily="34" charset="0"/>
              </a:rPr>
              <a:t>Konsumtif</a:t>
            </a:r>
            <a:r>
              <a:rPr lang="en-ID" sz="2400" b="1" i="0" dirty="0">
                <a:solidFill>
                  <a:srgbClr val="202124"/>
                </a:solidFill>
                <a:effectLst/>
                <a:latin typeface="arial" panose="020B0604020202020204" pitchFamily="34" charset="0"/>
              </a:rPr>
              <a:t>. ...</a:t>
            </a:r>
          </a:p>
          <a:p>
            <a:pPr algn="l">
              <a:buFont typeface="+mj-lt"/>
              <a:buAutoNum type="arabicPeriod"/>
            </a:pPr>
            <a:r>
              <a:rPr lang="en-ID" sz="2400" b="1" i="0" dirty="0" err="1">
                <a:solidFill>
                  <a:srgbClr val="202124"/>
                </a:solidFill>
                <a:effectLst/>
                <a:latin typeface="arial" panose="020B0604020202020204" pitchFamily="34" charset="0"/>
              </a:rPr>
              <a:t>Kredit</a:t>
            </a:r>
            <a:r>
              <a:rPr lang="en-ID" sz="2400" b="1" i="0" dirty="0">
                <a:solidFill>
                  <a:srgbClr val="202124"/>
                </a:solidFill>
                <a:effectLst/>
                <a:latin typeface="arial" panose="020B0604020202020204" pitchFamily="34" charset="0"/>
              </a:rPr>
              <a:t> </a:t>
            </a:r>
            <a:r>
              <a:rPr lang="en-ID" sz="2400" b="1" i="0" dirty="0" err="1">
                <a:solidFill>
                  <a:srgbClr val="202124"/>
                </a:solidFill>
                <a:effectLst/>
                <a:latin typeface="arial" panose="020B0604020202020204" pitchFamily="34" charset="0"/>
              </a:rPr>
              <a:t>Jangka</a:t>
            </a:r>
            <a:r>
              <a:rPr lang="en-ID" sz="2400" b="1" i="0" dirty="0">
                <a:solidFill>
                  <a:srgbClr val="202124"/>
                </a:solidFill>
                <a:effectLst/>
                <a:latin typeface="arial" panose="020B0604020202020204" pitchFamily="34" charset="0"/>
              </a:rPr>
              <a:t> </a:t>
            </a:r>
            <a:r>
              <a:rPr lang="en-ID" sz="2400" b="1" i="0" dirty="0" err="1">
                <a:solidFill>
                  <a:srgbClr val="202124"/>
                </a:solidFill>
                <a:effectLst/>
                <a:latin typeface="arial" panose="020B0604020202020204" pitchFamily="34" charset="0"/>
              </a:rPr>
              <a:t>Pendek</a:t>
            </a:r>
            <a:r>
              <a:rPr lang="en-ID" sz="2400" b="1" i="0" dirty="0">
                <a:solidFill>
                  <a:srgbClr val="202124"/>
                </a:solidFill>
                <a:effectLst/>
                <a:latin typeface="arial" panose="020B0604020202020204" pitchFamily="34" charset="0"/>
              </a:rPr>
              <a:t>. ...</a:t>
            </a:r>
          </a:p>
          <a:p>
            <a:pPr algn="l">
              <a:buFont typeface="+mj-lt"/>
              <a:buAutoNum type="arabicPeriod"/>
            </a:pPr>
            <a:r>
              <a:rPr lang="en-ID" sz="2400" b="1" i="0" dirty="0" err="1">
                <a:solidFill>
                  <a:srgbClr val="202124"/>
                </a:solidFill>
                <a:effectLst/>
                <a:latin typeface="arial" panose="020B0604020202020204" pitchFamily="34" charset="0"/>
              </a:rPr>
              <a:t>Kredit</a:t>
            </a:r>
            <a:r>
              <a:rPr lang="en-ID" sz="2400" b="1" i="0" dirty="0">
                <a:solidFill>
                  <a:srgbClr val="202124"/>
                </a:solidFill>
                <a:effectLst/>
                <a:latin typeface="arial" panose="020B0604020202020204" pitchFamily="34" charset="0"/>
              </a:rPr>
              <a:t> </a:t>
            </a:r>
            <a:r>
              <a:rPr lang="en-ID" sz="2400" b="1" i="0" dirty="0" err="1">
                <a:solidFill>
                  <a:srgbClr val="202124"/>
                </a:solidFill>
                <a:effectLst/>
                <a:latin typeface="arial" panose="020B0604020202020204" pitchFamily="34" charset="0"/>
              </a:rPr>
              <a:t>Jangka</a:t>
            </a:r>
            <a:r>
              <a:rPr lang="en-ID" sz="2400" b="1" i="0" dirty="0">
                <a:solidFill>
                  <a:srgbClr val="202124"/>
                </a:solidFill>
                <a:effectLst/>
                <a:latin typeface="arial" panose="020B0604020202020204" pitchFamily="34" charset="0"/>
              </a:rPr>
              <a:t> </a:t>
            </a:r>
            <a:r>
              <a:rPr lang="en-ID" sz="2400" b="1" i="0" dirty="0" err="1">
                <a:solidFill>
                  <a:srgbClr val="202124"/>
                </a:solidFill>
                <a:effectLst/>
                <a:latin typeface="arial" panose="020B0604020202020204" pitchFamily="34" charset="0"/>
              </a:rPr>
              <a:t>Menengah</a:t>
            </a:r>
            <a:r>
              <a:rPr lang="en-ID" sz="2400" b="1" i="0" dirty="0">
                <a:solidFill>
                  <a:srgbClr val="202124"/>
                </a:solidFill>
                <a:effectLst/>
                <a:latin typeface="arial" panose="020B0604020202020204" pitchFamily="34" charset="0"/>
              </a:rPr>
              <a:t>. ...</a:t>
            </a:r>
          </a:p>
          <a:p>
            <a:pPr algn="l">
              <a:buFont typeface="+mj-lt"/>
              <a:buAutoNum type="arabicPeriod"/>
            </a:pPr>
            <a:r>
              <a:rPr lang="en-ID" sz="2400" b="1" i="0" dirty="0" err="1">
                <a:solidFill>
                  <a:srgbClr val="202124"/>
                </a:solidFill>
                <a:effectLst/>
                <a:latin typeface="arial" panose="020B0604020202020204" pitchFamily="34" charset="0"/>
              </a:rPr>
              <a:t>Kredit</a:t>
            </a:r>
            <a:r>
              <a:rPr lang="en-ID" sz="2400" b="1" i="0" dirty="0">
                <a:solidFill>
                  <a:srgbClr val="202124"/>
                </a:solidFill>
                <a:effectLst/>
                <a:latin typeface="arial" panose="020B0604020202020204" pitchFamily="34" charset="0"/>
              </a:rPr>
              <a:t> </a:t>
            </a:r>
            <a:r>
              <a:rPr lang="en-ID" sz="2400" b="1" i="0" dirty="0" err="1">
                <a:solidFill>
                  <a:srgbClr val="202124"/>
                </a:solidFill>
                <a:effectLst/>
                <a:latin typeface="arial" panose="020B0604020202020204" pitchFamily="34" charset="0"/>
              </a:rPr>
              <a:t>Jangka</a:t>
            </a:r>
            <a:r>
              <a:rPr lang="en-ID" sz="2400" b="1" i="0" dirty="0">
                <a:solidFill>
                  <a:srgbClr val="202124"/>
                </a:solidFill>
                <a:effectLst/>
                <a:latin typeface="arial" panose="020B0604020202020204" pitchFamily="34" charset="0"/>
              </a:rPr>
              <a:t> Panjang</a:t>
            </a:r>
          </a:p>
        </p:txBody>
      </p:sp>
    </p:spTree>
    <p:extLst>
      <p:ext uri="{BB962C8B-B14F-4D97-AF65-F5344CB8AC3E}">
        <p14:creationId xmlns:p14="http://schemas.microsoft.com/office/powerpoint/2010/main" val="2193914433"/>
      </p:ext>
    </p:extLst>
  </p:cSld>
  <p:clrMapOvr>
    <a:masterClrMapping/>
  </p:clrMapOvr>
</p:sld>
</file>

<file path=ppt/theme/theme1.xml><?xml version="1.0" encoding="utf-8"?>
<a:theme xmlns:a="http://schemas.openxmlformats.org/drawingml/2006/main" name="1_RetrospectVTI">
  <a:themeElements>
    <a:clrScheme name="Custom 34">
      <a:dk1>
        <a:sysClr val="windowText" lastClr="000000"/>
      </a:dk1>
      <a:lt1>
        <a:sysClr val="window" lastClr="FFFFFF"/>
      </a:lt1>
      <a:dk2>
        <a:srgbClr val="39302A"/>
      </a:dk2>
      <a:lt2>
        <a:srgbClr val="E5DEDB"/>
      </a:lt2>
      <a:accent1>
        <a:srgbClr val="EC7016"/>
      </a:accent1>
      <a:accent2>
        <a:srgbClr val="F8931D"/>
      </a:accent2>
      <a:accent3>
        <a:srgbClr val="CE8D3E"/>
      </a:accent3>
      <a:accent4>
        <a:srgbClr val="E64823"/>
      </a:accent4>
      <a:accent5>
        <a:srgbClr val="FFCA08"/>
      </a:accent5>
      <a:accent6>
        <a:srgbClr val="9C6A6A"/>
      </a:accent6>
      <a:hlink>
        <a:srgbClr val="2998E3"/>
      </a:hlink>
      <a:folHlink>
        <a:srgbClr val="7F723D"/>
      </a:folHlink>
    </a:clrScheme>
    <a:fontScheme name="Retrospect">
      <a:majorFont>
        <a:latin typeface="Bookman Old Style"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VTI" id="{ABE3C30C-0FC0-4450-828E-52DE70F1BCCB}" vid="{A6E2497D-935A-4CFD-B9FD-6DCB15FA68BF}"/>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410dd7f93c95333ffa1b60ed6adedd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a936d9baba76aa3866493feff160faab"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03EEFF0-FB57-4CB4-8BFC-DF397689E2ED}">
  <ds:schemaRefs>
    <ds:schemaRef ds:uri="http://schemas.microsoft.com/office/2006/metadata/properties"/>
    <ds:schemaRef ds:uri="http://schemas.microsoft.com/office/infopath/2007/PartnerControls"/>
    <ds:schemaRef ds:uri="71af3243-3dd4-4a8d-8c0d-dd76da1f02a5"/>
  </ds:schemaRefs>
</ds:datastoreItem>
</file>

<file path=customXml/itemProps2.xml><?xml version="1.0" encoding="utf-8"?>
<ds:datastoreItem xmlns:ds="http://schemas.openxmlformats.org/officeDocument/2006/customXml" ds:itemID="{AA3F7EDC-E5B4-4BBC-9D2A-CBE6D46C37AD}">
  <ds:schemaRefs>
    <ds:schemaRef ds:uri="http://schemas.microsoft.com/sharepoint/v3/contenttype/forms"/>
  </ds:schemaRefs>
</ds:datastoreItem>
</file>

<file path=customXml/itemProps3.xml><?xml version="1.0" encoding="utf-8"?>
<ds:datastoreItem xmlns:ds="http://schemas.openxmlformats.org/officeDocument/2006/customXml" ds:itemID="{93932EF5-314F-409E-8020-FEE5FA0795B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{6AF569BE-689F-4DA6-8145-F55E7DE4770E}tf22712842_win32</Template>
  <TotalTime>38</TotalTime>
  <Words>158</Words>
  <Application>Microsoft Office PowerPoint</Application>
  <PresentationFormat>Widescreen</PresentationFormat>
  <Paragraphs>12</Paragraphs>
  <Slides>3</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vt:i4>
      </vt:variant>
    </vt:vector>
  </HeadingPairs>
  <TitlesOfParts>
    <vt:vector size="10" baseType="lpstr">
      <vt:lpstr>Adobe Garamond Pro Bold</vt:lpstr>
      <vt:lpstr>Arial</vt:lpstr>
      <vt:lpstr>Arial Black</vt:lpstr>
      <vt:lpstr>Bookman Old Style</vt:lpstr>
      <vt:lpstr>Calibri</vt:lpstr>
      <vt:lpstr>Franklin Gothic Book</vt:lpstr>
      <vt:lpstr>1_RetrospectVTI</vt:lpstr>
      <vt:lpstr>Pengertian Kredit menurut UU No. 10 Thn 1998 Tentang Perbankan Pasal 1 angka 11: Kredit adalah penyediaan uang atau tagihan yang dapat dipersamakan dengan itu, berdasarkan persetujuan atau kesepakatan pinjam-meminjam antara bank dengan pihak lain yang mewajibkan pihak peminjam untuk melunasi utangnya setelah jangka waktu tertentu dengan pemberian bunga; </vt:lpstr>
      <vt:lpstr>Kredit Modal Usaha  Kredit Modal Usaha adalah kredit yang diperuntukkan sebagai modal untuk aktivitas operasional usaha ataupun investasi untuk pengembangan usaha. Apabila piutang usaha anda mundur atau anda ingin melakukan ekspansi usaha, kredit modal usaha merupakan pilihan yang tepat.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Lorem Ipsum</dc:title>
  <dc:creator>sitinurhasanahsarmili@outlook.com</dc:creator>
  <cp:lastModifiedBy>sitinurhasanahsarmili@outlook.com</cp:lastModifiedBy>
  <cp:revision>4</cp:revision>
  <dcterms:created xsi:type="dcterms:W3CDTF">2021-10-31T06:19:18Z</dcterms:created>
  <dcterms:modified xsi:type="dcterms:W3CDTF">2021-10-31T06:58:02Z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