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0" r:id="rId2"/>
    <p:sldId id="394" r:id="rId3"/>
    <p:sldId id="395" r:id="rId4"/>
    <p:sldId id="396" r:id="rId5"/>
    <p:sldId id="397" r:id="rId6"/>
    <p:sldId id="393" r:id="rId7"/>
    <p:sldId id="398" r:id="rId8"/>
    <p:sldId id="402" r:id="rId9"/>
    <p:sldId id="403" r:id="rId10"/>
    <p:sldId id="404" r:id="rId11"/>
    <p:sldId id="405" r:id="rId12"/>
    <p:sldId id="407" r:id="rId13"/>
    <p:sldId id="406" r:id="rId14"/>
    <p:sldId id="408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94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r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7/6/2022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0" name="Group 29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30CAC-04D3-491C-3322-DEE0DC2C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CCBC-6F9E-4C7F-91EA-BA8A11F6FD05}" type="datetimeFigureOut">
              <a:rPr lang="en-ID" smtClean="0"/>
              <a:t>06/07/2022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94288-4471-957B-15DA-EEE0B0E7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B6A3F-8ECA-2DF2-2FE6-70F94D6C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9813-310D-4C92-94BF-76B6776A1D4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7210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7/6/2022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4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/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/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 hasCustomPrompt="1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/>
          <p:cNvSpPr>
            <a:spLocks noGrp="1"/>
          </p:cNvSpPr>
          <p:nvPr>
            <p:ph type="tbl" sz="quarter" idx="10" hasCustomPrompt="1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/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/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/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/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/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/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/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/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/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/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/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A8E82-58CD-E045-8B98-B7A85B79B752}" type="datetime4">
              <a:rPr lang="en-US" smtClean="0"/>
              <a:t>July 6, 2022</a:t>
            </a:fld>
            <a:endParaRPr lang="en-US" dirty="0">
              <a:latin typeface="+mn-lt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Annual Review</a:t>
            </a:r>
            <a:endParaRPr lang="en-US" b="0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9372" y="1349829"/>
            <a:ext cx="6909254" cy="2830285"/>
          </a:xfrm>
        </p:spPr>
        <p:txBody>
          <a:bodyPr/>
          <a:lstStyle/>
          <a:p>
            <a:r>
              <a:rPr lang="en-US" dirty="0" err="1" smtClean="0"/>
              <a:t>Penjaminan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0" y="4549553"/>
            <a:ext cx="6372225" cy="1619018"/>
          </a:xfrm>
        </p:spPr>
        <p:txBody>
          <a:bodyPr/>
          <a:lstStyle/>
          <a:p>
            <a:r>
              <a:rPr lang="en-ID" sz="2000" b="1" dirty="0" err="1" smtClean="0">
                <a:solidFill>
                  <a:srgbClr val="00B050"/>
                </a:solidFill>
              </a:rPr>
              <a:t>Dr.</a:t>
            </a:r>
            <a:r>
              <a:rPr lang="en-ID" sz="2000" b="1" dirty="0" smtClean="0">
                <a:solidFill>
                  <a:srgbClr val="00B050"/>
                </a:solidFill>
              </a:rPr>
              <a:t> Ir. Melya Riniarti, S.P., </a:t>
            </a:r>
            <a:r>
              <a:rPr lang="en-ID" sz="2000" b="1" dirty="0" err="1" smtClean="0">
                <a:solidFill>
                  <a:srgbClr val="00B050"/>
                </a:solidFill>
              </a:rPr>
              <a:t>M.Si</a:t>
            </a:r>
            <a:r>
              <a:rPr lang="en-ID" sz="2000" b="1" dirty="0" smtClean="0">
                <a:solidFill>
                  <a:srgbClr val="00B050"/>
                </a:solidFill>
              </a:rPr>
              <a:t>.</a:t>
            </a:r>
          </a:p>
          <a:p>
            <a:r>
              <a:rPr lang="en-ID" sz="2000" b="1" dirty="0" err="1" smtClean="0">
                <a:solidFill>
                  <a:srgbClr val="00B050"/>
                </a:solidFill>
              </a:rPr>
              <a:t>Kepala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Pusat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Penjaminan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Mutu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ID" sz="2000" b="1" dirty="0" err="1" smtClean="0">
                <a:solidFill>
                  <a:srgbClr val="00B050"/>
                </a:solidFill>
              </a:rPr>
              <a:t>Lembaga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Pengembangan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Pembelajaran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dan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Penjaminan</a:t>
            </a:r>
            <a:r>
              <a:rPr lang="en-ID" sz="2000" b="1" dirty="0" smtClean="0">
                <a:solidFill>
                  <a:srgbClr val="00B050"/>
                </a:solidFill>
              </a:rPr>
              <a:t> </a:t>
            </a:r>
            <a:r>
              <a:rPr lang="en-ID" sz="2000" b="1" dirty="0" err="1" smtClean="0">
                <a:solidFill>
                  <a:srgbClr val="00B050"/>
                </a:solidFill>
              </a:rPr>
              <a:t>Mutu</a:t>
            </a:r>
            <a:r>
              <a:rPr lang="en-ID" sz="2000" b="1" dirty="0" smtClean="0">
                <a:solidFill>
                  <a:srgbClr val="00B050"/>
                </a:solidFill>
              </a:rPr>
              <a:t> (LP3M) </a:t>
            </a:r>
            <a:r>
              <a:rPr lang="en-ID" sz="2000" b="1" dirty="0" err="1" smtClean="0">
                <a:solidFill>
                  <a:srgbClr val="00B050"/>
                </a:solidFill>
              </a:rPr>
              <a:t>Universitas</a:t>
            </a:r>
            <a:r>
              <a:rPr lang="en-ID" sz="2000" b="1" dirty="0" smtClean="0">
                <a:solidFill>
                  <a:srgbClr val="00B050"/>
                </a:solidFill>
              </a:rPr>
              <a:t> Lampung</a:t>
            </a:r>
            <a:endParaRPr lang="en-ID" sz="20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14" y="349431"/>
            <a:ext cx="2454275" cy="241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DB26-2CEF-4DBE-8B18-C99036A173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87A2E-3411-4AED-A0B5-2E893BE116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D64ED-1A5A-4E30-8A77-1272C76A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48"/>
            <a:ext cx="12192000" cy="6589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8865A-B697-4C91-8319-5C0D5CCB0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4F76-0957-4AF0-B7A3-5EBCF1ECB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1DD86-2355-4B1F-B687-E0B6899EC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01886-14FA-461F-90EB-F93C64EB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32"/>
            <a:ext cx="12192000" cy="6984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C2B7C-90E9-449D-9686-A11CB254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91ABF-48E3-47AE-BD2B-7792AFE0D632}" type="datetime1">
              <a:rPr lang="en-US" smtClean="0"/>
              <a:t>7/6/2022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423" t="21578" r="15530" b="15730"/>
          <a:stretch/>
        </p:blipFill>
        <p:spPr>
          <a:xfrm>
            <a:off x="1959428" y="726077"/>
            <a:ext cx="8853714" cy="45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E9BC-21EC-4E87-BAFC-E69097AFA073}" type="datetime1">
              <a:rPr lang="en-US" smtClean="0"/>
              <a:t>7/6/2022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375" t="10863" r="3594" b="6845"/>
          <a:stretch/>
        </p:blipFill>
        <p:spPr>
          <a:xfrm>
            <a:off x="217714" y="337458"/>
            <a:ext cx="1197428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3615-BF49-4961-91F9-62A6247AE63F}" type="datetime1">
              <a:rPr lang="en-ID" smtClean="0"/>
              <a:t>06/07/2022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F9813-310D-4C92-94BF-76B6776A1D48}" type="slidenum">
              <a:rPr lang="en-ID" smtClean="0"/>
              <a:t>14</a:t>
            </a:fld>
            <a:endParaRPr lang="en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446" t="11656" r="14750" b="16121"/>
          <a:stretch/>
        </p:blipFill>
        <p:spPr>
          <a:xfrm>
            <a:off x="2510971" y="624114"/>
            <a:ext cx="8171543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343" y="2417498"/>
            <a:ext cx="4903377" cy="610863"/>
          </a:xfrm>
        </p:spPr>
        <p:txBody>
          <a:bodyPr>
            <a:normAutofit/>
          </a:bodyPr>
          <a:lstStyle/>
          <a:p>
            <a:r>
              <a:rPr lang="en-US" i="1" dirty="0"/>
              <a:t>Thank you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Thanks to your commitment and strong work ethic, we know next year will be even better than the last. </a:t>
            </a:r>
          </a:p>
          <a:p>
            <a:r>
              <a:rPr lang="en-US" dirty="0"/>
              <a:t>We look forward to working together. 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 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LP3M UNILA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Video 19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305" r="33528" b="-1"/>
          <a:stretch>
            <a:fillRect/>
          </a:stretch>
        </p:blipFill>
        <p:spPr>
          <a:xfrm>
            <a:off x="-2946" y="10"/>
            <a:ext cx="6098946" cy="685799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noFill/>
        </p:spPr>
      </p:pic>
      <p:sp>
        <p:nvSpPr>
          <p:cNvPr id="3" name="Text Placeholder 8"/>
          <p:cNvSpPr>
            <a:spLocks noGrp="1"/>
          </p:cNvSpPr>
          <p:nvPr/>
        </p:nvSpPr>
        <p:spPr>
          <a:xfrm>
            <a:off x="6517640" y="356870"/>
            <a:ext cx="4914900" cy="17589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   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Bersinergi dan 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Berinovasi demi 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Negeri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7C06-F9F9-48F8-B12B-92B5B9501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57912-C786-4B9A-9667-22541AD55A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A12E9-C374-4B79-A100-04A5CD04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51"/>
            <a:ext cx="12192000" cy="6517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8DDC1-1818-4015-BEDA-B3448488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5650-3E44-4EB4-8CB8-3D1901B80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7393-3AAE-4BA3-AECE-7785394655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857DC-1EEB-49B3-935A-0399FDAD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80"/>
            <a:ext cx="12192000" cy="6605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9487B-52B5-432A-8D3B-140AB34A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258" y="170051"/>
            <a:ext cx="1259326" cy="12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6C02-BBE3-4A27-AE04-2092ECFCF6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6DCB0-27A7-4E38-AA99-6E5E8859DC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7B84F-D740-460F-86AF-99F49658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62"/>
            <a:ext cx="12239491" cy="66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34F2-7148-4081-A766-AAEA01D25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7FFBF-D841-43A3-BF6B-03D6982DB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39E94-B76C-46CD-AEFE-4C19688A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"/>
            <a:ext cx="12216283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5" t="13229" r="3887" b="4024"/>
          <a:stretch/>
        </p:blipFill>
        <p:spPr>
          <a:xfrm>
            <a:off x="1762539" y="238539"/>
            <a:ext cx="8613914" cy="5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4E4DB-7D46-4E00-80BE-0798527E6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F6217-D286-4A26-BB5D-B726BB993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ABABE-81D6-460B-898F-75DAA35A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4"/>
            <a:ext cx="12192000" cy="679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AFB98-54E9-4DDE-8C9E-B51B7997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A3BB-482F-41D6-850B-92B05277A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62A85-2ACB-4B14-A9F5-13A0F57CF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0AAE2-BC99-4942-8A5E-68DEDAA3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24"/>
            <a:ext cx="12192000" cy="6593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671DAC-0D62-44C9-BA60-80547E11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EC48-8C00-4F84-9E0A-DF7412FD02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D56D6-A1DB-4C95-83D9-49E0D052F7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3C199-47E9-4D21-86B9-F124309D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74"/>
            <a:ext cx="12192000" cy="6584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43923-0F0D-411E-BC2A-3CF9107C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347" y="170051"/>
            <a:ext cx="1358237" cy="13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1254</TotalTime>
  <Words>75</Words>
  <Application>Microsoft Office PowerPoint</Application>
  <PresentationFormat>Widescreen</PresentationFormat>
  <Paragraphs>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Bahnschrift Condensed</vt:lpstr>
      <vt:lpstr>Calibri</vt:lpstr>
      <vt:lpstr>Franklin Gothic Book</vt:lpstr>
      <vt:lpstr>Franklin Gothic Demi</vt:lpstr>
      <vt:lpstr>Sagona ExtraLight</vt:lpstr>
      <vt:lpstr>Wingdings</vt:lpstr>
      <vt:lpstr>Theme1</vt:lpstr>
      <vt:lpstr>Penjaminan Mutu Pembelajaran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 Mutu Internal 2021</dc:title>
  <dc:creator>Tristiyanto Tristiyanto</dc:creator>
  <cp:lastModifiedBy>Lenovo</cp:lastModifiedBy>
  <cp:revision>58</cp:revision>
  <dcterms:created xsi:type="dcterms:W3CDTF">2021-10-22T07:25:00Z</dcterms:created>
  <dcterms:modified xsi:type="dcterms:W3CDTF">2022-07-06T04:09:05Z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32A428B06709451E987453FF1A8E46AA</vt:lpwstr>
  </property>
  <property fmtid="{D5CDD505-2E9C-101B-9397-08002B2CF9AE}" pid="4" name="KSOProductBuildVer">
    <vt:lpwstr>1033-11.2.0.10351</vt:lpwstr>
  </property>
</Properties>
</file>