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ppt/slideLayouts/slideLayout60.xml" ContentType="application/vnd.openxmlformats-officedocument.presentationml.slideLayout+xml"/>
  <Override PartName="/ppt/theme/theme3.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0" r:id="rId1"/>
    <p:sldMasterId id="2147483711" r:id="rId2"/>
    <p:sldMasterId id="2147483712" r:id="rId3"/>
    <p:sldMasterId id="2147483713" r:id="rId4"/>
  </p:sldMasterIdLst>
  <p:notesMasterIdLst>
    <p:notesMasterId r:id="rId25"/>
  </p:notesMasterIdLst>
  <p:sldIdLst>
    <p:sldId id="256" r:id="rId5"/>
    <p:sldId id="258" r:id="rId6"/>
    <p:sldId id="259" r:id="rId7"/>
    <p:sldId id="272" r:id="rId8"/>
    <p:sldId id="261" r:id="rId9"/>
    <p:sldId id="260" r:id="rId10"/>
    <p:sldId id="262" r:id="rId11"/>
    <p:sldId id="266" r:id="rId12"/>
    <p:sldId id="277" r:id="rId13"/>
    <p:sldId id="293" r:id="rId14"/>
    <p:sldId id="264" r:id="rId15"/>
    <p:sldId id="269" r:id="rId16"/>
    <p:sldId id="263" r:id="rId17"/>
    <p:sldId id="268" r:id="rId18"/>
    <p:sldId id="274" r:id="rId19"/>
    <p:sldId id="314" r:id="rId20"/>
    <p:sldId id="278" r:id="rId21"/>
    <p:sldId id="313" r:id="rId22"/>
    <p:sldId id="302" r:id="rId23"/>
    <p:sldId id="285" r:id="rId2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CC03BCD-AF08-4FFA-B0C3-CE49C7C36783}">
  <a:tblStyle styleId="{BCC03BCD-AF08-4FFA-B0C3-CE49C7C3678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presProps" Target="presProps.xml" /><Relationship Id="rId3" Type="http://schemas.openxmlformats.org/officeDocument/2006/relationships/slideMaster" Target="slideMasters/slideMaster3.xml" /><Relationship Id="rId21" Type="http://schemas.openxmlformats.org/officeDocument/2006/relationships/slide" Target="slides/slide17.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notesMaster" Target="notesMasters/notesMaster1.xml" /><Relationship Id="rId2" Type="http://schemas.openxmlformats.org/officeDocument/2006/relationships/slideMaster" Target="slideMasters/slideMaster2.xml" /><Relationship Id="rId16" Type="http://schemas.openxmlformats.org/officeDocument/2006/relationships/slide" Target="slides/slide12.xml" /><Relationship Id="rId20" Type="http://schemas.openxmlformats.org/officeDocument/2006/relationships/slide" Target="slides/slide16.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theme" Target="theme/theme1.xml" /><Relationship Id="rId10" Type="http://schemas.openxmlformats.org/officeDocument/2006/relationships/slide" Target="slides/slide6.xml" /><Relationship Id="rId19" Type="http://schemas.openxmlformats.org/officeDocument/2006/relationships/slide" Target="slides/slide15.xml" /><Relationship Id="rId4" Type="http://schemas.openxmlformats.org/officeDocument/2006/relationships/slideMaster" Target="slideMasters/slideMaster4.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Google Shape;61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2" name="Google Shape;61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0"/>
        <p:cNvGrpSpPr/>
        <p:nvPr/>
      </p:nvGrpSpPr>
      <p:grpSpPr>
        <a:xfrm>
          <a:off x="0" y="0"/>
          <a:ext cx="0" cy="0"/>
          <a:chOff x="0" y="0"/>
          <a:chExt cx="0" cy="0"/>
        </a:xfrm>
      </p:grpSpPr>
      <p:sp>
        <p:nvSpPr>
          <p:cNvPr id="2261" name="Google Shape;2261;g8a1f552b24_0_2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2" name="Google Shape;2262;g8a1f552b24_0_2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4"/>
        <p:cNvGrpSpPr/>
        <p:nvPr/>
      </p:nvGrpSpPr>
      <p:grpSpPr>
        <a:xfrm>
          <a:off x="0" y="0"/>
          <a:ext cx="0" cy="0"/>
          <a:chOff x="0" y="0"/>
          <a:chExt cx="0" cy="0"/>
        </a:xfrm>
      </p:grpSpPr>
      <p:sp>
        <p:nvSpPr>
          <p:cNvPr id="1125" name="Google Shape;1125;g113efd2e847_0_5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6" name="Google Shape;1126;g113efd2e847_0_5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1"/>
        <p:cNvGrpSpPr/>
        <p:nvPr/>
      </p:nvGrpSpPr>
      <p:grpSpPr>
        <a:xfrm>
          <a:off x="0" y="0"/>
          <a:ext cx="0" cy="0"/>
          <a:chOff x="0" y="0"/>
          <a:chExt cx="0" cy="0"/>
        </a:xfrm>
      </p:grpSpPr>
      <p:sp>
        <p:nvSpPr>
          <p:cNvPr id="1412" name="Google Shape;1412;g8a1f552b24_0_10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3" name="Google Shape;1413;g8a1f552b24_0_10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7"/>
        <p:cNvGrpSpPr/>
        <p:nvPr/>
      </p:nvGrpSpPr>
      <p:grpSpPr>
        <a:xfrm>
          <a:off x="0" y="0"/>
          <a:ext cx="0" cy="0"/>
          <a:chOff x="0" y="0"/>
          <a:chExt cx="0" cy="0"/>
        </a:xfrm>
      </p:grpSpPr>
      <p:sp>
        <p:nvSpPr>
          <p:cNvPr id="988" name="Google Shape;988;g113efd2e847_0_5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9" name="Google Shape;989;g113efd2e847_0_5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5"/>
        <p:cNvGrpSpPr/>
        <p:nvPr/>
      </p:nvGrpSpPr>
      <p:grpSpPr>
        <a:xfrm>
          <a:off x="0" y="0"/>
          <a:ext cx="0" cy="0"/>
          <a:chOff x="0" y="0"/>
          <a:chExt cx="0" cy="0"/>
        </a:xfrm>
      </p:grpSpPr>
      <p:sp>
        <p:nvSpPr>
          <p:cNvPr id="1406" name="Google Shape;1406;g8a1f552b24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7" name="Google Shape;1407;g8a1f552b24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5"/>
        <p:cNvGrpSpPr/>
        <p:nvPr/>
      </p:nvGrpSpPr>
      <p:grpSpPr>
        <a:xfrm>
          <a:off x="0" y="0"/>
          <a:ext cx="0" cy="0"/>
          <a:chOff x="0" y="0"/>
          <a:chExt cx="0" cy="0"/>
        </a:xfrm>
      </p:grpSpPr>
      <p:sp>
        <p:nvSpPr>
          <p:cNvPr id="1646" name="Google Shape;1646;g113efd2e847_0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7" name="Google Shape;1647;g113efd2e847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0"/>
        <p:cNvGrpSpPr/>
        <p:nvPr/>
      </p:nvGrpSpPr>
      <p:grpSpPr>
        <a:xfrm>
          <a:off x="0" y="0"/>
          <a:ext cx="0" cy="0"/>
          <a:chOff x="0" y="0"/>
          <a:chExt cx="0" cy="0"/>
        </a:xfrm>
      </p:grpSpPr>
      <p:sp>
        <p:nvSpPr>
          <p:cNvPr id="3311" name="Google Shape;3311;g117166c7dac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12" name="Google Shape;3312;g117166c7dac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2"/>
        <p:cNvGrpSpPr/>
        <p:nvPr/>
      </p:nvGrpSpPr>
      <p:grpSpPr>
        <a:xfrm>
          <a:off x="0" y="0"/>
          <a:ext cx="0" cy="0"/>
          <a:chOff x="0" y="0"/>
          <a:chExt cx="0" cy="0"/>
        </a:xfrm>
      </p:grpSpPr>
      <p:sp>
        <p:nvSpPr>
          <p:cNvPr id="1793" name="Google Shape;1793;g113efd2e847_0_18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4" name="Google Shape;1794;g113efd2e847_0_18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0"/>
        <p:cNvGrpSpPr/>
        <p:nvPr/>
      </p:nvGrpSpPr>
      <p:grpSpPr>
        <a:xfrm>
          <a:off x="0" y="0"/>
          <a:ext cx="0" cy="0"/>
          <a:chOff x="0" y="0"/>
          <a:chExt cx="0" cy="0"/>
        </a:xfrm>
      </p:grpSpPr>
      <p:sp>
        <p:nvSpPr>
          <p:cNvPr id="3221" name="Google Shape;3221;g117166c7dac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22" name="Google Shape;3222;g117166c7dac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5"/>
        <p:cNvGrpSpPr/>
        <p:nvPr/>
      </p:nvGrpSpPr>
      <p:grpSpPr>
        <a:xfrm>
          <a:off x="0" y="0"/>
          <a:ext cx="0" cy="0"/>
          <a:chOff x="0" y="0"/>
          <a:chExt cx="0" cy="0"/>
        </a:xfrm>
      </p:grpSpPr>
      <p:sp>
        <p:nvSpPr>
          <p:cNvPr id="2486" name="Google Shape;2486;g113efd2e847_0_6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7" name="Google Shape;2487;g113efd2e847_0_6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5"/>
        <p:cNvGrpSpPr/>
        <p:nvPr/>
      </p:nvGrpSpPr>
      <p:grpSpPr>
        <a:xfrm>
          <a:off x="0" y="0"/>
          <a:ext cx="0" cy="0"/>
          <a:chOff x="0" y="0"/>
          <a:chExt cx="0" cy="0"/>
        </a:xfrm>
      </p:grpSpPr>
      <p:sp>
        <p:nvSpPr>
          <p:cNvPr id="676" name="Google Shape;676;g8a1f552b24_0_7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7" name="Google Shape;677;g8a1f552b24_0_7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8"/>
        <p:cNvGrpSpPr/>
        <p:nvPr/>
      </p:nvGrpSpPr>
      <p:grpSpPr>
        <a:xfrm>
          <a:off x="0" y="0"/>
          <a:ext cx="0" cy="0"/>
          <a:chOff x="0" y="0"/>
          <a:chExt cx="0" cy="0"/>
        </a:xfrm>
      </p:grpSpPr>
      <p:sp>
        <p:nvSpPr>
          <p:cNvPr id="2069" name="Google Shape;2069;g113efd2e847_0_18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0" name="Google Shape;2070;g113efd2e847_0_18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2"/>
        <p:cNvGrpSpPr/>
        <p:nvPr/>
      </p:nvGrpSpPr>
      <p:grpSpPr>
        <a:xfrm>
          <a:off x="0" y="0"/>
          <a:ext cx="0" cy="0"/>
          <a:chOff x="0" y="0"/>
          <a:chExt cx="0" cy="0"/>
        </a:xfrm>
      </p:grpSpPr>
      <p:sp>
        <p:nvSpPr>
          <p:cNvPr id="693" name="Google Shape;693;g115414e455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4" name="Google Shape;694;g115414e455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6"/>
        <p:cNvGrpSpPr/>
        <p:nvPr/>
      </p:nvGrpSpPr>
      <p:grpSpPr>
        <a:xfrm>
          <a:off x="0" y="0"/>
          <a:ext cx="0" cy="0"/>
          <a:chOff x="0" y="0"/>
          <a:chExt cx="0" cy="0"/>
        </a:xfrm>
      </p:grpSpPr>
      <p:sp>
        <p:nvSpPr>
          <p:cNvPr id="1527" name="Google Shape;1527;g115414e4555_0_6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8" name="Google Shape;1528;g115414e4555_0_6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3"/>
        <p:cNvGrpSpPr/>
        <p:nvPr/>
      </p:nvGrpSpPr>
      <p:grpSpPr>
        <a:xfrm>
          <a:off x="0" y="0"/>
          <a:ext cx="0" cy="0"/>
          <a:chOff x="0" y="0"/>
          <a:chExt cx="0" cy="0"/>
        </a:xfrm>
      </p:grpSpPr>
      <p:sp>
        <p:nvSpPr>
          <p:cNvPr id="854" name="Google Shape;854;g115414e4555_0_5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5" name="Google Shape;855;g115414e4555_0_5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4"/>
        <p:cNvGrpSpPr/>
        <p:nvPr/>
      </p:nvGrpSpPr>
      <p:grpSpPr>
        <a:xfrm>
          <a:off x="0" y="0"/>
          <a:ext cx="0" cy="0"/>
          <a:chOff x="0" y="0"/>
          <a:chExt cx="0" cy="0"/>
        </a:xfrm>
      </p:grpSpPr>
      <p:sp>
        <p:nvSpPr>
          <p:cNvPr id="805" name="Google Shape;805;g966b42add8_4_11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6" name="Google Shape;806;g966b42add8_4_1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Google Shape;922;g8a1f552b24_0_1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3" name="Google Shape;923;g8a1f552b24_0_1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7"/>
        <p:cNvGrpSpPr/>
        <p:nvPr/>
      </p:nvGrpSpPr>
      <p:grpSpPr>
        <a:xfrm>
          <a:off x="0" y="0"/>
          <a:ext cx="0" cy="0"/>
          <a:chOff x="0" y="0"/>
          <a:chExt cx="0" cy="0"/>
        </a:xfrm>
      </p:grpSpPr>
      <p:sp>
        <p:nvSpPr>
          <p:cNvPr id="1278" name="Google Shape;1278;g966b42add8_4_9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9" name="Google Shape;1279;g966b42add8_4_9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9"/>
        <p:cNvGrpSpPr/>
        <p:nvPr/>
      </p:nvGrpSpPr>
      <p:grpSpPr>
        <a:xfrm>
          <a:off x="0" y="0"/>
          <a:ext cx="0" cy="0"/>
          <a:chOff x="0" y="0"/>
          <a:chExt cx="0" cy="0"/>
        </a:xfrm>
      </p:grpSpPr>
      <p:sp>
        <p:nvSpPr>
          <p:cNvPr id="1770" name="Google Shape;1770;g8a1f552b24_0_1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1" name="Google Shape;1771;g8a1f552b24_0_1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21.xml.rels><?xml version="1.0" encoding="UTF-8" standalone="yes"?>
<Relationships xmlns="http://schemas.openxmlformats.org/package/2006/relationships"><Relationship Id="rId3" Type="http://schemas.openxmlformats.org/officeDocument/2006/relationships/slide" Target="../slides/slide18.xml"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 Id="rId6" Type="http://schemas.openxmlformats.org/officeDocument/2006/relationships/hyperlink" Target="https://www.freepik.com/" TargetMode="External" /><Relationship Id="rId5" Type="http://schemas.openxmlformats.org/officeDocument/2006/relationships/hyperlink" Target="https://www.flaticon.com/" TargetMode="External" /><Relationship Id="rId4" Type="http://schemas.openxmlformats.org/officeDocument/2006/relationships/hyperlink" Target="https://slidesgo.com/" TargetMode="Externa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51.xml.rels><?xml version="1.0" encoding="UTF-8" standalone="yes"?>
<Relationships xmlns="http://schemas.openxmlformats.org/package/2006/relationships"><Relationship Id="rId3" Type="http://schemas.openxmlformats.org/officeDocument/2006/relationships/hyperlink" Target="http://bit.ly/2TyoMsr" TargetMode="External" /><Relationship Id="rId2" Type="http://schemas.openxmlformats.org/officeDocument/2006/relationships/hyperlink" Target="http://bit.ly/2Tynxth" TargetMode="External" /><Relationship Id="rId1" Type="http://schemas.openxmlformats.org/officeDocument/2006/relationships/slideMaster" Target="../slideMasters/slideMaster2.xml" /><Relationship Id="rId4" Type="http://schemas.openxmlformats.org/officeDocument/2006/relationships/hyperlink" Target="http://bit.ly/2TtBDfr" TargetMode="External" /></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8"/>
        <p:cNvGrpSpPr/>
        <p:nvPr/>
      </p:nvGrpSpPr>
      <p:grpSpPr>
        <a:xfrm>
          <a:off x="0" y="0"/>
          <a:ext cx="0" cy="0"/>
          <a:chOff x="0" y="0"/>
          <a:chExt cx="0" cy="0"/>
        </a:xfrm>
      </p:grpSpPr>
      <p:pic>
        <p:nvPicPr>
          <p:cNvPr id="9" name="Google Shape;9;p2"/>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pic>
        <p:nvPicPr>
          <p:cNvPr id="10" name="Google Shape;10;p2"/>
          <p:cNvPicPr preferRelativeResize="0"/>
          <p:nvPr/>
        </p:nvPicPr>
        <p:blipFill>
          <a:blip r:embed="rId3">
            <a:alphaModFix amt="55000"/>
          </a:blip>
          <a:stretch>
            <a:fillRect/>
          </a:stretch>
        </p:blipFill>
        <p:spPr>
          <a:xfrm>
            <a:off x="-3" y="0"/>
            <a:ext cx="3227225" cy="3330400"/>
          </a:xfrm>
          <a:prstGeom prst="rect">
            <a:avLst/>
          </a:prstGeom>
          <a:noFill/>
          <a:ln>
            <a:noFill/>
          </a:ln>
        </p:spPr>
      </p:pic>
      <p:sp>
        <p:nvSpPr>
          <p:cNvPr id="11" name="Google Shape;11;p2"/>
          <p:cNvSpPr txBox="1">
            <a:spLocks noGrp="1"/>
          </p:cNvSpPr>
          <p:nvPr>
            <p:ph type="ctrTitle"/>
          </p:nvPr>
        </p:nvSpPr>
        <p:spPr>
          <a:xfrm>
            <a:off x="4228725" y="1288138"/>
            <a:ext cx="4200900" cy="1850700"/>
          </a:xfrm>
          <a:prstGeom prst="rect">
            <a:avLst/>
          </a:prstGeom>
        </p:spPr>
        <p:txBody>
          <a:bodyPr spcFirstLastPara="1" wrap="square" lIns="91425" tIns="91425" rIns="91425" bIns="91425" anchor="ctr" anchorCtr="0">
            <a:noAutofit/>
          </a:bodyPr>
          <a:lstStyle>
            <a:lvl1pPr lvl="0" algn="r">
              <a:spcBef>
                <a:spcPts val="0"/>
              </a:spcBef>
              <a:spcAft>
                <a:spcPts val="0"/>
              </a:spcAft>
              <a:buSzPts val="4800"/>
              <a:buNone/>
              <a:defRPr sz="6100">
                <a:latin typeface="Libre Baskerville"/>
                <a:ea typeface="Libre Baskerville"/>
                <a:cs typeface="Libre Baskerville"/>
                <a:sym typeface="Libre Baskerville"/>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5562775" y="3062763"/>
            <a:ext cx="2867100" cy="7926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Clr>
                <a:schemeClr val="accent2"/>
              </a:buClr>
              <a:buSzPts val="18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lt2"/>
        </a:solidFill>
        <a:effectLst/>
      </p:bgPr>
    </p:bg>
    <p:spTree>
      <p:nvGrpSpPr>
        <p:cNvPr id="1" name="Shape 57"/>
        <p:cNvGrpSpPr/>
        <p:nvPr/>
      </p:nvGrpSpPr>
      <p:grpSpPr>
        <a:xfrm>
          <a:off x="0" y="0"/>
          <a:ext cx="0" cy="0"/>
          <a:chOff x="0" y="0"/>
          <a:chExt cx="0" cy="0"/>
        </a:xfrm>
      </p:grpSpPr>
      <p:pic>
        <p:nvPicPr>
          <p:cNvPr id="58" name="Google Shape;58;p11"/>
          <p:cNvPicPr preferRelativeResize="0"/>
          <p:nvPr/>
        </p:nvPicPr>
        <p:blipFill>
          <a:blip r:embed="rId2">
            <a:alphaModFix amt="35000"/>
          </a:blip>
          <a:stretch>
            <a:fillRect/>
          </a:stretch>
        </p:blipFill>
        <p:spPr>
          <a:xfrm>
            <a:off x="1176338" y="1157288"/>
            <a:ext cx="6791325" cy="2828925"/>
          </a:xfrm>
          <a:prstGeom prst="rect">
            <a:avLst/>
          </a:prstGeom>
          <a:noFill/>
          <a:ln>
            <a:noFill/>
          </a:ln>
        </p:spPr>
      </p:pic>
      <p:sp>
        <p:nvSpPr>
          <p:cNvPr id="59" name="Google Shape;59;p11"/>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1"/>
          <p:cNvSpPr txBox="1">
            <a:spLocks noGrp="1"/>
          </p:cNvSpPr>
          <p:nvPr>
            <p:ph type="body" idx="1"/>
          </p:nvPr>
        </p:nvSpPr>
        <p:spPr>
          <a:xfrm>
            <a:off x="714150" y="3285213"/>
            <a:ext cx="7715700" cy="363900"/>
          </a:xfrm>
          <a:prstGeom prst="rect">
            <a:avLst/>
          </a:prstGeom>
        </p:spPr>
        <p:txBody>
          <a:bodyPr spcFirstLastPara="1" wrap="square" lIns="91425" tIns="91425" rIns="91425" bIns="91425" anchor="t" anchorCtr="0">
            <a:noAutofit/>
          </a:bodyPr>
          <a:lstStyle>
            <a:lvl1pPr marL="457200" lvl="0" indent="-342900" algn="ctr" rtl="0">
              <a:lnSpc>
                <a:spcPct val="100000"/>
              </a:lnSpc>
              <a:spcBef>
                <a:spcPts val="0"/>
              </a:spcBef>
              <a:spcAft>
                <a:spcPts val="0"/>
              </a:spcAft>
              <a:buSzPts val="1800"/>
              <a:buChar char="●"/>
              <a:defRPr sz="1700"/>
            </a:lvl1pPr>
            <a:lvl2pPr marL="914400" lvl="1" indent="-342900" algn="ctr" rtl="0">
              <a:spcBef>
                <a:spcPts val="0"/>
              </a:spcBef>
              <a:spcAft>
                <a:spcPts val="0"/>
              </a:spcAft>
              <a:buSzPts val="1800"/>
              <a:buChar char="○"/>
              <a:defRPr/>
            </a:lvl2pPr>
            <a:lvl3pPr marL="1371600" lvl="2" indent="-342900" algn="ctr" rtl="0">
              <a:spcBef>
                <a:spcPts val="1600"/>
              </a:spcBef>
              <a:spcAft>
                <a:spcPts val="0"/>
              </a:spcAft>
              <a:buSzPts val="1800"/>
              <a:buChar char="■"/>
              <a:defRPr/>
            </a:lvl3pPr>
            <a:lvl4pPr marL="1828800" lvl="3" indent="-342900" algn="ctr" rtl="0">
              <a:spcBef>
                <a:spcPts val="1600"/>
              </a:spcBef>
              <a:spcAft>
                <a:spcPts val="0"/>
              </a:spcAft>
              <a:buSzPts val="1800"/>
              <a:buChar char="●"/>
              <a:defRPr/>
            </a:lvl4pPr>
            <a:lvl5pPr marL="2286000" lvl="4" indent="-342900" algn="ctr" rtl="0">
              <a:spcBef>
                <a:spcPts val="1600"/>
              </a:spcBef>
              <a:spcAft>
                <a:spcPts val="0"/>
              </a:spcAft>
              <a:buSzPts val="1800"/>
              <a:buChar char="○"/>
              <a:defRPr/>
            </a:lvl5pPr>
            <a:lvl6pPr marL="2743200" lvl="5" indent="-342900" algn="ctr" rtl="0">
              <a:spcBef>
                <a:spcPts val="1600"/>
              </a:spcBef>
              <a:spcAft>
                <a:spcPts val="0"/>
              </a:spcAft>
              <a:buSzPts val="1800"/>
              <a:buChar char="■"/>
              <a:defRPr/>
            </a:lvl6pPr>
            <a:lvl7pPr marL="3200400" lvl="6" indent="-342900" algn="ctr" rtl="0">
              <a:spcBef>
                <a:spcPts val="1600"/>
              </a:spcBef>
              <a:spcAft>
                <a:spcPts val="0"/>
              </a:spcAft>
              <a:buSzPts val="1800"/>
              <a:buChar char="●"/>
              <a:defRPr/>
            </a:lvl7pPr>
            <a:lvl8pPr marL="3657600" lvl="7" indent="-342900" algn="ctr" rtl="0">
              <a:spcBef>
                <a:spcPts val="1600"/>
              </a:spcBef>
              <a:spcAft>
                <a:spcPts val="0"/>
              </a:spcAft>
              <a:buSzPts val="1800"/>
              <a:buChar char="○"/>
              <a:defRPr/>
            </a:lvl8pPr>
            <a:lvl9pPr marL="4114800" lvl="8" indent="-342900" algn="ctr" rtl="0">
              <a:spcBef>
                <a:spcPts val="1600"/>
              </a:spcBef>
              <a:spcAft>
                <a:spcPts val="1600"/>
              </a:spcAft>
              <a:buSzPts val="1800"/>
              <a:buChar char="■"/>
              <a:defRPr/>
            </a:lvl9pPr>
          </a:lstStyle>
          <a:p>
            <a:endParaRPr/>
          </a:p>
        </p:txBody>
      </p:sp>
      <p:sp>
        <p:nvSpPr>
          <p:cNvPr id="61" name="Google Shape;61;p11"/>
          <p:cNvSpPr txBox="1">
            <a:spLocks noGrp="1"/>
          </p:cNvSpPr>
          <p:nvPr>
            <p:ph type="title" hasCustomPrompt="1"/>
          </p:nvPr>
        </p:nvSpPr>
        <p:spPr>
          <a:xfrm>
            <a:off x="714150" y="1646788"/>
            <a:ext cx="7715700" cy="1645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9600"/>
              <a:buNone/>
              <a:defRPr sz="9600"/>
            </a:lvl1pPr>
            <a:lvl2pPr lvl="1" algn="ctr" rtl="0">
              <a:spcBef>
                <a:spcPts val="0"/>
              </a:spcBef>
              <a:spcAft>
                <a:spcPts val="0"/>
              </a:spcAft>
              <a:buClr>
                <a:schemeClr val="accent2"/>
              </a:buClr>
              <a:buSzPts val="12000"/>
              <a:buNone/>
              <a:defRPr sz="12000">
                <a:solidFill>
                  <a:schemeClr val="accent2"/>
                </a:solidFill>
              </a:defRPr>
            </a:lvl2pPr>
            <a:lvl3pPr lvl="2" algn="ctr" rtl="0">
              <a:spcBef>
                <a:spcPts val="0"/>
              </a:spcBef>
              <a:spcAft>
                <a:spcPts val="0"/>
              </a:spcAft>
              <a:buClr>
                <a:schemeClr val="accent2"/>
              </a:buClr>
              <a:buSzPts val="12000"/>
              <a:buNone/>
              <a:defRPr sz="12000">
                <a:solidFill>
                  <a:schemeClr val="accent2"/>
                </a:solidFill>
              </a:defRPr>
            </a:lvl3pPr>
            <a:lvl4pPr lvl="3" algn="ctr" rtl="0">
              <a:spcBef>
                <a:spcPts val="0"/>
              </a:spcBef>
              <a:spcAft>
                <a:spcPts val="0"/>
              </a:spcAft>
              <a:buClr>
                <a:schemeClr val="accent2"/>
              </a:buClr>
              <a:buSzPts val="12000"/>
              <a:buNone/>
              <a:defRPr sz="12000">
                <a:solidFill>
                  <a:schemeClr val="accent2"/>
                </a:solidFill>
              </a:defRPr>
            </a:lvl4pPr>
            <a:lvl5pPr lvl="4" algn="ctr" rtl="0">
              <a:spcBef>
                <a:spcPts val="0"/>
              </a:spcBef>
              <a:spcAft>
                <a:spcPts val="0"/>
              </a:spcAft>
              <a:buClr>
                <a:schemeClr val="accent2"/>
              </a:buClr>
              <a:buSzPts val="12000"/>
              <a:buNone/>
              <a:defRPr sz="12000">
                <a:solidFill>
                  <a:schemeClr val="accent2"/>
                </a:solidFill>
              </a:defRPr>
            </a:lvl5pPr>
            <a:lvl6pPr lvl="5" algn="ctr" rtl="0">
              <a:spcBef>
                <a:spcPts val="0"/>
              </a:spcBef>
              <a:spcAft>
                <a:spcPts val="0"/>
              </a:spcAft>
              <a:buClr>
                <a:schemeClr val="accent2"/>
              </a:buClr>
              <a:buSzPts val="12000"/>
              <a:buNone/>
              <a:defRPr sz="12000">
                <a:solidFill>
                  <a:schemeClr val="accent2"/>
                </a:solidFill>
              </a:defRPr>
            </a:lvl6pPr>
            <a:lvl7pPr lvl="6" algn="ctr" rtl="0">
              <a:spcBef>
                <a:spcPts val="0"/>
              </a:spcBef>
              <a:spcAft>
                <a:spcPts val="0"/>
              </a:spcAft>
              <a:buClr>
                <a:schemeClr val="accent2"/>
              </a:buClr>
              <a:buSzPts val="12000"/>
              <a:buNone/>
              <a:defRPr sz="12000">
                <a:solidFill>
                  <a:schemeClr val="accent2"/>
                </a:solidFill>
              </a:defRPr>
            </a:lvl7pPr>
            <a:lvl8pPr lvl="7" algn="ctr" rtl="0">
              <a:spcBef>
                <a:spcPts val="0"/>
              </a:spcBef>
              <a:spcAft>
                <a:spcPts val="0"/>
              </a:spcAft>
              <a:buClr>
                <a:schemeClr val="accent2"/>
              </a:buClr>
              <a:buSzPts val="12000"/>
              <a:buNone/>
              <a:defRPr sz="12000">
                <a:solidFill>
                  <a:schemeClr val="accent2"/>
                </a:solidFill>
              </a:defRPr>
            </a:lvl8pPr>
            <a:lvl9pPr lvl="8" algn="ctr" rtl="0">
              <a:spcBef>
                <a:spcPts val="0"/>
              </a:spcBef>
              <a:spcAft>
                <a:spcPts val="0"/>
              </a:spcAft>
              <a:buClr>
                <a:schemeClr val="accent2"/>
              </a:buClr>
              <a:buSzPts val="12000"/>
              <a:buNone/>
              <a:defRPr sz="12000">
                <a:solidFill>
                  <a:schemeClr val="accent2"/>
                </a:solidFill>
              </a:defRPr>
            </a:lvl9pPr>
          </a:lstStyle>
          <a:p>
            <a:r>
              <a:t>xx%</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62"/>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ext">
  <p:cSld name="SECTION_TITLE_AND_DESCRIPTION_1">
    <p:bg>
      <p:bgPr>
        <a:solidFill>
          <a:schemeClr val="lt2"/>
        </a:solidFill>
        <a:effectLst/>
      </p:bgPr>
    </p:bg>
    <p:spTree>
      <p:nvGrpSpPr>
        <p:cNvPr id="1" name="Shape 63"/>
        <p:cNvGrpSpPr/>
        <p:nvPr/>
      </p:nvGrpSpPr>
      <p:grpSpPr>
        <a:xfrm>
          <a:off x="0" y="0"/>
          <a:ext cx="0" cy="0"/>
          <a:chOff x="0" y="0"/>
          <a:chExt cx="0" cy="0"/>
        </a:xfrm>
      </p:grpSpPr>
      <p:pic>
        <p:nvPicPr>
          <p:cNvPr id="64" name="Google Shape;64;p13"/>
          <p:cNvPicPr preferRelativeResize="0"/>
          <p:nvPr/>
        </p:nvPicPr>
        <p:blipFill>
          <a:blip r:embed="rId2">
            <a:alphaModFix amt="55000"/>
          </a:blip>
          <a:stretch>
            <a:fillRect/>
          </a:stretch>
        </p:blipFill>
        <p:spPr>
          <a:xfrm flipH="1">
            <a:off x="5563410" y="758425"/>
            <a:ext cx="3227225" cy="3330400"/>
          </a:xfrm>
          <a:prstGeom prst="rect">
            <a:avLst/>
          </a:prstGeom>
          <a:noFill/>
          <a:ln>
            <a:noFill/>
          </a:ln>
        </p:spPr>
      </p:pic>
      <p:sp>
        <p:nvSpPr>
          <p:cNvPr id="65" name="Google Shape;65;p13"/>
          <p:cNvSpPr txBox="1">
            <a:spLocks noGrp="1"/>
          </p:cNvSpPr>
          <p:nvPr>
            <p:ph type="title"/>
          </p:nvPr>
        </p:nvSpPr>
        <p:spPr>
          <a:xfrm>
            <a:off x="714120" y="2110294"/>
            <a:ext cx="30600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1800"/>
              <a:buNone/>
              <a:defRPr sz="20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66" name="Google Shape;66;p13"/>
          <p:cNvSpPr txBox="1">
            <a:spLocks noGrp="1"/>
          </p:cNvSpPr>
          <p:nvPr>
            <p:ph type="title" idx="2"/>
          </p:nvPr>
        </p:nvSpPr>
        <p:spPr>
          <a:xfrm>
            <a:off x="714125" y="570900"/>
            <a:ext cx="5384400" cy="761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67" name="Google Shape;67;p13"/>
          <p:cNvSpPr txBox="1">
            <a:spLocks noGrp="1"/>
          </p:cNvSpPr>
          <p:nvPr>
            <p:ph type="subTitle" idx="1"/>
          </p:nvPr>
        </p:nvSpPr>
        <p:spPr>
          <a:xfrm>
            <a:off x="714125" y="2178149"/>
            <a:ext cx="2650200" cy="9015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400"/>
            </a:lvl1pPr>
            <a:lvl2pPr lvl="1" rtl="0">
              <a:lnSpc>
                <a:spcPct val="100000"/>
              </a:lnSpc>
              <a:spcBef>
                <a:spcPts val="1600"/>
              </a:spcBef>
              <a:spcAft>
                <a:spcPts val="0"/>
              </a:spcAft>
              <a:buNone/>
              <a:defRPr sz="1400"/>
            </a:lvl2pPr>
            <a:lvl3pPr lvl="2" rtl="0">
              <a:lnSpc>
                <a:spcPct val="100000"/>
              </a:lnSpc>
              <a:spcBef>
                <a:spcPts val="1600"/>
              </a:spcBef>
              <a:spcAft>
                <a:spcPts val="0"/>
              </a:spcAft>
              <a:buNone/>
              <a:defRPr sz="1400"/>
            </a:lvl3pPr>
            <a:lvl4pPr lvl="3" rtl="0">
              <a:lnSpc>
                <a:spcPct val="100000"/>
              </a:lnSpc>
              <a:spcBef>
                <a:spcPts val="1600"/>
              </a:spcBef>
              <a:spcAft>
                <a:spcPts val="0"/>
              </a:spcAft>
              <a:buNone/>
              <a:defRPr sz="1400"/>
            </a:lvl4pPr>
            <a:lvl5pPr lvl="4" rtl="0">
              <a:lnSpc>
                <a:spcPct val="100000"/>
              </a:lnSpc>
              <a:spcBef>
                <a:spcPts val="1600"/>
              </a:spcBef>
              <a:spcAft>
                <a:spcPts val="0"/>
              </a:spcAft>
              <a:buNone/>
              <a:defRPr sz="1400"/>
            </a:lvl5pPr>
            <a:lvl6pPr lvl="5" rtl="0">
              <a:lnSpc>
                <a:spcPct val="100000"/>
              </a:lnSpc>
              <a:spcBef>
                <a:spcPts val="1600"/>
              </a:spcBef>
              <a:spcAft>
                <a:spcPts val="0"/>
              </a:spcAft>
              <a:buNone/>
              <a:defRPr sz="1400"/>
            </a:lvl6pPr>
            <a:lvl7pPr lvl="6" rtl="0">
              <a:lnSpc>
                <a:spcPct val="100000"/>
              </a:lnSpc>
              <a:spcBef>
                <a:spcPts val="1600"/>
              </a:spcBef>
              <a:spcAft>
                <a:spcPts val="0"/>
              </a:spcAft>
              <a:buNone/>
              <a:defRPr sz="1400"/>
            </a:lvl7pPr>
            <a:lvl8pPr lvl="7" rtl="0">
              <a:lnSpc>
                <a:spcPct val="100000"/>
              </a:lnSpc>
              <a:spcBef>
                <a:spcPts val="1600"/>
              </a:spcBef>
              <a:spcAft>
                <a:spcPts val="0"/>
              </a:spcAft>
              <a:buNone/>
              <a:defRPr sz="1400"/>
            </a:lvl8pPr>
            <a:lvl9pPr lvl="8" rtl="0">
              <a:lnSpc>
                <a:spcPct val="100000"/>
              </a:lnSpc>
              <a:spcBef>
                <a:spcPts val="1600"/>
              </a:spcBef>
              <a:spcAft>
                <a:spcPts val="1600"/>
              </a:spcAft>
              <a:buNone/>
              <a:defRPr sz="1400"/>
            </a:lvl9pPr>
          </a:lstStyle>
          <a:p>
            <a:endParaRPr/>
          </a:p>
        </p:txBody>
      </p:sp>
      <p:sp>
        <p:nvSpPr>
          <p:cNvPr id="68" name="Google Shape;68;p13"/>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1">
  <p:cSld name="SECTION_TITLE_AND_DESCRIPTION_1_1">
    <p:bg>
      <p:bgPr>
        <a:solidFill>
          <a:schemeClr val="lt2"/>
        </a:solidFill>
        <a:effectLst/>
      </p:bgPr>
    </p:bg>
    <p:spTree>
      <p:nvGrpSpPr>
        <p:cNvPr id="1" name="Shape 69"/>
        <p:cNvGrpSpPr/>
        <p:nvPr/>
      </p:nvGrpSpPr>
      <p:grpSpPr>
        <a:xfrm>
          <a:off x="0" y="0"/>
          <a:ext cx="0" cy="0"/>
          <a:chOff x="0" y="0"/>
          <a:chExt cx="0" cy="0"/>
        </a:xfrm>
      </p:grpSpPr>
      <p:pic>
        <p:nvPicPr>
          <p:cNvPr id="70" name="Google Shape;70;p14"/>
          <p:cNvPicPr preferRelativeResize="0"/>
          <p:nvPr/>
        </p:nvPicPr>
        <p:blipFill>
          <a:blip r:embed="rId2">
            <a:alphaModFix amt="75000"/>
          </a:blip>
          <a:stretch>
            <a:fillRect/>
          </a:stretch>
        </p:blipFill>
        <p:spPr>
          <a:xfrm>
            <a:off x="4350075" y="665212"/>
            <a:ext cx="4078151" cy="3927375"/>
          </a:xfrm>
          <a:prstGeom prst="rect">
            <a:avLst/>
          </a:prstGeom>
          <a:noFill/>
          <a:ln>
            <a:noFill/>
          </a:ln>
        </p:spPr>
      </p:pic>
      <p:pic>
        <p:nvPicPr>
          <p:cNvPr id="71" name="Google Shape;71;p14"/>
          <p:cNvPicPr preferRelativeResize="0"/>
          <p:nvPr/>
        </p:nvPicPr>
        <p:blipFill>
          <a:blip r:embed="rId3">
            <a:alphaModFix amt="55000"/>
          </a:blip>
          <a:stretch>
            <a:fillRect/>
          </a:stretch>
        </p:blipFill>
        <p:spPr>
          <a:xfrm flipH="1">
            <a:off x="490460" y="1223675"/>
            <a:ext cx="3227225" cy="3330400"/>
          </a:xfrm>
          <a:prstGeom prst="rect">
            <a:avLst/>
          </a:prstGeom>
          <a:noFill/>
          <a:ln>
            <a:noFill/>
          </a:ln>
        </p:spPr>
      </p:pic>
      <p:sp>
        <p:nvSpPr>
          <p:cNvPr id="72" name="Google Shape;72;p14"/>
          <p:cNvSpPr txBox="1">
            <a:spLocks noGrp="1"/>
          </p:cNvSpPr>
          <p:nvPr>
            <p:ph type="title"/>
          </p:nvPr>
        </p:nvSpPr>
        <p:spPr>
          <a:xfrm>
            <a:off x="4552901" y="1696025"/>
            <a:ext cx="3875400" cy="3657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accent2"/>
              </a:buClr>
              <a:buSzPts val="1800"/>
              <a:buNone/>
              <a:defRPr sz="20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73" name="Google Shape;73;p14"/>
          <p:cNvSpPr txBox="1">
            <a:spLocks noGrp="1"/>
          </p:cNvSpPr>
          <p:nvPr>
            <p:ph type="subTitle" idx="1"/>
          </p:nvPr>
        </p:nvSpPr>
        <p:spPr>
          <a:xfrm>
            <a:off x="4342325" y="2333775"/>
            <a:ext cx="4087500" cy="15681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None/>
              <a:defRPr sz="1600"/>
            </a:lvl1pPr>
            <a:lvl2pPr lvl="1" algn="r" rtl="0">
              <a:lnSpc>
                <a:spcPct val="100000"/>
              </a:lnSpc>
              <a:spcBef>
                <a:spcPts val="1600"/>
              </a:spcBef>
              <a:spcAft>
                <a:spcPts val="0"/>
              </a:spcAft>
              <a:buNone/>
              <a:defRPr sz="1600"/>
            </a:lvl2pPr>
            <a:lvl3pPr lvl="2" algn="r" rtl="0">
              <a:lnSpc>
                <a:spcPct val="100000"/>
              </a:lnSpc>
              <a:spcBef>
                <a:spcPts val="1600"/>
              </a:spcBef>
              <a:spcAft>
                <a:spcPts val="0"/>
              </a:spcAft>
              <a:buNone/>
              <a:defRPr sz="1600"/>
            </a:lvl3pPr>
            <a:lvl4pPr lvl="3" algn="r" rtl="0">
              <a:lnSpc>
                <a:spcPct val="100000"/>
              </a:lnSpc>
              <a:spcBef>
                <a:spcPts val="1600"/>
              </a:spcBef>
              <a:spcAft>
                <a:spcPts val="0"/>
              </a:spcAft>
              <a:buNone/>
              <a:defRPr sz="1600"/>
            </a:lvl4pPr>
            <a:lvl5pPr lvl="4" algn="r" rtl="0">
              <a:lnSpc>
                <a:spcPct val="100000"/>
              </a:lnSpc>
              <a:spcBef>
                <a:spcPts val="1600"/>
              </a:spcBef>
              <a:spcAft>
                <a:spcPts val="0"/>
              </a:spcAft>
              <a:buNone/>
              <a:defRPr sz="1600"/>
            </a:lvl5pPr>
            <a:lvl6pPr lvl="5" algn="r" rtl="0">
              <a:lnSpc>
                <a:spcPct val="100000"/>
              </a:lnSpc>
              <a:spcBef>
                <a:spcPts val="1600"/>
              </a:spcBef>
              <a:spcAft>
                <a:spcPts val="0"/>
              </a:spcAft>
              <a:buNone/>
              <a:defRPr sz="1600"/>
            </a:lvl6pPr>
            <a:lvl7pPr lvl="6" algn="r" rtl="0">
              <a:lnSpc>
                <a:spcPct val="100000"/>
              </a:lnSpc>
              <a:spcBef>
                <a:spcPts val="1600"/>
              </a:spcBef>
              <a:spcAft>
                <a:spcPts val="0"/>
              </a:spcAft>
              <a:buNone/>
              <a:defRPr sz="1600"/>
            </a:lvl7pPr>
            <a:lvl8pPr lvl="7" algn="r" rtl="0">
              <a:lnSpc>
                <a:spcPct val="100000"/>
              </a:lnSpc>
              <a:spcBef>
                <a:spcPts val="1600"/>
              </a:spcBef>
              <a:spcAft>
                <a:spcPts val="0"/>
              </a:spcAft>
              <a:buNone/>
              <a:defRPr sz="1600"/>
            </a:lvl8pPr>
            <a:lvl9pPr lvl="8" algn="r" rtl="0">
              <a:lnSpc>
                <a:spcPct val="100000"/>
              </a:lnSpc>
              <a:spcBef>
                <a:spcPts val="1600"/>
              </a:spcBef>
              <a:spcAft>
                <a:spcPts val="1600"/>
              </a:spcAft>
              <a:buNone/>
              <a:defRPr sz="1600"/>
            </a:lvl9pPr>
          </a:lstStyle>
          <a:p>
            <a:endParaRPr/>
          </a:p>
        </p:txBody>
      </p:sp>
      <p:sp>
        <p:nvSpPr>
          <p:cNvPr id="74" name="Google Shape;74;p14"/>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4"/>
          <p:cNvSpPr txBox="1">
            <a:spLocks noGrp="1"/>
          </p:cNvSpPr>
          <p:nvPr>
            <p:ph type="title" idx="2"/>
          </p:nvPr>
        </p:nvSpPr>
        <p:spPr>
          <a:xfrm>
            <a:off x="714125" y="54682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2">
  <p:cSld name="SECTION_TITLE_AND_DESCRIPTION_1_1_1">
    <p:bg>
      <p:bgPr>
        <a:solidFill>
          <a:schemeClr val="lt2"/>
        </a:solidFill>
        <a:effectLst/>
      </p:bgPr>
    </p:bg>
    <p:spTree>
      <p:nvGrpSpPr>
        <p:cNvPr id="1" name="Shape 76"/>
        <p:cNvGrpSpPr/>
        <p:nvPr/>
      </p:nvGrpSpPr>
      <p:grpSpPr>
        <a:xfrm>
          <a:off x="0" y="0"/>
          <a:ext cx="0" cy="0"/>
          <a:chOff x="0" y="0"/>
          <a:chExt cx="0" cy="0"/>
        </a:xfrm>
      </p:grpSpPr>
      <p:pic>
        <p:nvPicPr>
          <p:cNvPr id="77" name="Google Shape;77;p15"/>
          <p:cNvPicPr preferRelativeResize="0"/>
          <p:nvPr/>
        </p:nvPicPr>
        <p:blipFill>
          <a:blip r:embed="rId2">
            <a:alphaModFix amt="75000"/>
          </a:blip>
          <a:stretch>
            <a:fillRect/>
          </a:stretch>
        </p:blipFill>
        <p:spPr>
          <a:xfrm>
            <a:off x="4350075" y="665212"/>
            <a:ext cx="4078151" cy="3927375"/>
          </a:xfrm>
          <a:prstGeom prst="rect">
            <a:avLst/>
          </a:prstGeom>
          <a:noFill/>
          <a:ln>
            <a:noFill/>
          </a:ln>
        </p:spPr>
      </p:pic>
      <p:pic>
        <p:nvPicPr>
          <p:cNvPr id="78" name="Google Shape;78;p15"/>
          <p:cNvPicPr preferRelativeResize="0"/>
          <p:nvPr/>
        </p:nvPicPr>
        <p:blipFill>
          <a:blip r:embed="rId3">
            <a:alphaModFix amt="55000"/>
          </a:blip>
          <a:stretch>
            <a:fillRect/>
          </a:stretch>
        </p:blipFill>
        <p:spPr>
          <a:xfrm flipH="1">
            <a:off x="490460" y="1223675"/>
            <a:ext cx="3227225" cy="3330400"/>
          </a:xfrm>
          <a:prstGeom prst="rect">
            <a:avLst/>
          </a:prstGeom>
          <a:noFill/>
          <a:ln>
            <a:noFill/>
          </a:ln>
        </p:spPr>
      </p:pic>
      <p:sp>
        <p:nvSpPr>
          <p:cNvPr id="79" name="Google Shape;79;p15"/>
          <p:cNvSpPr txBox="1">
            <a:spLocks noGrp="1"/>
          </p:cNvSpPr>
          <p:nvPr>
            <p:ph type="title"/>
          </p:nvPr>
        </p:nvSpPr>
        <p:spPr>
          <a:xfrm>
            <a:off x="4960900" y="1453375"/>
            <a:ext cx="3162600" cy="3657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accent2"/>
              </a:buClr>
              <a:buSzPts val="3000"/>
              <a:buNone/>
              <a:defRPr sz="30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80" name="Google Shape;80;p15"/>
          <p:cNvSpPr txBox="1">
            <a:spLocks noGrp="1"/>
          </p:cNvSpPr>
          <p:nvPr>
            <p:ph type="subTitle" idx="1"/>
          </p:nvPr>
        </p:nvSpPr>
        <p:spPr>
          <a:xfrm>
            <a:off x="4960900" y="2115375"/>
            <a:ext cx="3162600" cy="12177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None/>
              <a:defRPr sz="1600"/>
            </a:lvl1pPr>
            <a:lvl2pPr lvl="1" algn="r" rtl="0">
              <a:lnSpc>
                <a:spcPct val="100000"/>
              </a:lnSpc>
              <a:spcBef>
                <a:spcPts val="1600"/>
              </a:spcBef>
              <a:spcAft>
                <a:spcPts val="0"/>
              </a:spcAft>
              <a:buNone/>
              <a:defRPr sz="1600"/>
            </a:lvl2pPr>
            <a:lvl3pPr lvl="2" algn="r" rtl="0">
              <a:lnSpc>
                <a:spcPct val="100000"/>
              </a:lnSpc>
              <a:spcBef>
                <a:spcPts val="1600"/>
              </a:spcBef>
              <a:spcAft>
                <a:spcPts val="0"/>
              </a:spcAft>
              <a:buNone/>
              <a:defRPr sz="1600"/>
            </a:lvl3pPr>
            <a:lvl4pPr lvl="3" algn="r" rtl="0">
              <a:lnSpc>
                <a:spcPct val="100000"/>
              </a:lnSpc>
              <a:spcBef>
                <a:spcPts val="1600"/>
              </a:spcBef>
              <a:spcAft>
                <a:spcPts val="0"/>
              </a:spcAft>
              <a:buNone/>
              <a:defRPr sz="1600"/>
            </a:lvl4pPr>
            <a:lvl5pPr lvl="4" algn="r" rtl="0">
              <a:lnSpc>
                <a:spcPct val="100000"/>
              </a:lnSpc>
              <a:spcBef>
                <a:spcPts val="1600"/>
              </a:spcBef>
              <a:spcAft>
                <a:spcPts val="0"/>
              </a:spcAft>
              <a:buNone/>
              <a:defRPr sz="1600"/>
            </a:lvl5pPr>
            <a:lvl6pPr lvl="5" algn="r" rtl="0">
              <a:lnSpc>
                <a:spcPct val="100000"/>
              </a:lnSpc>
              <a:spcBef>
                <a:spcPts val="1600"/>
              </a:spcBef>
              <a:spcAft>
                <a:spcPts val="0"/>
              </a:spcAft>
              <a:buNone/>
              <a:defRPr sz="1600"/>
            </a:lvl6pPr>
            <a:lvl7pPr lvl="6" algn="r" rtl="0">
              <a:lnSpc>
                <a:spcPct val="100000"/>
              </a:lnSpc>
              <a:spcBef>
                <a:spcPts val="1600"/>
              </a:spcBef>
              <a:spcAft>
                <a:spcPts val="0"/>
              </a:spcAft>
              <a:buNone/>
              <a:defRPr sz="1600"/>
            </a:lvl7pPr>
            <a:lvl8pPr lvl="7" algn="r" rtl="0">
              <a:lnSpc>
                <a:spcPct val="100000"/>
              </a:lnSpc>
              <a:spcBef>
                <a:spcPts val="1600"/>
              </a:spcBef>
              <a:spcAft>
                <a:spcPts val="0"/>
              </a:spcAft>
              <a:buNone/>
              <a:defRPr sz="1600"/>
            </a:lvl8pPr>
            <a:lvl9pPr lvl="8" algn="r" rtl="0">
              <a:lnSpc>
                <a:spcPct val="100000"/>
              </a:lnSpc>
              <a:spcBef>
                <a:spcPts val="1600"/>
              </a:spcBef>
              <a:spcAft>
                <a:spcPts val="1600"/>
              </a:spcAft>
              <a:buNone/>
              <a:defRPr sz="1600"/>
            </a:lvl9pPr>
          </a:lstStyle>
          <a:p>
            <a:endParaRPr/>
          </a:p>
        </p:txBody>
      </p:sp>
      <p:sp>
        <p:nvSpPr>
          <p:cNvPr id="81" name="Google Shape;81;p15"/>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1">
  <p:cSld name="SECTION_HEADER_2">
    <p:bg>
      <p:bgPr>
        <a:solidFill>
          <a:schemeClr val="lt2"/>
        </a:solidFill>
        <a:effectLst/>
      </p:bgPr>
    </p:bg>
    <p:spTree>
      <p:nvGrpSpPr>
        <p:cNvPr id="1" name="Shape 82"/>
        <p:cNvGrpSpPr/>
        <p:nvPr/>
      </p:nvGrpSpPr>
      <p:grpSpPr>
        <a:xfrm>
          <a:off x="0" y="0"/>
          <a:ext cx="0" cy="0"/>
          <a:chOff x="0" y="0"/>
          <a:chExt cx="0" cy="0"/>
        </a:xfrm>
      </p:grpSpPr>
      <p:pic>
        <p:nvPicPr>
          <p:cNvPr id="83" name="Google Shape;83;p16"/>
          <p:cNvPicPr preferRelativeResize="0"/>
          <p:nvPr/>
        </p:nvPicPr>
        <p:blipFill>
          <a:blip r:embed="rId2">
            <a:alphaModFix amt="75000"/>
          </a:blip>
          <a:stretch>
            <a:fillRect/>
          </a:stretch>
        </p:blipFill>
        <p:spPr>
          <a:xfrm>
            <a:off x="46875" y="1066325"/>
            <a:ext cx="4078151" cy="3927375"/>
          </a:xfrm>
          <a:prstGeom prst="rect">
            <a:avLst/>
          </a:prstGeom>
          <a:noFill/>
          <a:ln>
            <a:noFill/>
          </a:ln>
        </p:spPr>
      </p:pic>
      <p:pic>
        <p:nvPicPr>
          <p:cNvPr id="84" name="Google Shape;84;p16"/>
          <p:cNvPicPr preferRelativeResize="0"/>
          <p:nvPr/>
        </p:nvPicPr>
        <p:blipFill>
          <a:blip r:embed="rId3">
            <a:alphaModFix amt="55000"/>
          </a:blip>
          <a:stretch>
            <a:fillRect/>
          </a:stretch>
        </p:blipFill>
        <p:spPr>
          <a:xfrm>
            <a:off x="5200997" y="992275"/>
            <a:ext cx="3227225" cy="3330400"/>
          </a:xfrm>
          <a:prstGeom prst="rect">
            <a:avLst/>
          </a:prstGeom>
          <a:noFill/>
          <a:ln>
            <a:noFill/>
          </a:ln>
        </p:spPr>
      </p:pic>
      <p:sp>
        <p:nvSpPr>
          <p:cNvPr id="85" name="Google Shape;85;p16"/>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6"/>
          <p:cNvSpPr txBox="1">
            <a:spLocks noGrp="1"/>
          </p:cNvSpPr>
          <p:nvPr>
            <p:ph type="title"/>
          </p:nvPr>
        </p:nvSpPr>
        <p:spPr>
          <a:xfrm>
            <a:off x="4875850" y="1974075"/>
            <a:ext cx="3552600" cy="7695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2"/>
              </a:buClr>
              <a:buSzPts val="1800"/>
              <a:buNone/>
              <a:defRPr sz="38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87" name="Google Shape;87;p16"/>
          <p:cNvSpPr txBox="1">
            <a:spLocks noGrp="1"/>
          </p:cNvSpPr>
          <p:nvPr>
            <p:ph type="subTitle" idx="1"/>
          </p:nvPr>
        </p:nvSpPr>
        <p:spPr>
          <a:xfrm>
            <a:off x="5817925" y="2844988"/>
            <a:ext cx="2610300" cy="622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None/>
              <a:defRPr sz="1600"/>
            </a:lvl1pPr>
            <a:lvl2pPr lvl="1" algn="r" rtl="0">
              <a:lnSpc>
                <a:spcPct val="100000"/>
              </a:lnSpc>
              <a:spcBef>
                <a:spcPts val="0"/>
              </a:spcBef>
              <a:spcAft>
                <a:spcPts val="0"/>
              </a:spcAft>
              <a:buNone/>
              <a:defRPr sz="1600"/>
            </a:lvl2pPr>
            <a:lvl3pPr lvl="2" algn="r" rtl="0">
              <a:lnSpc>
                <a:spcPct val="100000"/>
              </a:lnSpc>
              <a:spcBef>
                <a:spcPts val="0"/>
              </a:spcBef>
              <a:spcAft>
                <a:spcPts val="0"/>
              </a:spcAft>
              <a:buNone/>
              <a:defRPr sz="1600"/>
            </a:lvl3pPr>
            <a:lvl4pPr lvl="3" algn="r" rtl="0">
              <a:lnSpc>
                <a:spcPct val="100000"/>
              </a:lnSpc>
              <a:spcBef>
                <a:spcPts val="0"/>
              </a:spcBef>
              <a:spcAft>
                <a:spcPts val="0"/>
              </a:spcAft>
              <a:buNone/>
              <a:defRPr sz="1600"/>
            </a:lvl4pPr>
            <a:lvl5pPr lvl="4" algn="r" rtl="0">
              <a:lnSpc>
                <a:spcPct val="100000"/>
              </a:lnSpc>
              <a:spcBef>
                <a:spcPts val="0"/>
              </a:spcBef>
              <a:spcAft>
                <a:spcPts val="0"/>
              </a:spcAft>
              <a:buNone/>
              <a:defRPr sz="1600"/>
            </a:lvl5pPr>
            <a:lvl6pPr lvl="5" algn="r" rtl="0">
              <a:lnSpc>
                <a:spcPct val="100000"/>
              </a:lnSpc>
              <a:spcBef>
                <a:spcPts val="0"/>
              </a:spcBef>
              <a:spcAft>
                <a:spcPts val="0"/>
              </a:spcAft>
              <a:buNone/>
              <a:defRPr sz="1600"/>
            </a:lvl6pPr>
            <a:lvl7pPr lvl="6" algn="r" rtl="0">
              <a:lnSpc>
                <a:spcPct val="100000"/>
              </a:lnSpc>
              <a:spcBef>
                <a:spcPts val="0"/>
              </a:spcBef>
              <a:spcAft>
                <a:spcPts val="0"/>
              </a:spcAft>
              <a:buNone/>
              <a:defRPr sz="1600"/>
            </a:lvl7pPr>
            <a:lvl8pPr lvl="7" algn="r" rtl="0">
              <a:lnSpc>
                <a:spcPct val="100000"/>
              </a:lnSpc>
              <a:spcBef>
                <a:spcPts val="0"/>
              </a:spcBef>
              <a:spcAft>
                <a:spcPts val="0"/>
              </a:spcAft>
              <a:buNone/>
              <a:defRPr sz="1600"/>
            </a:lvl8pPr>
            <a:lvl9pPr lvl="8" algn="r" rtl="0">
              <a:lnSpc>
                <a:spcPct val="100000"/>
              </a:lnSpc>
              <a:spcBef>
                <a:spcPts val="0"/>
              </a:spcBef>
              <a:spcAft>
                <a:spcPts val="0"/>
              </a:spcAft>
              <a:buNone/>
              <a:defRPr sz="1600"/>
            </a:lvl9pPr>
          </a:lstStyle>
          <a:p>
            <a:endParaRPr/>
          </a:p>
        </p:txBody>
      </p:sp>
      <p:sp>
        <p:nvSpPr>
          <p:cNvPr id="88" name="Google Shape;88;p16"/>
          <p:cNvSpPr txBox="1">
            <a:spLocks noGrp="1"/>
          </p:cNvSpPr>
          <p:nvPr>
            <p:ph type="title" idx="2" hasCustomPrompt="1"/>
          </p:nvPr>
        </p:nvSpPr>
        <p:spPr>
          <a:xfrm>
            <a:off x="1469350" y="1320513"/>
            <a:ext cx="1878300" cy="105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9600"/>
              <a:buNone/>
              <a:defRPr sz="6000"/>
            </a:lvl1pPr>
            <a:lvl2pPr lvl="1" algn="ctr" rtl="0">
              <a:spcBef>
                <a:spcPts val="0"/>
              </a:spcBef>
              <a:spcAft>
                <a:spcPts val="0"/>
              </a:spcAft>
              <a:buClr>
                <a:schemeClr val="accent2"/>
              </a:buClr>
              <a:buSzPts val="12000"/>
              <a:buNone/>
              <a:defRPr sz="12000">
                <a:solidFill>
                  <a:schemeClr val="accent2"/>
                </a:solidFill>
              </a:defRPr>
            </a:lvl2pPr>
            <a:lvl3pPr lvl="2" algn="ctr" rtl="0">
              <a:spcBef>
                <a:spcPts val="0"/>
              </a:spcBef>
              <a:spcAft>
                <a:spcPts val="0"/>
              </a:spcAft>
              <a:buClr>
                <a:schemeClr val="accent2"/>
              </a:buClr>
              <a:buSzPts val="12000"/>
              <a:buNone/>
              <a:defRPr sz="12000">
                <a:solidFill>
                  <a:schemeClr val="accent2"/>
                </a:solidFill>
              </a:defRPr>
            </a:lvl3pPr>
            <a:lvl4pPr lvl="3" algn="ctr" rtl="0">
              <a:spcBef>
                <a:spcPts val="0"/>
              </a:spcBef>
              <a:spcAft>
                <a:spcPts val="0"/>
              </a:spcAft>
              <a:buClr>
                <a:schemeClr val="accent2"/>
              </a:buClr>
              <a:buSzPts val="12000"/>
              <a:buNone/>
              <a:defRPr sz="12000">
                <a:solidFill>
                  <a:schemeClr val="accent2"/>
                </a:solidFill>
              </a:defRPr>
            </a:lvl4pPr>
            <a:lvl5pPr lvl="4" algn="ctr" rtl="0">
              <a:spcBef>
                <a:spcPts val="0"/>
              </a:spcBef>
              <a:spcAft>
                <a:spcPts val="0"/>
              </a:spcAft>
              <a:buClr>
                <a:schemeClr val="accent2"/>
              </a:buClr>
              <a:buSzPts val="12000"/>
              <a:buNone/>
              <a:defRPr sz="12000">
                <a:solidFill>
                  <a:schemeClr val="accent2"/>
                </a:solidFill>
              </a:defRPr>
            </a:lvl5pPr>
            <a:lvl6pPr lvl="5" algn="ctr" rtl="0">
              <a:spcBef>
                <a:spcPts val="0"/>
              </a:spcBef>
              <a:spcAft>
                <a:spcPts val="0"/>
              </a:spcAft>
              <a:buClr>
                <a:schemeClr val="accent2"/>
              </a:buClr>
              <a:buSzPts val="12000"/>
              <a:buNone/>
              <a:defRPr sz="12000">
                <a:solidFill>
                  <a:schemeClr val="accent2"/>
                </a:solidFill>
              </a:defRPr>
            </a:lvl6pPr>
            <a:lvl7pPr lvl="6" algn="ctr" rtl="0">
              <a:spcBef>
                <a:spcPts val="0"/>
              </a:spcBef>
              <a:spcAft>
                <a:spcPts val="0"/>
              </a:spcAft>
              <a:buClr>
                <a:schemeClr val="accent2"/>
              </a:buClr>
              <a:buSzPts val="12000"/>
              <a:buNone/>
              <a:defRPr sz="12000">
                <a:solidFill>
                  <a:schemeClr val="accent2"/>
                </a:solidFill>
              </a:defRPr>
            </a:lvl7pPr>
            <a:lvl8pPr lvl="7" algn="ctr" rtl="0">
              <a:spcBef>
                <a:spcPts val="0"/>
              </a:spcBef>
              <a:spcAft>
                <a:spcPts val="0"/>
              </a:spcAft>
              <a:buClr>
                <a:schemeClr val="accent2"/>
              </a:buClr>
              <a:buSzPts val="12000"/>
              <a:buNone/>
              <a:defRPr sz="12000">
                <a:solidFill>
                  <a:schemeClr val="accent2"/>
                </a:solidFill>
              </a:defRPr>
            </a:lvl8pPr>
            <a:lvl9pPr lvl="8" algn="ctr" rtl="0">
              <a:spcBef>
                <a:spcPts val="0"/>
              </a:spcBef>
              <a:spcAft>
                <a:spcPts val="0"/>
              </a:spcAft>
              <a:buClr>
                <a:schemeClr val="accent2"/>
              </a:buClr>
              <a:buSzPts val="12000"/>
              <a:buNone/>
              <a:defRPr sz="12000">
                <a:solidFill>
                  <a:schemeClr val="accent2"/>
                </a:solidFill>
              </a:defRPr>
            </a:lvl9pPr>
          </a:lstStyle>
          <a:p>
            <a:r>
              <a:t>xx%</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2">
  <p:cSld name="SECTION_HEADER_2_1">
    <p:bg>
      <p:bgPr>
        <a:solidFill>
          <a:schemeClr val="lt2"/>
        </a:solidFill>
        <a:effectLst/>
      </p:bgPr>
    </p:bg>
    <p:spTree>
      <p:nvGrpSpPr>
        <p:cNvPr id="1" name="Shape 89"/>
        <p:cNvGrpSpPr/>
        <p:nvPr/>
      </p:nvGrpSpPr>
      <p:grpSpPr>
        <a:xfrm>
          <a:off x="0" y="0"/>
          <a:ext cx="0" cy="0"/>
          <a:chOff x="0" y="0"/>
          <a:chExt cx="0" cy="0"/>
        </a:xfrm>
      </p:grpSpPr>
      <p:pic>
        <p:nvPicPr>
          <p:cNvPr id="90" name="Google Shape;90;p17"/>
          <p:cNvPicPr preferRelativeResize="0"/>
          <p:nvPr/>
        </p:nvPicPr>
        <p:blipFill>
          <a:blip r:embed="rId2">
            <a:alphaModFix amt="75000"/>
          </a:blip>
          <a:stretch>
            <a:fillRect/>
          </a:stretch>
        </p:blipFill>
        <p:spPr>
          <a:xfrm>
            <a:off x="46875" y="1066325"/>
            <a:ext cx="4078151" cy="3927375"/>
          </a:xfrm>
          <a:prstGeom prst="rect">
            <a:avLst/>
          </a:prstGeom>
          <a:noFill/>
          <a:ln>
            <a:noFill/>
          </a:ln>
        </p:spPr>
      </p:pic>
      <p:pic>
        <p:nvPicPr>
          <p:cNvPr id="91" name="Google Shape;91;p17"/>
          <p:cNvPicPr preferRelativeResize="0"/>
          <p:nvPr/>
        </p:nvPicPr>
        <p:blipFill>
          <a:blip r:embed="rId3">
            <a:alphaModFix amt="55000"/>
          </a:blip>
          <a:stretch>
            <a:fillRect/>
          </a:stretch>
        </p:blipFill>
        <p:spPr>
          <a:xfrm>
            <a:off x="5200997" y="992275"/>
            <a:ext cx="3227225" cy="3330400"/>
          </a:xfrm>
          <a:prstGeom prst="rect">
            <a:avLst/>
          </a:prstGeom>
          <a:noFill/>
          <a:ln>
            <a:noFill/>
          </a:ln>
        </p:spPr>
      </p:pic>
      <p:sp>
        <p:nvSpPr>
          <p:cNvPr id="92" name="Google Shape;92;p17"/>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7"/>
          <p:cNvSpPr txBox="1">
            <a:spLocks noGrp="1"/>
          </p:cNvSpPr>
          <p:nvPr>
            <p:ph type="title"/>
          </p:nvPr>
        </p:nvSpPr>
        <p:spPr>
          <a:xfrm flipH="1">
            <a:off x="715775" y="1974075"/>
            <a:ext cx="3703500" cy="7695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2"/>
              </a:buClr>
              <a:buSzPts val="1800"/>
              <a:buNone/>
              <a:defRPr sz="38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94" name="Google Shape;94;p17"/>
          <p:cNvSpPr txBox="1">
            <a:spLocks noGrp="1"/>
          </p:cNvSpPr>
          <p:nvPr>
            <p:ph type="subTitle" idx="1"/>
          </p:nvPr>
        </p:nvSpPr>
        <p:spPr>
          <a:xfrm flipH="1">
            <a:off x="1808975" y="2844988"/>
            <a:ext cx="2610300" cy="622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None/>
              <a:defRPr sz="1600"/>
            </a:lvl1pPr>
            <a:lvl2pPr lvl="1" algn="r" rtl="0">
              <a:lnSpc>
                <a:spcPct val="100000"/>
              </a:lnSpc>
              <a:spcBef>
                <a:spcPts val="0"/>
              </a:spcBef>
              <a:spcAft>
                <a:spcPts val="0"/>
              </a:spcAft>
              <a:buNone/>
              <a:defRPr sz="1600"/>
            </a:lvl2pPr>
            <a:lvl3pPr lvl="2" algn="r" rtl="0">
              <a:lnSpc>
                <a:spcPct val="100000"/>
              </a:lnSpc>
              <a:spcBef>
                <a:spcPts val="0"/>
              </a:spcBef>
              <a:spcAft>
                <a:spcPts val="0"/>
              </a:spcAft>
              <a:buNone/>
              <a:defRPr sz="1600"/>
            </a:lvl3pPr>
            <a:lvl4pPr lvl="3" algn="r" rtl="0">
              <a:lnSpc>
                <a:spcPct val="100000"/>
              </a:lnSpc>
              <a:spcBef>
                <a:spcPts val="0"/>
              </a:spcBef>
              <a:spcAft>
                <a:spcPts val="0"/>
              </a:spcAft>
              <a:buNone/>
              <a:defRPr sz="1600"/>
            </a:lvl4pPr>
            <a:lvl5pPr lvl="4" algn="r" rtl="0">
              <a:lnSpc>
                <a:spcPct val="100000"/>
              </a:lnSpc>
              <a:spcBef>
                <a:spcPts val="0"/>
              </a:spcBef>
              <a:spcAft>
                <a:spcPts val="0"/>
              </a:spcAft>
              <a:buNone/>
              <a:defRPr sz="1600"/>
            </a:lvl5pPr>
            <a:lvl6pPr lvl="5" algn="r" rtl="0">
              <a:lnSpc>
                <a:spcPct val="100000"/>
              </a:lnSpc>
              <a:spcBef>
                <a:spcPts val="0"/>
              </a:spcBef>
              <a:spcAft>
                <a:spcPts val="0"/>
              </a:spcAft>
              <a:buNone/>
              <a:defRPr sz="1600"/>
            </a:lvl6pPr>
            <a:lvl7pPr lvl="6" algn="r" rtl="0">
              <a:lnSpc>
                <a:spcPct val="100000"/>
              </a:lnSpc>
              <a:spcBef>
                <a:spcPts val="0"/>
              </a:spcBef>
              <a:spcAft>
                <a:spcPts val="0"/>
              </a:spcAft>
              <a:buNone/>
              <a:defRPr sz="1600"/>
            </a:lvl7pPr>
            <a:lvl8pPr lvl="7" algn="r" rtl="0">
              <a:lnSpc>
                <a:spcPct val="100000"/>
              </a:lnSpc>
              <a:spcBef>
                <a:spcPts val="0"/>
              </a:spcBef>
              <a:spcAft>
                <a:spcPts val="0"/>
              </a:spcAft>
              <a:buNone/>
              <a:defRPr sz="1600"/>
            </a:lvl8pPr>
            <a:lvl9pPr lvl="8" algn="r" rtl="0">
              <a:lnSpc>
                <a:spcPct val="100000"/>
              </a:lnSpc>
              <a:spcBef>
                <a:spcPts val="0"/>
              </a:spcBef>
              <a:spcAft>
                <a:spcPts val="0"/>
              </a:spcAft>
              <a:buNone/>
              <a:defRPr sz="1600"/>
            </a:lvl9pPr>
          </a:lstStyle>
          <a:p>
            <a:endParaRPr/>
          </a:p>
        </p:txBody>
      </p:sp>
      <p:sp>
        <p:nvSpPr>
          <p:cNvPr id="95" name="Google Shape;95;p17"/>
          <p:cNvSpPr txBox="1">
            <a:spLocks noGrp="1"/>
          </p:cNvSpPr>
          <p:nvPr>
            <p:ph type="title" idx="2" hasCustomPrompt="1"/>
          </p:nvPr>
        </p:nvSpPr>
        <p:spPr>
          <a:xfrm flipH="1">
            <a:off x="5486750" y="1165263"/>
            <a:ext cx="1878300" cy="105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9600"/>
              <a:buNone/>
              <a:defRPr sz="6000"/>
            </a:lvl1pPr>
            <a:lvl2pPr lvl="1" algn="ctr" rtl="0">
              <a:spcBef>
                <a:spcPts val="0"/>
              </a:spcBef>
              <a:spcAft>
                <a:spcPts val="0"/>
              </a:spcAft>
              <a:buClr>
                <a:schemeClr val="accent2"/>
              </a:buClr>
              <a:buSzPts val="12000"/>
              <a:buNone/>
              <a:defRPr sz="12000">
                <a:solidFill>
                  <a:schemeClr val="accent2"/>
                </a:solidFill>
              </a:defRPr>
            </a:lvl2pPr>
            <a:lvl3pPr lvl="2" algn="ctr" rtl="0">
              <a:spcBef>
                <a:spcPts val="0"/>
              </a:spcBef>
              <a:spcAft>
                <a:spcPts val="0"/>
              </a:spcAft>
              <a:buClr>
                <a:schemeClr val="accent2"/>
              </a:buClr>
              <a:buSzPts val="12000"/>
              <a:buNone/>
              <a:defRPr sz="12000">
                <a:solidFill>
                  <a:schemeClr val="accent2"/>
                </a:solidFill>
              </a:defRPr>
            </a:lvl3pPr>
            <a:lvl4pPr lvl="3" algn="ctr" rtl="0">
              <a:spcBef>
                <a:spcPts val="0"/>
              </a:spcBef>
              <a:spcAft>
                <a:spcPts val="0"/>
              </a:spcAft>
              <a:buClr>
                <a:schemeClr val="accent2"/>
              </a:buClr>
              <a:buSzPts val="12000"/>
              <a:buNone/>
              <a:defRPr sz="12000">
                <a:solidFill>
                  <a:schemeClr val="accent2"/>
                </a:solidFill>
              </a:defRPr>
            </a:lvl4pPr>
            <a:lvl5pPr lvl="4" algn="ctr" rtl="0">
              <a:spcBef>
                <a:spcPts val="0"/>
              </a:spcBef>
              <a:spcAft>
                <a:spcPts val="0"/>
              </a:spcAft>
              <a:buClr>
                <a:schemeClr val="accent2"/>
              </a:buClr>
              <a:buSzPts val="12000"/>
              <a:buNone/>
              <a:defRPr sz="12000">
                <a:solidFill>
                  <a:schemeClr val="accent2"/>
                </a:solidFill>
              </a:defRPr>
            </a:lvl5pPr>
            <a:lvl6pPr lvl="5" algn="ctr" rtl="0">
              <a:spcBef>
                <a:spcPts val="0"/>
              </a:spcBef>
              <a:spcAft>
                <a:spcPts val="0"/>
              </a:spcAft>
              <a:buClr>
                <a:schemeClr val="accent2"/>
              </a:buClr>
              <a:buSzPts val="12000"/>
              <a:buNone/>
              <a:defRPr sz="12000">
                <a:solidFill>
                  <a:schemeClr val="accent2"/>
                </a:solidFill>
              </a:defRPr>
            </a:lvl6pPr>
            <a:lvl7pPr lvl="6" algn="ctr" rtl="0">
              <a:spcBef>
                <a:spcPts val="0"/>
              </a:spcBef>
              <a:spcAft>
                <a:spcPts val="0"/>
              </a:spcAft>
              <a:buClr>
                <a:schemeClr val="accent2"/>
              </a:buClr>
              <a:buSzPts val="12000"/>
              <a:buNone/>
              <a:defRPr sz="12000">
                <a:solidFill>
                  <a:schemeClr val="accent2"/>
                </a:solidFill>
              </a:defRPr>
            </a:lvl7pPr>
            <a:lvl8pPr lvl="7" algn="ctr" rtl="0">
              <a:spcBef>
                <a:spcPts val="0"/>
              </a:spcBef>
              <a:spcAft>
                <a:spcPts val="0"/>
              </a:spcAft>
              <a:buClr>
                <a:schemeClr val="accent2"/>
              </a:buClr>
              <a:buSzPts val="12000"/>
              <a:buNone/>
              <a:defRPr sz="12000">
                <a:solidFill>
                  <a:schemeClr val="accent2"/>
                </a:solidFill>
              </a:defRPr>
            </a:lvl8pPr>
            <a:lvl9pPr lvl="8" algn="ctr" rtl="0">
              <a:spcBef>
                <a:spcPts val="0"/>
              </a:spcBef>
              <a:spcAft>
                <a:spcPts val="0"/>
              </a:spcAft>
              <a:buClr>
                <a:schemeClr val="accent2"/>
              </a:buClr>
              <a:buSzPts val="12000"/>
              <a:buNone/>
              <a:defRPr sz="12000">
                <a:solidFill>
                  <a:schemeClr val="accent2"/>
                </a:solidFill>
              </a:defRPr>
            </a:lvl9pPr>
          </a:lstStyle>
          <a:p>
            <a:r>
              <a:t>xx%</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3">
  <p:cSld name="SECTION_HEADER_2_1_2">
    <p:bg>
      <p:bgPr>
        <a:solidFill>
          <a:schemeClr val="lt2"/>
        </a:solidFill>
        <a:effectLst/>
      </p:bgPr>
    </p:bg>
    <p:spTree>
      <p:nvGrpSpPr>
        <p:cNvPr id="1" name="Shape 96"/>
        <p:cNvGrpSpPr/>
        <p:nvPr/>
      </p:nvGrpSpPr>
      <p:grpSpPr>
        <a:xfrm>
          <a:off x="0" y="0"/>
          <a:ext cx="0" cy="0"/>
          <a:chOff x="0" y="0"/>
          <a:chExt cx="0" cy="0"/>
        </a:xfrm>
      </p:grpSpPr>
      <p:pic>
        <p:nvPicPr>
          <p:cNvPr id="97" name="Google Shape;97;p18"/>
          <p:cNvPicPr preferRelativeResize="0"/>
          <p:nvPr/>
        </p:nvPicPr>
        <p:blipFill>
          <a:blip r:embed="rId2">
            <a:alphaModFix amt="75000"/>
          </a:blip>
          <a:stretch>
            <a:fillRect/>
          </a:stretch>
        </p:blipFill>
        <p:spPr>
          <a:xfrm>
            <a:off x="46875" y="1066325"/>
            <a:ext cx="4078151" cy="3927375"/>
          </a:xfrm>
          <a:prstGeom prst="rect">
            <a:avLst/>
          </a:prstGeom>
          <a:noFill/>
          <a:ln>
            <a:noFill/>
          </a:ln>
        </p:spPr>
      </p:pic>
      <p:pic>
        <p:nvPicPr>
          <p:cNvPr id="98" name="Google Shape;98;p18"/>
          <p:cNvPicPr preferRelativeResize="0"/>
          <p:nvPr/>
        </p:nvPicPr>
        <p:blipFill>
          <a:blip r:embed="rId3">
            <a:alphaModFix amt="55000"/>
          </a:blip>
          <a:stretch>
            <a:fillRect/>
          </a:stretch>
        </p:blipFill>
        <p:spPr>
          <a:xfrm>
            <a:off x="5200997" y="992275"/>
            <a:ext cx="3227225" cy="3330400"/>
          </a:xfrm>
          <a:prstGeom prst="rect">
            <a:avLst/>
          </a:prstGeom>
          <a:noFill/>
          <a:ln>
            <a:noFill/>
          </a:ln>
        </p:spPr>
      </p:pic>
      <p:sp>
        <p:nvSpPr>
          <p:cNvPr id="99" name="Google Shape;99;p18"/>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8"/>
          <p:cNvSpPr txBox="1">
            <a:spLocks noGrp="1"/>
          </p:cNvSpPr>
          <p:nvPr>
            <p:ph type="title"/>
          </p:nvPr>
        </p:nvSpPr>
        <p:spPr>
          <a:xfrm flipH="1">
            <a:off x="715775" y="1974075"/>
            <a:ext cx="3703500" cy="7695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1800"/>
              <a:buNone/>
              <a:defRPr sz="38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01" name="Google Shape;101;p18"/>
          <p:cNvSpPr txBox="1">
            <a:spLocks noGrp="1"/>
          </p:cNvSpPr>
          <p:nvPr>
            <p:ph type="subTitle" idx="1"/>
          </p:nvPr>
        </p:nvSpPr>
        <p:spPr>
          <a:xfrm flipH="1">
            <a:off x="715900" y="2844988"/>
            <a:ext cx="2610300" cy="622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
        <p:nvSpPr>
          <p:cNvPr id="102" name="Google Shape;102;p18"/>
          <p:cNvSpPr txBox="1">
            <a:spLocks noGrp="1"/>
          </p:cNvSpPr>
          <p:nvPr>
            <p:ph type="title" idx="2" hasCustomPrompt="1"/>
          </p:nvPr>
        </p:nvSpPr>
        <p:spPr>
          <a:xfrm flipH="1">
            <a:off x="4943825" y="857238"/>
            <a:ext cx="1878300" cy="105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9600"/>
              <a:buNone/>
              <a:defRPr sz="6000"/>
            </a:lvl1pPr>
            <a:lvl2pPr lvl="1" algn="ctr" rtl="0">
              <a:spcBef>
                <a:spcPts val="0"/>
              </a:spcBef>
              <a:spcAft>
                <a:spcPts val="0"/>
              </a:spcAft>
              <a:buClr>
                <a:schemeClr val="accent2"/>
              </a:buClr>
              <a:buSzPts val="12000"/>
              <a:buNone/>
              <a:defRPr sz="12000">
                <a:solidFill>
                  <a:schemeClr val="accent2"/>
                </a:solidFill>
              </a:defRPr>
            </a:lvl2pPr>
            <a:lvl3pPr lvl="2" algn="ctr" rtl="0">
              <a:spcBef>
                <a:spcPts val="0"/>
              </a:spcBef>
              <a:spcAft>
                <a:spcPts val="0"/>
              </a:spcAft>
              <a:buClr>
                <a:schemeClr val="accent2"/>
              </a:buClr>
              <a:buSzPts val="12000"/>
              <a:buNone/>
              <a:defRPr sz="12000">
                <a:solidFill>
                  <a:schemeClr val="accent2"/>
                </a:solidFill>
              </a:defRPr>
            </a:lvl3pPr>
            <a:lvl4pPr lvl="3" algn="ctr" rtl="0">
              <a:spcBef>
                <a:spcPts val="0"/>
              </a:spcBef>
              <a:spcAft>
                <a:spcPts val="0"/>
              </a:spcAft>
              <a:buClr>
                <a:schemeClr val="accent2"/>
              </a:buClr>
              <a:buSzPts val="12000"/>
              <a:buNone/>
              <a:defRPr sz="12000">
                <a:solidFill>
                  <a:schemeClr val="accent2"/>
                </a:solidFill>
              </a:defRPr>
            </a:lvl4pPr>
            <a:lvl5pPr lvl="4" algn="ctr" rtl="0">
              <a:spcBef>
                <a:spcPts val="0"/>
              </a:spcBef>
              <a:spcAft>
                <a:spcPts val="0"/>
              </a:spcAft>
              <a:buClr>
                <a:schemeClr val="accent2"/>
              </a:buClr>
              <a:buSzPts val="12000"/>
              <a:buNone/>
              <a:defRPr sz="12000">
                <a:solidFill>
                  <a:schemeClr val="accent2"/>
                </a:solidFill>
              </a:defRPr>
            </a:lvl5pPr>
            <a:lvl6pPr lvl="5" algn="ctr" rtl="0">
              <a:spcBef>
                <a:spcPts val="0"/>
              </a:spcBef>
              <a:spcAft>
                <a:spcPts val="0"/>
              </a:spcAft>
              <a:buClr>
                <a:schemeClr val="accent2"/>
              </a:buClr>
              <a:buSzPts val="12000"/>
              <a:buNone/>
              <a:defRPr sz="12000">
                <a:solidFill>
                  <a:schemeClr val="accent2"/>
                </a:solidFill>
              </a:defRPr>
            </a:lvl6pPr>
            <a:lvl7pPr lvl="6" algn="ctr" rtl="0">
              <a:spcBef>
                <a:spcPts val="0"/>
              </a:spcBef>
              <a:spcAft>
                <a:spcPts val="0"/>
              </a:spcAft>
              <a:buClr>
                <a:schemeClr val="accent2"/>
              </a:buClr>
              <a:buSzPts val="12000"/>
              <a:buNone/>
              <a:defRPr sz="12000">
                <a:solidFill>
                  <a:schemeClr val="accent2"/>
                </a:solidFill>
              </a:defRPr>
            </a:lvl7pPr>
            <a:lvl8pPr lvl="7" algn="ctr" rtl="0">
              <a:spcBef>
                <a:spcPts val="0"/>
              </a:spcBef>
              <a:spcAft>
                <a:spcPts val="0"/>
              </a:spcAft>
              <a:buClr>
                <a:schemeClr val="accent2"/>
              </a:buClr>
              <a:buSzPts val="12000"/>
              <a:buNone/>
              <a:defRPr sz="12000">
                <a:solidFill>
                  <a:schemeClr val="accent2"/>
                </a:solidFill>
              </a:defRPr>
            </a:lvl8pPr>
            <a:lvl9pPr lvl="8" algn="ctr" rtl="0">
              <a:spcBef>
                <a:spcPts val="0"/>
              </a:spcBef>
              <a:spcAft>
                <a:spcPts val="0"/>
              </a:spcAft>
              <a:buClr>
                <a:schemeClr val="accent2"/>
              </a:buClr>
              <a:buSzPts val="12000"/>
              <a:buNone/>
              <a:defRPr sz="12000">
                <a:solidFill>
                  <a:schemeClr val="accent2"/>
                </a:solidFill>
              </a:defRPr>
            </a:lvl9pPr>
          </a:lstStyle>
          <a:p>
            <a:r>
              <a:t>xx%</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header 4">
  <p:cSld name="SECTION_HEADER_2_1_1">
    <p:bg>
      <p:bgPr>
        <a:solidFill>
          <a:schemeClr val="lt2"/>
        </a:solidFill>
        <a:effectLst/>
      </p:bgPr>
    </p:bg>
    <p:spTree>
      <p:nvGrpSpPr>
        <p:cNvPr id="1" name="Shape 103"/>
        <p:cNvGrpSpPr/>
        <p:nvPr/>
      </p:nvGrpSpPr>
      <p:grpSpPr>
        <a:xfrm>
          <a:off x="0" y="0"/>
          <a:ext cx="0" cy="0"/>
          <a:chOff x="0" y="0"/>
          <a:chExt cx="0" cy="0"/>
        </a:xfrm>
      </p:grpSpPr>
      <p:pic>
        <p:nvPicPr>
          <p:cNvPr id="104" name="Google Shape;104;p19"/>
          <p:cNvPicPr preferRelativeResize="0"/>
          <p:nvPr/>
        </p:nvPicPr>
        <p:blipFill>
          <a:blip r:embed="rId2">
            <a:alphaModFix amt="75000"/>
          </a:blip>
          <a:stretch>
            <a:fillRect/>
          </a:stretch>
        </p:blipFill>
        <p:spPr>
          <a:xfrm>
            <a:off x="46875" y="1066325"/>
            <a:ext cx="4078151" cy="3927375"/>
          </a:xfrm>
          <a:prstGeom prst="rect">
            <a:avLst/>
          </a:prstGeom>
          <a:noFill/>
          <a:ln>
            <a:noFill/>
          </a:ln>
        </p:spPr>
      </p:pic>
      <p:pic>
        <p:nvPicPr>
          <p:cNvPr id="105" name="Google Shape;105;p19"/>
          <p:cNvPicPr preferRelativeResize="0"/>
          <p:nvPr/>
        </p:nvPicPr>
        <p:blipFill>
          <a:blip r:embed="rId3">
            <a:alphaModFix amt="55000"/>
          </a:blip>
          <a:stretch>
            <a:fillRect/>
          </a:stretch>
        </p:blipFill>
        <p:spPr>
          <a:xfrm>
            <a:off x="5200997" y="992275"/>
            <a:ext cx="3227225" cy="3330400"/>
          </a:xfrm>
          <a:prstGeom prst="rect">
            <a:avLst/>
          </a:prstGeom>
          <a:noFill/>
          <a:ln>
            <a:noFill/>
          </a:ln>
        </p:spPr>
      </p:pic>
      <p:sp>
        <p:nvSpPr>
          <p:cNvPr id="106" name="Google Shape;106;p19"/>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9"/>
          <p:cNvSpPr txBox="1">
            <a:spLocks noGrp="1"/>
          </p:cNvSpPr>
          <p:nvPr>
            <p:ph type="title"/>
          </p:nvPr>
        </p:nvSpPr>
        <p:spPr>
          <a:xfrm flipH="1">
            <a:off x="715775" y="1974075"/>
            <a:ext cx="3703500" cy="7695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1800"/>
              <a:buNone/>
              <a:defRPr sz="38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08" name="Google Shape;108;p19"/>
          <p:cNvSpPr txBox="1">
            <a:spLocks noGrp="1"/>
          </p:cNvSpPr>
          <p:nvPr>
            <p:ph type="subTitle" idx="1"/>
          </p:nvPr>
        </p:nvSpPr>
        <p:spPr>
          <a:xfrm flipH="1">
            <a:off x="715900" y="2844988"/>
            <a:ext cx="2610300" cy="622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
        <p:nvSpPr>
          <p:cNvPr id="109" name="Google Shape;109;p19"/>
          <p:cNvSpPr txBox="1">
            <a:spLocks noGrp="1"/>
          </p:cNvSpPr>
          <p:nvPr>
            <p:ph type="title" idx="2" hasCustomPrompt="1"/>
          </p:nvPr>
        </p:nvSpPr>
        <p:spPr>
          <a:xfrm flipH="1">
            <a:off x="5505800" y="2044938"/>
            <a:ext cx="1878300" cy="105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9600"/>
              <a:buNone/>
              <a:defRPr sz="6000"/>
            </a:lvl1pPr>
            <a:lvl2pPr lvl="1" algn="ctr" rtl="0">
              <a:spcBef>
                <a:spcPts val="0"/>
              </a:spcBef>
              <a:spcAft>
                <a:spcPts val="0"/>
              </a:spcAft>
              <a:buClr>
                <a:schemeClr val="accent2"/>
              </a:buClr>
              <a:buSzPts val="12000"/>
              <a:buNone/>
              <a:defRPr sz="12000">
                <a:solidFill>
                  <a:schemeClr val="accent2"/>
                </a:solidFill>
              </a:defRPr>
            </a:lvl2pPr>
            <a:lvl3pPr lvl="2" algn="ctr" rtl="0">
              <a:spcBef>
                <a:spcPts val="0"/>
              </a:spcBef>
              <a:spcAft>
                <a:spcPts val="0"/>
              </a:spcAft>
              <a:buClr>
                <a:schemeClr val="accent2"/>
              </a:buClr>
              <a:buSzPts val="12000"/>
              <a:buNone/>
              <a:defRPr sz="12000">
                <a:solidFill>
                  <a:schemeClr val="accent2"/>
                </a:solidFill>
              </a:defRPr>
            </a:lvl3pPr>
            <a:lvl4pPr lvl="3" algn="ctr" rtl="0">
              <a:spcBef>
                <a:spcPts val="0"/>
              </a:spcBef>
              <a:spcAft>
                <a:spcPts val="0"/>
              </a:spcAft>
              <a:buClr>
                <a:schemeClr val="accent2"/>
              </a:buClr>
              <a:buSzPts val="12000"/>
              <a:buNone/>
              <a:defRPr sz="12000">
                <a:solidFill>
                  <a:schemeClr val="accent2"/>
                </a:solidFill>
              </a:defRPr>
            </a:lvl4pPr>
            <a:lvl5pPr lvl="4" algn="ctr" rtl="0">
              <a:spcBef>
                <a:spcPts val="0"/>
              </a:spcBef>
              <a:spcAft>
                <a:spcPts val="0"/>
              </a:spcAft>
              <a:buClr>
                <a:schemeClr val="accent2"/>
              </a:buClr>
              <a:buSzPts val="12000"/>
              <a:buNone/>
              <a:defRPr sz="12000">
                <a:solidFill>
                  <a:schemeClr val="accent2"/>
                </a:solidFill>
              </a:defRPr>
            </a:lvl5pPr>
            <a:lvl6pPr lvl="5" algn="ctr" rtl="0">
              <a:spcBef>
                <a:spcPts val="0"/>
              </a:spcBef>
              <a:spcAft>
                <a:spcPts val="0"/>
              </a:spcAft>
              <a:buClr>
                <a:schemeClr val="accent2"/>
              </a:buClr>
              <a:buSzPts val="12000"/>
              <a:buNone/>
              <a:defRPr sz="12000">
                <a:solidFill>
                  <a:schemeClr val="accent2"/>
                </a:solidFill>
              </a:defRPr>
            </a:lvl6pPr>
            <a:lvl7pPr lvl="6" algn="ctr" rtl="0">
              <a:spcBef>
                <a:spcPts val="0"/>
              </a:spcBef>
              <a:spcAft>
                <a:spcPts val="0"/>
              </a:spcAft>
              <a:buClr>
                <a:schemeClr val="accent2"/>
              </a:buClr>
              <a:buSzPts val="12000"/>
              <a:buNone/>
              <a:defRPr sz="12000">
                <a:solidFill>
                  <a:schemeClr val="accent2"/>
                </a:solidFill>
              </a:defRPr>
            </a:lvl7pPr>
            <a:lvl8pPr lvl="7" algn="ctr" rtl="0">
              <a:spcBef>
                <a:spcPts val="0"/>
              </a:spcBef>
              <a:spcAft>
                <a:spcPts val="0"/>
              </a:spcAft>
              <a:buClr>
                <a:schemeClr val="accent2"/>
              </a:buClr>
              <a:buSzPts val="12000"/>
              <a:buNone/>
              <a:defRPr sz="12000">
                <a:solidFill>
                  <a:schemeClr val="accent2"/>
                </a:solidFill>
              </a:defRPr>
            </a:lvl8pPr>
            <a:lvl9pPr lvl="8" algn="ctr" rtl="0">
              <a:spcBef>
                <a:spcPts val="0"/>
              </a:spcBef>
              <a:spcAft>
                <a:spcPts val="0"/>
              </a:spcAft>
              <a:buClr>
                <a:schemeClr val="accent2"/>
              </a:buClr>
              <a:buSzPts val="12000"/>
              <a:buNone/>
              <a:defRPr sz="12000">
                <a:solidFill>
                  <a:schemeClr val="accent2"/>
                </a:solidFill>
              </a:defRPr>
            </a:lvl9pPr>
          </a:lstStyle>
          <a:p>
            <a:r>
              <a:t>xx%</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4 columns">
  <p:cSld name="SECTION_HEADER_1_2">
    <p:bg>
      <p:bgPr>
        <a:solidFill>
          <a:schemeClr val="lt2"/>
        </a:solidFill>
        <a:effectLst/>
      </p:bgPr>
    </p:bg>
    <p:spTree>
      <p:nvGrpSpPr>
        <p:cNvPr id="1" name="Shape 110"/>
        <p:cNvGrpSpPr/>
        <p:nvPr/>
      </p:nvGrpSpPr>
      <p:grpSpPr>
        <a:xfrm>
          <a:off x="0" y="0"/>
          <a:ext cx="0" cy="0"/>
          <a:chOff x="0" y="0"/>
          <a:chExt cx="0" cy="0"/>
        </a:xfrm>
      </p:grpSpPr>
      <p:pic>
        <p:nvPicPr>
          <p:cNvPr id="111" name="Google Shape;111;p20"/>
          <p:cNvPicPr preferRelativeResize="0"/>
          <p:nvPr/>
        </p:nvPicPr>
        <p:blipFill>
          <a:blip r:embed="rId2">
            <a:alphaModFix amt="75000"/>
          </a:blip>
          <a:stretch>
            <a:fillRect/>
          </a:stretch>
        </p:blipFill>
        <p:spPr>
          <a:xfrm>
            <a:off x="0" y="0"/>
            <a:ext cx="2060450" cy="1984276"/>
          </a:xfrm>
          <a:prstGeom prst="rect">
            <a:avLst/>
          </a:prstGeom>
          <a:noFill/>
          <a:ln>
            <a:noFill/>
          </a:ln>
        </p:spPr>
      </p:pic>
      <p:pic>
        <p:nvPicPr>
          <p:cNvPr id="112" name="Google Shape;112;p20"/>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sp>
        <p:nvSpPr>
          <p:cNvPr id="113" name="Google Shape;113;p20"/>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0"/>
          <p:cNvSpPr txBox="1">
            <a:spLocks noGrp="1"/>
          </p:cNvSpPr>
          <p:nvPr>
            <p:ph type="title"/>
          </p:nvPr>
        </p:nvSpPr>
        <p:spPr>
          <a:xfrm>
            <a:off x="714125" y="544231"/>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15" name="Google Shape;115;p20"/>
          <p:cNvSpPr txBox="1">
            <a:spLocks noGrp="1"/>
          </p:cNvSpPr>
          <p:nvPr>
            <p:ph type="subTitle" idx="1"/>
          </p:nvPr>
        </p:nvSpPr>
        <p:spPr>
          <a:xfrm>
            <a:off x="3685926" y="2202469"/>
            <a:ext cx="19653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None/>
              <a:defRPr sz="1400"/>
            </a:lvl1pPr>
            <a:lvl2pPr lvl="1" algn="r" rtl="0">
              <a:spcBef>
                <a:spcPts val="0"/>
              </a:spcBef>
              <a:spcAft>
                <a:spcPts val="0"/>
              </a:spcAft>
              <a:buNone/>
              <a:defRPr sz="1400"/>
            </a:lvl2pPr>
            <a:lvl3pPr lvl="2" algn="r" rtl="0">
              <a:spcBef>
                <a:spcPts val="0"/>
              </a:spcBef>
              <a:spcAft>
                <a:spcPts val="0"/>
              </a:spcAft>
              <a:buNone/>
              <a:defRPr sz="1400"/>
            </a:lvl3pPr>
            <a:lvl4pPr lvl="3" algn="r" rtl="0">
              <a:spcBef>
                <a:spcPts val="0"/>
              </a:spcBef>
              <a:spcAft>
                <a:spcPts val="0"/>
              </a:spcAft>
              <a:buNone/>
              <a:defRPr sz="1400"/>
            </a:lvl4pPr>
            <a:lvl5pPr lvl="4" algn="r" rtl="0">
              <a:spcBef>
                <a:spcPts val="0"/>
              </a:spcBef>
              <a:spcAft>
                <a:spcPts val="0"/>
              </a:spcAft>
              <a:buNone/>
              <a:defRPr sz="1400"/>
            </a:lvl5pPr>
            <a:lvl6pPr lvl="5" algn="r" rtl="0">
              <a:spcBef>
                <a:spcPts val="0"/>
              </a:spcBef>
              <a:spcAft>
                <a:spcPts val="0"/>
              </a:spcAft>
              <a:buNone/>
              <a:defRPr sz="1400"/>
            </a:lvl6pPr>
            <a:lvl7pPr lvl="6" algn="r" rtl="0">
              <a:spcBef>
                <a:spcPts val="0"/>
              </a:spcBef>
              <a:spcAft>
                <a:spcPts val="0"/>
              </a:spcAft>
              <a:buNone/>
              <a:defRPr sz="1400"/>
            </a:lvl7pPr>
            <a:lvl8pPr lvl="7" algn="r" rtl="0">
              <a:spcBef>
                <a:spcPts val="0"/>
              </a:spcBef>
              <a:spcAft>
                <a:spcPts val="0"/>
              </a:spcAft>
              <a:buNone/>
              <a:defRPr sz="1400"/>
            </a:lvl8pPr>
            <a:lvl9pPr lvl="8" algn="r" rtl="0">
              <a:spcBef>
                <a:spcPts val="0"/>
              </a:spcBef>
              <a:spcAft>
                <a:spcPts val="0"/>
              </a:spcAft>
              <a:buNone/>
              <a:defRPr sz="1400"/>
            </a:lvl9pPr>
          </a:lstStyle>
          <a:p>
            <a:endParaRPr/>
          </a:p>
        </p:txBody>
      </p:sp>
      <p:sp>
        <p:nvSpPr>
          <p:cNvPr id="116" name="Google Shape;116;p20"/>
          <p:cNvSpPr txBox="1">
            <a:spLocks noGrp="1"/>
          </p:cNvSpPr>
          <p:nvPr>
            <p:ph type="title" idx="2"/>
          </p:nvPr>
        </p:nvSpPr>
        <p:spPr>
          <a:xfrm>
            <a:off x="3739626" y="1710681"/>
            <a:ext cx="19116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1"/>
              </a:buClr>
              <a:buSzPts val="1800"/>
              <a:buNone/>
              <a:defRPr sz="2000">
                <a:solidFill>
                  <a:schemeClr val="dk2"/>
                </a:solidFill>
              </a:defRPr>
            </a:lvl1pPr>
            <a:lvl2pPr lvl="1" algn="r" rtl="0">
              <a:spcBef>
                <a:spcPts val="0"/>
              </a:spcBef>
              <a:spcAft>
                <a:spcPts val="0"/>
              </a:spcAft>
              <a:buClr>
                <a:schemeClr val="lt1"/>
              </a:buClr>
              <a:buSzPts val="3600"/>
              <a:buNone/>
              <a:defRPr sz="3600">
                <a:solidFill>
                  <a:schemeClr val="lt1"/>
                </a:solidFill>
              </a:defRPr>
            </a:lvl2pPr>
            <a:lvl3pPr lvl="2" algn="r" rtl="0">
              <a:spcBef>
                <a:spcPts val="0"/>
              </a:spcBef>
              <a:spcAft>
                <a:spcPts val="0"/>
              </a:spcAft>
              <a:buClr>
                <a:schemeClr val="lt1"/>
              </a:buClr>
              <a:buSzPts val="3600"/>
              <a:buNone/>
              <a:defRPr sz="3600">
                <a:solidFill>
                  <a:schemeClr val="lt1"/>
                </a:solidFill>
              </a:defRPr>
            </a:lvl3pPr>
            <a:lvl4pPr lvl="3" algn="r" rtl="0">
              <a:spcBef>
                <a:spcPts val="0"/>
              </a:spcBef>
              <a:spcAft>
                <a:spcPts val="0"/>
              </a:spcAft>
              <a:buClr>
                <a:schemeClr val="lt1"/>
              </a:buClr>
              <a:buSzPts val="3600"/>
              <a:buNone/>
              <a:defRPr sz="3600">
                <a:solidFill>
                  <a:schemeClr val="lt1"/>
                </a:solidFill>
              </a:defRPr>
            </a:lvl4pPr>
            <a:lvl5pPr lvl="4" algn="r" rtl="0">
              <a:spcBef>
                <a:spcPts val="0"/>
              </a:spcBef>
              <a:spcAft>
                <a:spcPts val="0"/>
              </a:spcAft>
              <a:buClr>
                <a:schemeClr val="lt1"/>
              </a:buClr>
              <a:buSzPts val="3600"/>
              <a:buNone/>
              <a:defRPr sz="3600">
                <a:solidFill>
                  <a:schemeClr val="lt1"/>
                </a:solidFill>
              </a:defRPr>
            </a:lvl5pPr>
            <a:lvl6pPr lvl="5" algn="r" rtl="0">
              <a:spcBef>
                <a:spcPts val="0"/>
              </a:spcBef>
              <a:spcAft>
                <a:spcPts val="0"/>
              </a:spcAft>
              <a:buClr>
                <a:schemeClr val="lt1"/>
              </a:buClr>
              <a:buSzPts val="3600"/>
              <a:buNone/>
              <a:defRPr sz="3600">
                <a:solidFill>
                  <a:schemeClr val="lt1"/>
                </a:solidFill>
              </a:defRPr>
            </a:lvl6pPr>
            <a:lvl7pPr lvl="6" algn="r" rtl="0">
              <a:spcBef>
                <a:spcPts val="0"/>
              </a:spcBef>
              <a:spcAft>
                <a:spcPts val="0"/>
              </a:spcAft>
              <a:buClr>
                <a:schemeClr val="lt1"/>
              </a:buClr>
              <a:buSzPts val="3600"/>
              <a:buNone/>
              <a:defRPr sz="3600">
                <a:solidFill>
                  <a:schemeClr val="lt1"/>
                </a:solidFill>
              </a:defRPr>
            </a:lvl7pPr>
            <a:lvl8pPr lvl="7" algn="r" rtl="0">
              <a:spcBef>
                <a:spcPts val="0"/>
              </a:spcBef>
              <a:spcAft>
                <a:spcPts val="0"/>
              </a:spcAft>
              <a:buClr>
                <a:schemeClr val="lt1"/>
              </a:buClr>
              <a:buSzPts val="3600"/>
              <a:buNone/>
              <a:defRPr sz="3600">
                <a:solidFill>
                  <a:schemeClr val="lt1"/>
                </a:solidFill>
              </a:defRPr>
            </a:lvl8pPr>
            <a:lvl9pPr lvl="8" algn="r" rtl="0">
              <a:spcBef>
                <a:spcPts val="0"/>
              </a:spcBef>
              <a:spcAft>
                <a:spcPts val="0"/>
              </a:spcAft>
              <a:buClr>
                <a:schemeClr val="lt1"/>
              </a:buClr>
              <a:buSzPts val="3600"/>
              <a:buNone/>
              <a:defRPr sz="3600">
                <a:solidFill>
                  <a:schemeClr val="lt1"/>
                </a:solidFill>
              </a:defRPr>
            </a:lvl9pPr>
          </a:lstStyle>
          <a:p>
            <a:endParaRPr/>
          </a:p>
        </p:txBody>
      </p:sp>
      <p:sp>
        <p:nvSpPr>
          <p:cNvPr id="117" name="Google Shape;117;p20"/>
          <p:cNvSpPr txBox="1">
            <a:spLocks noGrp="1"/>
          </p:cNvSpPr>
          <p:nvPr>
            <p:ph type="subTitle" idx="3"/>
          </p:nvPr>
        </p:nvSpPr>
        <p:spPr>
          <a:xfrm>
            <a:off x="3685926" y="3752919"/>
            <a:ext cx="19653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None/>
              <a:defRPr sz="1400"/>
            </a:lvl1pPr>
            <a:lvl2pPr lvl="1" algn="r" rtl="0">
              <a:spcBef>
                <a:spcPts val="0"/>
              </a:spcBef>
              <a:spcAft>
                <a:spcPts val="0"/>
              </a:spcAft>
              <a:buNone/>
              <a:defRPr sz="1400"/>
            </a:lvl2pPr>
            <a:lvl3pPr lvl="2" algn="r" rtl="0">
              <a:spcBef>
                <a:spcPts val="0"/>
              </a:spcBef>
              <a:spcAft>
                <a:spcPts val="0"/>
              </a:spcAft>
              <a:buNone/>
              <a:defRPr sz="1400"/>
            </a:lvl3pPr>
            <a:lvl4pPr lvl="3" algn="r" rtl="0">
              <a:spcBef>
                <a:spcPts val="0"/>
              </a:spcBef>
              <a:spcAft>
                <a:spcPts val="0"/>
              </a:spcAft>
              <a:buNone/>
              <a:defRPr sz="1400"/>
            </a:lvl4pPr>
            <a:lvl5pPr lvl="4" algn="r" rtl="0">
              <a:spcBef>
                <a:spcPts val="0"/>
              </a:spcBef>
              <a:spcAft>
                <a:spcPts val="0"/>
              </a:spcAft>
              <a:buNone/>
              <a:defRPr sz="1400"/>
            </a:lvl5pPr>
            <a:lvl6pPr lvl="5" algn="r" rtl="0">
              <a:spcBef>
                <a:spcPts val="0"/>
              </a:spcBef>
              <a:spcAft>
                <a:spcPts val="0"/>
              </a:spcAft>
              <a:buNone/>
              <a:defRPr sz="1400"/>
            </a:lvl6pPr>
            <a:lvl7pPr lvl="6" algn="r" rtl="0">
              <a:spcBef>
                <a:spcPts val="0"/>
              </a:spcBef>
              <a:spcAft>
                <a:spcPts val="0"/>
              </a:spcAft>
              <a:buNone/>
              <a:defRPr sz="1400"/>
            </a:lvl7pPr>
            <a:lvl8pPr lvl="7" algn="r" rtl="0">
              <a:spcBef>
                <a:spcPts val="0"/>
              </a:spcBef>
              <a:spcAft>
                <a:spcPts val="0"/>
              </a:spcAft>
              <a:buNone/>
              <a:defRPr sz="1400"/>
            </a:lvl8pPr>
            <a:lvl9pPr lvl="8" algn="r" rtl="0">
              <a:spcBef>
                <a:spcPts val="0"/>
              </a:spcBef>
              <a:spcAft>
                <a:spcPts val="0"/>
              </a:spcAft>
              <a:buNone/>
              <a:defRPr sz="1400"/>
            </a:lvl9pPr>
          </a:lstStyle>
          <a:p>
            <a:endParaRPr/>
          </a:p>
        </p:txBody>
      </p:sp>
      <p:sp>
        <p:nvSpPr>
          <p:cNvPr id="118" name="Google Shape;118;p20"/>
          <p:cNvSpPr txBox="1">
            <a:spLocks noGrp="1"/>
          </p:cNvSpPr>
          <p:nvPr>
            <p:ph type="title" idx="4"/>
          </p:nvPr>
        </p:nvSpPr>
        <p:spPr>
          <a:xfrm>
            <a:off x="3739626" y="3257056"/>
            <a:ext cx="19116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1"/>
              </a:buClr>
              <a:buSzPts val="1800"/>
              <a:buNone/>
              <a:defRPr sz="2000">
                <a:solidFill>
                  <a:schemeClr val="dk2"/>
                </a:solidFill>
              </a:defRPr>
            </a:lvl1pPr>
            <a:lvl2pPr lvl="1" algn="r" rtl="0">
              <a:spcBef>
                <a:spcPts val="0"/>
              </a:spcBef>
              <a:spcAft>
                <a:spcPts val="0"/>
              </a:spcAft>
              <a:buClr>
                <a:schemeClr val="lt1"/>
              </a:buClr>
              <a:buSzPts val="3600"/>
              <a:buNone/>
              <a:defRPr sz="3600">
                <a:solidFill>
                  <a:schemeClr val="lt1"/>
                </a:solidFill>
              </a:defRPr>
            </a:lvl2pPr>
            <a:lvl3pPr lvl="2" algn="r" rtl="0">
              <a:spcBef>
                <a:spcPts val="0"/>
              </a:spcBef>
              <a:spcAft>
                <a:spcPts val="0"/>
              </a:spcAft>
              <a:buClr>
                <a:schemeClr val="lt1"/>
              </a:buClr>
              <a:buSzPts val="3600"/>
              <a:buNone/>
              <a:defRPr sz="3600">
                <a:solidFill>
                  <a:schemeClr val="lt1"/>
                </a:solidFill>
              </a:defRPr>
            </a:lvl3pPr>
            <a:lvl4pPr lvl="3" algn="r" rtl="0">
              <a:spcBef>
                <a:spcPts val="0"/>
              </a:spcBef>
              <a:spcAft>
                <a:spcPts val="0"/>
              </a:spcAft>
              <a:buClr>
                <a:schemeClr val="lt1"/>
              </a:buClr>
              <a:buSzPts val="3600"/>
              <a:buNone/>
              <a:defRPr sz="3600">
                <a:solidFill>
                  <a:schemeClr val="lt1"/>
                </a:solidFill>
              </a:defRPr>
            </a:lvl4pPr>
            <a:lvl5pPr lvl="4" algn="r" rtl="0">
              <a:spcBef>
                <a:spcPts val="0"/>
              </a:spcBef>
              <a:spcAft>
                <a:spcPts val="0"/>
              </a:spcAft>
              <a:buClr>
                <a:schemeClr val="lt1"/>
              </a:buClr>
              <a:buSzPts val="3600"/>
              <a:buNone/>
              <a:defRPr sz="3600">
                <a:solidFill>
                  <a:schemeClr val="lt1"/>
                </a:solidFill>
              </a:defRPr>
            </a:lvl5pPr>
            <a:lvl6pPr lvl="5" algn="r" rtl="0">
              <a:spcBef>
                <a:spcPts val="0"/>
              </a:spcBef>
              <a:spcAft>
                <a:spcPts val="0"/>
              </a:spcAft>
              <a:buClr>
                <a:schemeClr val="lt1"/>
              </a:buClr>
              <a:buSzPts val="3600"/>
              <a:buNone/>
              <a:defRPr sz="3600">
                <a:solidFill>
                  <a:schemeClr val="lt1"/>
                </a:solidFill>
              </a:defRPr>
            </a:lvl6pPr>
            <a:lvl7pPr lvl="6" algn="r" rtl="0">
              <a:spcBef>
                <a:spcPts val="0"/>
              </a:spcBef>
              <a:spcAft>
                <a:spcPts val="0"/>
              </a:spcAft>
              <a:buClr>
                <a:schemeClr val="lt1"/>
              </a:buClr>
              <a:buSzPts val="3600"/>
              <a:buNone/>
              <a:defRPr sz="3600">
                <a:solidFill>
                  <a:schemeClr val="lt1"/>
                </a:solidFill>
              </a:defRPr>
            </a:lvl7pPr>
            <a:lvl8pPr lvl="7" algn="r" rtl="0">
              <a:spcBef>
                <a:spcPts val="0"/>
              </a:spcBef>
              <a:spcAft>
                <a:spcPts val="0"/>
              </a:spcAft>
              <a:buClr>
                <a:schemeClr val="lt1"/>
              </a:buClr>
              <a:buSzPts val="3600"/>
              <a:buNone/>
              <a:defRPr sz="3600">
                <a:solidFill>
                  <a:schemeClr val="lt1"/>
                </a:solidFill>
              </a:defRPr>
            </a:lvl8pPr>
            <a:lvl9pPr lvl="8" algn="r" rtl="0">
              <a:spcBef>
                <a:spcPts val="0"/>
              </a:spcBef>
              <a:spcAft>
                <a:spcPts val="0"/>
              </a:spcAft>
              <a:buClr>
                <a:schemeClr val="lt1"/>
              </a:buClr>
              <a:buSzPts val="3600"/>
              <a:buNone/>
              <a:defRPr sz="3600">
                <a:solidFill>
                  <a:schemeClr val="lt1"/>
                </a:solidFill>
              </a:defRPr>
            </a:lvl9pPr>
          </a:lstStyle>
          <a:p>
            <a:endParaRPr/>
          </a:p>
        </p:txBody>
      </p:sp>
      <p:sp>
        <p:nvSpPr>
          <p:cNvPr id="119" name="Google Shape;119;p20"/>
          <p:cNvSpPr txBox="1">
            <a:spLocks noGrp="1"/>
          </p:cNvSpPr>
          <p:nvPr>
            <p:ph type="subTitle" idx="5"/>
          </p:nvPr>
        </p:nvSpPr>
        <p:spPr>
          <a:xfrm>
            <a:off x="6132949" y="2202469"/>
            <a:ext cx="19653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None/>
              <a:defRPr sz="1400"/>
            </a:lvl1pPr>
            <a:lvl2pPr lvl="1" algn="r" rtl="0">
              <a:spcBef>
                <a:spcPts val="0"/>
              </a:spcBef>
              <a:spcAft>
                <a:spcPts val="0"/>
              </a:spcAft>
              <a:buNone/>
              <a:defRPr sz="1400"/>
            </a:lvl2pPr>
            <a:lvl3pPr lvl="2" algn="r" rtl="0">
              <a:spcBef>
                <a:spcPts val="0"/>
              </a:spcBef>
              <a:spcAft>
                <a:spcPts val="0"/>
              </a:spcAft>
              <a:buNone/>
              <a:defRPr sz="1400"/>
            </a:lvl3pPr>
            <a:lvl4pPr lvl="3" algn="r" rtl="0">
              <a:spcBef>
                <a:spcPts val="0"/>
              </a:spcBef>
              <a:spcAft>
                <a:spcPts val="0"/>
              </a:spcAft>
              <a:buNone/>
              <a:defRPr sz="1400"/>
            </a:lvl4pPr>
            <a:lvl5pPr lvl="4" algn="r" rtl="0">
              <a:spcBef>
                <a:spcPts val="0"/>
              </a:spcBef>
              <a:spcAft>
                <a:spcPts val="0"/>
              </a:spcAft>
              <a:buNone/>
              <a:defRPr sz="1400"/>
            </a:lvl5pPr>
            <a:lvl6pPr lvl="5" algn="r" rtl="0">
              <a:spcBef>
                <a:spcPts val="0"/>
              </a:spcBef>
              <a:spcAft>
                <a:spcPts val="0"/>
              </a:spcAft>
              <a:buNone/>
              <a:defRPr sz="1400"/>
            </a:lvl6pPr>
            <a:lvl7pPr lvl="6" algn="r" rtl="0">
              <a:spcBef>
                <a:spcPts val="0"/>
              </a:spcBef>
              <a:spcAft>
                <a:spcPts val="0"/>
              </a:spcAft>
              <a:buNone/>
              <a:defRPr sz="1400"/>
            </a:lvl7pPr>
            <a:lvl8pPr lvl="7" algn="r" rtl="0">
              <a:spcBef>
                <a:spcPts val="0"/>
              </a:spcBef>
              <a:spcAft>
                <a:spcPts val="0"/>
              </a:spcAft>
              <a:buNone/>
              <a:defRPr sz="1400"/>
            </a:lvl8pPr>
            <a:lvl9pPr lvl="8" algn="r" rtl="0">
              <a:spcBef>
                <a:spcPts val="0"/>
              </a:spcBef>
              <a:spcAft>
                <a:spcPts val="0"/>
              </a:spcAft>
              <a:buNone/>
              <a:defRPr sz="1400"/>
            </a:lvl9pPr>
          </a:lstStyle>
          <a:p>
            <a:endParaRPr/>
          </a:p>
        </p:txBody>
      </p:sp>
      <p:sp>
        <p:nvSpPr>
          <p:cNvPr id="120" name="Google Shape;120;p20"/>
          <p:cNvSpPr txBox="1">
            <a:spLocks noGrp="1"/>
          </p:cNvSpPr>
          <p:nvPr>
            <p:ph type="title" idx="6"/>
          </p:nvPr>
        </p:nvSpPr>
        <p:spPr>
          <a:xfrm>
            <a:off x="6186649" y="1710681"/>
            <a:ext cx="19116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1"/>
              </a:buClr>
              <a:buSzPts val="1800"/>
              <a:buNone/>
              <a:defRPr sz="20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21" name="Google Shape;121;p20"/>
          <p:cNvSpPr txBox="1">
            <a:spLocks noGrp="1"/>
          </p:cNvSpPr>
          <p:nvPr>
            <p:ph type="subTitle" idx="7"/>
          </p:nvPr>
        </p:nvSpPr>
        <p:spPr>
          <a:xfrm>
            <a:off x="6132949" y="3752919"/>
            <a:ext cx="19653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None/>
              <a:defRPr sz="1400"/>
            </a:lvl1pPr>
            <a:lvl2pPr lvl="1" algn="r" rtl="0">
              <a:spcBef>
                <a:spcPts val="0"/>
              </a:spcBef>
              <a:spcAft>
                <a:spcPts val="0"/>
              </a:spcAft>
              <a:buNone/>
              <a:defRPr sz="1400"/>
            </a:lvl2pPr>
            <a:lvl3pPr lvl="2" algn="r" rtl="0">
              <a:spcBef>
                <a:spcPts val="0"/>
              </a:spcBef>
              <a:spcAft>
                <a:spcPts val="0"/>
              </a:spcAft>
              <a:buNone/>
              <a:defRPr sz="1400"/>
            </a:lvl3pPr>
            <a:lvl4pPr lvl="3" algn="r" rtl="0">
              <a:spcBef>
                <a:spcPts val="0"/>
              </a:spcBef>
              <a:spcAft>
                <a:spcPts val="0"/>
              </a:spcAft>
              <a:buNone/>
              <a:defRPr sz="1400"/>
            </a:lvl4pPr>
            <a:lvl5pPr lvl="4" algn="r" rtl="0">
              <a:spcBef>
                <a:spcPts val="0"/>
              </a:spcBef>
              <a:spcAft>
                <a:spcPts val="0"/>
              </a:spcAft>
              <a:buNone/>
              <a:defRPr sz="1400"/>
            </a:lvl5pPr>
            <a:lvl6pPr lvl="5" algn="r" rtl="0">
              <a:spcBef>
                <a:spcPts val="0"/>
              </a:spcBef>
              <a:spcAft>
                <a:spcPts val="0"/>
              </a:spcAft>
              <a:buNone/>
              <a:defRPr sz="1400"/>
            </a:lvl6pPr>
            <a:lvl7pPr lvl="6" algn="r" rtl="0">
              <a:spcBef>
                <a:spcPts val="0"/>
              </a:spcBef>
              <a:spcAft>
                <a:spcPts val="0"/>
              </a:spcAft>
              <a:buNone/>
              <a:defRPr sz="1400"/>
            </a:lvl7pPr>
            <a:lvl8pPr lvl="7" algn="r" rtl="0">
              <a:spcBef>
                <a:spcPts val="0"/>
              </a:spcBef>
              <a:spcAft>
                <a:spcPts val="0"/>
              </a:spcAft>
              <a:buNone/>
              <a:defRPr sz="1400"/>
            </a:lvl8pPr>
            <a:lvl9pPr lvl="8" algn="r" rtl="0">
              <a:spcBef>
                <a:spcPts val="0"/>
              </a:spcBef>
              <a:spcAft>
                <a:spcPts val="0"/>
              </a:spcAft>
              <a:buNone/>
              <a:defRPr sz="1400"/>
            </a:lvl9pPr>
          </a:lstStyle>
          <a:p>
            <a:endParaRPr/>
          </a:p>
        </p:txBody>
      </p:sp>
      <p:sp>
        <p:nvSpPr>
          <p:cNvPr id="122" name="Google Shape;122;p20"/>
          <p:cNvSpPr txBox="1">
            <a:spLocks noGrp="1"/>
          </p:cNvSpPr>
          <p:nvPr>
            <p:ph type="title" idx="8"/>
          </p:nvPr>
        </p:nvSpPr>
        <p:spPr>
          <a:xfrm>
            <a:off x="6186649" y="3257056"/>
            <a:ext cx="19116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1"/>
              </a:buClr>
              <a:buSzPts val="1800"/>
              <a:buNone/>
              <a:defRPr sz="20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2"/>
        </a:solidFill>
        <a:effectLst/>
      </p:bgPr>
    </p:bg>
    <p:spTree>
      <p:nvGrpSpPr>
        <p:cNvPr id="1" name="Shape 14"/>
        <p:cNvGrpSpPr/>
        <p:nvPr/>
      </p:nvGrpSpPr>
      <p:grpSpPr>
        <a:xfrm>
          <a:off x="0" y="0"/>
          <a:ext cx="0" cy="0"/>
          <a:chOff x="0" y="0"/>
          <a:chExt cx="0" cy="0"/>
        </a:xfrm>
      </p:grpSpPr>
      <p:pic>
        <p:nvPicPr>
          <p:cNvPr id="15" name="Google Shape;15;p3"/>
          <p:cNvPicPr preferRelativeResize="0"/>
          <p:nvPr/>
        </p:nvPicPr>
        <p:blipFill>
          <a:blip r:embed="rId2">
            <a:alphaModFix amt="55000"/>
          </a:blip>
          <a:stretch>
            <a:fillRect/>
          </a:stretch>
        </p:blipFill>
        <p:spPr>
          <a:xfrm>
            <a:off x="5916772" y="0"/>
            <a:ext cx="3227225" cy="3330400"/>
          </a:xfrm>
          <a:prstGeom prst="rect">
            <a:avLst/>
          </a:prstGeom>
          <a:noFill/>
          <a:ln>
            <a:noFill/>
          </a:ln>
        </p:spPr>
      </p:pic>
      <p:sp>
        <p:nvSpPr>
          <p:cNvPr id="16" name="Google Shape;16;p3"/>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title"/>
          </p:nvPr>
        </p:nvSpPr>
        <p:spPr>
          <a:xfrm>
            <a:off x="714125" y="1572350"/>
            <a:ext cx="3248400" cy="16806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1800"/>
              <a:buNone/>
              <a:defRPr sz="38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8" name="Google Shape;18;p3"/>
          <p:cNvSpPr txBox="1">
            <a:spLocks noGrp="1"/>
          </p:cNvSpPr>
          <p:nvPr>
            <p:ph type="title" idx="2"/>
          </p:nvPr>
        </p:nvSpPr>
        <p:spPr>
          <a:xfrm>
            <a:off x="714125" y="543950"/>
            <a:ext cx="1429200" cy="876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2400"/>
              <a:buNone/>
              <a:defRPr sz="60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9" name="Google Shape;19;p3"/>
          <p:cNvSpPr txBox="1">
            <a:spLocks noGrp="1"/>
          </p:cNvSpPr>
          <p:nvPr>
            <p:ph type="subTitle" idx="1"/>
          </p:nvPr>
        </p:nvSpPr>
        <p:spPr>
          <a:xfrm>
            <a:off x="714125" y="3331275"/>
            <a:ext cx="2610300" cy="622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able of Contents">
  <p:cSld name="SECTION_HEADER_1_3">
    <p:bg>
      <p:bgPr>
        <a:solidFill>
          <a:schemeClr val="lt2"/>
        </a:solidFill>
        <a:effectLst/>
      </p:bgPr>
    </p:bg>
    <p:spTree>
      <p:nvGrpSpPr>
        <p:cNvPr id="1" name="Shape 123"/>
        <p:cNvGrpSpPr/>
        <p:nvPr/>
      </p:nvGrpSpPr>
      <p:grpSpPr>
        <a:xfrm>
          <a:off x="0" y="0"/>
          <a:ext cx="0" cy="0"/>
          <a:chOff x="0" y="0"/>
          <a:chExt cx="0" cy="0"/>
        </a:xfrm>
      </p:grpSpPr>
      <p:pic>
        <p:nvPicPr>
          <p:cNvPr id="124" name="Google Shape;124;p21"/>
          <p:cNvPicPr preferRelativeResize="0"/>
          <p:nvPr/>
        </p:nvPicPr>
        <p:blipFill>
          <a:blip r:embed="rId2">
            <a:alphaModFix amt="35000"/>
          </a:blip>
          <a:stretch>
            <a:fillRect/>
          </a:stretch>
        </p:blipFill>
        <p:spPr>
          <a:xfrm>
            <a:off x="1176338" y="1157288"/>
            <a:ext cx="6791325" cy="2828925"/>
          </a:xfrm>
          <a:prstGeom prst="rect">
            <a:avLst/>
          </a:prstGeom>
          <a:noFill/>
          <a:ln>
            <a:noFill/>
          </a:ln>
        </p:spPr>
      </p:pic>
      <p:sp>
        <p:nvSpPr>
          <p:cNvPr id="125" name="Google Shape;125;p21"/>
          <p:cNvSpPr txBox="1">
            <a:spLocks noGrp="1"/>
          </p:cNvSpPr>
          <p:nvPr>
            <p:ph type="subTitle" idx="1"/>
          </p:nvPr>
        </p:nvSpPr>
        <p:spPr>
          <a:xfrm>
            <a:off x="1660113" y="2083138"/>
            <a:ext cx="2340000" cy="365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126" name="Google Shape;126;p21"/>
          <p:cNvSpPr txBox="1">
            <a:spLocks noGrp="1"/>
          </p:cNvSpPr>
          <p:nvPr>
            <p:ph type="title"/>
          </p:nvPr>
        </p:nvSpPr>
        <p:spPr>
          <a:xfrm>
            <a:off x="1660127" y="1591375"/>
            <a:ext cx="21690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20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27" name="Google Shape;127;p21"/>
          <p:cNvSpPr txBox="1">
            <a:spLocks noGrp="1"/>
          </p:cNvSpPr>
          <p:nvPr>
            <p:ph type="title" idx="2" hasCustomPrompt="1"/>
          </p:nvPr>
        </p:nvSpPr>
        <p:spPr>
          <a:xfrm>
            <a:off x="820488" y="1525213"/>
            <a:ext cx="9126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4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128" name="Google Shape;128;p21"/>
          <p:cNvSpPr txBox="1">
            <a:spLocks noGrp="1"/>
          </p:cNvSpPr>
          <p:nvPr>
            <p:ph type="subTitle" idx="3"/>
          </p:nvPr>
        </p:nvSpPr>
        <p:spPr>
          <a:xfrm>
            <a:off x="1660113" y="3785988"/>
            <a:ext cx="2340000" cy="365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129" name="Google Shape;129;p21"/>
          <p:cNvSpPr txBox="1">
            <a:spLocks noGrp="1"/>
          </p:cNvSpPr>
          <p:nvPr>
            <p:ph type="title" idx="4"/>
          </p:nvPr>
        </p:nvSpPr>
        <p:spPr>
          <a:xfrm>
            <a:off x="1660127" y="3290150"/>
            <a:ext cx="21690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20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30" name="Google Shape;130;p21"/>
          <p:cNvSpPr txBox="1">
            <a:spLocks noGrp="1"/>
          </p:cNvSpPr>
          <p:nvPr>
            <p:ph type="title" idx="5" hasCustomPrompt="1"/>
          </p:nvPr>
        </p:nvSpPr>
        <p:spPr>
          <a:xfrm>
            <a:off x="818688" y="3223988"/>
            <a:ext cx="9144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4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131" name="Google Shape;131;p21"/>
          <p:cNvSpPr txBox="1">
            <a:spLocks noGrp="1"/>
          </p:cNvSpPr>
          <p:nvPr>
            <p:ph type="subTitle" idx="6"/>
          </p:nvPr>
        </p:nvSpPr>
        <p:spPr>
          <a:xfrm>
            <a:off x="5985313" y="2083138"/>
            <a:ext cx="2340000" cy="365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132" name="Google Shape;132;p21"/>
          <p:cNvSpPr txBox="1">
            <a:spLocks noGrp="1"/>
          </p:cNvSpPr>
          <p:nvPr>
            <p:ph type="title" idx="7"/>
          </p:nvPr>
        </p:nvSpPr>
        <p:spPr>
          <a:xfrm>
            <a:off x="5985327" y="1591375"/>
            <a:ext cx="21690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20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33" name="Google Shape;133;p21"/>
          <p:cNvSpPr txBox="1">
            <a:spLocks noGrp="1"/>
          </p:cNvSpPr>
          <p:nvPr>
            <p:ph type="title" idx="8" hasCustomPrompt="1"/>
          </p:nvPr>
        </p:nvSpPr>
        <p:spPr>
          <a:xfrm>
            <a:off x="5130913" y="1525213"/>
            <a:ext cx="9144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4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134" name="Google Shape;134;p21"/>
          <p:cNvSpPr txBox="1">
            <a:spLocks noGrp="1"/>
          </p:cNvSpPr>
          <p:nvPr>
            <p:ph type="subTitle" idx="9"/>
          </p:nvPr>
        </p:nvSpPr>
        <p:spPr>
          <a:xfrm>
            <a:off x="5985313" y="3785988"/>
            <a:ext cx="2340000" cy="365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135" name="Google Shape;135;p21"/>
          <p:cNvSpPr txBox="1">
            <a:spLocks noGrp="1"/>
          </p:cNvSpPr>
          <p:nvPr>
            <p:ph type="title" idx="13"/>
          </p:nvPr>
        </p:nvSpPr>
        <p:spPr>
          <a:xfrm>
            <a:off x="5985327" y="3290150"/>
            <a:ext cx="21690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20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36" name="Google Shape;136;p21"/>
          <p:cNvSpPr txBox="1">
            <a:spLocks noGrp="1"/>
          </p:cNvSpPr>
          <p:nvPr>
            <p:ph type="title" idx="14" hasCustomPrompt="1"/>
          </p:nvPr>
        </p:nvSpPr>
        <p:spPr>
          <a:xfrm>
            <a:off x="5130913" y="3223988"/>
            <a:ext cx="9144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4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137" name="Google Shape;137;p21"/>
          <p:cNvSpPr txBox="1">
            <a:spLocks noGrp="1"/>
          </p:cNvSpPr>
          <p:nvPr>
            <p:ph type="title" idx="15"/>
          </p:nvPr>
        </p:nvSpPr>
        <p:spPr>
          <a:xfrm>
            <a:off x="714125" y="54682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400"/>
              <a:buNone/>
              <a:defRPr sz="3000" b="1">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38" name="Google Shape;138;p21"/>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able of Contents 1">
  <p:cSld name="SECTION_HEADER_1_3_2">
    <p:bg>
      <p:bgPr>
        <a:solidFill>
          <a:schemeClr val="lt2"/>
        </a:solidFill>
        <a:effectLst/>
      </p:bgPr>
    </p:bg>
    <p:spTree>
      <p:nvGrpSpPr>
        <p:cNvPr id="1" name="Shape 139"/>
        <p:cNvGrpSpPr/>
        <p:nvPr/>
      </p:nvGrpSpPr>
      <p:grpSpPr>
        <a:xfrm>
          <a:off x="0" y="0"/>
          <a:ext cx="0" cy="0"/>
          <a:chOff x="0" y="0"/>
          <a:chExt cx="0" cy="0"/>
        </a:xfrm>
      </p:grpSpPr>
      <p:sp>
        <p:nvSpPr>
          <p:cNvPr id="140" name="Google Shape;140;p22"/>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85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1" name="Google Shape;141;p22"/>
          <p:cNvPicPr preferRelativeResize="0"/>
          <p:nvPr/>
        </p:nvPicPr>
        <p:blipFill>
          <a:blip r:embed="rId2">
            <a:alphaModFix amt="75000"/>
          </a:blip>
          <a:stretch>
            <a:fillRect/>
          </a:stretch>
        </p:blipFill>
        <p:spPr>
          <a:xfrm>
            <a:off x="0" y="1519237"/>
            <a:ext cx="2060450" cy="1984276"/>
          </a:xfrm>
          <a:prstGeom prst="rect">
            <a:avLst/>
          </a:prstGeom>
          <a:noFill/>
          <a:ln>
            <a:noFill/>
          </a:ln>
        </p:spPr>
      </p:pic>
      <p:pic>
        <p:nvPicPr>
          <p:cNvPr id="142" name="Google Shape;142;p22"/>
          <p:cNvPicPr preferRelativeResize="0"/>
          <p:nvPr/>
        </p:nvPicPr>
        <p:blipFill>
          <a:blip r:embed="rId2">
            <a:alphaModFix amt="75000"/>
          </a:blip>
          <a:stretch>
            <a:fillRect/>
          </a:stretch>
        </p:blipFill>
        <p:spPr>
          <a:xfrm rot="10800000">
            <a:off x="7083550" y="1639987"/>
            <a:ext cx="2060450" cy="1984276"/>
          </a:xfrm>
          <a:prstGeom prst="rect">
            <a:avLst/>
          </a:prstGeom>
          <a:noFill/>
          <a:ln>
            <a:noFill/>
          </a:ln>
        </p:spPr>
      </p:pic>
      <p:sp>
        <p:nvSpPr>
          <p:cNvPr id="143" name="Google Shape;143;p22"/>
          <p:cNvSpPr txBox="1">
            <a:spLocks noGrp="1"/>
          </p:cNvSpPr>
          <p:nvPr>
            <p:ph type="subTitle" idx="1"/>
          </p:nvPr>
        </p:nvSpPr>
        <p:spPr>
          <a:xfrm>
            <a:off x="714113" y="2235538"/>
            <a:ext cx="2340000" cy="365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144" name="Google Shape;144;p22"/>
          <p:cNvSpPr txBox="1">
            <a:spLocks noGrp="1"/>
          </p:cNvSpPr>
          <p:nvPr>
            <p:ph type="title"/>
          </p:nvPr>
        </p:nvSpPr>
        <p:spPr>
          <a:xfrm>
            <a:off x="714125" y="1743775"/>
            <a:ext cx="23400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20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45" name="Google Shape;145;p22"/>
          <p:cNvSpPr txBox="1">
            <a:spLocks noGrp="1"/>
          </p:cNvSpPr>
          <p:nvPr>
            <p:ph type="title" idx="2" hasCustomPrompt="1"/>
          </p:nvPr>
        </p:nvSpPr>
        <p:spPr>
          <a:xfrm>
            <a:off x="705313" y="1245763"/>
            <a:ext cx="912600" cy="498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5"/>
              </a:buClr>
              <a:buSzPts val="3600"/>
              <a:buNone/>
              <a:defRPr sz="34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146" name="Google Shape;146;p22"/>
          <p:cNvSpPr txBox="1">
            <a:spLocks noGrp="1"/>
          </p:cNvSpPr>
          <p:nvPr>
            <p:ph type="subTitle" idx="3"/>
          </p:nvPr>
        </p:nvSpPr>
        <p:spPr>
          <a:xfrm>
            <a:off x="714113" y="3938388"/>
            <a:ext cx="2340000" cy="365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147" name="Google Shape;147;p22"/>
          <p:cNvSpPr txBox="1">
            <a:spLocks noGrp="1"/>
          </p:cNvSpPr>
          <p:nvPr>
            <p:ph type="title" idx="4"/>
          </p:nvPr>
        </p:nvSpPr>
        <p:spPr>
          <a:xfrm>
            <a:off x="714125" y="3442550"/>
            <a:ext cx="23400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20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48" name="Google Shape;148;p22"/>
          <p:cNvSpPr txBox="1">
            <a:spLocks noGrp="1"/>
          </p:cNvSpPr>
          <p:nvPr>
            <p:ph type="title" idx="5" hasCustomPrompt="1"/>
          </p:nvPr>
        </p:nvSpPr>
        <p:spPr>
          <a:xfrm>
            <a:off x="704413" y="2944538"/>
            <a:ext cx="914400" cy="498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5"/>
              </a:buClr>
              <a:buSzPts val="3600"/>
              <a:buNone/>
              <a:defRPr sz="34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149" name="Google Shape;149;p22"/>
          <p:cNvSpPr txBox="1">
            <a:spLocks noGrp="1"/>
          </p:cNvSpPr>
          <p:nvPr>
            <p:ph type="subTitle" idx="6"/>
          </p:nvPr>
        </p:nvSpPr>
        <p:spPr>
          <a:xfrm>
            <a:off x="6088213" y="2235538"/>
            <a:ext cx="23400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None/>
              <a:defRPr sz="1400"/>
            </a:lvl1pPr>
            <a:lvl2pPr lvl="1" algn="r" rtl="0">
              <a:spcBef>
                <a:spcPts val="0"/>
              </a:spcBef>
              <a:spcAft>
                <a:spcPts val="0"/>
              </a:spcAft>
              <a:buNone/>
              <a:defRPr sz="1400"/>
            </a:lvl2pPr>
            <a:lvl3pPr lvl="2" algn="r" rtl="0">
              <a:spcBef>
                <a:spcPts val="0"/>
              </a:spcBef>
              <a:spcAft>
                <a:spcPts val="0"/>
              </a:spcAft>
              <a:buNone/>
              <a:defRPr sz="1400"/>
            </a:lvl3pPr>
            <a:lvl4pPr lvl="3" algn="r" rtl="0">
              <a:spcBef>
                <a:spcPts val="0"/>
              </a:spcBef>
              <a:spcAft>
                <a:spcPts val="0"/>
              </a:spcAft>
              <a:buNone/>
              <a:defRPr sz="1400"/>
            </a:lvl4pPr>
            <a:lvl5pPr lvl="4" algn="r" rtl="0">
              <a:spcBef>
                <a:spcPts val="0"/>
              </a:spcBef>
              <a:spcAft>
                <a:spcPts val="0"/>
              </a:spcAft>
              <a:buNone/>
              <a:defRPr sz="1400"/>
            </a:lvl5pPr>
            <a:lvl6pPr lvl="5" algn="r" rtl="0">
              <a:spcBef>
                <a:spcPts val="0"/>
              </a:spcBef>
              <a:spcAft>
                <a:spcPts val="0"/>
              </a:spcAft>
              <a:buNone/>
              <a:defRPr sz="1400"/>
            </a:lvl6pPr>
            <a:lvl7pPr lvl="6" algn="r" rtl="0">
              <a:spcBef>
                <a:spcPts val="0"/>
              </a:spcBef>
              <a:spcAft>
                <a:spcPts val="0"/>
              </a:spcAft>
              <a:buNone/>
              <a:defRPr sz="1400"/>
            </a:lvl7pPr>
            <a:lvl8pPr lvl="7" algn="r" rtl="0">
              <a:spcBef>
                <a:spcPts val="0"/>
              </a:spcBef>
              <a:spcAft>
                <a:spcPts val="0"/>
              </a:spcAft>
              <a:buNone/>
              <a:defRPr sz="1400"/>
            </a:lvl8pPr>
            <a:lvl9pPr lvl="8" algn="r" rtl="0">
              <a:spcBef>
                <a:spcPts val="0"/>
              </a:spcBef>
              <a:spcAft>
                <a:spcPts val="0"/>
              </a:spcAft>
              <a:buNone/>
              <a:defRPr sz="1400"/>
            </a:lvl9pPr>
          </a:lstStyle>
          <a:p>
            <a:endParaRPr/>
          </a:p>
        </p:txBody>
      </p:sp>
      <p:sp>
        <p:nvSpPr>
          <p:cNvPr id="150" name="Google Shape;150;p22"/>
          <p:cNvSpPr txBox="1">
            <a:spLocks noGrp="1"/>
          </p:cNvSpPr>
          <p:nvPr>
            <p:ph type="title" idx="7"/>
          </p:nvPr>
        </p:nvSpPr>
        <p:spPr>
          <a:xfrm>
            <a:off x="6088225" y="1743775"/>
            <a:ext cx="23400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1"/>
              </a:buClr>
              <a:buSzPts val="1800"/>
              <a:buNone/>
              <a:defRPr sz="20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51" name="Google Shape;151;p22"/>
          <p:cNvSpPr txBox="1">
            <a:spLocks noGrp="1"/>
          </p:cNvSpPr>
          <p:nvPr>
            <p:ph type="title" idx="8" hasCustomPrompt="1"/>
          </p:nvPr>
        </p:nvSpPr>
        <p:spPr>
          <a:xfrm>
            <a:off x="7515413" y="1245763"/>
            <a:ext cx="9144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4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152" name="Google Shape;152;p22"/>
          <p:cNvSpPr txBox="1">
            <a:spLocks noGrp="1"/>
          </p:cNvSpPr>
          <p:nvPr>
            <p:ph type="subTitle" idx="9"/>
          </p:nvPr>
        </p:nvSpPr>
        <p:spPr>
          <a:xfrm>
            <a:off x="6088213" y="3938388"/>
            <a:ext cx="2340000" cy="3657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None/>
              <a:defRPr sz="1400"/>
            </a:lvl1pPr>
            <a:lvl2pPr lvl="1" algn="r" rtl="0">
              <a:lnSpc>
                <a:spcPct val="100000"/>
              </a:lnSpc>
              <a:spcBef>
                <a:spcPts val="0"/>
              </a:spcBef>
              <a:spcAft>
                <a:spcPts val="0"/>
              </a:spcAft>
              <a:buNone/>
              <a:defRPr sz="1400"/>
            </a:lvl2pPr>
            <a:lvl3pPr lvl="2" algn="r" rtl="0">
              <a:lnSpc>
                <a:spcPct val="100000"/>
              </a:lnSpc>
              <a:spcBef>
                <a:spcPts val="0"/>
              </a:spcBef>
              <a:spcAft>
                <a:spcPts val="0"/>
              </a:spcAft>
              <a:buNone/>
              <a:defRPr sz="1400"/>
            </a:lvl3pPr>
            <a:lvl4pPr lvl="3" algn="r" rtl="0">
              <a:lnSpc>
                <a:spcPct val="100000"/>
              </a:lnSpc>
              <a:spcBef>
                <a:spcPts val="0"/>
              </a:spcBef>
              <a:spcAft>
                <a:spcPts val="0"/>
              </a:spcAft>
              <a:buNone/>
              <a:defRPr sz="1400"/>
            </a:lvl4pPr>
            <a:lvl5pPr lvl="4" algn="r" rtl="0">
              <a:lnSpc>
                <a:spcPct val="100000"/>
              </a:lnSpc>
              <a:spcBef>
                <a:spcPts val="0"/>
              </a:spcBef>
              <a:spcAft>
                <a:spcPts val="0"/>
              </a:spcAft>
              <a:buNone/>
              <a:defRPr sz="1400"/>
            </a:lvl5pPr>
            <a:lvl6pPr lvl="5" algn="r" rtl="0">
              <a:lnSpc>
                <a:spcPct val="100000"/>
              </a:lnSpc>
              <a:spcBef>
                <a:spcPts val="0"/>
              </a:spcBef>
              <a:spcAft>
                <a:spcPts val="0"/>
              </a:spcAft>
              <a:buNone/>
              <a:defRPr sz="1400"/>
            </a:lvl6pPr>
            <a:lvl7pPr lvl="6" algn="r" rtl="0">
              <a:lnSpc>
                <a:spcPct val="100000"/>
              </a:lnSpc>
              <a:spcBef>
                <a:spcPts val="0"/>
              </a:spcBef>
              <a:spcAft>
                <a:spcPts val="0"/>
              </a:spcAft>
              <a:buNone/>
              <a:defRPr sz="1400"/>
            </a:lvl7pPr>
            <a:lvl8pPr lvl="7" algn="r" rtl="0">
              <a:lnSpc>
                <a:spcPct val="100000"/>
              </a:lnSpc>
              <a:spcBef>
                <a:spcPts val="0"/>
              </a:spcBef>
              <a:spcAft>
                <a:spcPts val="0"/>
              </a:spcAft>
              <a:buNone/>
              <a:defRPr sz="1400"/>
            </a:lvl8pPr>
            <a:lvl9pPr lvl="8" algn="r" rtl="0">
              <a:lnSpc>
                <a:spcPct val="100000"/>
              </a:lnSpc>
              <a:spcBef>
                <a:spcPts val="0"/>
              </a:spcBef>
              <a:spcAft>
                <a:spcPts val="0"/>
              </a:spcAft>
              <a:buNone/>
              <a:defRPr sz="1400"/>
            </a:lvl9pPr>
          </a:lstStyle>
          <a:p>
            <a:endParaRPr/>
          </a:p>
        </p:txBody>
      </p:sp>
      <p:sp>
        <p:nvSpPr>
          <p:cNvPr id="153" name="Google Shape;153;p22"/>
          <p:cNvSpPr txBox="1">
            <a:spLocks noGrp="1"/>
          </p:cNvSpPr>
          <p:nvPr>
            <p:ph type="title" idx="13"/>
          </p:nvPr>
        </p:nvSpPr>
        <p:spPr>
          <a:xfrm>
            <a:off x="6088225" y="3442550"/>
            <a:ext cx="23400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1"/>
              </a:buClr>
              <a:buSzPts val="1800"/>
              <a:buNone/>
              <a:defRPr sz="20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54" name="Google Shape;154;p22">
            <a:hlinkClick r:id="rId3" action="ppaction://hlinksldjump"/>
          </p:cNvPr>
          <p:cNvSpPr txBox="1">
            <a:spLocks noGrp="1"/>
          </p:cNvSpPr>
          <p:nvPr>
            <p:ph type="title" idx="14" hasCustomPrompt="1"/>
          </p:nvPr>
        </p:nvSpPr>
        <p:spPr>
          <a:xfrm>
            <a:off x="7515413" y="2944538"/>
            <a:ext cx="9144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4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155" name="Google Shape;155;p22"/>
          <p:cNvSpPr txBox="1">
            <a:spLocks noGrp="1"/>
          </p:cNvSpPr>
          <p:nvPr>
            <p:ph type="title" idx="15"/>
          </p:nvPr>
        </p:nvSpPr>
        <p:spPr>
          <a:xfrm>
            <a:off x="714125" y="54682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400"/>
              <a:buNone/>
              <a:defRPr sz="3000" b="1">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56" name="Google Shape;156;p22"/>
          <p:cNvSpPr txBox="1">
            <a:spLocks noGrp="1"/>
          </p:cNvSpPr>
          <p:nvPr>
            <p:ph type="subTitle" idx="16"/>
          </p:nvPr>
        </p:nvSpPr>
        <p:spPr>
          <a:xfrm>
            <a:off x="3401175" y="3938388"/>
            <a:ext cx="2340000" cy="365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1400"/>
            </a:lvl1pPr>
            <a:lvl2pPr lvl="1" algn="ctr" rtl="0">
              <a:lnSpc>
                <a:spcPct val="100000"/>
              </a:lnSpc>
              <a:spcBef>
                <a:spcPts val="0"/>
              </a:spcBef>
              <a:spcAft>
                <a:spcPts val="0"/>
              </a:spcAft>
              <a:buNone/>
              <a:defRPr sz="1400"/>
            </a:lvl2pPr>
            <a:lvl3pPr lvl="2" algn="ctr" rtl="0">
              <a:lnSpc>
                <a:spcPct val="100000"/>
              </a:lnSpc>
              <a:spcBef>
                <a:spcPts val="0"/>
              </a:spcBef>
              <a:spcAft>
                <a:spcPts val="0"/>
              </a:spcAft>
              <a:buNone/>
              <a:defRPr sz="1400"/>
            </a:lvl3pPr>
            <a:lvl4pPr lvl="3" algn="ctr" rtl="0">
              <a:lnSpc>
                <a:spcPct val="100000"/>
              </a:lnSpc>
              <a:spcBef>
                <a:spcPts val="0"/>
              </a:spcBef>
              <a:spcAft>
                <a:spcPts val="0"/>
              </a:spcAft>
              <a:buNone/>
              <a:defRPr sz="1400"/>
            </a:lvl4pPr>
            <a:lvl5pPr lvl="4" algn="ctr" rtl="0">
              <a:lnSpc>
                <a:spcPct val="100000"/>
              </a:lnSpc>
              <a:spcBef>
                <a:spcPts val="0"/>
              </a:spcBef>
              <a:spcAft>
                <a:spcPts val="0"/>
              </a:spcAft>
              <a:buNone/>
              <a:defRPr sz="1400"/>
            </a:lvl5pPr>
            <a:lvl6pPr lvl="5" algn="ctr" rtl="0">
              <a:lnSpc>
                <a:spcPct val="100000"/>
              </a:lnSpc>
              <a:spcBef>
                <a:spcPts val="0"/>
              </a:spcBef>
              <a:spcAft>
                <a:spcPts val="0"/>
              </a:spcAft>
              <a:buNone/>
              <a:defRPr sz="1400"/>
            </a:lvl6pPr>
            <a:lvl7pPr lvl="6" algn="ctr" rtl="0">
              <a:lnSpc>
                <a:spcPct val="100000"/>
              </a:lnSpc>
              <a:spcBef>
                <a:spcPts val="0"/>
              </a:spcBef>
              <a:spcAft>
                <a:spcPts val="0"/>
              </a:spcAft>
              <a:buNone/>
              <a:defRPr sz="1400"/>
            </a:lvl7pPr>
            <a:lvl8pPr lvl="7" algn="ctr" rtl="0">
              <a:lnSpc>
                <a:spcPct val="100000"/>
              </a:lnSpc>
              <a:spcBef>
                <a:spcPts val="0"/>
              </a:spcBef>
              <a:spcAft>
                <a:spcPts val="0"/>
              </a:spcAft>
              <a:buNone/>
              <a:defRPr sz="1400"/>
            </a:lvl8pPr>
            <a:lvl9pPr lvl="8" algn="ctr" rtl="0">
              <a:lnSpc>
                <a:spcPct val="100000"/>
              </a:lnSpc>
              <a:spcBef>
                <a:spcPts val="0"/>
              </a:spcBef>
              <a:spcAft>
                <a:spcPts val="0"/>
              </a:spcAft>
              <a:buNone/>
              <a:defRPr sz="1400"/>
            </a:lvl9pPr>
          </a:lstStyle>
          <a:p>
            <a:endParaRPr/>
          </a:p>
        </p:txBody>
      </p:sp>
      <p:sp>
        <p:nvSpPr>
          <p:cNvPr id="157" name="Google Shape;157;p22"/>
          <p:cNvSpPr txBox="1">
            <a:spLocks noGrp="1"/>
          </p:cNvSpPr>
          <p:nvPr>
            <p:ph type="title" idx="17"/>
          </p:nvPr>
        </p:nvSpPr>
        <p:spPr>
          <a:xfrm>
            <a:off x="3401187" y="3442550"/>
            <a:ext cx="234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800"/>
              <a:buNone/>
              <a:defRPr sz="20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58" name="Google Shape;158;p22">
            <a:hlinkClick r:id="rId3" action="ppaction://hlinksldjump"/>
          </p:cNvPr>
          <p:cNvSpPr txBox="1">
            <a:spLocks noGrp="1"/>
          </p:cNvSpPr>
          <p:nvPr>
            <p:ph type="title" idx="18" hasCustomPrompt="1"/>
          </p:nvPr>
        </p:nvSpPr>
        <p:spPr>
          <a:xfrm>
            <a:off x="4113975" y="2944538"/>
            <a:ext cx="9144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400" b="1">
                <a:solidFill>
                  <a:schemeClr val="dk2"/>
                </a:solidFill>
                <a:latin typeface="Libre Baskerville"/>
                <a:ea typeface="Libre Baskerville"/>
                <a:cs typeface="Libre Baskerville"/>
                <a:sym typeface="Libre Baskerville"/>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two columns 1">
  <p:cSld name="SECTION_HEADER_1_1_1_1_2">
    <p:bg>
      <p:bgPr>
        <a:solidFill>
          <a:schemeClr val="lt2"/>
        </a:solidFill>
        <a:effectLst/>
      </p:bgPr>
    </p:bg>
    <p:spTree>
      <p:nvGrpSpPr>
        <p:cNvPr id="1" name="Shape 159"/>
        <p:cNvGrpSpPr/>
        <p:nvPr/>
      </p:nvGrpSpPr>
      <p:grpSpPr>
        <a:xfrm>
          <a:off x="0" y="0"/>
          <a:ext cx="0" cy="0"/>
          <a:chOff x="0" y="0"/>
          <a:chExt cx="0" cy="0"/>
        </a:xfrm>
      </p:grpSpPr>
      <p:pic>
        <p:nvPicPr>
          <p:cNvPr id="160" name="Google Shape;160;p23"/>
          <p:cNvPicPr preferRelativeResize="0"/>
          <p:nvPr/>
        </p:nvPicPr>
        <p:blipFill>
          <a:blip r:embed="rId2">
            <a:alphaModFix amt="55000"/>
          </a:blip>
          <a:stretch>
            <a:fillRect/>
          </a:stretch>
        </p:blipFill>
        <p:spPr>
          <a:xfrm flipH="1">
            <a:off x="2914735" y="693875"/>
            <a:ext cx="3227225" cy="3330400"/>
          </a:xfrm>
          <a:prstGeom prst="rect">
            <a:avLst/>
          </a:prstGeom>
          <a:noFill/>
          <a:ln>
            <a:noFill/>
          </a:ln>
        </p:spPr>
      </p:pic>
      <p:pic>
        <p:nvPicPr>
          <p:cNvPr id="161" name="Google Shape;161;p23"/>
          <p:cNvPicPr preferRelativeResize="0"/>
          <p:nvPr/>
        </p:nvPicPr>
        <p:blipFill>
          <a:blip r:embed="rId3">
            <a:alphaModFix amt="75000"/>
          </a:blip>
          <a:stretch>
            <a:fillRect/>
          </a:stretch>
        </p:blipFill>
        <p:spPr>
          <a:xfrm>
            <a:off x="0" y="0"/>
            <a:ext cx="2060450" cy="1984276"/>
          </a:xfrm>
          <a:prstGeom prst="rect">
            <a:avLst/>
          </a:prstGeom>
          <a:noFill/>
          <a:ln>
            <a:noFill/>
          </a:ln>
        </p:spPr>
      </p:pic>
      <p:pic>
        <p:nvPicPr>
          <p:cNvPr id="162" name="Google Shape;162;p23"/>
          <p:cNvPicPr preferRelativeResize="0"/>
          <p:nvPr/>
        </p:nvPicPr>
        <p:blipFill>
          <a:blip r:embed="rId3">
            <a:alphaModFix amt="75000"/>
          </a:blip>
          <a:stretch>
            <a:fillRect/>
          </a:stretch>
        </p:blipFill>
        <p:spPr>
          <a:xfrm rot="10800000">
            <a:off x="7083550" y="3159225"/>
            <a:ext cx="2060450" cy="1984276"/>
          </a:xfrm>
          <a:prstGeom prst="rect">
            <a:avLst/>
          </a:prstGeom>
          <a:noFill/>
          <a:ln>
            <a:noFill/>
          </a:ln>
        </p:spPr>
      </p:pic>
      <p:sp>
        <p:nvSpPr>
          <p:cNvPr id="163" name="Google Shape;163;p23"/>
          <p:cNvSpPr txBox="1">
            <a:spLocks noGrp="1"/>
          </p:cNvSpPr>
          <p:nvPr>
            <p:ph type="subTitle" idx="1"/>
          </p:nvPr>
        </p:nvSpPr>
        <p:spPr>
          <a:xfrm>
            <a:off x="714050" y="2508238"/>
            <a:ext cx="2288100" cy="11769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164" name="Google Shape;164;p23"/>
          <p:cNvSpPr txBox="1">
            <a:spLocks noGrp="1"/>
          </p:cNvSpPr>
          <p:nvPr>
            <p:ph type="subTitle" idx="2"/>
          </p:nvPr>
        </p:nvSpPr>
        <p:spPr>
          <a:xfrm>
            <a:off x="6141875" y="2508238"/>
            <a:ext cx="2288100" cy="11769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165" name="Google Shape;165;p23"/>
          <p:cNvSpPr txBox="1">
            <a:spLocks noGrp="1"/>
          </p:cNvSpPr>
          <p:nvPr>
            <p:ph type="title"/>
          </p:nvPr>
        </p:nvSpPr>
        <p:spPr>
          <a:xfrm>
            <a:off x="715625" y="2103175"/>
            <a:ext cx="22881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166" name="Google Shape;166;p23"/>
          <p:cNvSpPr txBox="1">
            <a:spLocks noGrp="1"/>
          </p:cNvSpPr>
          <p:nvPr>
            <p:ph type="title" idx="3"/>
          </p:nvPr>
        </p:nvSpPr>
        <p:spPr>
          <a:xfrm>
            <a:off x="6140150" y="2103175"/>
            <a:ext cx="22881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167" name="Google Shape;167;p23"/>
          <p:cNvSpPr txBox="1">
            <a:spLocks noGrp="1"/>
          </p:cNvSpPr>
          <p:nvPr>
            <p:ph type="title" idx="4"/>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168" name="Google Shape;168;p23"/>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wo columns 2">
  <p:cSld name="SECTION_HEADER_1_1_1_1_2_1">
    <p:bg>
      <p:bgPr>
        <a:solidFill>
          <a:schemeClr val="lt2"/>
        </a:solidFill>
        <a:effectLst/>
      </p:bgPr>
    </p:bg>
    <p:spTree>
      <p:nvGrpSpPr>
        <p:cNvPr id="1" name="Shape 169"/>
        <p:cNvGrpSpPr/>
        <p:nvPr/>
      </p:nvGrpSpPr>
      <p:grpSpPr>
        <a:xfrm>
          <a:off x="0" y="0"/>
          <a:ext cx="0" cy="0"/>
          <a:chOff x="0" y="0"/>
          <a:chExt cx="0" cy="0"/>
        </a:xfrm>
      </p:grpSpPr>
      <p:pic>
        <p:nvPicPr>
          <p:cNvPr id="170" name="Google Shape;170;p24"/>
          <p:cNvPicPr preferRelativeResize="0"/>
          <p:nvPr/>
        </p:nvPicPr>
        <p:blipFill>
          <a:blip r:embed="rId2">
            <a:alphaModFix amt="55000"/>
          </a:blip>
          <a:stretch>
            <a:fillRect/>
          </a:stretch>
        </p:blipFill>
        <p:spPr>
          <a:xfrm flipH="1">
            <a:off x="2914735" y="693875"/>
            <a:ext cx="3227225" cy="3330400"/>
          </a:xfrm>
          <a:prstGeom prst="rect">
            <a:avLst/>
          </a:prstGeom>
          <a:noFill/>
          <a:ln>
            <a:noFill/>
          </a:ln>
        </p:spPr>
      </p:pic>
      <p:pic>
        <p:nvPicPr>
          <p:cNvPr id="171" name="Google Shape;171;p24"/>
          <p:cNvPicPr preferRelativeResize="0"/>
          <p:nvPr/>
        </p:nvPicPr>
        <p:blipFill>
          <a:blip r:embed="rId3">
            <a:alphaModFix amt="75000"/>
          </a:blip>
          <a:stretch>
            <a:fillRect/>
          </a:stretch>
        </p:blipFill>
        <p:spPr>
          <a:xfrm>
            <a:off x="0" y="0"/>
            <a:ext cx="2060450" cy="1984276"/>
          </a:xfrm>
          <a:prstGeom prst="rect">
            <a:avLst/>
          </a:prstGeom>
          <a:noFill/>
          <a:ln>
            <a:noFill/>
          </a:ln>
        </p:spPr>
      </p:pic>
      <p:pic>
        <p:nvPicPr>
          <p:cNvPr id="172" name="Google Shape;172;p24"/>
          <p:cNvPicPr preferRelativeResize="0"/>
          <p:nvPr/>
        </p:nvPicPr>
        <p:blipFill>
          <a:blip r:embed="rId3">
            <a:alphaModFix amt="75000"/>
          </a:blip>
          <a:stretch>
            <a:fillRect/>
          </a:stretch>
        </p:blipFill>
        <p:spPr>
          <a:xfrm rot="10800000">
            <a:off x="7083550" y="3159225"/>
            <a:ext cx="2060450" cy="1984276"/>
          </a:xfrm>
          <a:prstGeom prst="rect">
            <a:avLst/>
          </a:prstGeom>
          <a:noFill/>
          <a:ln>
            <a:noFill/>
          </a:ln>
        </p:spPr>
      </p:pic>
      <p:sp>
        <p:nvSpPr>
          <p:cNvPr id="173" name="Google Shape;173;p24"/>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174" name="Google Shape;174;p24"/>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4"/>
          <p:cNvSpPr txBox="1">
            <a:spLocks noGrp="1"/>
          </p:cNvSpPr>
          <p:nvPr>
            <p:ph type="subTitle" idx="1"/>
          </p:nvPr>
        </p:nvSpPr>
        <p:spPr>
          <a:xfrm flipH="1">
            <a:off x="6125100" y="1374075"/>
            <a:ext cx="2298900" cy="4386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800"/>
              <a:buFont typeface="Bebas Neue"/>
              <a:buNone/>
              <a:defRPr sz="2000" b="1">
                <a:latin typeface="Libre Baskerville"/>
                <a:ea typeface="Libre Baskerville"/>
                <a:cs typeface="Libre Baskerville"/>
                <a:sym typeface="Libre Baskerville"/>
              </a:defRPr>
            </a:lvl1pPr>
            <a:lvl2pPr lvl="1" algn="ctr" rtl="0">
              <a:lnSpc>
                <a:spcPct val="100000"/>
              </a:lnSpc>
              <a:spcBef>
                <a:spcPts val="1600"/>
              </a:spcBef>
              <a:spcAft>
                <a:spcPts val="0"/>
              </a:spcAft>
              <a:buSzPts val="1800"/>
              <a:buFont typeface="Bebas Neue"/>
              <a:buNone/>
              <a:defRPr>
                <a:latin typeface="Bebas Neue"/>
                <a:ea typeface="Bebas Neue"/>
                <a:cs typeface="Bebas Neue"/>
                <a:sym typeface="Bebas Neue"/>
              </a:defRPr>
            </a:lvl2pPr>
            <a:lvl3pPr lvl="2" algn="ctr" rtl="0">
              <a:lnSpc>
                <a:spcPct val="100000"/>
              </a:lnSpc>
              <a:spcBef>
                <a:spcPts val="1600"/>
              </a:spcBef>
              <a:spcAft>
                <a:spcPts val="0"/>
              </a:spcAft>
              <a:buSzPts val="1800"/>
              <a:buFont typeface="Bebas Neue"/>
              <a:buNone/>
              <a:defRPr>
                <a:latin typeface="Bebas Neue"/>
                <a:ea typeface="Bebas Neue"/>
                <a:cs typeface="Bebas Neue"/>
                <a:sym typeface="Bebas Neue"/>
              </a:defRPr>
            </a:lvl3pPr>
            <a:lvl4pPr lvl="3" algn="ctr" rtl="0">
              <a:lnSpc>
                <a:spcPct val="100000"/>
              </a:lnSpc>
              <a:spcBef>
                <a:spcPts val="1600"/>
              </a:spcBef>
              <a:spcAft>
                <a:spcPts val="0"/>
              </a:spcAft>
              <a:buSzPts val="1800"/>
              <a:buFont typeface="Bebas Neue"/>
              <a:buNone/>
              <a:defRPr>
                <a:latin typeface="Bebas Neue"/>
                <a:ea typeface="Bebas Neue"/>
                <a:cs typeface="Bebas Neue"/>
                <a:sym typeface="Bebas Neue"/>
              </a:defRPr>
            </a:lvl4pPr>
            <a:lvl5pPr lvl="4" algn="ctr" rtl="0">
              <a:lnSpc>
                <a:spcPct val="100000"/>
              </a:lnSpc>
              <a:spcBef>
                <a:spcPts val="1600"/>
              </a:spcBef>
              <a:spcAft>
                <a:spcPts val="0"/>
              </a:spcAft>
              <a:buSzPts val="1800"/>
              <a:buFont typeface="Bebas Neue"/>
              <a:buNone/>
              <a:defRPr>
                <a:latin typeface="Bebas Neue"/>
                <a:ea typeface="Bebas Neue"/>
                <a:cs typeface="Bebas Neue"/>
                <a:sym typeface="Bebas Neue"/>
              </a:defRPr>
            </a:lvl5pPr>
            <a:lvl6pPr lvl="5" algn="ctr" rtl="0">
              <a:lnSpc>
                <a:spcPct val="100000"/>
              </a:lnSpc>
              <a:spcBef>
                <a:spcPts val="1600"/>
              </a:spcBef>
              <a:spcAft>
                <a:spcPts val="0"/>
              </a:spcAft>
              <a:buSzPts val="1800"/>
              <a:buFont typeface="Bebas Neue"/>
              <a:buNone/>
              <a:defRPr>
                <a:latin typeface="Bebas Neue"/>
                <a:ea typeface="Bebas Neue"/>
                <a:cs typeface="Bebas Neue"/>
                <a:sym typeface="Bebas Neue"/>
              </a:defRPr>
            </a:lvl6pPr>
            <a:lvl7pPr lvl="6" algn="ctr" rtl="0">
              <a:lnSpc>
                <a:spcPct val="100000"/>
              </a:lnSpc>
              <a:spcBef>
                <a:spcPts val="1600"/>
              </a:spcBef>
              <a:spcAft>
                <a:spcPts val="0"/>
              </a:spcAft>
              <a:buSzPts val="1800"/>
              <a:buFont typeface="Bebas Neue"/>
              <a:buNone/>
              <a:defRPr>
                <a:latin typeface="Bebas Neue"/>
                <a:ea typeface="Bebas Neue"/>
                <a:cs typeface="Bebas Neue"/>
                <a:sym typeface="Bebas Neue"/>
              </a:defRPr>
            </a:lvl7pPr>
            <a:lvl8pPr lvl="7" algn="ctr" rtl="0">
              <a:lnSpc>
                <a:spcPct val="100000"/>
              </a:lnSpc>
              <a:spcBef>
                <a:spcPts val="1600"/>
              </a:spcBef>
              <a:spcAft>
                <a:spcPts val="0"/>
              </a:spcAft>
              <a:buSzPts val="1800"/>
              <a:buFont typeface="Bebas Neue"/>
              <a:buNone/>
              <a:defRPr>
                <a:latin typeface="Bebas Neue"/>
                <a:ea typeface="Bebas Neue"/>
                <a:cs typeface="Bebas Neue"/>
                <a:sym typeface="Bebas Neue"/>
              </a:defRPr>
            </a:lvl8pPr>
            <a:lvl9pPr lvl="8" algn="ctr" rtl="0">
              <a:lnSpc>
                <a:spcPct val="100000"/>
              </a:lnSpc>
              <a:spcBef>
                <a:spcPts val="1600"/>
              </a:spcBef>
              <a:spcAft>
                <a:spcPts val="1600"/>
              </a:spcAft>
              <a:buSzPts val="1800"/>
              <a:buFont typeface="Bebas Neue"/>
              <a:buNone/>
              <a:defRPr>
                <a:latin typeface="Bebas Neue"/>
                <a:ea typeface="Bebas Neue"/>
                <a:cs typeface="Bebas Neue"/>
                <a:sym typeface="Bebas Neue"/>
              </a:defRPr>
            </a:lvl9pPr>
          </a:lstStyle>
          <a:p>
            <a:endParaRPr/>
          </a:p>
        </p:txBody>
      </p:sp>
      <p:sp>
        <p:nvSpPr>
          <p:cNvPr id="176" name="Google Shape;176;p24"/>
          <p:cNvSpPr txBox="1">
            <a:spLocks noGrp="1"/>
          </p:cNvSpPr>
          <p:nvPr>
            <p:ph type="subTitle" idx="2"/>
          </p:nvPr>
        </p:nvSpPr>
        <p:spPr>
          <a:xfrm flipH="1">
            <a:off x="720025" y="2847050"/>
            <a:ext cx="2298900" cy="438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Font typeface="Bebas Neue"/>
              <a:buNone/>
              <a:defRPr sz="2000" b="1">
                <a:latin typeface="Libre Baskerville"/>
                <a:ea typeface="Libre Baskerville"/>
                <a:cs typeface="Libre Baskerville"/>
                <a:sym typeface="Libre Baskerville"/>
              </a:defRPr>
            </a:lvl1pPr>
            <a:lvl2pPr lvl="1" algn="ctr" rtl="0">
              <a:lnSpc>
                <a:spcPct val="100000"/>
              </a:lnSpc>
              <a:spcBef>
                <a:spcPts val="1600"/>
              </a:spcBef>
              <a:spcAft>
                <a:spcPts val="0"/>
              </a:spcAft>
              <a:buSzPts val="1800"/>
              <a:buFont typeface="Bebas Neue"/>
              <a:buNone/>
              <a:defRPr>
                <a:latin typeface="Bebas Neue"/>
                <a:ea typeface="Bebas Neue"/>
                <a:cs typeface="Bebas Neue"/>
                <a:sym typeface="Bebas Neue"/>
              </a:defRPr>
            </a:lvl2pPr>
            <a:lvl3pPr lvl="2" algn="ctr" rtl="0">
              <a:lnSpc>
                <a:spcPct val="100000"/>
              </a:lnSpc>
              <a:spcBef>
                <a:spcPts val="1600"/>
              </a:spcBef>
              <a:spcAft>
                <a:spcPts val="0"/>
              </a:spcAft>
              <a:buSzPts val="1800"/>
              <a:buFont typeface="Bebas Neue"/>
              <a:buNone/>
              <a:defRPr>
                <a:latin typeface="Bebas Neue"/>
                <a:ea typeface="Bebas Neue"/>
                <a:cs typeface="Bebas Neue"/>
                <a:sym typeface="Bebas Neue"/>
              </a:defRPr>
            </a:lvl3pPr>
            <a:lvl4pPr lvl="3" algn="ctr" rtl="0">
              <a:lnSpc>
                <a:spcPct val="100000"/>
              </a:lnSpc>
              <a:spcBef>
                <a:spcPts val="1600"/>
              </a:spcBef>
              <a:spcAft>
                <a:spcPts val="0"/>
              </a:spcAft>
              <a:buSzPts val="1800"/>
              <a:buFont typeface="Bebas Neue"/>
              <a:buNone/>
              <a:defRPr>
                <a:latin typeface="Bebas Neue"/>
                <a:ea typeface="Bebas Neue"/>
                <a:cs typeface="Bebas Neue"/>
                <a:sym typeface="Bebas Neue"/>
              </a:defRPr>
            </a:lvl4pPr>
            <a:lvl5pPr lvl="4" algn="ctr" rtl="0">
              <a:lnSpc>
                <a:spcPct val="100000"/>
              </a:lnSpc>
              <a:spcBef>
                <a:spcPts val="1600"/>
              </a:spcBef>
              <a:spcAft>
                <a:spcPts val="0"/>
              </a:spcAft>
              <a:buSzPts val="1800"/>
              <a:buFont typeface="Bebas Neue"/>
              <a:buNone/>
              <a:defRPr>
                <a:latin typeface="Bebas Neue"/>
                <a:ea typeface="Bebas Neue"/>
                <a:cs typeface="Bebas Neue"/>
                <a:sym typeface="Bebas Neue"/>
              </a:defRPr>
            </a:lvl5pPr>
            <a:lvl6pPr lvl="5" algn="ctr" rtl="0">
              <a:lnSpc>
                <a:spcPct val="100000"/>
              </a:lnSpc>
              <a:spcBef>
                <a:spcPts val="1600"/>
              </a:spcBef>
              <a:spcAft>
                <a:spcPts val="0"/>
              </a:spcAft>
              <a:buSzPts val="1800"/>
              <a:buFont typeface="Bebas Neue"/>
              <a:buNone/>
              <a:defRPr>
                <a:latin typeface="Bebas Neue"/>
                <a:ea typeface="Bebas Neue"/>
                <a:cs typeface="Bebas Neue"/>
                <a:sym typeface="Bebas Neue"/>
              </a:defRPr>
            </a:lvl6pPr>
            <a:lvl7pPr lvl="6" algn="ctr" rtl="0">
              <a:lnSpc>
                <a:spcPct val="100000"/>
              </a:lnSpc>
              <a:spcBef>
                <a:spcPts val="1600"/>
              </a:spcBef>
              <a:spcAft>
                <a:spcPts val="0"/>
              </a:spcAft>
              <a:buSzPts val="1800"/>
              <a:buFont typeface="Bebas Neue"/>
              <a:buNone/>
              <a:defRPr>
                <a:latin typeface="Bebas Neue"/>
                <a:ea typeface="Bebas Neue"/>
                <a:cs typeface="Bebas Neue"/>
                <a:sym typeface="Bebas Neue"/>
              </a:defRPr>
            </a:lvl7pPr>
            <a:lvl8pPr lvl="7" algn="ctr" rtl="0">
              <a:lnSpc>
                <a:spcPct val="100000"/>
              </a:lnSpc>
              <a:spcBef>
                <a:spcPts val="1600"/>
              </a:spcBef>
              <a:spcAft>
                <a:spcPts val="0"/>
              </a:spcAft>
              <a:buSzPts val="1800"/>
              <a:buFont typeface="Bebas Neue"/>
              <a:buNone/>
              <a:defRPr>
                <a:latin typeface="Bebas Neue"/>
                <a:ea typeface="Bebas Neue"/>
                <a:cs typeface="Bebas Neue"/>
                <a:sym typeface="Bebas Neue"/>
              </a:defRPr>
            </a:lvl8pPr>
            <a:lvl9pPr lvl="8" algn="ctr" rtl="0">
              <a:lnSpc>
                <a:spcPct val="100000"/>
              </a:lnSpc>
              <a:spcBef>
                <a:spcPts val="1600"/>
              </a:spcBef>
              <a:spcAft>
                <a:spcPts val="1600"/>
              </a:spcAft>
              <a:buSzPts val="1800"/>
              <a:buFont typeface="Bebas Neue"/>
              <a:buNone/>
              <a:defRPr>
                <a:latin typeface="Bebas Neue"/>
                <a:ea typeface="Bebas Neue"/>
                <a:cs typeface="Bebas Neue"/>
                <a:sym typeface="Bebas Neue"/>
              </a:defRPr>
            </a:lvl9pPr>
          </a:lstStyle>
          <a:p>
            <a:endParaRPr/>
          </a:p>
        </p:txBody>
      </p:sp>
      <p:sp>
        <p:nvSpPr>
          <p:cNvPr id="177" name="Google Shape;177;p24"/>
          <p:cNvSpPr txBox="1">
            <a:spLocks noGrp="1"/>
          </p:cNvSpPr>
          <p:nvPr>
            <p:ph type="subTitle" idx="3"/>
          </p:nvPr>
        </p:nvSpPr>
        <p:spPr>
          <a:xfrm flipH="1">
            <a:off x="4572000" y="1876339"/>
            <a:ext cx="3852000" cy="8628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800"/>
              <a:buNone/>
              <a:defRPr sz="1400"/>
            </a:lvl1pPr>
            <a:lvl2pPr lvl="1" algn="ctr" rtl="0">
              <a:lnSpc>
                <a:spcPct val="100000"/>
              </a:lnSpc>
              <a:spcBef>
                <a:spcPts val="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
        <p:nvSpPr>
          <p:cNvPr id="178" name="Google Shape;178;p24"/>
          <p:cNvSpPr txBox="1">
            <a:spLocks noGrp="1"/>
          </p:cNvSpPr>
          <p:nvPr>
            <p:ph type="subTitle" idx="4"/>
          </p:nvPr>
        </p:nvSpPr>
        <p:spPr>
          <a:xfrm flipH="1">
            <a:off x="720025" y="3349800"/>
            <a:ext cx="3852000" cy="862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400"/>
            </a:lvl1pPr>
            <a:lvl2pPr lvl="1" algn="ctr" rtl="0">
              <a:lnSpc>
                <a:spcPct val="100000"/>
              </a:lnSpc>
              <a:spcBef>
                <a:spcPts val="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two columns 3">
  <p:cSld name="SECTION_HEADER_1_1_1_1_2_1_1">
    <p:bg>
      <p:bgPr>
        <a:solidFill>
          <a:schemeClr val="lt2"/>
        </a:solidFill>
        <a:effectLst/>
      </p:bgPr>
    </p:bg>
    <p:spTree>
      <p:nvGrpSpPr>
        <p:cNvPr id="1" name="Shape 179"/>
        <p:cNvGrpSpPr/>
        <p:nvPr/>
      </p:nvGrpSpPr>
      <p:grpSpPr>
        <a:xfrm>
          <a:off x="0" y="0"/>
          <a:ext cx="0" cy="0"/>
          <a:chOff x="0" y="0"/>
          <a:chExt cx="0" cy="0"/>
        </a:xfrm>
      </p:grpSpPr>
      <p:pic>
        <p:nvPicPr>
          <p:cNvPr id="180" name="Google Shape;180;p25"/>
          <p:cNvPicPr preferRelativeResize="0"/>
          <p:nvPr/>
        </p:nvPicPr>
        <p:blipFill>
          <a:blip r:embed="rId2">
            <a:alphaModFix amt="55000"/>
          </a:blip>
          <a:stretch>
            <a:fillRect/>
          </a:stretch>
        </p:blipFill>
        <p:spPr>
          <a:xfrm flipH="1">
            <a:off x="2914735" y="693875"/>
            <a:ext cx="3227225" cy="3330400"/>
          </a:xfrm>
          <a:prstGeom prst="rect">
            <a:avLst/>
          </a:prstGeom>
          <a:noFill/>
          <a:ln>
            <a:noFill/>
          </a:ln>
        </p:spPr>
      </p:pic>
      <p:pic>
        <p:nvPicPr>
          <p:cNvPr id="181" name="Google Shape;181;p25"/>
          <p:cNvPicPr preferRelativeResize="0"/>
          <p:nvPr/>
        </p:nvPicPr>
        <p:blipFill>
          <a:blip r:embed="rId3">
            <a:alphaModFix amt="75000"/>
          </a:blip>
          <a:stretch>
            <a:fillRect/>
          </a:stretch>
        </p:blipFill>
        <p:spPr>
          <a:xfrm>
            <a:off x="0" y="0"/>
            <a:ext cx="2060450" cy="1984276"/>
          </a:xfrm>
          <a:prstGeom prst="rect">
            <a:avLst/>
          </a:prstGeom>
          <a:noFill/>
          <a:ln>
            <a:noFill/>
          </a:ln>
        </p:spPr>
      </p:pic>
      <p:pic>
        <p:nvPicPr>
          <p:cNvPr id="182" name="Google Shape;182;p25"/>
          <p:cNvPicPr preferRelativeResize="0"/>
          <p:nvPr/>
        </p:nvPicPr>
        <p:blipFill>
          <a:blip r:embed="rId3">
            <a:alphaModFix amt="75000"/>
          </a:blip>
          <a:stretch>
            <a:fillRect/>
          </a:stretch>
        </p:blipFill>
        <p:spPr>
          <a:xfrm rot="10800000">
            <a:off x="7083550" y="3159225"/>
            <a:ext cx="2060450" cy="1984276"/>
          </a:xfrm>
          <a:prstGeom prst="rect">
            <a:avLst/>
          </a:prstGeom>
          <a:noFill/>
          <a:ln>
            <a:noFill/>
          </a:ln>
        </p:spPr>
      </p:pic>
      <p:sp>
        <p:nvSpPr>
          <p:cNvPr id="183" name="Google Shape;183;p25"/>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184" name="Google Shape;184;p25"/>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5"/>
          <p:cNvSpPr txBox="1">
            <a:spLocks noGrp="1"/>
          </p:cNvSpPr>
          <p:nvPr>
            <p:ph type="subTitle" idx="1"/>
          </p:nvPr>
        </p:nvSpPr>
        <p:spPr>
          <a:xfrm>
            <a:off x="2273100" y="1297875"/>
            <a:ext cx="2298900" cy="438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Font typeface="Bebas Neue"/>
              <a:buNone/>
              <a:defRPr sz="2000" b="1">
                <a:latin typeface="Libre Baskerville"/>
                <a:ea typeface="Libre Baskerville"/>
                <a:cs typeface="Libre Baskerville"/>
                <a:sym typeface="Libre Baskerville"/>
              </a:defRPr>
            </a:lvl1pPr>
            <a:lvl2pPr lvl="1" algn="ctr" rtl="0">
              <a:lnSpc>
                <a:spcPct val="100000"/>
              </a:lnSpc>
              <a:spcBef>
                <a:spcPts val="1600"/>
              </a:spcBef>
              <a:spcAft>
                <a:spcPts val="0"/>
              </a:spcAft>
              <a:buSzPts val="1800"/>
              <a:buFont typeface="Bebas Neue"/>
              <a:buNone/>
              <a:defRPr>
                <a:latin typeface="Bebas Neue"/>
                <a:ea typeface="Bebas Neue"/>
                <a:cs typeface="Bebas Neue"/>
                <a:sym typeface="Bebas Neue"/>
              </a:defRPr>
            </a:lvl2pPr>
            <a:lvl3pPr lvl="2" algn="ctr" rtl="0">
              <a:lnSpc>
                <a:spcPct val="100000"/>
              </a:lnSpc>
              <a:spcBef>
                <a:spcPts val="1600"/>
              </a:spcBef>
              <a:spcAft>
                <a:spcPts val="0"/>
              </a:spcAft>
              <a:buSzPts val="1800"/>
              <a:buFont typeface="Bebas Neue"/>
              <a:buNone/>
              <a:defRPr>
                <a:latin typeface="Bebas Neue"/>
                <a:ea typeface="Bebas Neue"/>
                <a:cs typeface="Bebas Neue"/>
                <a:sym typeface="Bebas Neue"/>
              </a:defRPr>
            </a:lvl3pPr>
            <a:lvl4pPr lvl="3" algn="ctr" rtl="0">
              <a:lnSpc>
                <a:spcPct val="100000"/>
              </a:lnSpc>
              <a:spcBef>
                <a:spcPts val="1600"/>
              </a:spcBef>
              <a:spcAft>
                <a:spcPts val="0"/>
              </a:spcAft>
              <a:buSzPts val="1800"/>
              <a:buFont typeface="Bebas Neue"/>
              <a:buNone/>
              <a:defRPr>
                <a:latin typeface="Bebas Neue"/>
                <a:ea typeface="Bebas Neue"/>
                <a:cs typeface="Bebas Neue"/>
                <a:sym typeface="Bebas Neue"/>
              </a:defRPr>
            </a:lvl4pPr>
            <a:lvl5pPr lvl="4" algn="ctr" rtl="0">
              <a:lnSpc>
                <a:spcPct val="100000"/>
              </a:lnSpc>
              <a:spcBef>
                <a:spcPts val="1600"/>
              </a:spcBef>
              <a:spcAft>
                <a:spcPts val="0"/>
              </a:spcAft>
              <a:buSzPts val="1800"/>
              <a:buFont typeface="Bebas Neue"/>
              <a:buNone/>
              <a:defRPr>
                <a:latin typeface="Bebas Neue"/>
                <a:ea typeface="Bebas Neue"/>
                <a:cs typeface="Bebas Neue"/>
                <a:sym typeface="Bebas Neue"/>
              </a:defRPr>
            </a:lvl5pPr>
            <a:lvl6pPr lvl="5" algn="ctr" rtl="0">
              <a:lnSpc>
                <a:spcPct val="100000"/>
              </a:lnSpc>
              <a:spcBef>
                <a:spcPts val="1600"/>
              </a:spcBef>
              <a:spcAft>
                <a:spcPts val="0"/>
              </a:spcAft>
              <a:buSzPts val="1800"/>
              <a:buFont typeface="Bebas Neue"/>
              <a:buNone/>
              <a:defRPr>
                <a:latin typeface="Bebas Neue"/>
                <a:ea typeface="Bebas Neue"/>
                <a:cs typeface="Bebas Neue"/>
                <a:sym typeface="Bebas Neue"/>
              </a:defRPr>
            </a:lvl6pPr>
            <a:lvl7pPr lvl="6" algn="ctr" rtl="0">
              <a:lnSpc>
                <a:spcPct val="100000"/>
              </a:lnSpc>
              <a:spcBef>
                <a:spcPts val="1600"/>
              </a:spcBef>
              <a:spcAft>
                <a:spcPts val="0"/>
              </a:spcAft>
              <a:buSzPts val="1800"/>
              <a:buFont typeface="Bebas Neue"/>
              <a:buNone/>
              <a:defRPr>
                <a:latin typeface="Bebas Neue"/>
                <a:ea typeface="Bebas Neue"/>
                <a:cs typeface="Bebas Neue"/>
                <a:sym typeface="Bebas Neue"/>
              </a:defRPr>
            </a:lvl7pPr>
            <a:lvl8pPr lvl="7" algn="ctr" rtl="0">
              <a:lnSpc>
                <a:spcPct val="100000"/>
              </a:lnSpc>
              <a:spcBef>
                <a:spcPts val="1600"/>
              </a:spcBef>
              <a:spcAft>
                <a:spcPts val="0"/>
              </a:spcAft>
              <a:buSzPts val="1800"/>
              <a:buFont typeface="Bebas Neue"/>
              <a:buNone/>
              <a:defRPr>
                <a:latin typeface="Bebas Neue"/>
                <a:ea typeface="Bebas Neue"/>
                <a:cs typeface="Bebas Neue"/>
                <a:sym typeface="Bebas Neue"/>
              </a:defRPr>
            </a:lvl8pPr>
            <a:lvl9pPr lvl="8" algn="ctr" rtl="0">
              <a:lnSpc>
                <a:spcPct val="100000"/>
              </a:lnSpc>
              <a:spcBef>
                <a:spcPts val="1600"/>
              </a:spcBef>
              <a:spcAft>
                <a:spcPts val="1600"/>
              </a:spcAft>
              <a:buSzPts val="1800"/>
              <a:buFont typeface="Bebas Neue"/>
              <a:buNone/>
              <a:defRPr>
                <a:latin typeface="Bebas Neue"/>
                <a:ea typeface="Bebas Neue"/>
                <a:cs typeface="Bebas Neue"/>
                <a:sym typeface="Bebas Neue"/>
              </a:defRPr>
            </a:lvl9pPr>
          </a:lstStyle>
          <a:p>
            <a:endParaRPr/>
          </a:p>
        </p:txBody>
      </p:sp>
      <p:sp>
        <p:nvSpPr>
          <p:cNvPr id="186" name="Google Shape;186;p25"/>
          <p:cNvSpPr txBox="1">
            <a:spLocks noGrp="1"/>
          </p:cNvSpPr>
          <p:nvPr>
            <p:ph type="subTitle" idx="2"/>
          </p:nvPr>
        </p:nvSpPr>
        <p:spPr>
          <a:xfrm>
            <a:off x="4572025" y="2542250"/>
            <a:ext cx="2298900" cy="4386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800"/>
              <a:buFont typeface="Bebas Neue"/>
              <a:buNone/>
              <a:defRPr sz="2000" b="1">
                <a:latin typeface="Libre Baskerville"/>
                <a:ea typeface="Libre Baskerville"/>
                <a:cs typeface="Libre Baskerville"/>
                <a:sym typeface="Libre Baskerville"/>
              </a:defRPr>
            </a:lvl1pPr>
            <a:lvl2pPr lvl="1" algn="ctr" rtl="0">
              <a:lnSpc>
                <a:spcPct val="100000"/>
              </a:lnSpc>
              <a:spcBef>
                <a:spcPts val="1600"/>
              </a:spcBef>
              <a:spcAft>
                <a:spcPts val="0"/>
              </a:spcAft>
              <a:buSzPts val="1800"/>
              <a:buFont typeface="Bebas Neue"/>
              <a:buNone/>
              <a:defRPr>
                <a:latin typeface="Bebas Neue"/>
                <a:ea typeface="Bebas Neue"/>
                <a:cs typeface="Bebas Neue"/>
                <a:sym typeface="Bebas Neue"/>
              </a:defRPr>
            </a:lvl2pPr>
            <a:lvl3pPr lvl="2" algn="ctr" rtl="0">
              <a:lnSpc>
                <a:spcPct val="100000"/>
              </a:lnSpc>
              <a:spcBef>
                <a:spcPts val="1600"/>
              </a:spcBef>
              <a:spcAft>
                <a:spcPts val="0"/>
              </a:spcAft>
              <a:buSzPts val="1800"/>
              <a:buFont typeface="Bebas Neue"/>
              <a:buNone/>
              <a:defRPr>
                <a:latin typeface="Bebas Neue"/>
                <a:ea typeface="Bebas Neue"/>
                <a:cs typeface="Bebas Neue"/>
                <a:sym typeface="Bebas Neue"/>
              </a:defRPr>
            </a:lvl3pPr>
            <a:lvl4pPr lvl="3" algn="ctr" rtl="0">
              <a:lnSpc>
                <a:spcPct val="100000"/>
              </a:lnSpc>
              <a:spcBef>
                <a:spcPts val="1600"/>
              </a:spcBef>
              <a:spcAft>
                <a:spcPts val="0"/>
              </a:spcAft>
              <a:buSzPts val="1800"/>
              <a:buFont typeface="Bebas Neue"/>
              <a:buNone/>
              <a:defRPr>
                <a:latin typeface="Bebas Neue"/>
                <a:ea typeface="Bebas Neue"/>
                <a:cs typeface="Bebas Neue"/>
                <a:sym typeface="Bebas Neue"/>
              </a:defRPr>
            </a:lvl4pPr>
            <a:lvl5pPr lvl="4" algn="ctr" rtl="0">
              <a:lnSpc>
                <a:spcPct val="100000"/>
              </a:lnSpc>
              <a:spcBef>
                <a:spcPts val="1600"/>
              </a:spcBef>
              <a:spcAft>
                <a:spcPts val="0"/>
              </a:spcAft>
              <a:buSzPts val="1800"/>
              <a:buFont typeface="Bebas Neue"/>
              <a:buNone/>
              <a:defRPr>
                <a:latin typeface="Bebas Neue"/>
                <a:ea typeface="Bebas Neue"/>
                <a:cs typeface="Bebas Neue"/>
                <a:sym typeface="Bebas Neue"/>
              </a:defRPr>
            </a:lvl5pPr>
            <a:lvl6pPr lvl="5" algn="ctr" rtl="0">
              <a:lnSpc>
                <a:spcPct val="100000"/>
              </a:lnSpc>
              <a:spcBef>
                <a:spcPts val="1600"/>
              </a:spcBef>
              <a:spcAft>
                <a:spcPts val="0"/>
              </a:spcAft>
              <a:buSzPts val="1800"/>
              <a:buFont typeface="Bebas Neue"/>
              <a:buNone/>
              <a:defRPr>
                <a:latin typeface="Bebas Neue"/>
                <a:ea typeface="Bebas Neue"/>
                <a:cs typeface="Bebas Neue"/>
                <a:sym typeface="Bebas Neue"/>
              </a:defRPr>
            </a:lvl6pPr>
            <a:lvl7pPr lvl="6" algn="ctr" rtl="0">
              <a:lnSpc>
                <a:spcPct val="100000"/>
              </a:lnSpc>
              <a:spcBef>
                <a:spcPts val="1600"/>
              </a:spcBef>
              <a:spcAft>
                <a:spcPts val="0"/>
              </a:spcAft>
              <a:buSzPts val="1800"/>
              <a:buFont typeface="Bebas Neue"/>
              <a:buNone/>
              <a:defRPr>
                <a:latin typeface="Bebas Neue"/>
                <a:ea typeface="Bebas Neue"/>
                <a:cs typeface="Bebas Neue"/>
                <a:sym typeface="Bebas Neue"/>
              </a:defRPr>
            </a:lvl7pPr>
            <a:lvl8pPr lvl="7" algn="ctr" rtl="0">
              <a:lnSpc>
                <a:spcPct val="100000"/>
              </a:lnSpc>
              <a:spcBef>
                <a:spcPts val="1600"/>
              </a:spcBef>
              <a:spcAft>
                <a:spcPts val="0"/>
              </a:spcAft>
              <a:buSzPts val="1800"/>
              <a:buFont typeface="Bebas Neue"/>
              <a:buNone/>
              <a:defRPr>
                <a:latin typeface="Bebas Neue"/>
                <a:ea typeface="Bebas Neue"/>
                <a:cs typeface="Bebas Neue"/>
                <a:sym typeface="Bebas Neue"/>
              </a:defRPr>
            </a:lvl8pPr>
            <a:lvl9pPr lvl="8" algn="ctr" rtl="0">
              <a:lnSpc>
                <a:spcPct val="100000"/>
              </a:lnSpc>
              <a:spcBef>
                <a:spcPts val="1600"/>
              </a:spcBef>
              <a:spcAft>
                <a:spcPts val="1600"/>
              </a:spcAft>
              <a:buSzPts val="1800"/>
              <a:buFont typeface="Bebas Neue"/>
              <a:buNone/>
              <a:defRPr>
                <a:latin typeface="Bebas Neue"/>
                <a:ea typeface="Bebas Neue"/>
                <a:cs typeface="Bebas Neue"/>
                <a:sym typeface="Bebas Neue"/>
              </a:defRPr>
            </a:lvl9pPr>
          </a:lstStyle>
          <a:p>
            <a:endParaRPr/>
          </a:p>
        </p:txBody>
      </p:sp>
      <p:sp>
        <p:nvSpPr>
          <p:cNvPr id="187" name="Google Shape;187;p25"/>
          <p:cNvSpPr txBox="1">
            <a:spLocks noGrp="1"/>
          </p:cNvSpPr>
          <p:nvPr>
            <p:ph type="subTitle" idx="3"/>
          </p:nvPr>
        </p:nvSpPr>
        <p:spPr>
          <a:xfrm>
            <a:off x="720025" y="2016625"/>
            <a:ext cx="3852000" cy="942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400"/>
            </a:lvl1pPr>
            <a:lvl2pPr lvl="1" algn="ctr" rtl="0">
              <a:lnSpc>
                <a:spcPct val="100000"/>
              </a:lnSpc>
              <a:spcBef>
                <a:spcPts val="160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
        <p:nvSpPr>
          <p:cNvPr id="188" name="Google Shape;188;p25"/>
          <p:cNvSpPr txBox="1">
            <a:spLocks noGrp="1"/>
          </p:cNvSpPr>
          <p:nvPr>
            <p:ph type="subTitle" idx="4"/>
          </p:nvPr>
        </p:nvSpPr>
        <p:spPr>
          <a:xfrm>
            <a:off x="4572000" y="3273600"/>
            <a:ext cx="3852000" cy="9420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800"/>
              <a:buNone/>
              <a:defRPr sz="1400"/>
            </a:lvl1pPr>
            <a:lvl2pPr lvl="1" algn="ctr" rtl="0">
              <a:lnSpc>
                <a:spcPct val="100000"/>
              </a:lnSpc>
              <a:spcBef>
                <a:spcPts val="160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three columns">
  <p:cSld name="SECTION_HEADER_1_1_1_1">
    <p:bg>
      <p:bgPr>
        <a:solidFill>
          <a:schemeClr val="lt2"/>
        </a:solidFill>
        <a:effectLst/>
      </p:bgPr>
    </p:bg>
    <p:spTree>
      <p:nvGrpSpPr>
        <p:cNvPr id="1" name="Shape 189"/>
        <p:cNvGrpSpPr/>
        <p:nvPr/>
      </p:nvGrpSpPr>
      <p:grpSpPr>
        <a:xfrm>
          <a:off x="0" y="0"/>
          <a:ext cx="0" cy="0"/>
          <a:chOff x="0" y="0"/>
          <a:chExt cx="0" cy="0"/>
        </a:xfrm>
      </p:grpSpPr>
      <p:pic>
        <p:nvPicPr>
          <p:cNvPr id="190" name="Google Shape;190;p26"/>
          <p:cNvPicPr preferRelativeResize="0"/>
          <p:nvPr/>
        </p:nvPicPr>
        <p:blipFill>
          <a:blip r:embed="rId2">
            <a:alphaModFix amt="75000"/>
          </a:blip>
          <a:stretch>
            <a:fillRect/>
          </a:stretch>
        </p:blipFill>
        <p:spPr>
          <a:xfrm>
            <a:off x="0" y="0"/>
            <a:ext cx="2060450" cy="1984276"/>
          </a:xfrm>
          <a:prstGeom prst="rect">
            <a:avLst/>
          </a:prstGeom>
          <a:noFill/>
          <a:ln>
            <a:noFill/>
          </a:ln>
        </p:spPr>
      </p:pic>
      <p:pic>
        <p:nvPicPr>
          <p:cNvPr id="191" name="Google Shape;191;p26"/>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sp>
        <p:nvSpPr>
          <p:cNvPr id="192" name="Google Shape;192;p26"/>
          <p:cNvSpPr txBox="1">
            <a:spLocks noGrp="1"/>
          </p:cNvSpPr>
          <p:nvPr>
            <p:ph type="subTitle" idx="1"/>
          </p:nvPr>
        </p:nvSpPr>
        <p:spPr>
          <a:xfrm>
            <a:off x="624575" y="2908099"/>
            <a:ext cx="2377500" cy="714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193" name="Google Shape;193;p26"/>
          <p:cNvSpPr txBox="1">
            <a:spLocks noGrp="1"/>
          </p:cNvSpPr>
          <p:nvPr>
            <p:ph type="subTitle" idx="2"/>
          </p:nvPr>
        </p:nvSpPr>
        <p:spPr>
          <a:xfrm>
            <a:off x="6141950" y="2908099"/>
            <a:ext cx="2377500" cy="714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194" name="Google Shape;194;p26"/>
          <p:cNvSpPr txBox="1">
            <a:spLocks noGrp="1"/>
          </p:cNvSpPr>
          <p:nvPr>
            <p:ph type="subTitle" idx="3"/>
          </p:nvPr>
        </p:nvSpPr>
        <p:spPr>
          <a:xfrm>
            <a:off x="3383250" y="2908099"/>
            <a:ext cx="2377500" cy="714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195" name="Google Shape;195;p26"/>
          <p:cNvSpPr txBox="1">
            <a:spLocks noGrp="1"/>
          </p:cNvSpPr>
          <p:nvPr>
            <p:ph type="title"/>
          </p:nvPr>
        </p:nvSpPr>
        <p:spPr>
          <a:xfrm>
            <a:off x="913325" y="2472427"/>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196" name="Google Shape;196;p26"/>
          <p:cNvSpPr txBox="1">
            <a:spLocks noGrp="1"/>
          </p:cNvSpPr>
          <p:nvPr>
            <p:ph type="title" idx="4"/>
          </p:nvPr>
        </p:nvSpPr>
        <p:spPr>
          <a:xfrm>
            <a:off x="6430700" y="2472427"/>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197" name="Google Shape;197;p26"/>
          <p:cNvSpPr txBox="1">
            <a:spLocks noGrp="1"/>
          </p:cNvSpPr>
          <p:nvPr>
            <p:ph type="title" idx="5"/>
          </p:nvPr>
        </p:nvSpPr>
        <p:spPr>
          <a:xfrm>
            <a:off x="3672000" y="2472427"/>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198" name="Google Shape;198;p26"/>
          <p:cNvSpPr txBox="1">
            <a:spLocks noGrp="1"/>
          </p:cNvSpPr>
          <p:nvPr>
            <p:ph type="title" idx="6"/>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199" name="Google Shape;199;p26"/>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three columns 1">
  <p:cSld name="SECTION_HEADER_1_1_1_1_3">
    <p:bg>
      <p:bgPr>
        <a:solidFill>
          <a:schemeClr val="lt2"/>
        </a:solidFill>
        <a:effectLst/>
      </p:bgPr>
    </p:bg>
    <p:spTree>
      <p:nvGrpSpPr>
        <p:cNvPr id="1" name="Shape 200"/>
        <p:cNvGrpSpPr/>
        <p:nvPr/>
      </p:nvGrpSpPr>
      <p:grpSpPr>
        <a:xfrm>
          <a:off x="0" y="0"/>
          <a:ext cx="0" cy="0"/>
          <a:chOff x="0" y="0"/>
          <a:chExt cx="0" cy="0"/>
        </a:xfrm>
      </p:grpSpPr>
      <p:pic>
        <p:nvPicPr>
          <p:cNvPr id="201" name="Google Shape;201;p27"/>
          <p:cNvPicPr preferRelativeResize="0"/>
          <p:nvPr/>
        </p:nvPicPr>
        <p:blipFill>
          <a:blip r:embed="rId2">
            <a:alphaModFix amt="75000"/>
          </a:blip>
          <a:stretch>
            <a:fillRect/>
          </a:stretch>
        </p:blipFill>
        <p:spPr>
          <a:xfrm>
            <a:off x="0" y="0"/>
            <a:ext cx="2060450" cy="1984276"/>
          </a:xfrm>
          <a:prstGeom prst="rect">
            <a:avLst/>
          </a:prstGeom>
          <a:noFill/>
          <a:ln>
            <a:noFill/>
          </a:ln>
        </p:spPr>
      </p:pic>
      <p:pic>
        <p:nvPicPr>
          <p:cNvPr id="202" name="Google Shape;202;p27"/>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sp>
        <p:nvSpPr>
          <p:cNvPr id="203" name="Google Shape;203;p27"/>
          <p:cNvSpPr txBox="1">
            <a:spLocks noGrp="1"/>
          </p:cNvSpPr>
          <p:nvPr>
            <p:ph type="subTitle" idx="1"/>
          </p:nvPr>
        </p:nvSpPr>
        <p:spPr>
          <a:xfrm>
            <a:off x="3778350" y="1424950"/>
            <a:ext cx="4006800" cy="714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400"/>
            </a:lvl1pPr>
            <a:lvl2pPr lvl="1" rtl="0">
              <a:lnSpc>
                <a:spcPct val="100000"/>
              </a:lnSpc>
              <a:spcBef>
                <a:spcPts val="0"/>
              </a:spcBef>
              <a:spcAft>
                <a:spcPts val="0"/>
              </a:spcAft>
              <a:buNone/>
              <a:defRPr sz="1400"/>
            </a:lvl2pPr>
            <a:lvl3pPr lvl="2" rtl="0">
              <a:lnSpc>
                <a:spcPct val="100000"/>
              </a:lnSpc>
              <a:spcBef>
                <a:spcPts val="0"/>
              </a:spcBef>
              <a:spcAft>
                <a:spcPts val="0"/>
              </a:spcAft>
              <a:buNone/>
              <a:defRPr sz="1400"/>
            </a:lvl3pPr>
            <a:lvl4pPr lvl="3" rtl="0">
              <a:lnSpc>
                <a:spcPct val="100000"/>
              </a:lnSpc>
              <a:spcBef>
                <a:spcPts val="0"/>
              </a:spcBef>
              <a:spcAft>
                <a:spcPts val="0"/>
              </a:spcAft>
              <a:buNone/>
              <a:defRPr sz="1400"/>
            </a:lvl4pPr>
            <a:lvl5pPr lvl="4" rtl="0">
              <a:lnSpc>
                <a:spcPct val="100000"/>
              </a:lnSpc>
              <a:spcBef>
                <a:spcPts val="0"/>
              </a:spcBef>
              <a:spcAft>
                <a:spcPts val="0"/>
              </a:spcAft>
              <a:buNone/>
              <a:defRPr sz="1400"/>
            </a:lvl5pPr>
            <a:lvl6pPr lvl="5" rtl="0">
              <a:lnSpc>
                <a:spcPct val="100000"/>
              </a:lnSpc>
              <a:spcBef>
                <a:spcPts val="0"/>
              </a:spcBef>
              <a:spcAft>
                <a:spcPts val="0"/>
              </a:spcAft>
              <a:buNone/>
              <a:defRPr sz="1400"/>
            </a:lvl6pPr>
            <a:lvl7pPr lvl="6" rtl="0">
              <a:lnSpc>
                <a:spcPct val="100000"/>
              </a:lnSpc>
              <a:spcBef>
                <a:spcPts val="0"/>
              </a:spcBef>
              <a:spcAft>
                <a:spcPts val="0"/>
              </a:spcAft>
              <a:buNone/>
              <a:defRPr sz="1400"/>
            </a:lvl7pPr>
            <a:lvl8pPr lvl="7" rtl="0">
              <a:lnSpc>
                <a:spcPct val="100000"/>
              </a:lnSpc>
              <a:spcBef>
                <a:spcPts val="0"/>
              </a:spcBef>
              <a:spcAft>
                <a:spcPts val="0"/>
              </a:spcAft>
              <a:buNone/>
              <a:defRPr sz="1400"/>
            </a:lvl8pPr>
            <a:lvl9pPr lvl="8" rtl="0">
              <a:lnSpc>
                <a:spcPct val="100000"/>
              </a:lnSpc>
              <a:spcBef>
                <a:spcPts val="0"/>
              </a:spcBef>
              <a:spcAft>
                <a:spcPts val="0"/>
              </a:spcAft>
              <a:buNone/>
              <a:defRPr sz="1400"/>
            </a:lvl9pPr>
          </a:lstStyle>
          <a:p>
            <a:endParaRPr/>
          </a:p>
        </p:txBody>
      </p:sp>
      <p:sp>
        <p:nvSpPr>
          <p:cNvPr id="204" name="Google Shape;204;p27"/>
          <p:cNvSpPr txBox="1">
            <a:spLocks noGrp="1"/>
          </p:cNvSpPr>
          <p:nvPr>
            <p:ph type="subTitle" idx="2"/>
          </p:nvPr>
        </p:nvSpPr>
        <p:spPr>
          <a:xfrm>
            <a:off x="3778350" y="3535450"/>
            <a:ext cx="4006800" cy="714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400"/>
            </a:lvl1pPr>
            <a:lvl2pPr lvl="1" rtl="0">
              <a:lnSpc>
                <a:spcPct val="100000"/>
              </a:lnSpc>
              <a:spcBef>
                <a:spcPts val="0"/>
              </a:spcBef>
              <a:spcAft>
                <a:spcPts val="0"/>
              </a:spcAft>
              <a:buNone/>
              <a:defRPr sz="1400"/>
            </a:lvl2pPr>
            <a:lvl3pPr lvl="2" rtl="0">
              <a:lnSpc>
                <a:spcPct val="100000"/>
              </a:lnSpc>
              <a:spcBef>
                <a:spcPts val="0"/>
              </a:spcBef>
              <a:spcAft>
                <a:spcPts val="0"/>
              </a:spcAft>
              <a:buNone/>
              <a:defRPr sz="1400"/>
            </a:lvl3pPr>
            <a:lvl4pPr lvl="3" rtl="0">
              <a:lnSpc>
                <a:spcPct val="100000"/>
              </a:lnSpc>
              <a:spcBef>
                <a:spcPts val="0"/>
              </a:spcBef>
              <a:spcAft>
                <a:spcPts val="0"/>
              </a:spcAft>
              <a:buNone/>
              <a:defRPr sz="1400"/>
            </a:lvl4pPr>
            <a:lvl5pPr lvl="4" rtl="0">
              <a:lnSpc>
                <a:spcPct val="100000"/>
              </a:lnSpc>
              <a:spcBef>
                <a:spcPts val="0"/>
              </a:spcBef>
              <a:spcAft>
                <a:spcPts val="0"/>
              </a:spcAft>
              <a:buNone/>
              <a:defRPr sz="1400"/>
            </a:lvl5pPr>
            <a:lvl6pPr lvl="5" rtl="0">
              <a:lnSpc>
                <a:spcPct val="100000"/>
              </a:lnSpc>
              <a:spcBef>
                <a:spcPts val="0"/>
              </a:spcBef>
              <a:spcAft>
                <a:spcPts val="0"/>
              </a:spcAft>
              <a:buNone/>
              <a:defRPr sz="1400"/>
            </a:lvl6pPr>
            <a:lvl7pPr lvl="6" rtl="0">
              <a:lnSpc>
                <a:spcPct val="100000"/>
              </a:lnSpc>
              <a:spcBef>
                <a:spcPts val="0"/>
              </a:spcBef>
              <a:spcAft>
                <a:spcPts val="0"/>
              </a:spcAft>
              <a:buNone/>
              <a:defRPr sz="1400"/>
            </a:lvl7pPr>
            <a:lvl8pPr lvl="7" rtl="0">
              <a:lnSpc>
                <a:spcPct val="100000"/>
              </a:lnSpc>
              <a:spcBef>
                <a:spcPts val="0"/>
              </a:spcBef>
              <a:spcAft>
                <a:spcPts val="0"/>
              </a:spcAft>
              <a:buNone/>
              <a:defRPr sz="1400"/>
            </a:lvl8pPr>
            <a:lvl9pPr lvl="8" rtl="0">
              <a:lnSpc>
                <a:spcPct val="100000"/>
              </a:lnSpc>
              <a:spcBef>
                <a:spcPts val="0"/>
              </a:spcBef>
              <a:spcAft>
                <a:spcPts val="0"/>
              </a:spcAft>
              <a:buNone/>
              <a:defRPr sz="1400"/>
            </a:lvl9pPr>
          </a:lstStyle>
          <a:p>
            <a:endParaRPr/>
          </a:p>
        </p:txBody>
      </p:sp>
      <p:sp>
        <p:nvSpPr>
          <p:cNvPr id="205" name="Google Shape;205;p27"/>
          <p:cNvSpPr txBox="1">
            <a:spLocks noGrp="1"/>
          </p:cNvSpPr>
          <p:nvPr>
            <p:ph type="subTitle" idx="3"/>
          </p:nvPr>
        </p:nvSpPr>
        <p:spPr>
          <a:xfrm>
            <a:off x="3778350" y="2491300"/>
            <a:ext cx="4006800" cy="714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400"/>
            </a:lvl1pPr>
            <a:lvl2pPr lvl="1" rtl="0">
              <a:lnSpc>
                <a:spcPct val="100000"/>
              </a:lnSpc>
              <a:spcBef>
                <a:spcPts val="0"/>
              </a:spcBef>
              <a:spcAft>
                <a:spcPts val="0"/>
              </a:spcAft>
              <a:buNone/>
              <a:defRPr sz="1400"/>
            </a:lvl2pPr>
            <a:lvl3pPr lvl="2" rtl="0">
              <a:lnSpc>
                <a:spcPct val="100000"/>
              </a:lnSpc>
              <a:spcBef>
                <a:spcPts val="0"/>
              </a:spcBef>
              <a:spcAft>
                <a:spcPts val="0"/>
              </a:spcAft>
              <a:buNone/>
              <a:defRPr sz="1400"/>
            </a:lvl3pPr>
            <a:lvl4pPr lvl="3" rtl="0">
              <a:lnSpc>
                <a:spcPct val="100000"/>
              </a:lnSpc>
              <a:spcBef>
                <a:spcPts val="0"/>
              </a:spcBef>
              <a:spcAft>
                <a:spcPts val="0"/>
              </a:spcAft>
              <a:buNone/>
              <a:defRPr sz="1400"/>
            </a:lvl4pPr>
            <a:lvl5pPr lvl="4" rtl="0">
              <a:lnSpc>
                <a:spcPct val="100000"/>
              </a:lnSpc>
              <a:spcBef>
                <a:spcPts val="0"/>
              </a:spcBef>
              <a:spcAft>
                <a:spcPts val="0"/>
              </a:spcAft>
              <a:buNone/>
              <a:defRPr sz="1400"/>
            </a:lvl5pPr>
            <a:lvl6pPr lvl="5" rtl="0">
              <a:lnSpc>
                <a:spcPct val="100000"/>
              </a:lnSpc>
              <a:spcBef>
                <a:spcPts val="0"/>
              </a:spcBef>
              <a:spcAft>
                <a:spcPts val="0"/>
              </a:spcAft>
              <a:buNone/>
              <a:defRPr sz="1400"/>
            </a:lvl6pPr>
            <a:lvl7pPr lvl="6" rtl="0">
              <a:lnSpc>
                <a:spcPct val="100000"/>
              </a:lnSpc>
              <a:spcBef>
                <a:spcPts val="0"/>
              </a:spcBef>
              <a:spcAft>
                <a:spcPts val="0"/>
              </a:spcAft>
              <a:buNone/>
              <a:defRPr sz="1400"/>
            </a:lvl7pPr>
            <a:lvl8pPr lvl="7" rtl="0">
              <a:lnSpc>
                <a:spcPct val="100000"/>
              </a:lnSpc>
              <a:spcBef>
                <a:spcPts val="0"/>
              </a:spcBef>
              <a:spcAft>
                <a:spcPts val="0"/>
              </a:spcAft>
              <a:buNone/>
              <a:defRPr sz="1400"/>
            </a:lvl8pPr>
            <a:lvl9pPr lvl="8" rtl="0">
              <a:lnSpc>
                <a:spcPct val="100000"/>
              </a:lnSpc>
              <a:spcBef>
                <a:spcPts val="0"/>
              </a:spcBef>
              <a:spcAft>
                <a:spcPts val="0"/>
              </a:spcAft>
              <a:buNone/>
              <a:defRPr sz="1400"/>
            </a:lvl9pPr>
          </a:lstStyle>
          <a:p>
            <a:endParaRPr/>
          </a:p>
        </p:txBody>
      </p:sp>
      <p:sp>
        <p:nvSpPr>
          <p:cNvPr id="206" name="Google Shape;206;p27"/>
          <p:cNvSpPr txBox="1">
            <a:spLocks noGrp="1"/>
          </p:cNvSpPr>
          <p:nvPr>
            <p:ph type="title"/>
          </p:nvPr>
        </p:nvSpPr>
        <p:spPr>
          <a:xfrm>
            <a:off x="1978350" y="1599552"/>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07" name="Google Shape;207;p27"/>
          <p:cNvSpPr txBox="1">
            <a:spLocks noGrp="1"/>
          </p:cNvSpPr>
          <p:nvPr>
            <p:ph type="title" idx="4"/>
          </p:nvPr>
        </p:nvSpPr>
        <p:spPr>
          <a:xfrm>
            <a:off x="1978350" y="3709902"/>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08" name="Google Shape;208;p27"/>
          <p:cNvSpPr txBox="1">
            <a:spLocks noGrp="1"/>
          </p:cNvSpPr>
          <p:nvPr>
            <p:ph type="title" idx="5"/>
          </p:nvPr>
        </p:nvSpPr>
        <p:spPr>
          <a:xfrm>
            <a:off x="1978350" y="2654727"/>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09" name="Google Shape;209;p27"/>
          <p:cNvSpPr txBox="1">
            <a:spLocks noGrp="1"/>
          </p:cNvSpPr>
          <p:nvPr>
            <p:ph type="title" idx="6"/>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10" name="Google Shape;210;p27"/>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four columns 1">
  <p:cSld name="SECTION_HEADER_1_2_1">
    <p:bg>
      <p:bgPr>
        <a:solidFill>
          <a:schemeClr val="lt2"/>
        </a:solidFill>
        <a:effectLst/>
      </p:bgPr>
    </p:bg>
    <p:spTree>
      <p:nvGrpSpPr>
        <p:cNvPr id="1" name="Shape 211"/>
        <p:cNvGrpSpPr/>
        <p:nvPr/>
      </p:nvGrpSpPr>
      <p:grpSpPr>
        <a:xfrm>
          <a:off x="0" y="0"/>
          <a:ext cx="0" cy="0"/>
          <a:chOff x="0" y="0"/>
          <a:chExt cx="0" cy="0"/>
        </a:xfrm>
      </p:grpSpPr>
      <p:pic>
        <p:nvPicPr>
          <p:cNvPr id="212" name="Google Shape;212;p28"/>
          <p:cNvPicPr preferRelativeResize="0"/>
          <p:nvPr/>
        </p:nvPicPr>
        <p:blipFill>
          <a:blip r:embed="rId2">
            <a:alphaModFix amt="75000"/>
          </a:blip>
          <a:stretch>
            <a:fillRect/>
          </a:stretch>
        </p:blipFill>
        <p:spPr>
          <a:xfrm flipH="1">
            <a:off x="7083550" y="0"/>
            <a:ext cx="2060450" cy="1984276"/>
          </a:xfrm>
          <a:prstGeom prst="rect">
            <a:avLst/>
          </a:prstGeom>
          <a:noFill/>
          <a:ln>
            <a:noFill/>
          </a:ln>
        </p:spPr>
      </p:pic>
      <p:pic>
        <p:nvPicPr>
          <p:cNvPr id="213" name="Google Shape;213;p28"/>
          <p:cNvPicPr preferRelativeResize="0"/>
          <p:nvPr/>
        </p:nvPicPr>
        <p:blipFill>
          <a:blip r:embed="rId2">
            <a:alphaModFix amt="75000"/>
          </a:blip>
          <a:stretch>
            <a:fillRect/>
          </a:stretch>
        </p:blipFill>
        <p:spPr>
          <a:xfrm rot="10800000" flipH="1">
            <a:off x="0" y="3159225"/>
            <a:ext cx="2060450" cy="1984276"/>
          </a:xfrm>
          <a:prstGeom prst="rect">
            <a:avLst/>
          </a:prstGeom>
          <a:noFill/>
          <a:ln>
            <a:noFill/>
          </a:ln>
        </p:spPr>
      </p:pic>
      <p:sp>
        <p:nvSpPr>
          <p:cNvPr id="214" name="Google Shape;214;p28"/>
          <p:cNvSpPr txBox="1">
            <a:spLocks noGrp="1"/>
          </p:cNvSpPr>
          <p:nvPr>
            <p:ph type="title"/>
          </p:nvPr>
        </p:nvSpPr>
        <p:spPr>
          <a:xfrm>
            <a:off x="714125" y="54682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215" name="Google Shape;215;p28"/>
          <p:cNvSpPr txBox="1">
            <a:spLocks noGrp="1"/>
          </p:cNvSpPr>
          <p:nvPr>
            <p:ph type="subTitle" idx="1"/>
          </p:nvPr>
        </p:nvSpPr>
        <p:spPr>
          <a:xfrm>
            <a:off x="1426756" y="2043225"/>
            <a:ext cx="19653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None/>
              <a:defRPr sz="1400"/>
            </a:lvl1pPr>
            <a:lvl2pPr lvl="1" algn="r" rtl="0">
              <a:spcBef>
                <a:spcPts val="0"/>
              </a:spcBef>
              <a:spcAft>
                <a:spcPts val="0"/>
              </a:spcAft>
              <a:buNone/>
              <a:defRPr sz="1400"/>
            </a:lvl2pPr>
            <a:lvl3pPr lvl="2" algn="r" rtl="0">
              <a:spcBef>
                <a:spcPts val="0"/>
              </a:spcBef>
              <a:spcAft>
                <a:spcPts val="0"/>
              </a:spcAft>
              <a:buNone/>
              <a:defRPr sz="1400"/>
            </a:lvl3pPr>
            <a:lvl4pPr lvl="3" algn="r" rtl="0">
              <a:spcBef>
                <a:spcPts val="0"/>
              </a:spcBef>
              <a:spcAft>
                <a:spcPts val="0"/>
              </a:spcAft>
              <a:buNone/>
              <a:defRPr sz="1400"/>
            </a:lvl4pPr>
            <a:lvl5pPr lvl="4" algn="r" rtl="0">
              <a:spcBef>
                <a:spcPts val="0"/>
              </a:spcBef>
              <a:spcAft>
                <a:spcPts val="0"/>
              </a:spcAft>
              <a:buNone/>
              <a:defRPr sz="1400"/>
            </a:lvl5pPr>
            <a:lvl6pPr lvl="5" algn="r" rtl="0">
              <a:spcBef>
                <a:spcPts val="0"/>
              </a:spcBef>
              <a:spcAft>
                <a:spcPts val="0"/>
              </a:spcAft>
              <a:buNone/>
              <a:defRPr sz="1400"/>
            </a:lvl6pPr>
            <a:lvl7pPr lvl="6" algn="r" rtl="0">
              <a:spcBef>
                <a:spcPts val="0"/>
              </a:spcBef>
              <a:spcAft>
                <a:spcPts val="0"/>
              </a:spcAft>
              <a:buNone/>
              <a:defRPr sz="1400"/>
            </a:lvl7pPr>
            <a:lvl8pPr lvl="7" algn="r" rtl="0">
              <a:spcBef>
                <a:spcPts val="0"/>
              </a:spcBef>
              <a:spcAft>
                <a:spcPts val="0"/>
              </a:spcAft>
              <a:buNone/>
              <a:defRPr sz="1400"/>
            </a:lvl8pPr>
            <a:lvl9pPr lvl="8" algn="r" rtl="0">
              <a:spcBef>
                <a:spcPts val="0"/>
              </a:spcBef>
              <a:spcAft>
                <a:spcPts val="0"/>
              </a:spcAft>
              <a:buNone/>
              <a:defRPr sz="1400"/>
            </a:lvl9pPr>
          </a:lstStyle>
          <a:p>
            <a:endParaRPr/>
          </a:p>
        </p:txBody>
      </p:sp>
      <p:sp>
        <p:nvSpPr>
          <p:cNvPr id="216" name="Google Shape;216;p28"/>
          <p:cNvSpPr txBox="1">
            <a:spLocks noGrp="1"/>
          </p:cNvSpPr>
          <p:nvPr>
            <p:ph type="title" idx="2"/>
          </p:nvPr>
        </p:nvSpPr>
        <p:spPr>
          <a:xfrm>
            <a:off x="714125" y="1551450"/>
            <a:ext cx="26778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17" name="Google Shape;217;p28"/>
          <p:cNvSpPr txBox="1">
            <a:spLocks noGrp="1"/>
          </p:cNvSpPr>
          <p:nvPr>
            <p:ph type="subTitle" idx="3"/>
          </p:nvPr>
        </p:nvSpPr>
        <p:spPr>
          <a:xfrm>
            <a:off x="1426756" y="3683563"/>
            <a:ext cx="19653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None/>
              <a:defRPr sz="1400"/>
            </a:lvl1pPr>
            <a:lvl2pPr lvl="1" algn="r" rtl="0">
              <a:spcBef>
                <a:spcPts val="0"/>
              </a:spcBef>
              <a:spcAft>
                <a:spcPts val="0"/>
              </a:spcAft>
              <a:buNone/>
              <a:defRPr sz="1400"/>
            </a:lvl2pPr>
            <a:lvl3pPr lvl="2" algn="r" rtl="0">
              <a:spcBef>
                <a:spcPts val="0"/>
              </a:spcBef>
              <a:spcAft>
                <a:spcPts val="0"/>
              </a:spcAft>
              <a:buNone/>
              <a:defRPr sz="1400"/>
            </a:lvl3pPr>
            <a:lvl4pPr lvl="3" algn="r" rtl="0">
              <a:spcBef>
                <a:spcPts val="0"/>
              </a:spcBef>
              <a:spcAft>
                <a:spcPts val="0"/>
              </a:spcAft>
              <a:buNone/>
              <a:defRPr sz="1400"/>
            </a:lvl4pPr>
            <a:lvl5pPr lvl="4" algn="r" rtl="0">
              <a:spcBef>
                <a:spcPts val="0"/>
              </a:spcBef>
              <a:spcAft>
                <a:spcPts val="0"/>
              </a:spcAft>
              <a:buNone/>
              <a:defRPr sz="1400"/>
            </a:lvl5pPr>
            <a:lvl6pPr lvl="5" algn="r" rtl="0">
              <a:spcBef>
                <a:spcPts val="0"/>
              </a:spcBef>
              <a:spcAft>
                <a:spcPts val="0"/>
              </a:spcAft>
              <a:buNone/>
              <a:defRPr sz="1400"/>
            </a:lvl6pPr>
            <a:lvl7pPr lvl="6" algn="r" rtl="0">
              <a:spcBef>
                <a:spcPts val="0"/>
              </a:spcBef>
              <a:spcAft>
                <a:spcPts val="0"/>
              </a:spcAft>
              <a:buNone/>
              <a:defRPr sz="1400"/>
            </a:lvl7pPr>
            <a:lvl8pPr lvl="7" algn="r" rtl="0">
              <a:spcBef>
                <a:spcPts val="0"/>
              </a:spcBef>
              <a:spcAft>
                <a:spcPts val="0"/>
              </a:spcAft>
              <a:buNone/>
              <a:defRPr sz="1400"/>
            </a:lvl8pPr>
            <a:lvl9pPr lvl="8" algn="r" rtl="0">
              <a:spcBef>
                <a:spcPts val="0"/>
              </a:spcBef>
              <a:spcAft>
                <a:spcPts val="0"/>
              </a:spcAft>
              <a:buNone/>
              <a:defRPr sz="1400"/>
            </a:lvl9pPr>
          </a:lstStyle>
          <a:p>
            <a:endParaRPr/>
          </a:p>
        </p:txBody>
      </p:sp>
      <p:sp>
        <p:nvSpPr>
          <p:cNvPr id="218" name="Google Shape;218;p28"/>
          <p:cNvSpPr txBox="1">
            <a:spLocks noGrp="1"/>
          </p:cNvSpPr>
          <p:nvPr>
            <p:ph type="title" idx="4"/>
          </p:nvPr>
        </p:nvSpPr>
        <p:spPr>
          <a:xfrm>
            <a:off x="714125" y="3187700"/>
            <a:ext cx="2677800" cy="3657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19" name="Google Shape;219;p28"/>
          <p:cNvSpPr txBox="1">
            <a:spLocks noGrp="1"/>
          </p:cNvSpPr>
          <p:nvPr>
            <p:ph type="subTitle" idx="5"/>
          </p:nvPr>
        </p:nvSpPr>
        <p:spPr>
          <a:xfrm>
            <a:off x="5751944" y="2043225"/>
            <a:ext cx="1965300" cy="365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220" name="Google Shape;220;p28"/>
          <p:cNvSpPr txBox="1">
            <a:spLocks noGrp="1"/>
          </p:cNvSpPr>
          <p:nvPr>
            <p:ph type="title" idx="6"/>
          </p:nvPr>
        </p:nvSpPr>
        <p:spPr>
          <a:xfrm>
            <a:off x="5751952" y="1551450"/>
            <a:ext cx="26778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21" name="Google Shape;221;p28"/>
          <p:cNvSpPr txBox="1">
            <a:spLocks noGrp="1"/>
          </p:cNvSpPr>
          <p:nvPr>
            <p:ph type="subTitle" idx="7"/>
          </p:nvPr>
        </p:nvSpPr>
        <p:spPr>
          <a:xfrm>
            <a:off x="5751944" y="3683563"/>
            <a:ext cx="1965300" cy="3657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222" name="Google Shape;222;p28"/>
          <p:cNvSpPr txBox="1">
            <a:spLocks noGrp="1"/>
          </p:cNvSpPr>
          <p:nvPr>
            <p:ph type="title" idx="8"/>
          </p:nvPr>
        </p:nvSpPr>
        <p:spPr>
          <a:xfrm>
            <a:off x="5751952" y="3187702"/>
            <a:ext cx="26778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23" name="Google Shape;223;p28"/>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four columns 2">
  <p:cSld name="SECTION_HEADER_1_2_3_1">
    <p:bg>
      <p:bgPr>
        <a:solidFill>
          <a:schemeClr val="lt2"/>
        </a:solidFill>
        <a:effectLst/>
      </p:bgPr>
    </p:bg>
    <p:spTree>
      <p:nvGrpSpPr>
        <p:cNvPr id="1" name="Shape 224"/>
        <p:cNvGrpSpPr/>
        <p:nvPr/>
      </p:nvGrpSpPr>
      <p:grpSpPr>
        <a:xfrm>
          <a:off x="0" y="0"/>
          <a:ext cx="0" cy="0"/>
          <a:chOff x="0" y="0"/>
          <a:chExt cx="0" cy="0"/>
        </a:xfrm>
      </p:grpSpPr>
      <p:pic>
        <p:nvPicPr>
          <p:cNvPr id="225" name="Google Shape;225;p29"/>
          <p:cNvPicPr preferRelativeResize="0"/>
          <p:nvPr/>
        </p:nvPicPr>
        <p:blipFill>
          <a:blip r:embed="rId2">
            <a:alphaModFix amt="75000"/>
          </a:blip>
          <a:stretch>
            <a:fillRect/>
          </a:stretch>
        </p:blipFill>
        <p:spPr>
          <a:xfrm>
            <a:off x="0" y="3042050"/>
            <a:ext cx="2060450" cy="1984276"/>
          </a:xfrm>
          <a:prstGeom prst="rect">
            <a:avLst/>
          </a:prstGeom>
          <a:noFill/>
          <a:ln>
            <a:noFill/>
          </a:ln>
        </p:spPr>
      </p:pic>
      <p:pic>
        <p:nvPicPr>
          <p:cNvPr id="226" name="Google Shape;226;p29"/>
          <p:cNvPicPr preferRelativeResize="0"/>
          <p:nvPr/>
        </p:nvPicPr>
        <p:blipFill>
          <a:blip r:embed="rId2">
            <a:alphaModFix amt="75000"/>
          </a:blip>
          <a:stretch>
            <a:fillRect/>
          </a:stretch>
        </p:blipFill>
        <p:spPr>
          <a:xfrm rot="10800000">
            <a:off x="7083550" y="0"/>
            <a:ext cx="2060450" cy="1984276"/>
          </a:xfrm>
          <a:prstGeom prst="rect">
            <a:avLst/>
          </a:prstGeom>
          <a:noFill/>
          <a:ln>
            <a:noFill/>
          </a:ln>
        </p:spPr>
      </p:pic>
      <p:sp>
        <p:nvSpPr>
          <p:cNvPr id="227" name="Google Shape;227;p29"/>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9"/>
          <p:cNvSpPr txBox="1">
            <a:spLocks noGrp="1"/>
          </p:cNvSpPr>
          <p:nvPr>
            <p:ph type="title"/>
          </p:nvPr>
        </p:nvSpPr>
        <p:spPr>
          <a:xfrm>
            <a:off x="714125" y="544231"/>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229" name="Google Shape;229;p29"/>
          <p:cNvSpPr txBox="1">
            <a:spLocks noGrp="1"/>
          </p:cNvSpPr>
          <p:nvPr>
            <p:ph type="title" idx="2"/>
          </p:nvPr>
        </p:nvSpPr>
        <p:spPr>
          <a:xfrm>
            <a:off x="1653056" y="1751675"/>
            <a:ext cx="28671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230" name="Google Shape;230;p29"/>
          <p:cNvSpPr txBox="1">
            <a:spLocks noGrp="1"/>
          </p:cNvSpPr>
          <p:nvPr>
            <p:ph type="subTitle" idx="1"/>
          </p:nvPr>
        </p:nvSpPr>
        <p:spPr>
          <a:xfrm>
            <a:off x="1999406" y="2247125"/>
            <a:ext cx="21744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160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
        <p:nvSpPr>
          <p:cNvPr id="231" name="Google Shape;231;p29"/>
          <p:cNvSpPr txBox="1">
            <a:spLocks noGrp="1"/>
          </p:cNvSpPr>
          <p:nvPr>
            <p:ph type="title" idx="3"/>
          </p:nvPr>
        </p:nvSpPr>
        <p:spPr>
          <a:xfrm>
            <a:off x="4623837" y="1751675"/>
            <a:ext cx="28671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232" name="Google Shape;232;p29"/>
          <p:cNvSpPr txBox="1">
            <a:spLocks noGrp="1"/>
          </p:cNvSpPr>
          <p:nvPr>
            <p:ph type="subTitle" idx="4"/>
          </p:nvPr>
        </p:nvSpPr>
        <p:spPr>
          <a:xfrm>
            <a:off x="4970187" y="2247125"/>
            <a:ext cx="21744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
        <p:nvSpPr>
          <p:cNvPr id="233" name="Google Shape;233;p29"/>
          <p:cNvSpPr txBox="1">
            <a:spLocks noGrp="1"/>
          </p:cNvSpPr>
          <p:nvPr>
            <p:ph type="title" idx="5"/>
          </p:nvPr>
        </p:nvSpPr>
        <p:spPr>
          <a:xfrm>
            <a:off x="1653056" y="2842525"/>
            <a:ext cx="28671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234" name="Google Shape;234;p29"/>
          <p:cNvSpPr txBox="1">
            <a:spLocks noGrp="1"/>
          </p:cNvSpPr>
          <p:nvPr>
            <p:ph type="subTitle" idx="6"/>
          </p:nvPr>
        </p:nvSpPr>
        <p:spPr>
          <a:xfrm>
            <a:off x="1999406" y="3350450"/>
            <a:ext cx="21744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
        <p:nvSpPr>
          <p:cNvPr id="235" name="Google Shape;235;p29"/>
          <p:cNvSpPr txBox="1">
            <a:spLocks noGrp="1"/>
          </p:cNvSpPr>
          <p:nvPr>
            <p:ph type="title" idx="7"/>
          </p:nvPr>
        </p:nvSpPr>
        <p:spPr>
          <a:xfrm>
            <a:off x="4623837" y="2842525"/>
            <a:ext cx="2867100" cy="52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236" name="Google Shape;236;p29"/>
          <p:cNvSpPr txBox="1">
            <a:spLocks noGrp="1"/>
          </p:cNvSpPr>
          <p:nvPr>
            <p:ph type="subTitle" idx="8"/>
          </p:nvPr>
        </p:nvSpPr>
        <p:spPr>
          <a:xfrm>
            <a:off x="4970187" y="3350450"/>
            <a:ext cx="21744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hanks">
  <p:cSld name="SECTION_HEADER_1_2_2">
    <p:bg>
      <p:bgPr>
        <a:solidFill>
          <a:schemeClr val="lt2"/>
        </a:solidFill>
        <a:effectLst/>
      </p:bgPr>
    </p:bg>
    <p:spTree>
      <p:nvGrpSpPr>
        <p:cNvPr id="1" name="Shape 237"/>
        <p:cNvGrpSpPr/>
        <p:nvPr/>
      </p:nvGrpSpPr>
      <p:grpSpPr>
        <a:xfrm>
          <a:off x="0" y="0"/>
          <a:ext cx="0" cy="0"/>
          <a:chOff x="0" y="0"/>
          <a:chExt cx="0" cy="0"/>
        </a:xfrm>
      </p:grpSpPr>
      <p:pic>
        <p:nvPicPr>
          <p:cNvPr id="238" name="Google Shape;238;p30"/>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pic>
        <p:nvPicPr>
          <p:cNvPr id="239" name="Google Shape;239;p30"/>
          <p:cNvPicPr preferRelativeResize="0"/>
          <p:nvPr/>
        </p:nvPicPr>
        <p:blipFill>
          <a:blip r:embed="rId3">
            <a:alphaModFix amt="55000"/>
          </a:blip>
          <a:stretch>
            <a:fillRect/>
          </a:stretch>
        </p:blipFill>
        <p:spPr>
          <a:xfrm>
            <a:off x="-3" y="0"/>
            <a:ext cx="3227225" cy="3330400"/>
          </a:xfrm>
          <a:prstGeom prst="rect">
            <a:avLst/>
          </a:prstGeom>
          <a:noFill/>
          <a:ln>
            <a:noFill/>
          </a:ln>
        </p:spPr>
      </p:pic>
      <p:sp>
        <p:nvSpPr>
          <p:cNvPr id="240" name="Google Shape;240;p30"/>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0"/>
          <p:cNvSpPr txBox="1">
            <a:spLocks noGrp="1"/>
          </p:cNvSpPr>
          <p:nvPr>
            <p:ph type="title"/>
          </p:nvPr>
        </p:nvSpPr>
        <p:spPr>
          <a:xfrm>
            <a:off x="3045000" y="543950"/>
            <a:ext cx="3054000" cy="9063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4000"/>
              <a:buNone/>
              <a:defRPr sz="56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42" name="Google Shape;242;p30"/>
          <p:cNvSpPr txBox="1">
            <a:spLocks noGrp="1"/>
          </p:cNvSpPr>
          <p:nvPr>
            <p:ph type="subTitle" idx="1"/>
          </p:nvPr>
        </p:nvSpPr>
        <p:spPr>
          <a:xfrm>
            <a:off x="3289500" y="2085975"/>
            <a:ext cx="2565000" cy="12192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400"/>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243" name="Google Shape;243;p30"/>
          <p:cNvSpPr txBox="1"/>
          <p:nvPr/>
        </p:nvSpPr>
        <p:spPr>
          <a:xfrm>
            <a:off x="2660700" y="3251975"/>
            <a:ext cx="3822600" cy="9594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a:solidFill>
                  <a:schemeClr val="dk2"/>
                </a:solidFill>
                <a:latin typeface="Roboto"/>
                <a:ea typeface="Roboto"/>
                <a:cs typeface="Roboto"/>
                <a:sym typeface="Roboto"/>
              </a:rPr>
              <a:t>CREDITS: This presentation template was created by </a:t>
            </a:r>
            <a:r>
              <a:rPr lang="en" b="1">
                <a:solidFill>
                  <a:schemeClr val="dk2"/>
                </a:solidFill>
                <a:uFill>
                  <a:noFill/>
                </a:uFill>
                <a:latin typeface="Roboto"/>
                <a:ea typeface="Roboto"/>
                <a:cs typeface="Roboto"/>
                <a:sym typeface="Roboto"/>
                <a:hlinkClick r:id="rId4">
                  <a:extLst>
                    <a:ext uri="{A12FA001-AC4F-418D-AE19-62706E023703}">
                      <ahyp:hlinkClr xmlns:ahyp="http://schemas.microsoft.com/office/drawing/2018/hyperlinkcolor" val="tx"/>
                    </a:ext>
                  </a:extLst>
                </a:hlinkClick>
              </a:rPr>
              <a:t>Slidesgo</a:t>
            </a:r>
            <a:r>
              <a:rPr lang="en">
                <a:solidFill>
                  <a:schemeClr val="dk2"/>
                </a:solidFill>
                <a:latin typeface="Roboto"/>
                <a:ea typeface="Roboto"/>
                <a:cs typeface="Roboto"/>
                <a:sym typeface="Roboto"/>
              </a:rPr>
              <a:t>, including icons by </a:t>
            </a:r>
            <a:r>
              <a:rPr lang="en" b="1">
                <a:solidFill>
                  <a:schemeClr val="dk2"/>
                </a:solidFill>
                <a:uFill>
                  <a:noFill/>
                </a:uFill>
                <a:latin typeface="Roboto"/>
                <a:ea typeface="Roboto"/>
                <a:cs typeface="Roboto"/>
                <a:sym typeface="Roboto"/>
                <a:hlinkClick r:id="rId5">
                  <a:extLst>
                    <a:ext uri="{A12FA001-AC4F-418D-AE19-62706E023703}">
                      <ahyp:hlinkClr xmlns:ahyp="http://schemas.microsoft.com/office/drawing/2018/hyperlinkcolor" val="tx"/>
                    </a:ext>
                  </a:extLst>
                </a:hlinkClick>
              </a:rPr>
              <a:t>Flaticon</a:t>
            </a:r>
            <a:r>
              <a:rPr lang="en">
                <a:solidFill>
                  <a:schemeClr val="dk2"/>
                </a:solidFill>
                <a:latin typeface="Roboto"/>
                <a:ea typeface="Roboto"/>
                <a:cs typeface="Roboto"/>
                <a:sym typeface="Roboto"/>
              </a:rPr>
              <a:t>, infographics &amp; images by </a:t>
            </a:r>
            <a:r>
              <a:rPr lang="en" b="1">
                <a:solidFill>
                  <a:schemeClr val="dk2"/>
                </a:solidFill>
                <a:uFill>
                  <a:noFill/>
                </a:uFill>
                <a:latin typeface="Roboto"/>
                <a:ea typeface="Roboto"/>
                <a:cs typeface="Roboto"/>
                <a:sym typeface="Roboto"/>
                <a:hlinkClick r:id="rId6">
                  <a:extLst>
                    <a:ext uri="{A12FA001-AC4F-418D-AE19-62706E023703}">
                      <ahyp:hlinkClr xmlns:ahyp="http://schemas.microsoft.com/office/drawing/2018/hyperlinkcolor" val="tx"/>
                    </a:ext>
                  </a:extLst>
                </a:hlinkClick>
              </a:rPr>
              <a:t>Freepik</a:t>
            </a:r>
            <a:endParaRPr>
              <a:solidFill>
                <a:schemeClr val="dk2"/>
              </a:solidFill>
              <a:latin typeface="Roboto"/>
              <a:ea typeface="Roboto"/>
              <a:cs typeface="Roboto"/>
              <a:sym typeface="Roboto"/>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lt2"/>
        </a:solidFill>
        <a:effectLst/>
      </p:bgPr>
    </p:bg>
    <p:spTree>
      <p:nvGrpSpPr>
        <p:cNvPr id="1" name="Shape 20"/>
        <p:cNvGrpSpPr/>
        <p:nvPr/>
      </p:nvGrpSpPr>
      <p:grpSpPr>
        <a:xfrm>
          <a:off x="0" y="0"/>
          <a:ext cx="0" cy="0"/>
          <a:chOff x="0" y="0"/>
          <a:chExt cx="0" cy="0"/>
        </a:xfrm>
      </p:grpSpPr>
      <p:pic>
        <p:nvPicPr>
          <p:cNvPr id="21" name="Google Shape;21;p4"/>
          <p:cNvPicPr preferRelativeResize="0"/>
          <p:nvPr/>
        </p:nvPicPr>
        <p:blipFill>
          <a:blip r:embed="rId2">
            <a:alphaModFix amt="75000"/>
          </a:blip>
          <a:stretch>
            <a:fillRect/>
          </a:stretch>
        </p:blipFill>
        <p:spPr>
          <a:xfrm>
            <a:off x="0" y="0"/>
            <a:ext cx="2060450" cy="1984276"/>
          </a:xfrm>
          <a:prstGeom prst="rect">
            <a:avLst/>
          </a:prstGeom>
          <a:noFill/>
          <a:ln>
            <a:noFill/>
          </a:ln>
        </p:spPr>
      </p:pic>
      <p:pic>
        <p:nvPicPr>
          <p:cNvPr id="22" name="Google Shape;22;p4"/>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sp>
        <p:nvSpPr>
          <p:cNvPr id="23" name="Google Shape;23;p4"/>
          <p:cNvSpPr txBox="1">
            <a:spLocks noGrp="1"/>
          </p:cNvSpPr>
          <p:nvPr>
            <p:ph type="title"/>
          </p:nvPr>
        </p:nvSpPr>
        <p:spPr>
          <a:xfrm>
            <a:off x="714125" y="543950"/>
            <a:ext cx="7716000" cy="368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24" name="Google Shape;24;p4"/>
          <p:cNvSpPr txBox="1">
            <a:spLocks noGrp="1"/>
          </p:cNvSpPr>
          <p:nvPr>
            <p:ph type="body" idx="1"/>
          </p:nvPr>
        </p:nvSpPr>
        <p:spPr>
          <a:xfrm>
            <a:off x="714000" y="1064375"/>
            <a:ext cx="7716000" cy="3543300"/>
          </a:xfrm>
          <a:prstGeom prst="rect">
            <a:avLst/>
          </a:prstGeom>
        </p:spPr>
        <p:txBody>
          <a:bodyPr spcFirstLastPara="1" wrap="square" lIns="91425" tIns="91425" rIns="91425" bIns="91425" anchor="t" anchorCtr="0">
            <a:noAutofit/>
          </a:bodyPr>
          <a:lstStyle>
            <a:lvl1pPr marL="457200" lvl="0" indent="-311150" rtl="0">
              <a:lnSpc>
                <a:spcPct val="100000"/>
              </a:lnSpc>
              <a:spcBef>
                <a:spcPts val="0"/>
              </a:spcBef>
              <a:spcAft>
                <a:spcPts val="0"/>
              </a:spcAft>
              <a:buSzPts val="1300"/>
              <a:buChar char="●"/>
              <a:defRPr sz="1300"/>
            </a:lvl1pPr>
            <a:lvl2pPr marL="914400" lvl="1" indent="-311150" rtl="0">
              <a:spcBef>
                <a:spcPts val="1600"/>
              </a:spcBef>
              <a:spcAft>
                <a:spcPts val="0"/>
              </a:spcAft>
              <a:buSzPts val="1300"/>
              <a:buFont typeface="Roboto Condensed Light"/>
              <a:buChar char="○"/>
              <a:defRPr sz="1300"/>
            </a:lvl2pPr>
            <a:lvl3pPr marL="1371600" lvl="2" indent="-311150" rtl="0">
              <a:spcBef>
                <a:spcPts val="1600"/>
              </a:spcBef>
              <a:spcAft>
                <a:spcPts val="0"/>
              </a:spcAft>
              <a:buSzPts val="1300"/>
              <a:buFont typeface="Roboto Condensed Light"/>
              <a:buChar char="■"/>
              <a:defRPr sz="1300"/>
            </a:lvl3pPr>
            <a:lvl4pPr marL="1828800" lvl="3" indent="-311150" rtl="0">
              <a:spcBef>
                <a:spcPts val="1600"/>
              </a:spcBef>
              <a:spcAft>
                <a:spcPts val="0"/>
              </a:spcAft>
              <a:buSzPts val="1300"/>
              <a:buFont typeface="Roboto Condensed Light"/>
              <a:buChar char="●"/>
              <a:defRPr sz="1300"/>
            </a:lvl4pPr>
            <a:lvl5pPr marL="2286000" lvl="4" indent="-311150" rtl="0">
              <a:spcBef>
                <a:spcPts val="1600"/>
              </a:spcBef>
              <a:spcAft>
                <a:spcPts val="0"/>
              </a:spcAft>
              <a:buSzPts val="1300"/>
              <a:buFont typeface="Roboto Condensed Light"/>
              <a:buChar char="○"/>
              <a:defRPr sz="1300"/>
            </a:lvl5pPr>
            <a:lvl6pPr marL="2743200" lvl="5" indent="-311150" rtl="0">
              <a:spcBef>
                <a:spcPts val="1600"/>
              </a:spcBef>
              <a:spcAft>
                <a:spcPts val="0"/>
              </a:spcAft>
              <a:buSzPts val="1300"/>
              <a:buFont typeface="Roboto Condensed Light"/>
              <a:buChar char="■"/>
              <a:defRPr sz="1300"/>
            </a:lvl6pPr>
            <a:lvl7pPr marL="3200400" lvl="6" indent="-311150" rtl="0">
              <a:spcBef>
                <a:spcPts val="1600"/>
              </a:spcBef>
              <a:spcAft>
                <a:spcPts val="0"/>
              </a:spcAft>
              <a:buSzPts val="1300"/>
              <a:buFont typeface="Roboto Condensed Light"/>
              <a:buChar char="●"/>
              <a:defRPr sz="1300"/>
            </a:lvl7pPr>
            <a:lvl8pPr marL="3657600" lvl="7" indent="-311150" rtl="0">
              <a:spcBef>
                <a:spcPts val="1600"/>
              </a:spcBef>
              <a:spcAft>
                <a:spcPts val="0"/>
              </a:spcAft>
              <a:buSzPts val="1300"/>
              <a:buFont typeface="Roboto Condensed Light"/>
              <a:buChar char="○"/>
              <a:defRPr sz="1300"/>
            </a:lvl8pPr>
            <a:lvl9pPr marL="4114800" lvl="8" indent="-311150" rtl="0">
              <a:spcBef>
                <a:spcPts val="1600"/>
              </a:spcBef>
              <a:spcAft>
                <a:spcPts val="1600"/>
              </a:spcAft>
              <a:buSzPts val="1300"/>
              <a:buFont typeface="Roboto Condensed Light"/>
              <a:buChar char="■"/>
              <a:defRPr sz="1300"/>
            </a:lvl9pPr>
          </a:lstStyle>
          <a:p>
            <a:endParaRPr/>
          </a:p>
        </p:txBody>
      </p:sp>
      <p:sp>
        <p:nvSpPr>
          <p:cNvPr id="25" name="Google Shape;25;p4"/>
          <p:cNvSpPr/>
          <p:nvPr/>
        </p:nvSpPr>
        <p:spPr>
          <a:xfrm>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6 columns">
  <p:cSld name="SECTION_HEADER_1_1_1_1_1">
    <p:bg>
      <p:bgPr>
        <a:solidFill>
          <a:schemeClr val="lt2"/>
        </a:solidFill>
        <a:effectLst/>
      </p:bgPr>
    </p:bg>
    <p:spTree>
      <p:nvGrpSpPr>
        <p:cNvPr id="1" name="Shape 244"/>
        <p:cNvGrpSpPr/>
        <p:nvPr/>
      </p:nvGrpSpPr>
      <p:grpSpPr>
        <a:xfrm>
          <a:off x="0" y="0"/>
          <a:ext cx="0" cy="0"/>
          <a:chOff x="0" y="0"/>
          <a:chExt cx="0" cy="0"/>
        </a:xfrm>
      </p:grpSpPr>
      <p:pic>
        <p:nvPicPr>
          <p:cNvPr id="245" name="Google Shape;245;p31"/>
          <p:cNvPicPr preferRelativeResize="0"/>
          <p:nvPr/>
        </p:nvPicPr>
        <p:blipFill>
          <a:blip r:embed="rId2">
            <a:alphaModFix amt="75000"/>
          </a:blip>
          <a:stretch>
            <a:fillRect/>
          </a:stretch>
        </p:blipFill>
        <p:spPr>
          <a:xfrm flipH="1">
            <a:off x="7083550" y="0"/>
            <a:ext cx="2060450" cy="1984276"/>
          </a:xfrm>
          <a:prstGeom prst="rect">
            <a:avLst/>
          </a:prstGeom>
          <a:noFill/>
          <a:ln>
            <a:noFill/>
          </a:ln>
        </p:spPr>
      </p:pic>
      <p:pic>
        <p:nvPicPr>
          <p:cNvPr id="246" name="Google Shape;246;p31"/>
          <p:cNvPicPr preferRelativeResize="0"/>
          <p:nvPr/>
        </p:nvPicPr>
        <p:blipFill>
          <a:blip r:embed="rId2">
            <a:alphaModFix amt="75000"/>
          </a:blip>
          <a:stretch>
            <a:fillRect/>
          </a:stretch>
        </p:blipFill>
        <p:spPr>
          <a:xfrm rot="10800000" flipH="1">
            <a:off x="0" y="3159225"/>
            <a:ext cx="2060450" cy="1984276"/>
          </a:xfrm>
          <a:prstGeom prst="rect">
            <a:avLst/>
          </a:prstGeom>
          <a:noFill/>
          <a:ln>
            <a:noFill/>
          </a:ln>
        </p:spPr>
      </p:pic>
      <p:sp>
        <p:nvSpPr>
          <p:cNvPr id="247" name="Google Shape;247;p31"/>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31"/>
          <p:cNvSpPr txBox="1">
            <a:spLocks noGrp="1"/>
          </p:cNvSpPr>
          <p:nvPr>
            <p:ph type="subTitle" idx="1"/>
          </p:nvPr>
        </p:nvSpPr>
        <p:spPr>
          <a:xfrm>
            <a:off x="548363" y="2037113"/>
            <a:ext cx="2377500" cy="4572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249" name="Google Shape;249;p31"/>
          <p:cNvSpPr txBox="1">
            <a:spLocks noGrp="1"/>
          </p:cNvSpPr>
          <p:nvPr>
            <p:ph type="subTitle" idx="2"/>
          </p:nvPr>
        </p:nvSpPr>
        <p:spPr>
          <a:xfrm>
            <a:off x="6218138" y="2037113"/>
            <a:ext cx="2377500" cy="4572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250" name="Google Shape;250;p31"/>
          <p:cNvSpPr txBox="1">
            <a:spLocks noGrp="1"/>
          </p:cNvSpPr>
          <p:nvPr>
            <p:ph type="subTitle" idx="3"/>
          </p:nvPr>
        </p:nvSpPr>
        <p:spPr>
          <a:xfrm>
            <a:off x="3383250" y="2037113"/>
            <a:ext cx="2377500" cy="4572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251" name="Google Shape;251;p31"/>
          <p:cNvSpPr txBox="1">
            <a:spLocks noGrp="1"/>
          </p:cNvSpPr>
          <p:nvPr>
            <p:ph type="title"/>
          </p:nvPr>
        </p:nvSpPr>
        <p:spPr>
          <a:xfrm>
            <a:off x="837113" y="1601438"/>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52" name="Google Shape;252;p31"/>
          <p:cNvSpPr txBox="1">
            <a:spLocks noGrp="1"/>
          </p:cNvSpPr>
          <p:nvPr>
            <p:ph type="title" idx="4"/>
          </p:nvPr>
        </p:nvSpPr>
        <p:spPr>
          <a:xfrm>
            <a:off x="6506888" y="1601438"/>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53" name="Google Shape;253;p31"/>
          <p:cNvSpPr txBox="1">
            <a:spLocks noGrp="1"/>
          </p:cNvSpPr>
          <p:nvPr>
            <p:ph type="title" idx="5"/>
          </p:nvPr>
        </p:nvSpPr>
        <p:spPr>
          <a:xfrm>
            <a:off x="3672000" y="1601438"/>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54" name="Google Shape;254;p31"/>
          <p:cNvSpPr txBox="1">
            <a:spLocks noGrp="1"/>
          </p:cNvSpPr>
          <p:nvPr>
            <p:ph type="title" idx="6"/>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55" name="Google Shape;255;p31"/>
          <p:cNvSpPr txBox="1">
            <a:spLocks noGrp="1"/>
          </p:cNvSpPr>
          <p:nvPr>
            <p:ph type="subTitle" idx="7"/>
          </p:nvPr>
        </p:nvSpPr>
        <p:spPr>
          <a:xfrm>
            <a:off x="548363" y="3780188"/>
            <a:ext cx="2377500" cy="4572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256" name="Google Shape;256;p31"/>
          <p:cNvSpPr txBox="1">
            <a:spLocks noGrp="1"/>
          </p:cNvSpPr>
          <p:nvPr>
            <p:ph type="subTitle" idx="8"/>
          </p:nvPr>
        </p:nvSpPr>
        <p:spPr>
          <a:xfrm>
            <a:off x="6218138" y="3780188"/>
            <a:ext cx="2377500" cy="4572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257" name="Google Shape;257;p31"/>
          <p:cNvSpPr txBox="1">
            <a:spLocks noGrp="1"/>
          </p:cNvSpPr>
          <p:nvPr>
            <p:ph type="subTitle" idx="9"/>
          </p:nvPr>
        </p:nvSpPr>
        <p:spPr>
          <a:xfrm>
            <a:off x="3383250" y="3780188"/>
            <a:ext cx="2377500" cy="4572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258" name="Google Shape;258;p31"/>
          <p:cNvSpPr txBox="1">
            <a:spLocks noGrp="1"/>
          </p:cNvSpPr>
          <p:nvPr>
            <p:ph type="title" idx="13"/>
          </p:nvPr>
        </p:nvSpPr>
        <p:spPr>
          <a:xfrm>
            <a:off x="837113" y="3344513"/>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59" name="Google Shape;259;p31"/>
          <p:cNvSpPr txBox="1">
            <a:spLocks noGrp="1"/>
          </p:cNvSpPr>
          <p:nvPr>
            <p:ph type="title" idx="14"/>
          </p:nvPr>
        </p:nvSpPr>
        <p:spPr>
          <a:xfrm>
            <a:off x="6506888" y="3344513"/>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60" name="Google Shape;260;p31"/>
          <p:cNvSpPr txBox="1">
            <a:spLocks noGrp="1"/>
          </p:cNvSpPr>
          <p:nvPr>
            <p:ph type="title" idx="15"/>
          </p:nvPr>
        </p:nvSpPr>
        <p:spPr>
          <a:xfrm>
            <a:off x="3672000" y="3344513"/>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only 1">
  <p:cSld name="SECTION_HEADER_1_1_1_1_1_1">
    <p:bg>
      <p:bgPr>
        <a:solidFill>
          <a:schemeClr val="lt2"/>
        </a:solidFill>
        <a:effectLst/>
      </p:bgPr>
    </p:bg>
    <p:spTree>
      <p:nvGrpSpPr>
        <p:cNvPr id="1" name="Shape 261"/>
        <p:cNvGrpSpPr/>
        <p:nvPr/>
      </p:nvGrpSpPr>
      <p:grpSpPr>
        <a:xfrm>
          <a:off x="0" y="0"/>
          <a:ext cx="0" cy="0"/>
          <a:chOff x="0" y="0"/>
          <a:chExt cx="0" cy="0"/>
        </a:xfrm>
      </p:grpSpPr>
      <p:pic>
        <p:nvPicPr>
          <p:cNvPr id="262" name="Google Shape;262;p32"/>
          <p:cNvPicPr preferRelativeResize="0"/>
          <p:nvPr/>
        </p:nvPicPr>
        <p:blipFill>
          <a:blip r:embed="rId2">
            <a:alphaModFix amt="75000"/>
          </a:blip>
          <a:stretch>
            <a:fillRect/>
          </a:stretch>
        </p:blipFill>
        <p:spPr>
          <a:xfrm flipH="1">
            <a:off x="7083550" y="0"/>
            <a:ext cx="2060450" cy="1984276"/>
          </a:xfrm>
          <a:prstGeom prst="rect">
            <a:avLst/>
          </a:prstGeom>
          <a:noFill/>
          <a:ln>
            <a:noFill/>
          </a:ln>
        </p:spPr>
      </p:pic>
      <p:pic>
        <p:nvPicPr>
          <p:cNvPr id="263" name="Google Shape;263;p32"/>
          <p:cNvPicPr preferRelativeResize="0"/>
          <p:nvPr/>
        </p:nvPicPr>
        <p:blipFill>
          <a:blip r:embed="rId2">
            <a:alphaModFix amt="75000"/>
          </a:blip>
          <a:stretch>
            <a:fillRect/>
          </a:stretch>
        </p:blipFill>
        <p:spPr>
          <a:xfrm rot="10800000" flipH="1">
            <a:off x="0" y="3159225"/>
            <a:ext cx="2060450" cy="1984276"/>
          </a:xfrm>
          <a:prstGeom prst="rect">
            <a:avLst/>
          </a:prstGeom>
          <a:noFill/>
          <a:ln>
            <a:noFill/>
          </a:ln>
        </p:spPr>
      </p:pic>
      <p:sp>
        <p:nvSpPr>
          <p:cNvPr id="264" name="Google Shape;264;p32"/>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65" name="Google Shape;265;p32"/>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only 2">
  <p:cSld name="SECTION_HEADER_1_1_1_1_1_1_1">
    <p:bg>
      <p:bgPr>
        <a:solidFill>
          <a:schemeClr val="lt2"/>
        </a:solidFill>
        <a:effectLst/>
      </p:bgPr>
    </p:bg>
    <p:spTree>
      <p:nvGrpSpPr>
        <p:cNvPr id="1" name="Shape 266"/>
        <p:cNvGrpSpPr/>
        <p:nvPr/>
      </p:nvGrpSpPr>
      <p:grpSpPr>
        <a:xfrm>
          <a:off x="0" y="0"/>
          <a:ext cx="0" cy="0"/>
          <a:chOff x="0" y="0"/>
          <a:chExt cx="0" cy="0"/>
        </a:xfrm>
      </p:grpSpPr>
      <p:pic>
        <p:nvPicPr>
          <p:cNvPr id="267" name="Google Shape;267;p33"/>
          <p:cNvPicPr preferRelativeResize="0"/>
          <p:nvPr/>
        </p:nvPicPr>
        <p:blipFill>
          <a:blip r:embed="rId2">
            <a:alphaModFix amt="55000"/>
          </a:blip>
          <a:stretch>
            <a:fillRect/>
          </a:stretch>
        </p:blipFill>
        <p:spPr>
          <a:xfrm>
            <a:off x="2209800" y="0"/>
            <a:ext cx="2105025" cy="2172326"/>
          </a:xfrm>
          <a:prstGeom prst="rect">
            <a:avLst/>
          </a:prstGeom>
          <a:noFill/>
          <a:ln>
            <a:noFill/>
          </a:ln>
        </p:spPr>
      </p:pic>
      <p:pic>
        <p:nvPicPr>
          <p:cNvPr id="268" name="Google Shape;268;p33"/>
          <p:cNvPicPr preferRelativeResize="0"/>
          <p:nvPr/>
        </p:nvPicPr>
        <p:blipFill>
          <a:blip r:embed="rId2">
            <a:alphaModFix amt="55000"/>
          </a:blip>
          <a:stretch>
            <a:fillRect/>
          </a:stretch>
        </p:blipFill>
        <p:spPr>
          <a:xfrm rot="10800000" flipH="1">
            <a:off x="4829175" y="2971175"/>
            <a:ext cx="2105025" cy="2172326"/>
          </a:xfrm>
          <a:prstGeom prst="rect">
            <a:avLst/>
          </a:prstGeom>
          <a:noFill/>
          <a:ln>
            <a:noFill/>
          </a:ln>
        </p:spPr>
      </p:pic>
      <p:sp>
        <p:nvSpPr>
          <p:cNvPr id="269" name="Google Shape;269;p33"/>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70" name="Google Shape;270;p33"/>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only 3">
  <p:cSld name="SECTION_HEADER_1_1_1_1_1_1_1_1">
    <p:bg>
      <p:bgPr>
        <a:solidFill>
          <a:schemeClr val="lt2"/>
        </a:solidFill>
        <a:effectLst/>
      </p:bgPr>
    </p:bg>
    <p:spTree>
      <p:nvGrpSpPr>
        <p:cNvPr id="1" name="Shape 271"/>
        <p:cNvGrpSpPr/>
        <p:nvPr/>
      </p:nvGrpSpPr>
      <p:grpSpPr>
        <a:xfrm>
          <a:off x="0" y="0"/>
          <a:ext cx="0" cy="0"/>
          <a:chOff x="0" y="0"/>
          <a:chExt cx="0" cy="0"/>
        </a:xfrm>
      </p:grpSpPr>
      <p:sp>
        <p:nvSpPr>
          <p:cNvPr id="272" name="Google Shape;272;p34"/>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73" name="Google Shape;273;p34"/>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74" name="Google Shape;274;p34"/>
          <p:cNvPicPr preferRelativeResize="0"/>
          <p:nvPr/>
        </p:nvPicPr>
        <p:blipFill>
          <a:blip r:embed="rId2">
            <a:alphaModFix amt="35000"/>
          </a:blip>
          <a:stretch>
            <a:fillRect/>
          </a:stretch>
        </p:blipFill>
        <p:spPr>
          <a:xfrm>
            <a:off x="1176338" y="1157288"/>
            <a:ext cx="6791325" cy="2828925"/>
          </a:xfrm>
          <a:prstGeom prst="rect">
            <a:avLst/>
          </a:prstGeom>
          <a:noFill/>
          <a:ln>
            <a:noFill/>
          </a:ln>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only 4">
  <p:cSld name="SECTION_HEADER_1_1_1_1_1_1_1_1_1">
    <p:bg>
      <p:bgPr>
        <a:solidFill>
          <a:schemeClr val="lt2"/>
        </a:solidFill>
        <a:effectLst/>
      </p:bgPr>
    </p:bg>
    <p:spTree>
      <p:nvGrpSpPr>
        <p:cNvPr id="1" name="Shape 275"/>
        <p:cNvGrpSpPr/>
        <p:nvPr/>
      </p:nvGrpSpPr>
      <p:grpSpPr>
        <a:xfrm>
          <a:off x="0" y="0"/>
          <a:ext cx="0" cy="0"/>
          <a:chOff x="0" y="0"/>
          <a:chExt cx="0" cy="0"/>
        </a:xfrm>
      </p:grpSpPr>
      <p:pic>
        <p:nvPicPr>
          <p:cNvPr id="276" name="Google Shape;276;p35"/>
          <p:cNvPicPr preferRelativeResize="0"/>
          <p:nvPr/>
        </p:nvPicPr>
        <p:blipFill>
          <a:blip r:embed="rId2">
            <a:alphaModFix amt="75000"/>
          </a:blip>
          <a:stretch>
            <a:fillRect/>
          </a:stretch>
        </p:blipFill>
        <p:spPr>
          <a:xfrm>
            <a:off x="0" y="0"/>
            <a:ext cx="2060450" cy="1984276"/>
          </a:xfrm>
          <a:prstGeom prst="rect">
            <a:avLst/>
          </a:prstGeom>
          <a:noFill/>
          <a:ln>
            <a:noFill/>
          </a:ln>
        </p:spPr>
      </p:pic>
      <p:pic>
        <p:nvPicPr>
          <p:cNvPr id="277" name="Google Shape;277;p35"/>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sp>
        <p:nvSpPr>
          <p:cNvPr id="278" name="Google Shape;278;p35"/>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79" name="Google Shape;279;p35"/>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only 5">
  <p:cSld name="SECTION_HEADER_1_1_1_1_1_1_1_1_2">
    <p:bg>
      <p:bgPr>
        <a:solidFill>
          <a:schemeClr val="lt2"/>
        </a:solidFill>
        <a:effectLst/>
      </p:bgPr>
    </p:bg>
    <p:spTree>
      <p:nvGrpSpPr>
        <p:cNvPr id="1" name="Shape 280"/>
        <p:cNvGrpSpPr/>
        <p:nvPr/>
      </p:nvGrpSpPr>
      <p:grpSpPr>
        <a:xfrm>
          <a:off x="0" y="0"/>
          <a:ext cx="0" cy="0"/>
          <a:chOff x="0" y="0"/>
          <a:chExt cx="0" cy="0"/>
        </a:xfrm>
      </p:grpSpPr>
      <p:sp>
        <p:nvSpPr>
          <p:cNvPr id="281" name="Google Shape;281;p36"/>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82" name="Google Shape;282;p36"/>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83" name="Google Shape;283;p36"/>
          <p:cNvPicPr preferRelativeResize="0"/>
          <p:nvPr/>
        </p:nvPicPr>
        <p:blipFill>
          <a:blip r:embed="rId2">
            <a:alphaModFix amt="35000"/>
          </a:blip>
          <a:stretch>
            <a:fillRect/>
          </a:stretch>
        </p:blipFill>
        <p:spPr>
          <a:xfrm>
            <a:off x="1176338" y="1157288"/>
            <a:ext cx="6791325" cy="2828925"/>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only 6">
  <p:cSld name="SECTION_HEADER_1_1_1_1_1_1_1_1_1_1">
    <p:bg>
      <p:bgPr>
        <a:solidFill>
          <a:schemeClr val="lt2"/>
        </a:solidFill>
        <a:effectLst/>
      </p:bgPr>
    </p:bg>
    <p:spTree>
      <p:nvGrpSpPr>
        <p:cNvPr id="1" name="Shape 284"/>
        <p:cNvGrpSpPr/>
        <p:nvPr/>
      </p:nvGrpSpPr>
      <p:grpSpPr>
        <a:xfrm>
          <a:off x="0" y="0"/>
          <a:ext cx="0" cy="0"/>
          <a:chOff x="0" y="0"/>
          <a:chExt cx="0" cy="0"/>
        </a:xfrm>
      </p:grpSpPr>
      <p:pic>
        <p:nvPicPr>
          <p:cNvPr id="285" name="Google Shape;285;p37"/>
          <p:cNvPicPr preferRelativeResize="0"/>
          <p:nvPr/>
        </p:nvPicPr>
        <p:blipFill>
          <a:blip r:embed="rId2">
            <a:alphaModFix amt="75000"/>
          </a:blip>
          <a:stretch>
            <a:fillRect/>
          </a:stretch>
        </p:blipFill>
        <p:spPr>
          <a:xfrm>
            <a:off x="0" y="0"/>
            <a:ext cx="2060450" cy="1984276"/>
          </a:xfrm>
          <a:prstGeom prst="rect">
            <a:avLst/>
          </a:prstGeom>
          <a:noFill/>
          <a:ln>
            <a:noFill/>
          </a:ln>
        </p:spPr>
      </p:pic>
      <p:pic>
        <p:nvPicPr>
          <p:cNvPr id="286" name="Google Shape;286;p37"/>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sp>
        <p:nvSpPr>
          <p:cNvPr id="287" name="Google Shape;287;p37"/>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88" name="Google Shape;288;p37"/>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only 7">
  <p:cSld name="SECTION_HEADER_1_1_1_1_1_1_1_2">
    <p:bg>
      <p:bgPr>
        <a:solidFill>
          <a:schemeClr val="lt2"/>
        </a:solidFill>
        <a:effectLst/>
      </p:bgPr>
    </p:bg>
    <p:spTree>
      <p:nvGrpSpPr>
        <p:cNvPr id="1" name="Shape 289"/>
        <p:cNvGrpSpPr/>
        <p:nvPr/>
      </p:nvGrpSpPr>
      <p:grpSpPr>
        <a:xfrm>
          <a:off x="0" y="0"/>
          <a:ext cx="0" cy="0"/>
          <a:chOff x="0" y="0"/>
          <a:chExt cx="0" cy="0"/>
        </a:xfrm>
      </p:grpSpPr>
      <p:pic>
        <p:nvPicPr>
          <p:cNvPr id="290" name="Google Shape;290;p38"/>
          <p:cNvPicPr preferRelativeResize="0"/>
          <p:nvPr/>
        </p:nvPicPr>
        <p:blipFill>
          <a:blip r:embed="rId2">
            <a:alphaModFix amt="55000"/>
          </a:blip>
          <a:stretch>
            <a:fillRect/>
          </a:stretch>
        </p:blipFill>
        <p:spPr>
          <a:xfrm>
            <a:off x="2209800" y="0"/>
            <a:ext cx="2105025" cy="2172326"/>
          </a:xfrm>
          <a:prstGeom prst="rect">
            <a:avLst/>
          </a:prstGeom>
          <a:noFill/>
          <a:ln>
            <a:noFill/>
          </a:ln>
        </p:spPr>
      </p:pic>
      <p:pic>
        <p:nvPicPr>
          <p:cNvPr id="291" name="Google Shape;291;p38"/>
          <p:cNvPicPr preferRelativeResize="0"/>
          <p:nvPr/>
        </p:nvPicPr>
        <p:blipFill>
          <a:blip r:embed="rId2">
            <a:alphaModFix amt="55000"/>
          </a:blip>
          <a:stretch>
            <a:fillRect/>
          </a:stretch>
        </p:blipFill>
        <p:spPr>
          <a:xfrm rot="10800000" flipH="1">
            <a:off x="4829175" y="2971175"/>
            <a:ext cx="2105025" cy="2172326"/>
          </a:xfrm>
          <a:prstGeom prst="rect">
            <a:avLst/>
          </a:prstGeom>
          <a:noFill/>
          <a:ln>
            <a:noFill/>
          </a:ln>
        </p:spPr>
      </p:pic>
      <p:sp>
        <p:nvSpPr>
          <p:cNvPr id="292" name="Google Shape;292;p38"/>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93" name="Google Shape;293;p38"/>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only 8">
  <p:cSld name="SECTION_HEADER_1_1_1_1_1_1_1_1_1_1_2">
    <p:bg>
      <p:bgPr>
        <a:solidFill>
          <a:schemeClr val="lt2"/>
        </a:solidFill>
        <a:effectLst/>
      </p:bgPr>
    </p:bg>
    <p:spTree>
      <p:nvGrpSpPr>
        <p:cNvPr id="1" name="Shape 294"/>
        <p:cNvGrpSpPr/>
        <p:nvPr/>
      </p:nvGrpSpPr>
      <p:grpSpPr>
        <a:xfrm>
          <a:off x="0" y="0"/>
          <a:ext cx="0" cy="0"/>
          <a:chOff x="0" y="0"/>
          <a:chExt cx="0" cy="0"/>
        </a:xfrm>
      </p:grpSpPr>
      <p:pic>
        <p:nvPicPr>
          <p:cNvPr id="295" name="Google Shape;295;p39"/>
          <p:cNvPicPr preferRelativeResize="0"/>
          <p:nvPr/>
        </p:nvPicPr>
        <p:blipFill>
          <a:blip r:embed="rId2">
            <a:alphaModFix amt="75000"/>
          </a:blip>
          <a:stretch>
            <a:fillRect/>
          </a:stretch>
        </p:blipFill>
        <p:spPr>
          <a:xfrm>
            <a:off x="0" y="0"/>
            <a:ext cx="2060450" cy="1984276"/>
          </a:xfrm>
          <a:prstGeom prst="rect">
            <a:avLst/>
          </a:prstGeom>
          <a:noFill/>
          <a:ln>
            <a:noFill/>
          </a:ln>
        </p:spPr>
      </p:pic>
      <p:pic>
        <p:nvPicPr>
          <p:cNvPr id="296" name="Google Shape;296;p39"/>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sp>
        <p:nvSpPr>
          <p:cNvPr id="297" name="Google Shape;297;p39"/>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298" name="Google Shape;298;p39"/>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only 9">
  <p:cSld name="SECTION_HEADER_1_1_1_1_1_1_1_2_1">
    <p:bg>
      <p:bgPr>
        <a:solidFill>
          <a:schemeClr val="lt2"/>
        </a:solidFill>
        <a:effectLst/>
      </p:bgPr>
    </p:bg>
    <p:spTree>
      <p:nvGrpSpPr>
        <p:cNvPr id="1" name="Shape 299"/>
        <p:cNvGrpSpPr/>
        <p:nvPr/>
      </p:nvGrpSpPr>
      <p:grpSpPr>
        <a:xfrm>
          <a:off x="0" y="0"/>
          <a:ext cx="0" cy="0"/>
          <a:chOff x="0" y="0"/>
          <a:chExt cx="0" cy="0"/>
        </a:xfrm>
      </p:grpSpPr>
      <p:pic>
        <p:nvPicPr>
          <p:cNvPr id="300" name="Google Shape;300;p40"/>
          <p:cNvPicPr preferRelativeResize="0"/>
          <p:nvPr/>
        </p:nvPicPr>
        <p:blipFill>
          <a:blip r:embed="rId2">
            <a:alphaModFix amt="55000"/>
          </a:blip>
          <a:stretch>
            <a:fillRect/>
          </a:stretch>
        </p:blipFill>
        <p:spPr>
          <a:xfrm>
            <a:off x="2209800" y="0"/>
            <a:ext cx="2105025" cy="2172326"/>
          </a:xfrm>
          <a:prstGeom prst="rect">
            <a:avLst/>
          </a:prstGeom>
          <a:noFill/>
          <a:ln>
            <a:noFill/>
          </a:ln>
        </p:spPr>
      </p:pic>
      <p:pic>
        <p:nvPicPr>
          <p:cNvPr id="301" name="Google Shape;301;p40"/>
          <p:cNvPicPr preferRelativeResize="0"/>
          <p:nvPr/>
        </p:nvPicPr>
        <p:blipFill>
          <a:blip r:embed="rId2">
            <a:alphaModFix amt="55000"/>
          </a:blip>
          <a:stretch>
            <a:fillRect/>
          </a:stretch>
        </p:blipFill>
        <p:spPr>
          <a:xfrm rot="10800000" flipH="1">
            <a:off x="4829175" y="2971175"/>
            <a:ext cx="2105025" cy="2172326"/>
          </a:xfrm>
          <a:prstGeom prst="rect">
            <a:avLst/>
          </a:prstGeom>
          <a:noFill/>
          <a:ln>
            <a:noFill/>
          </a:ln>
        </p:spPr>
      </p:pic>
      <p:sp>
        <p:nvSpPr>
          <p:cNvPr id="302" name="Google Shape;302;p40"/>
          <p:cNvSpPr txBox="1">
            <a:spLocks noGrp="1"/>
          </p:cNvSpPr>
          <p:nvPr>
            <p:ph type="title"/>
          </p:nvPr>
        </p:nvSpPr>
        <p:spPr>
          <a:xfrm>
            <a:off x="714125" y="54407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303" name="Google Shape;303;p40"/>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lt2"/>
        </a:solidFill>
        <a:effectLst/>
      </p:bgPr>
    </p:bg>
    <p:spTree>
      <p:nvGrpSpPr>
        <p:cNvPr id="1" name="Shape 26"/>
        <p:cNvGrpSpPr/>
        <p:nvPr/>
      </p:nvGrpSpPr>
      <p:grpSpPr>
        <a:xfrm>
          <a:off x="0" y="0"/>
          <a:ext cx="0" cy="0"/>
          <a:chOff x="0" y="0"/>
          <a:chExt cx="0" cy="0"/>
        </a:xfrm>
      </p:grpSpPr>
      <p:pic>
        <p:nvPicPr>
          <p:cNvPr id="27" name="Google Shape;27;p5"/>
          <p:cNvPicPr preferRelativeResize="0"/>
          <p:nvPr/>
        </p:nvPicPr>
        <p:blipFill>
          <a:blip r:embed="rId2">
            <a:alphaModFix amt="35000"/>
          </a:blip>
          <a:stretch>
            <a:fillRect/>
          </a:stretch>
        </p:blipFill>
        <p:spPr>
          <a:xfrm>
            <a:off x="1176338" y="1157288"/>
            <a:ext cx="6791325" cy="2828925"/>
          </a:xfrm>
          <a:prstGeom prst="rect">
            <a:avLst/>
          </a:prstGeom>
          <a:noFill/>
          <a:ln>
            <a:noFill/>
          </a:ln>
        </p:spPr>
      </p:pic>
      <p:sp>
        <p:nvSpPr>
          <p:cNvPr id="28" name="Google Shape;28;p5"/>
          <p:cNvSpPr txBox="1">
            <a:spLocks noGrp="1"/>
          </p:cNvSpPr>
          <p:nvPr>
            <p:ph type="subTitle" idx="1"/>
          </p:nvPr>
        </p:nvSpPr>
        <p:spPr>
          <a:xfrm>
            <a:off x="1660981" y="2924247"/>
            <a:ext cx="2377500" cy="7131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29" name="Google Shape;29;p5"/>
          <p:cNvSpPr txBox="1">
            <a:spLocks noGrp="1"/>
          </p:cNvSpPr>
          <p:nvPr>
            <p:ph type="subTitle" idx="2"/>
          </p:nvPr>
        </p:nvSpPr>
        <p:spPr>
          <a:xfrm>
            <a:off x="5105519" y="2924247"/>
            <a:ext cx="2377500" cy="7131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400"/>
            </a:lvl1pPr>
            <a:lvl2pPr lvl="1" algn="ctr" rtl="0">
              <a:spcBef>
                <a:spcPts val="0"/>
              </a:spcBef>
              <a:spcAft>
                <a:spcPts val="0"/>
              </a:spcAft>
              <a:buNone/>
              <a:defRPr sz="1400"/>
            </a:lvl2pPr>
            <a:lvl3pPr lvl="2" algn="ctr" rtl="0">
              <a:spcBef>
                <a:spcPts val="0"/>
              </a:spcBef>
              <a:spcAft>
                <a:spcPts val="0"/>
              </a:spcAft>
              <a:buNone/>
              <a:defRPr sz="1400"/>
            </a:lvl3pPr>
            <a:lvl4pPr lvl="3" algn="ctr" rtl="0">
              <a:spcBef>
                <a:spcPts val="0"/>
              </a:spcBef>
              <a:spcAft>
                <a:spcPts val="0"/>
              </a:spcAft>
              <a:buNone/>
              <a:defRPr sz="1400"/>
            </a:lvl4pPr>
            <a:lvl5pPr lvl="4" algn="ctr" rtl="0">
              <a:spcBef>
                <a:spcPts val="0"/>
              </a:spcBef>
              <a:spcAft>
                <a:spcPts val="0"/>
              </a:spcAft>
              <a:buNone/>
              <a:defRPr sz="1400"/>
            </a:lvl5pPr>
            <a:lvl6pPr lvl="5" algn="ctr" rtl="0">
              <a:spcBef>
                <a:spcPts val="0"/>
              </a:spcBef>
              <a:spcAft>
                <a:spcPts val="0"/>
              </a:spcAft>
              <a:buNone/>
              <a:defRPr sz="1400"/>
            </a:lvl6pPr>
            <a:lvl7pPr lvl="6" algn="ctr" rtl="0">
              <a:spcBef>
                <a:spcPts val="0"/>
              </a:spcBef>
              <a:spcAft>
                <a:spcPts val="0"/>
              </a:spcAft>
              <a:buNone/>
              <a:defRPr sz="1400"/>
            </a:lvl7pPr>
            <a:lvl8pPr lvl="7" algn="ctr" rtl="0">
              <a:spcBef>
                <a:spcPts val="0"/>
              </a:spcBef>
              <a:spcAft>
                <a:spcPts val="0"/>
              </a:spcAft>
              <a:buNone/>
              <a:defRPr sz="1400"/>
            </a:lvl8pPr>
            <a:lvl9pPr lvl="8" algn="ctr" rtl="0">
              <a:spcBef>
                <a:spcPts val="0"/>
              </a:spcBef>
              <a:spcAft>
                <a:spcPts val="0"/>
              </a:spcAft>
              <a:buNone/>
              <a:defRPr sz="1400"/>
            </a:lvl9pPr>
          </a:lstStyle>
          <a:p>
            <a:endParaRPr/>
          </a:p>
        </p:txBody>
      </p:sp>
      <p:sp>
        <p:nvSpPr>
          <p:cNvPr id="30" name="Google Shape;30;p5"/>
          <p:cNvSpPr txBox="1">
            <a:spLocks noGrp="1"/>
          </p:cNvSpPr>
          <p:nvPr>
            <p:ph type="title"/>
          </p:nvPr>
        </p:nvSpPr>
        <p:spPr>
          <a:xfrm>
            <a:off x="1949731" y="2481147"/>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31" name="Google Shape;31;p5"/>
          <p:cNvSpPr txBox="1">
            <a:spLocks noGrp="1"/>
          </p:cNvSpPr>
          <p:nvPr>
            <p:ph type="title" idx="3"/>
          </p:nvPr>
        </p:nvSpPr>
        <p:spPr>
          <a:xfrm>
            <a:off x="5394269" y="2481147"/>
            <a:ext cx="18000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2000"/>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32" name="Google Shape;32;p5"/>
          <p:cNvSpPr txBox="1">
            <a:spLocks noGrp="1"/>
          </p:cNvSpPr>
          <p:nvPr>
            <p:ph type="title" idx="4"/>
          </p:nvPr>
        </p:nvSpPr>
        <p:spPr>
          <a:xfrm>
            <a:off x="714125" y="546825"/>
            <a:ext cx="77157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33" name="Google Shape;33;p5"/>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Numbers and text">
  <p:cSld name="SECTION_HEADER_1_3_1">
    <p:bg>
      <p:bgPr>
        <a:solidFill>
          <a:schemeClr val="lt2"/>
        </a:solidFill>
        <a:effectLst/>
      </p:bgPr>
    </p:bg>
    <p:spTree>
      <p:nvGrpSpPr>
        <p:cNvPr id="1" name="Shape 304"/>
        <p:cNvGrpSpPr/>
        <p:nvPr/>
      </p:nvGrpSpPr>
      <p:grpSpPr>
        <a:xfrm>
          <a:off x="0" y="0"/>
          <a:ext cx="0" cy="0"/>
          <a:chOff x="0" y="0"/>
          <a:chExt cx="0" cy="0"/>
        </a:xfrm>
      </p:grpSpPr>
      <p:pic>
        <p:nvPicPr>
          <p:cNvPr id="305" name="Google Shape;305;p41"/>
          <p:cNvPicPr preferRelativeResize="0"/>
          <p:nvPr/>
        </p:nvPicPr>
        <p:blipFill>
          <a:blip r:embed="rId2">
            <a:alphaModFix amt="75000"/>
          </a:blip>
          <a:stretch>
            <a:fillRect/>
          </a:stretch>
        </p:blipFill>
        <p:spPr>
          <a:xfrm flipH="1">
            <a:off x="7083550" y="0"/>
            <a:ext cx="2060450" cy="1984276"/>
          </a:xfrm>
          <a:prstGeom prst="rect">
            <a:avLst/>
          </a:prstGeom>
          <a:noFill/>
          <a:ln>
            <a:noFill/>
          </a:ln>
        </p:spPr>
      </p:pic>
      <p:pic>
        <p:nvPicPr>
          <p:cNvPr id="306" name="Google Shape;306;p41"/>
          <p:cNvPicPr preferRelativeResize="0"/>
          <p:nvPr/>
        </p:nvPicPr>
        <p:blipFill>
          <a:blip r:embed="rId2">
            <a:alphaModFix amt="75000"/>
          </a:blip>
          <a:stretch>
            <a:fillRect/>
          </a:stretch>
        </p:blipFill>
        <p:spPr>
          <a:xfrm rot="10800000" flipH="1">
            <a:off x="0" y="3159225"/>
            <a:ext cx="2060450" cy="1984276"/>
          </a:xfrm>
          <a:prstGeom prst="rect">
            <a:avLst/>
          </a:prstGeom>
          <a:noFill/>
          <a:ln>
            <a:noFill/>
          </a:ln>
        </p:spPr>
      </p:pic>
      <p:sp>
        <p:nvSpPr>
          <p:cNvPr id="307" name="Google Shape;307;p41"/>
          <p:cNvSpPr txBox="1">
            <a:spLocks noGrp="1"/>
          </p:cNvSpPr>
          <p:nvPr>
            <p:ph type="subTitle" idx="1"/>
          </p:nvPr>
        </p:nvSpPr>
        <p:spPr>
          <a:xfrm>
            <a:off x="2390700" y="1772513"/>
            <a:ext cx="43626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a:endParaRPr/>
          </a:p>
        </p:txBody>
      </p:sp>
      <p:sp>
        <p:nvSpPr>
          <p:cNvPr id="308" name="Google Shape;308;p41"/>
          <p:cNvSpPr txBox="1">
            <a:spLocks noGrp="1"/>
          </p:cNvSpPr>
          <p:nvPr>
            <p:ph type="title" hasCustomPrompt="1"/>
          </p:nvPr>
        </p:nvSpPr>
        <p:spPr>
          <a:xfrm>
            <a:off x="2643000" y="1224113"/>
            <a:ext cx="3858000" cy="498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5"/>
              </a:buClr>
              <a:buSzPts val="3600"/>
              <a:buNone/>
              <a:defRPr sz="3800"/>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309" name="Google Shape;309;p41"/>
          <p:cNvSpPr txBox="1">
            <a:spLocks noGrp="1"/>
          </p:cNvSpPr>
          <p:nvPr>
            <p:ph type="subTitle" idx="2"/>
          </p:nvPr>
        </p:nvSpPr>
        <p:spPr>
          <a:xfrm>
            <a:off x="2390700" y="2999057"/>
            <a:ext cx="4362600" cy="365700"/>
          </a:xfrm>
          <a:prstGeom prst="rect">
            <a:avLst/>
          </a:prstGeom>
        </p:spPr>
        <p:txBody>
          <a:bodyPr spcFirstLastPara="1" wrap="square" lIns="91425" tIns="91425" rIns="91425" bIns="91425" anchor="ctr" anchorCtr="0">
            <a:noAutofit/>
          </a:bodyPr>
          <a:lstStyle>
            <a:lvl1pPr lvl="0" algn="ctr" rtl="0">
              <a:lnSpc>
                <a:spcPct val="150000"/>
              </a:lnSpc>
              <a:spcBef>
                <a:spcPts val="0"/>
              </a:spcBef>
              <a:spcAft>
                <a:spcPts val="0"/>
              </a:spcAft>
              <a:buNone/>
              <a:defRPr sz="1600"/>
            </a:lvl1pPr>
            <a:lvl2pPr lvl="1" algn="ctr" rtl="0">
              <a:lnSpc>
                <a:spcPct val="150000"/>
              </a:lnSpc>
              <a:spcBef>
                <a:spcPts val="0"/>
              </a:spcBef>
              <a:spcAft>
                <a:spcPts val="0"/>
              </a:spcAft>
              <a:buNone/>
              <a:defRPr sz="1600"/>
            </a:lvl2pPr>
            <a:lvl3pPr lvl="2" algn="ctr" rtl="0">
              <a:lnSpc>
                <a:spcPct val="150000"/>
              </a:lnSpc>
              <a:spcBef>
                <a:spcPts val="0"/>
              </a:spcBef>
              <a:spcAft>
                <a:spcPts val="0"/>
              </a:spcAft>
              <a:buNone/>
              <a:defRPr sz="1600"/>
            </a:lvl3pPr>
            <a:lvl4pPr lvl="3" algn="ctr" rtl="0">
              <a:lnSpc>
                <a:spcPct val="150000"/>
              </a:lnSpc>
              <a:spcBef>
                <a:spcPts val="0"/>
              </a:spcBef>
              <a:spcAft>
                <a:spcPts val="0"/>
              </a:spcAft>
              <a:buNone/>
              <a:defRPr sz="1600"/>
            </a:lvl4pPr>
            <a:lvl5pPr lvl="4" algn="ctr" rtl="0">
              <a:lnSpc>
                <a:spcPct val="150000"/>
              </a:lnSpc>
              <a:spcBef>
                <a:spcPts val="0"/>
              </a:spcBef>
              <a:spcAft>
                <a:spcPts val="0"/>
              </a:spcAft>
              <a:buNone/>
              <a:defRPr sz="1600"/>
            </a:lvl5pPr>
            <a:lvl6pPr lvl="5" algn="ctr" rtl="0">
              <a:lnSpc>
                <a:spcPct val="150000"/>
              </a:lnSpc>
              <a:spcBef>
                <a:spcPts val="0"/>
              </a:spcBef>
              <a:spcAft>
                <a:spcPts val="0"/>
              </a:spcAft>
              <a:buNone/>
              <a:defRPr sz="1600"/>
            </a:lvl6pPr>
            <a:lvl7pPr lvl="6" algn="ctr" rtl="0">
              <a:lnSpc>
                <a:spcPct val="150000"/>
              </a:lnSpc>
              <a:spcBef>
                <a:spcPts val="0"/>
              </a:spcBef>
              <a:spcAft>
                <a:spcPts val="0"/>
              </a:spcAft>
              <a:buNone/>
              <a:defRPr sz="1600"/>
            </a:lvl7pPr>
            <a:lvl8pPr lvl="7" algn="ctr" rtl="0">
              <a:lnSpc>
                <a:spcPct val="150000"/>
              </a:lnSpc>
              <a:spcBef>
                <a:spcPts val="0"/>
              </a:spcBef>
              <a:spcAft>
                <a:spcPts val="0"/>
              </a:spcAft>
              <a:buNone/>
              <a:defRPr sz="1600"/>
            </a:lvl8pPr>
            <a:lvl9pPr lvl="8" algn="ctr" rtl="0">
              <a:lnSpc>
                <a:spcPct val="150000"/>
              </a:lnSpc>
              <a:spcBef>
                <a:spcPts val="0"/>
              </a:spcBef>
              <a:spcAft>
                <a:spcPts val="0"/>
              </a:spcAft>
              <a:buNone/>
              <a:defRPr sz="1600"/>
            </a:lvl9pPr>
          </a:lstStyle>
          <a:p>
            <a:endParaRPr/>
          </a:p>
        </p:txBody>
      </p:sp>
      <p:sp>
        <p:nvSpPr>
          <p:cNvPr id="310" name="Google Shape;310;p41"/>
          <p:cNvSpPr txBox="1">
            <a:spLocks noGrp="1"/>
          </p:cNvSpPr>
          <p:nvPr>
            <p:ph type="title" idx="3" hasCustomPrompt="1"/>
          </p:nvPr>
        </p:nvSpPr>
        <p:spPr>
          <a:xfrm>
            <a:off x="2643000" y="2451059"/>
            <a:ext cx="3858000" cy="498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5"/>
              </a:buClr>
              <a:buSzPts val="3600"/>
              <a:buNone/>
              <a:defRPr sz="3800"/>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311" name="Google Shape;311;p41"/>
          <p:cNvSpPr txBox="1">
            <a:spLocks noGrp="1"/>
          </p:cNvSpPr>
          <p:nvPr>
            <p:ph type="subTitle" idx="4"/>
          </p:nvPr>
        </p:nvSpPr>
        <p:spPr>
          <a:xfrm>
            <a:off x="2390700" y="4225602"/>
            <a:ext cx="4362600" cy="365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1600"/>
            </a:lvl1pPr>
            <a:lvl2pPr lvl="1" algn="ctr" rtl="0">
              <a:lnSpc>
                <a:spcPct val="100000"/>
              </a:lnSpc>
              <a:spcBef>
                <a:spcPts val="0"/>
              </a:spcBef>
              <a:spcAft>
                <a:spcPts val="0"/>
              </a:spcAft>
              <a:buNone/>
              <a:defRPr sz="1600"/>
            </a:lvl2pPr>
            <a:lvl3pPr lvl="2" algn="ctr" rtl="0">
              <a:lnSpc>
                <a:spcPct val="100000"/>
              </a:lnSpc>
              <a:spcBef>
                <a:spcPts val="0"/>
              </a:spcBef>
              <a:spcAft>
                <a:spcPts val="0"/>
              </a:spcAft>
              <a:buNone/>
              <a:defRPr sz="1600"/>
            </a:lvl3pPr>
            <a:lvl4pPr lvl="3" algn="ctr" rtl="0">
              <a:lnSpc>
                <a:spcPct val="100000"/>
              </a:lnSpc>
              <a:spcBef>
                <a:spcPts val="0"/>
              </a:spcBef>
              <a:spcAft>
                <a:spcPts val="0"/>
              </a:spcAft>
              <a:buNone/>
              <a:defRPr sz="1600"/>
            </a:lvl4pPr>
            <a:lvl5pPr lvl="4" algn="ctr" rtl="0">
              <a:lnSpc>
                <a:spcPct val="100000"/>
              </a:lnSpc>
              <a:spcBef>
                <a:spcPts val="0"/>
              </a:spcBef>
              <a:spcAft>
                <a:spcPts val="0"/>
              </a:spcAft>
              <a:buNone/>
              <a:defRPr sz="1600"/>
            </a:lvl5pPr>
            <a:lvl6pPr lvl="5" algn="ctr" rtl="0">
              <a:lnSpc>
                <a:spcPct val="100000"/>
              </a:lnSpc>
              <a:spcBef>
                <a:spcPts val="0"/>
              </a:spcBef>
              <a:spcAft>
                <a:spcPts val="0"/>
              </a:spcAft>
              <a:buNone/>
              <a:defRPr sz="1600"/>
            </a:lvl6pPr>
            <a:lvl7pPr lvl="6" algn="ctr" rtl="0">
              <a:lnSpc>
                <a:spcPct val="100000"/>
              </a:lnSpc>
              <a:spcBef>
                <a:spcPts val="0"/>
              </a:spcBef>
              <a:spcAft>
                <a:spcPts val="0"/>
              </a:spcAft>
              <a:buNone/>
              <a:defRPr sz="1600"/>
            </a:lvl7pPr>
            <a:lvl8pPr lvl="7" algn="ctr" rtl="0">
              <a:lnSpc>
                <a:spcPct val="100000"/>
              </a:lnSpc>
              <a:spcBef>
                <a:spcPts val="0"/>
              </a:spcBef>
              <a:spcAft>
                <a:spcPts val="0"/>
              </a:spcAft>
              <a:buNone/>
              <a:defRPr sz="1600"/>
            </a:lvl8pPr>
            <a:lvl9pPr lvl="8" algn="ctr" rtl="0">
              <a:lnSpc>
                <a:spcPct val="100000"/>
              </a:lnSpc>
              <a:spcBef>
                <a:spcPts val="0"/>
              </a:spcBef>
              <a:spcAft>
                <a:spcPts val="0"/>
              </a:spcAft>
              <a:buNone/>
              <a:defRPr sz="1600"/>
            </a:lvl9pPr>
          </a:lstStyle>
          <a:p>
            <a:endParaRPr/>
          </a:p>
        </p:txBody>
      </p:sp>
      <p:sp>
        <p:nvSpPr>
          <p:cNvPr id="312" name="Google Shape;312;p41"/>
          <p:cNvSpPr txBox="1">
            <a:spLocks noGrp="1"/>
          </p:cNvSpPr>
          <p:nvPr>
            <p:ph type="title" idx="5" hasCustomPrompt="1"/>
          </p:nvPr>
        </p:nvSpPr>
        <p:spPr>
          <a:xfrm>
            <a:off x="2643000" y="3678005"/>
            <a:ext cx="3858000" cy="498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5"/>
              </a:buClr>
              <a:buSzPts val="3600"/>
              <a:buNone/>
              <a:defRPr sz="3800"/>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313" name="Google Shape;313;p41"/>
          <p:cNvSpPr txBox="1">
            <a:spLocks noGrp="1"/>
          </p:cNvSpPr>
          <p:nvPr>
            <p:ph type="title" idx="6"/>
          </p:nvPr>
        </p:nvSpPr>
        <p:spPr>
          <a:xfrm>
            <a:off x="714125" y="546825"/>
            <a:ext cx="76605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314" name="Google Shape;314;p41"/>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Numbers and text 1">
  <p:cSld name="SECTION_HEADER_1_3_1_2">
    <p:bg>
      <p:bgPr>
        <a:solidFill>
          <a:schemeClr val="lt2"/>
        </a:solidFill>
        <a:effectLst/>
      </p:bgPr>
    </p:bg>
    <p:spTree>
      <p:nvGrpSpPr>
        <p:cNvPr id="1" name="Shape 315"/>
        <p:cNvGrpSpPr/>
        <p:nvPr/>
      </p:nvGrpSpPr>
      <p:grpSpPr>
        <a:xfrm>
          <a:off x="0" y="0"/>
          <a:ext cx="0" cy="0"/>
          <a:chOff x="0" y="0"/>
          <a:chExt cx="0" cy="0"/>
        </a:xfrm>
      </p:grpSpPr>
      <p:pic>
        <p:nvPicPr>
          <p:cNvPr id="316" name="Google Shape;316;p42"/>
          <p:cNvPicPr preferRelativeResize="0"/>
          <p:nvPr/>
        </p:nvPicPr>
        <p:blipFill>
          <a:blip r:embed="rId2">
            <a:alphaModFix amt="75000"/>
          </a:blip>
          <a:stretch>
            <a:fillRect/>
          </a:stretch>
        </p:blipFill>
        <p:spPr>
          <a:xfrm flipH="1">
            <a:off x="7083550" y="0"/>
            <a:ext cx="2060450" cy="1984276"/>
          </a:xfrm>
          <a:prstGeom prst="rect">
            <a:avLst/>
          </a:prstGeom>
          <a:noFill/>
          <a:ln>
            <a:noFill/>
          </a:ln>
        </p:spPr>
      </p:pic>
      <p:pic>
        <p:nvPicPr>
          <p:cNvPr id="317" name="Google Shape;317;p42"/>
          <p:cNvPicPr preferRelativeResize="0"/>
          <p:nvPr/>
        </p:nvPicPr>
        <p:blipFill>
          <a:blip r:embed="rId2">
            <a:alphaModFix amt="75000"/>
          </a:blip>
          <a:stretch>
            <a:fillRect/>
          </a:stretch>
        </p:blipFill>
        <p:spPr>
          <a:xfrm rot="10800000" flipH="1">
            <a:off x="0" y="3159225"/>
            <a:ext cx="2060450" cy="1984276"/>
          </a:xfrm>
          <a:prstGeom prst="rect">
            <a:avLst/>
          </a:prstGeom>
          <a:noFill/>
          <a:ln>
            <a:noFill/>
          </a:ln>
        </p:spPr>
      </p:pic>
      <p:sp>
        <p:nvSpPr>
          <p:cNvPr id="318" name="Google Shape;318;p42"/>
          <p:cNvSpPr txBox="1">
            <a:spLocks noGrp="1"/>
          </p:cNvSpPr>
          <p:nvPr>
            <p:ph type="title"/>
          </p:nvPr>
        </p:nvSpPr>
        <p:spPr>
          <a:xfrm>
            <a:off x="714125" y="546825"/>
            <a:ext cx="76605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319" name="Google Shape;319;p42"/>
          <p:cNvSpPr txBox="1">
            <a:spLocks noGrp="1"/>
          </p:cNvSpPr>
          <p:nvPr>
            <p:ph type="title" idx="2" hasCustomPrompt="1"/>
          </p:nvPr>
        </p:nvSpPr>
        <p:spPr>
          <a:xfrm>
            <a:off x="4418025" y="1664575"/>
            <a:ext cx="4010100" cy="7389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200"/>
              <a:buNone/>
              <a:defRPr sz="38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320" name="Google Shape;320;p42"/>
          <p:cNvSpPr txBox="1">
            <a:spLocks noGrp="1"/>
          </p:cNvSpPr>
          <p:nvPr>
            <p:ph type="subTitle" idx="1"/>
          </p:nvPr>
        </p:nvSpPr>
        <p:spPr>
          <a:xfrm>
            <a:off x="4417875" y="2325475"/>
            <a:ext cx="4010400" cy="445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ctr" rtl="0">
              <a:lnSpc>
                <a:spcPct val="100000"/>
              </a:lnSpc>
              <a:spcBef>
                <a:spcPts val="160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
        <p:nvSpPr>
          <p:cNvPr id="321" name="Google Shape;321;p42"/>
          <p:cNvSpPr txBox="1">
            <a:spLocks noGrp="1"/>
          </p:cNvSpPr>
          <p:nvPr>
            <p:ph type="title" idx="3" hasCustomPrompt="1"/>
          </p:nvPr>
        </p:nvSpPr>
        <p:spPr>
          <a:xfrm>
            <a:off x="4418350" y="3273100"/>
            <a:ext cx="4010100" cy="7389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200"/>
              <a:buNone/>
              <a:defRPr sz="38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322" name="Google Shape;322;p42"/>
          <p:cNvSpPr txBox="1">
            <a:spLocks noGrp="1"/>
          </p:cNvSpPr>
          <p:nvPr>
            <p:ph type="subTitle" idx="4"/>
          </p:nvPr>
        </p:nvSpPr>
        <p:spPr>
          <a:xfrm>
            <a:off x="4417875" y="3934001"/>
            <a:ext cx="4010400" cy="445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ctr" rtl="0">
              <a:lnSpc>
                <a:spcPct val="100000"/>
              </a:lnSpc>
              <a:spcBef>
                <a:spcPts val="1600"/>
              </a:spcBef>
              <a:spcAft>
                <a:spcPts val="0"/>
              </a:spcAft>
              <a:buSzPts val="1800"/>
              <a:buNone/>
              <a:defRPr/>
            </a:lvl2pPr>
            <a:lvl3pPr lvl="2" algn="ctr" rtl="0">
              <a:lnSpc>
                <a:spcPct val="100000"/>
              </a:lnSpc>
              <a:spcBef>
                <a:spcPts val="1600"/>
              </a:spcBef>
              <a:spcAft>
                <a:spcPts val="0"/>
              </a:spcAft>
              <a:buSzPts val="1800"/>
              <a:buNone/>
              <a:defRPr/>
            </a:lvl3pPr>
            <a:lvl4pPr lvl="3" algn="ctr" rtl="0">
              <a:lnSpc>
                <a:spcPct val="100000"/>
              </a:lnSpc>
              <a:spcBef>
                <a:spcPts val="1600"/>
              </a:spcBef>
              <a:spcAft>
                <a:spcPts val="0"/>
              </a:spcAft>
              <a:buSzPts val="1800"/>
              <a:buNone/>
              <a:defRPr/>
            </a:lvl4pPr>
            <a:lvl5pPr lvl="4" algn="ctr" rtl="0">
              <a:lnSpc>
                <a:spcPct val="100000"/>
              </a:lnSpc>
              <a:spcBef>
                <a:spcPts val="1600"/>
              </a:spcBef>
              <a:spcAft>
                <a:spcPts val="0"/>
              </a:spcAft>
              <a:buSzPts val="1800"/>
              <a:buNone/>
              <a:defRPr/>
            </a:lvl5pPr>
            <a:lvl6pPr lvl="5" algn="ctr" rtl="0">
              <a:lnSpc>
                <a:spcPct val="100000"/>
              </a:lnSpc>
              <a:spcBef>
                <a:spcPts val="1600"/>
              </a:spcBef>
              <a:spcAft>
                <a:spcPts val="0"/>
              </a:spcAft>
              <a:buSzPts val="1800"/>
              <a:buNone/>
              <a:defRPr/>
            </a:lvl6pPr>
            <a:lvl7pPr lvl="6" algn="ctr" rtl="0">
              <a:lnSpc>
                <a:spcPct val="100000"/>
              </a:lnSpc>
              <a:spcBef>
                <a:spcPts val="1600"/>
              </a:spcBef>
              <a:spcAft>
                <a:spcPts val="0"/>
              </a:spcAft>
              <a:buSzPts val="1800"/>
              <a:buNone/>
              <a:defRPr/>
            </a:lvl7pPr>
            <a:lvl8pPr lvl="7" algn="ctr" rtl="0">
              <a:lnSpc>
                <a:spcPct val="100000"/>
              </a:lnSpc>
              <a:spcBef>
                <a:spcPts val="1600"/>
              </a:spcBef>
              <a:spcAft>
                <a:spcPts val="0"/>
              </a:spcAft>
              <a:buSzPts val="1800"/>
              <a:buNone/>
              <a:defRPr/>
            </a:lvl8pPr>
            <a:lvl9pPr lvl="8" algn="ctr" rtl="0">
              <a:lnSpc>
                <a:spcPct val="100000"/>
              </a:lnSpc>
              <a:spcBef>
                <a:spcPts val="1600"/>
              </a:spcBef>
              <a:spcAft>
                <a:spcPts val="1600"/>
              </a:spcAft>
              <a:buSzPts val="1800"/>
              <a:buNone/>
              <a:defRPr/>
            </a:lvl9pPr>
          </a:lstStyle>
          <a:p>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Quote">
  <p:cSld name="SECTION_HEADER_1">
    <p:bg>
      <p:bgPr>
        <a:solidFill>
          <a:schemeClr val="lt2"/>
        </a:solidFill>
        <a:effectLst/>
      </p:bgPr>
    </p:bg>
    <p:spTree>
      <p:nvGrpSpPr>
        <p:cNvPr id="1" name="Shape 323"/>
        <p:cNvGrpSpPr/>
        <p:nvPr/>
      </p:nvGrpSpPr>
      <p:grpSpPr>
        <a:xfrm>
          <a:off x="0" y="0"/>
          <a:ext cx="0" cy="0"/>
          <a:chOff x="0" y="0"/>
          <a:chExt cx="0" cy="0"/>
        </a:xfrm>
      </p:grpSpPr>
      <p:pic>
        <p:nvPicPr>
          <p:cNvPr id="324" name="Google Shape;324;p43"/>
          <p:cNvPicPr preferRelativeResize="0"/>
          <p:nvPr/>
        </p:nvPicPr>
        <p:blipFill>
          <a:blip r:embed="rId2">
            <a:alphaModFix amt="35000"/>
          </a:blip>
          <a:stretch>
            <a:fillRect/>
          </a:stretch>
        </p:blipFill>
        <p:spPr>
          <a:xfrm>
            <a:off x="1176338" y="1157288"/>
            <a:ext cx="6791325" cy="2828925"/>
          </a:xfrm>
          <a:prstGeom prst="rect">
            <a:avLst/>
          </a:prstGeom>
          <a:noFill/>
          <a:ln>
            <a:noFill/>
          </a:ln>
        </p:spPr>
      </p:pic>
      <p:sp>
        <p:nvSpPr>
          <p:cNvPr id="325" name="Google Shape;325;p43"/>
          <p:cNvSpPr txBox="1">
            <a:spLocks noGrp="1"/>
          </p:cNvSpPr>
          <p:nvPr>
            <p:ph type="subTitle" idx="1"/>
          </p:nvPr>
        </p:nvSpPr>
        <p:spPr>
          <a:xfrm>
            <a:off x="2863350" y="3448131"/>
            <a:ext cx="3417300" cy="41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26" name="Google Shape;326;p43"/>
          <p:cNvSpPr txBox="1">
            <a:spLocks noGrp="1"/>
          </p:cNvSpPr>
          <p:nvPr>
            <p:ph type="title"/>
          </p:nvPr>
        </p:nvSpPr>
        <p:spPr>
          <a:xfrm>
            <a:off x="1345800" y="1284969"/>
            <a:ext cx="6452400" cy="20673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Clr>
                <a:schemeClr val="accent2"/>
              </a:buClr>
              <a:buSzPts val="2400"/>
              <a:buNone/>
              <a:defRPr sz="2900">
                <a:solidFill>
                  <a:schemeClr val="dk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327" name="Google Shape;327;p43"/>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Background">
  <p:cSld name="SECTION_HEADER_1_3_1_1">
    <p:bg>
      <p:bgPr>
        <a:solidFill>
          <a:schemeClr val="lt2"/>
        </a:solidFill>
        <a:effectLst/>
      </p:bgPr>
    </p:bg>
    <p:spTree>
      <p:nvGrpSpPr>
        <p:cNvPr id="1" name="Shape 328"/>
        <p:cNvGrpSpPr/>
        <p:nvPr/>
      </p:nvGrpSpPr>
      <p:grpSpPr>
        <a:xfrm>
          <a:off x="0" y="0"/>
          <a:ext cx="0" cy="0"/>
          <a:chOff x="0" y="0"/>
          <a:chExt cx="0" cy="0"/>
        </a:xfrm>
      </p:grpSpPr>
      <p:pic>
        <p:nvPicPr>
          <p:cNvPr id="329" name="Google Shape;329;p44"/>
          <p:cNvPicPr preferRelativeResize="0"/>
          <p:nvPr/>
        </p:nvPicPr>
        <p:blipFill>
          <a:blip r:embed="rId2">
            <a:alphaModFix amt="75000"/>
          </a:blip>
          <a:stretch>
            <a:fillRect/>
          </a:stretch>
        </p:blipFill>
        <p:spPr>
          <a:xfrm>
            <a:off x="0" y="1519237"/>
            <a:ext cx="2060450" cy="1984276"/>
          </a:xfrm>
          <a:prstGeom prst="rect">
            <a:avLst/>
          </a:prstGeom>
          <a:noFill/>
          <a:ln>
            <a:noFill/>
          </a:ln>
        </p:spPr>
      </p:pic>
      <p:pic>
        <p:nvPicPr>
          <p:cNvPr id="330" name="Google Shape;330;p44"/>
          <p:cNvPicPr preferRelativeResize="0"/>
          <p:nvPr/>
        </p:nvPicPr>
        <p:blipFill>
          <a:blip r:embed="rId2">
            <a:alphaModFix amt="75000"/>
          </a:blip>
          <a:stretch>
            <a:fillRect/>
          </a:stretch>
        </p:blipFill>
        <p:spPr>
          <a:xfrm rot="10800000">
            <a:off x="7083550" y="1639987"/>
            <a:ext cx="2060450" cy="1984276"/>
          </a:xfrm>
          <a:prstGeom prst="rect">
            <a:avLst/>
          </a:prstGeom>
          <a:noFill/>
          <a:ln>
            <a:noFill/>
          </a:ln>
        </p:spPr>
      </p:pic>
      <p:sp>
        <p:nvSpPr>
          <p:cNvPr id="331" name="Google Shape;331;p44"/>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Background 1">
  <p:cSld name="SECTION_HEADER_1_3_1_1_1">
    <p:bg>
      <p:bgPr>
        <a:solidFill>
          <a:schemeClr val="lt2"/>
        </a:solidFill>
        <a:effectLst/>
      </p:bgPr>
    </p:bg>
    <p:spTree>
      <p:nvGrpSpPr>
        <p:cNvPr id="1" name="Shape 332"/>
        <p:cNvGrpSpPr/>
        <p:nvPr/>
      </p:nvGrpSpPr>
      <p:grpSpPr>
        <a:xfrm>
          <a:off x="0" y="0"/>
          <a:ext cx="0" cy="0"/>
          <a:chOff x="0" y="0"/>
          <a:chExt cx="0" cy="0"/>
        </a:xfrm>
      </p:grpSpPr>
      <p:sp>
        <p:nvSpPr>
          <p:cNvPr id="333" name="Google Shape;333;p45"/>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34" name="Google Shape;334;p45"/>
          <p:cNvPicPr preferRelativeResize="0"/>
          <p:nvPr/>
        </p:nvPicPr>
        <p:blipFill>
          <a:blip r:embed="rId2">
            <a:alphaModFix amt="55000"/>
          </a:blip>
          <a:stretch>
            <a:fillRect/>
          </a:stretch>
        </p:blipFill>
        <p:spPr>
          <a:xfrm>
            <a:off x="2209800" y="0"/>
            <a:ext cx="2105025" cy="2172326"/>
          </a:xfrm>
          <a:prstGeom prst="rect">
            <a:avLst/>
          </a:prstGeom>
          <a:noFill/>
          <a:ln>
            <a:noFill/>
          </a:ln>
        </p:spPr>
      </p:pic>
      <p:pic>
        <p:nvPicPr>
          <p:cNvPr id="335" name="Google Shape;335;p45"/>
          <p:cNvPicPr preferRelativeResize="0"/>
          <p:nvPr/>
        </p:nvPicPr>
        <p:blipFill>
          <a:blip r:embed="rId2">
            <a:alphaModFix amt="55000"/>
          </a:blip>
          <a:stretch>
            <a:fillRect/>
          </a:stretch>
        </p:blipFill>
        <p:spPr>
          <a:xfrm rot="10800000" flipH="1">
            <a:off x="4829175" y="2971175"/>
            <a:ext cx="2105025" cy="2172326"/>
          </a:xfrm>
          <a:prstGeom prst="rect">
            <a:avLst/>
          </a:prstGeom>
          <a:noFill/>
          <a:ln>
            <a:noFill/>
          </a:ln>
        </p:spPr>
      </p:pic>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Opening Slide" type="title">
  <p:cSld name="TITLE">
    <p:bg>
      <p:bgPr>
        <a:solidFill>
          <a:schemeClr val="lt2"/>
        </a:solidFill>
        <a:effectLst/>
      </p:bgPr>
    </p:bg>
    <p:spTree>
      <p:nvGrpSpPr>
        <p:cNvPr id="1" name="Shape 339"/>
        <p:cNvGrpSpPr/>
        <p:nvPr/>
      </p:nvGrpSpPr>
      <p:grpSpPr>
        <a:xfrm>
          <a:off x="0" y="0"/>
          <a:ext cx="0" cy="0"/>
          <a:chOff x="0" y="0"/>
          <a:chExt cx="0" cy="0"/>
        </a:xfrm>
      </p:grpSpPr>
      <p:grpSp>
        <p:nvGrpSpPr>
          <p:cNvPr id="340" name="Google Shape;340;p47"/>
          <p:cNvGrpSpPr/>
          <p:nvPr/>
        </p:nvGrpSpPr>
        <p:grpSpPr>
          <a:xfrm>
            <a:off x="-9600" y="-33300"/>
            <a:ext cx="9153775" cy="5210100"/>
            <a:chOff x="-9600" y="-33300"/>
            <a:chExt cx="9153775" cy="5210100"/>
          </a:xfrm>
        </p:grpSpPr>
        <p:grpSp>
          <p:nvGrpSpPr>
            <p:cNvPr id="341" name="Google Shape;341;p47"/>
            <p:cNvGrpSpPr/>
            <p:nvPr/>
          </p:nvGrpSpPr>
          <p:grpSpPr>
            <a:xfrm>
              <a:off x="-9600" y="0"/>
              <a:ext cx="9153775" cy="5143507"/>
              <a:chOff x="-9600" y="0"/>
              <a:chExt cx="9153775" cy="5143507"/>
            </a:xfrm>
          </p:grpSpPr>
          <p:sp>
            <p:nvSpPr>
              <p:cNvPr id="342" name="Google Shape;342;p47"/>
              <p:cNvSpPr/>
              <p:nvPr/>
            </p:nvSpPr>
            <p:spPr>
              <a:xfrm rot="5400000">
                <a:off x="8453186"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47"/>
              <p:cNvSpPr/>
              <p:nvPr/>
            </p:nvSpPr>
            <p:spPr>
              <a:xfrm rot="5400000">
                <a:off x="7931072"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47"/>
              <p:cNvSpPr/>
              <p:nvPr/>
            </p:nvSpPr>
            <p:spPr>
              <a:xfrm rot="5400000">
                <a:off x="7473977"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47"/>
              <p:cNvSpPr/>
              <p:nvPr/>
            </p:nvSpPr>
            <p:spPr>
              <a:xfrm rot="5400000">
                <a:off x="7305775"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7"/>
              <p:cNvSpPr/>
              <p:nvPr/>
            </p:nvSpPr>
            <p:spPr>
              <a:xfrm>
                <a:off x="-9525" y="0"/>
                <a:ext cx="1332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47"/>
              <p:cNvSpPr/>
              <p:nvPr/>
            </p:nvSpPr>
            <p:spPr>
              <a:xfrm rot="5400000">
                <a:off x="3529050" y="1471650"/>
                <a:ext cx="133200" cy="7210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47"/>
              <p:cNvSpPr/>
              <p:nvPr/>
            </p:nvSpPr>
            <p:spPr>
              <a:xfrm rot="-5400000">
                <a:off x="4506475" y="-4418625"/>
                <a:ext cx="219000" cy="90564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47"/>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0" name="Google Shape;350;p47"/>
            <p:cNvSpPr/>
            <p:nvPr/>
          </p:nvSpPr>
          <p:spPr>
            <a:xfrm>
              <a:off x="3834000" y="-33300"/>
              <a:ext cx="231300" cy="521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1" name="Google Shape;351;p47"/>
          <p:cNvSpPr txBox="1">
            <a:spLocks noGrp="1"/>
          </p:cNvSpPr>
          <p:nvPr>
            <p:ph type="ctrTitle"/>
          </p:nvPr>
        </p:nvSpPr>
        <p:spPr>
          <a:xfrm>
            <a:off x="4162225" y="1459650"/>
            <a:ext cx="4441800" cy="14622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2"/>
              </a:buClr>
              <a:buSzPts val="4800"/>
              <a:buNone/>
              <a:defRPr sz="4800">
                <a:solidFill>
                  <a:schemeClr val="accent2"/>
                </a:solidFill>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352" name="Google Shape;352;p47"/>
          <p:cNvSpPr txBox="1">
            <a:spLocks noGrp="1"/>
          </p:cNvSpPr>
          <p:nvPr>
            <p:ph type="subTitle" idx="1"/>
          </p:nvPr>
        </p:nvSpPr>
        <p:spPr>
          <a:xfrm>
            <a:off x="5479375" y="3470425"/>
            <a:ext cx="3124500" cy="6483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accent2"/>
              </a:buClr>
              <a:buSzPts val="1800"/>
              <a:buNone/>
              <a:defRPr sz="1800">
                <a:solidFill>
                  <a:schemeClr val="accent2"/>
                </a:solidFill>
              </a:defRPr>
            </a:lvl1pPr>
            <a:lvl2pPr lvl="1" algn="r" rtl="0">
              <a:lnSpc>
                <a:spcPct val="100000"/>
              </a:lnSpc>
              <a:spcBef>
                <a:spcPts val="0"/>
              </a:spcBef>
              <a:spcAft>
                <a:spcPts val="0"/>
              </a:spcAft>
              <a:buSzPts val="2800"/>
              <a:buNone/>
              <a:defRPr sz="2800"/>
            </a:lvl2pPr>
            <a:lvl3pPr lvl="2" algn="r" rtl="0">
              <a:lnSpc>
                <a:spcPct val="100000"/>
              </a:lnSpc>
              <a:spcBef>
                <a:spcPts val="0"/>
              </a:spcBef>
              <a:spcAft>
                <a:spcPts val="0"/>
              </a:spcAft>
              <a:buSzPts val="2800"/>
              <a:buNone/>
              <a:defRPr sz="2800"/>
            </a:lvl3pPr>
            <a:lvl4pPr lvl="3" algn="r" rtl="0">
              <a:lnSpc>
                <a:spcPct val="100000"/>
              </a:lnSpc>
              <a:spcBef>
                <a:spcPts val="0"/>
              </a:spcBef>
              <a:spcAft>
                <a:spcPts val="0"/>
              </a:spcAft>
              <a:buSzPts val="2800"/>
              <a:buNone/>
              <a:defRPr sz="2800"/>
            </a:lvl4pPr>
            <a:lvl5pPr lvl="4" algn="r" rtl="0">
              <a:lnSpc>
                <a:spcPct val="100000"/>
              </a:lnSpc>
              <a:spcBef>
                <a:spcPts val="0"/>
              </a:spcBef>
              <a:spcAft>
                <a:spcPts val="0"/>
              </a:spcAft>
              <a:buSzPts val="2800"/>
              <a:buNone/>
              <a:defRPr sz="2800"/>
            </a:lvl5pPr>
            <a:lvl6pPr lvl="5" algn="r" rtl="0">
              <a:lnSpc>
                <a:spcPct val="100000"/>
              </a:lnSpc>
              <a:spcBef>
                <a:spcPts val="0"/>
              </a:spcBef>
              <a:spcAft>
                <a:spcPts val="0"/>
              </a:spcAft>
              <a:buSzPts val="2800"/>
              <a:buNone/>
              <a:defRPr sz="2800"/>
            </a:lvl6pPr>
            <a:lvl7pPr lvl="6" algn="r" rtl="0">
              <a:lnSpc>
                <a:spcPct val="100000"/>
              </a:lnSpc>
              <a:spcBef>
                <a:spcPts val="0"/>
              </a:spcBef>
              <a:spcAft>
                <a:spcPts val="0"/>
              </a:spcAft>
              <a:buSzPts val="2800"/>
              <a:buNone/>
              <a:defRPr sz="2800"/>
            </a:lvl7pPr>
            <a:lvl8pPr lvl="7" algn="r" rtl="0">
              <a:lnSpc>
                <a:spcPct val="100000"/>
              </a:lnSpc>
              <a:spcBef>
                <a:spcPts val="0"/>
              </a:spcBef>
              <a:spcAft>
                <a:spcPts val="0"/>
              </a:spcAft>
              <a:buSzPts val="2800"/>
              <a:buNone/>
              <a:defRPr sz="2800"/>
            </a:lvl8pPr>
            <a:lvl9pPr lvl="8" algn="r" rtl="0">
              <a:lnSpc>
                <a:spcPct val="100000"/>
              </a:lnSpc>
              <a:spcBef>
                <a:spcPts val="0"/>
              </a:spcBef>
              <a:spcAft>
                <a:spcPts val="0"/>
              </a:spcAft>
              <a:buSzPts val="2800"/>
              <a:buNone/>
              <a:defRPr sz="2800"/>
            </a:lvl9pPr>
          </a:lstStyle>
          <a:p>
            <a:endParaRPr/>
          </a:p>
        </p:txBody>
      </p:sp>
    </p:spTree>
  </p:cSld>
  <p:clrMapOvr>
    <a:masterClrMapping/>
  </p:clrMapOvr>
  <p:extLst>
    <p:ext uri="{DCECCB84-F9BA-43D5-87BE-67443E8EF086}">
      <p15:sldGuideLst xmlns:p15="http://schemas.microsoft.com/office/powerpoint/2012/main">
        <p15:guide id="1" pos="1610">
          <p15:clr>
            <a:srgbClr val="FA7B17"/>
          </p15:clr>
        </p15:guide>
        <p15:guide id="2" pos="4139">
          <p15:clr>
            <a:srgbClr val="FA7B17"/>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Title + Text" type="secHead">
  <p:cSld name="SECTION_HEADER">
    <p:bg>
      <p:bgPr>
        <a:solidFill>
          <a:schemeClr val="lt2"/>
        </a:solidFill>
        <a:effectLst/>
      </p:bgPr>
    </p:bg>
    <p:spTree>
      <p:nvGrpSpPr>
        <p:cNvPr id="1" name="Shape 353"/>
        <p:cNvGrpSpPr/>
        <p:nvPr/>
      </p:nvGrpSpPr>
      <p:grpSpPr>
        <a:xfrm>
          <a:off x="0" y="0"/>
          <a:ext cx="0" cy="0"/>
          <a:chOff x="0" y="0"/>
          <a:chExt cx="0" cy="0"/>
        </a:xfrm>
      </p:grpSpPr>
      <p:grpSp>
        <p:nvGrpSpPr>
          <p:cNvPr id="354" name="Google Shape;354;p48"/>
          <p:cNvGrpSpPr/>
          <p:nvPr/>
        </p:nvGrpSpPr>
        <p:grpSpPr>
          <a:xfrm>
            <a:off x="-9600" y="0"/>
            <a:ext cx="9153675" cy="5143507"/>
            <a:chOff x="-9600" y="0"/>
            <a:chExt cx="9153675" cy="5143507"/>
          </a:xfrm>
        </p:grpSpPr>
        <p:sp>
          <p:nvSpPr>
            <p:cNvPr id="355" name="Google Shape;355;p48"/>
            <p:cNvSpPr/>
            <p:nvPr/>
          </p:nvSpPr>
          <p:spPr>
            <a:xfrm rot="5400000">
              <a:off x="7931072"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48"/>
            <p:cNvSpPr/>
            <p:nvPr/>
          </p:nvSpPr>
          <p:spPr>
            <a:xfrm rot="5400000">
              <a:off x="8453186"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48"/>
            <p:cNvSpPr/>
            <p:nvPr/>
          </p:nvSpPr>
          <p:spPr>
            <a:xfrm rot="5400000">
              <a:off x="7931072"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48"/>
            <p:cNvSpPr/>
            <p:nvPr/>
          </p:nvSpPr>
          <p:spPr>
            <a:xfrm rot="5400000">
              <a:off x="7473977"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48"/>
            <p:cNvSpPr/>
            <p:nvPr/>
          </p:nvSpPr>
          <p:spPr>
            <a:xfrm rot="5400000">
              <a:off x="7305775"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48"/>
            <p:cNvSpPr/>
            <p:nvPr/>
          </p:nvSpPr>
          <p:spPr>
            <a:xfrm rot="5400000" flipH="1">
              <a:off x="1433661" y="-176347"/>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48"/>
            <p:cNvSpPr/>
            <p:nvPr/>
          </p:nvSpPr>
          <p:spPr>
            <a:xfrm rot="5400000" flipH="1">
              <a:off x="911547"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48"/>
            <p:cNvSpPr/>
            <p:nvPr/>
          </p:nvSpPr>
          <p:spPr>
            <a:xfrm rot="5400000" flipH="1">
              <a:off x="454452" y="-108443"/>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48"/>
            <p:cNvSpPr/>
            <p:nvPr/>
          </p:nvSpPr>
          <p:spPr>
            <a:xfrm rot="5400000" flipH="1">
              <a:off x="286250"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4" name="Google Shape;364;p48"/>
            <p:cNvGrpSpPr/>
            <p:nvPr/>
          </p:nvGrpSpPr>
          <p:grpSpPr>
            <a:xfrm>
              <a:off x="-9600" y="0"/>
              <a:ext cx="9153675" cy="5143500"/>
              <a:chOff x="-9600" y="0"/>
              <a:chExt cx="9153675" cy="5143500"/>
            </a:xfrm>
          </p:grpSpPr>
          <p:sp>
            <p:nvSpPr>
              <p:cNvPr id="365" name="Google Shape;365;p48"/>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48"/>
              <p:cNvSpPr/>
              <p:nvPr/>
            </p:nvSpPr>
            <p:spPr>
              <a:xfrm rot="5400000">
                <a:off x="3529050" y="1471650"/>
                <a:ext cx="133200" cy="7210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48"/>
              <p:cNvSpPr/>
              <p:nvPr/>
            </p:nvSpPr>
            <p:spPr>
              <a:xfrm rot="-5400000">
                <a:off x="5391225" y="-3533775"/>
                <a:ext cx="219000" cy="72867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48"/>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69" name="Google Shape;369;p48"/>
          <p:cNvSpPr txBox="1">
            <a:spLocks noGrp="1"/>
          </p:cNvSpPr>
          <p:nvPr>
            <p:ph type="body" idx="1"/>
          </p:nvPr>
        </p:nvSpPr>
        <p:spPr>
          <a:xfrm>
            <a:off x="313650" y="680300"/>
            <a:ext cx="8059500" cy="3438300"/>
          </a:xfrm>
          <a:prstGeom prst="rect">
            <a:avLst/>
          </a:prstGeom>
        </p:spPr>
        <p:txBody>
          <a:bodyPr spcFirstLastPara="1" wrap="square" lIns="91425" tIns="91425" rIns="91425" bIns="91425" anchor="t" anchorCtr="0">
            <a:noAutofit/>
          </a:bodyPr>
          <a:lstStyle>
            <a:lvl1pPr marL="457200" lvl="0" indent="-311150" rtl="0">
              <a:spcBef>
                <a:spcPts val="0"/>
              </a:spcBef>
              <a:spcAft>
                <a:spcPts val="0"/>
              </a:spcAft>
              <a:buClr>
                <a:schemeClr val="accent2"/>
              </a:buClr>
              <a:buSzPts val="1300"/>
              <a:buChar char="●"/>
              <a:defRPr sz="1300">
                <a:solidFill>
                  <a:schemeClr val="accent2"/>
                </a:solidFill>
              </a:defRPr>
            </a:lvl1pPr>
            <a:lvl2pPr marL="914400" lvl="1" indent="-311150" rtl="0">
              <a:spcBef>
                <a:spcPts val="1600"/>
              </a:spcBef>
              <a:spcAft>
                <a:spcPts val="0"/>
              </a:spcAft>
              <a:buClr>
                <a:schemeClr val="accent2"/>
              </a:buClr>
              <a:buSzPts val="1300"/>
              <a:buChar char="○"/>
              <a:defRPr sz="1300">
                <a:solidFill>
                  <a:schemeClr val="accent2"/>
                </a:solidFill>
              </a:defRPr>
            </a:lvl2pPr>
            <a:lvl3pPr marL="1371600" lvl="2" indent="-311150" rtl="0">
              <a:spcBef>
                <a:spcPts val="1600"/>
              </a:spcBef>
              <a:spcAft>
                <a:spcPts val="0"/>
              </a:spcAft>
              <a:buClr>
                <a:schemeClr val="accent2"/>
              </a:buClr>
              <a:buSzPts val="1300"/>
              <a:buChar char="■"/>
              <a:defRPr sz="1300">
                <a:solidFill>
                  <a:schemeClr val="accent2"/>
                </a:solidFill>
              </a:defRPr>
            </a:lvl3pPr>
            <a:lvl4pPr marL="1828800" lvl="3" indent="-311150" rtl="0">
              <a:spcBef>
                <a:spcPts val="1600"/>
              </a:spcBef>
              <a:spcAft>
                <a:spcPts val="0"/>
              </a:spcAft>
              <a:buClr>
                <a:schemeClr val="accent2"/>
              </a:buClr>
              <a:buSzPts val="1300"/>
              <a:buChar char="●"/>
              <a:defRPr sz="1300">
                <a:solidFill>
                  <a:schemeClr val="accent2"/>
                </a:solidFill>
              </a:defRPr>
            </a:lvl4pPr>
            <a:lvl5pPr marL="2286000" lvl="4" indent="-311150" rtl="0">
              <a:spcBef>
                <a:spcPts val="1600"/>
              </a:spcBef>
              <a:spcAft>
                <a:spcPts val="0"/>
              </a:spcAft>
              <a:buClr>
                <a:schemeClr val="accent2"/>
              </a:buClr>
              <a:buSzPts val="1300"/>
              <a:buChar char="○"/>
              <a:defRPr sz="1300">
                <a:solidFill>
                  <a:schemeClr val="accent2"/>
                </a:solidFill>
              </a:defRPr>
            </a:lvl5pPr>
            <a:lvl6pPr marL="2743200" lvl="5" indent="-311150" rtl="0">
              <a:spcBef>
                <a:spcPts val="1600"/>
              </a:spcBef>
              <a:spcAft>
                <a:spcPts val="0"/>
              </a:spcAft>
              <a:buClr>
                <a:schemeClr val="accent2"/>
              </a:buClr>
              <a:buSzPts val="1300"/>
              <a:buChar char="■"/>
              <a:defRPr sz="1300">
                <a:solidFill>
                  <a:schemeClr val="accent2"/>
                </a:solidFill>
              </a:defRPr>
            </a:lvl6pPr>
            <a:lvl7pPr marL="3200400" lvl="6" indent="-311150" rtl="0">
              <a:spcBef>
                <a:spcPts val="1600"/>
              </a:spcBef>
              <a:spcAft>
                <a:spcPts val="0"/>
              </a:spcAft>
              <a:buClr>
                <a:schemeClr val="accent2"/>
              </a:buClr>
              <a:buSzPts val="1300"/>
              <a:buChar char="●"/>
              <a:defRPr sz="1300">
                <a:solidFill>
                  <a:schemeClr val="accent2"/>
                </a:solidFill>
              </a:defRPr>
            </a:lvl7pPr>
            <a:lvl8pPr marL="3657600" lvl="7" indent="-311150" rtl="0">
              <a:spcBef>
                <a:spcPts val="1600"/>
              </a:spcBef>
              <a:spcAft>
                <a:spcPts val="0"/>
              </a:spcAft>
              <a:buClr>
                <a:schemeClr val="accent2"/>
              </a:buClr>
              <a:buSzPts val="1300"/>
              <a:buChar char="○"/>
              <a:defRPr sz="1300">
                <a:solidFill>
                  <a:schemeClr val="accent2"/>
                </a:solidFill>
              </a:defRPr>
            </a:lvl8pPr>
            <a:lvl9pPr marL="4114800" lvl="8" indent="-311150" rtl="0">
              <a:spcBef>
                <a:spcPts val="1600"/>
              </a:spcBef>
              <a:spcAft>
                <a:spcPts val="1600"/>
              </a:spcAft>
              <a:buClr>
                <a:schemeClr val="accent2"/>
              </a:buClr>
              <a:buSzPts val="1300"/>
              <a:buChar char="■"/>
              <a:defRPr sz="1300">
                <a:solidFill>
                  <a:schemeClr val="accent2"/>
                </a:solidFill>
              </a:defRPr>
            </a:lvl9pPr>
          </a:lstStyle>
          <a:p>
            <a:endParaRPr/>
          </a:p>
        </p:txBody>
      </p:sp>
      <p:sp>
        <p:nvSpPr>
          <p:cNvPr id="370" name="Google Shape;370;p48"/>
          <p:cNvSpPr txBox="1">
            <a:spLocks noGrp="1"/>
          </p:cNvSpPr>
          <p:nvPr>
            <p:ph type="title"/>
          </p:nvPr>
        </p:nvSpPr>
        <p:spPr>
          <a:xfrm>
            <a:off x="3118950" y="447675"/>
            <a:ext cx="5482800" cy="7272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2"/>
              </a:buClr>
              <a:buSzPts val="2400"/>
              <a:buNone/>
              <a:defRPr sz="24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Quote">
  <p:cSld name="SECTION_HEADER_2">
    <p:bg>
      <p:bgPr>
        <a:solidFill>
          <a:schemeClr val="lt2"/>
        </a:solidFill>
        <a:effectLst/>
      </p:bgPr>
    </p:bg>
    <p:spTree>
      <p:nvGrpSpPr>
        <p:cNvPr id="1" name="Shape 371"/>
        <p:cNvGrpSpPr/>
        <p:nvPr/>
      </p:nvGrpSpPr>
      <p:grpSpPr>
        <a:xfrm>
          <a:off x="0" y="0"/>
          <a:ext cx="0" cy="0"/>
          <a:chOff x="0" y="0"/>
          <a:chExt cx="0" cy="0"/>
        </a:xfrm>
      </p:grpSpPr>
      <p:grpSp>
        <p:nvGrpSpPr>
          <p:cNvPr id="372" name="Google Shape;372;p49"/>
          <p:cNvGrpSpPr/>
          <p:nvPr/>
        </p:nvGrpSpPr>
        <p:grpSpPr>
          <a:xfrm>
            <a:off x="-9525" y="0"/>
            <a:ext cx="9153600" cy="5143507"/>
            <a:chOff x="-9525" y="0"/>
            <a:chExt cx="9153600" cy="5143507"/>
          </a:xfrm>
        </p:grpSpPr>
        <p:sp>
          <p:nvSpPr>
            <p:cNvPr id="373" name="Google Shape;373;p49"/>
            <p:cNvSpPr/>
            <p:nvPr/>
          </p:nvSpPr>
          <p:spPr>
            <a:xfrm rot="5400000">
              <a:off x="4943427"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49"/>
            <p:cNvSpPr/>
            <p:nvPr/>
          </p:nvSpPr>
          <p:spPr>
            <a:xfrm rot="5400000">
              <a:off x="4421313"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49"/>
            <p:cNvSpPr/>
            <p:nvPr/>
          </p:nvSpPr>
          <p:spPr>
            <a:xfrm rot="5400000">
              <a:off x="3964218"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49"/>
            <p:cNvSpPr/>
            <p:nvPr/>
          </p:nvSpPr>
          <p:spPr>
            <a:xfrm rot="5400000">
              <a:off x="3796016"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49"/>
            <p:cNvSpPr/>
            <p:nvPr/>
          </p:nvSpPr>
          <p:spPr>
            <a:xfrm rot="5400000" flipH="1">
              <a:off x="4943427" y="-176347"/>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49"/>
            <p:cNvSpPr/>
            <p:nvPr/>
          </p:nvSpPr>
          <p:spPr>
            <a:xfrm rot="5400000" flipH="1">
              <a:off x="4421313"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49"/>
            <p:cNvSpPr/>
            <p:nvPr/>
          </p:nvSpPr>
          <p:spPr>
            <a:xfrm rot="5400000" flipH="1">
              <a:off x="3964218" y="-108443"/>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49"/>
            <p:cNvSpPr/>
            <p:nvPr/>
          </p:nvSpPr>
          <p:spPr>
            <a:xfrm rot="5400000" flipH="1">
              <a:off x="3796016"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49"/>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49"/>
            <p:cNvSpPr/>
            <p:nvPr/>
          </p:nvSpPr>
          <p:spPr>
            <a:xfrm rot="-5400000">
              <a:off x="7143825" y="-1781175"/>
              <a:ext cx="219000" cy="3781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49"/>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49"/>
            <p:cNvSpPr/>
            <p:nvPr/>
          </p:nvSpPr>
          <p:spPr>
            <a:xfrm rot="5400000">
              <a:off x="1771725" y="-1781250"/>
              <a:ext cx="133200" cy="3695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49"/>
            <p:cNvSpPr/>
            <p:nvPr/>
          </p:nvSpPr>
          <p:spPr>
            <a:xfrm rot="-5400000">
              <a:off x="7143825" y="3143175"/>
              <a:ext cx="219000" cy="3781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49"/>
            <p:cNvSpPr/>
            <p:nvPr/>
          </p:nvSpPr>
          <p:spPr>
            <a:xfrm rot="5400000">
              <a:off x="1771725" y="3229050"/>
              <a:ext cx="133200" cy="3695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7" name="Google Shape;387;p49"/>
          <p:cNvSpPr txBox="1">
            <a:spLocks noGrp="1"/>
          </p:cNvSpPr>
          <p:nvPr>
            <p:ph type="subTitle" idx="1"/>
          </p:nvPr>
        </p:nvSpPr>
        <p:spPr>
          <a:xfrm>
            <a:off x="540000" y="3661950"/>
            <a:ext cx="8064000" cy="41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1800">
                <a:solidFill>
                  <a:schemeClr val="accent2"/>
                </a:solidFill>
                <a:latin typeface="Merriweather"/>
                <a:ea typeface="Merriweather"/>
                <a:cs typeface="Merriweather"/>
                <a:sym typeface="Merriweather"/>
              </a:defRPr>
            </a:lvl1pPr>
            <a:lvl2pPr lvl="1" rtl="0">
              <a:spcBef>
                <a:spcPts val="1600"/>
              </a:spcBef>
              <a:spcAft>
                <a:spcPts val="0"/>
              </a:spcAft>
              <a:buNone/>
              <a:defRPr>
                <a:solidFill>
                  <a:schemeClr val="accent2"/>
                </a:solidFill>
              </a:defRPr>
            </a:lvl2pPr>
            <a:lvl3pPr lvl="2" rtl="0">
              <a:spcBef>
                <a:spcPts val="1600"/>
              </a:spcBef>
              <a:spcAft>
                <a:spcPts val="0"/>
              </a:spcAft>
              <a:buNone/>
              <a:defRPr>
                <a:solidFill>
                  <a:schemeClr val="accent2"/>
                </a:solidFill>
              </a:defRPr>
            </a:lvl3pPr>
            <a:lvl4pPr lvl="3" rtl="0">
              <a:spcBef>
                <a:spcPts val="1600"/>
              </a:spcBef>
              <a:spcAft>
                <a:spcPts val="0"/>
              </a:spcAft>
              <a:buNone/>
              <a:defRPr>
                <a:solidFill>
                  <a:schemeClr val="accent2"/>
                </a:solidFill>
              </a:defRPr>
            </a:lvl4pPr>
            <a:lvl5pPr lvl="4" rtl="0">
              <a:spcBef>
                <a:spcPts val="1600"/>
              </a:spcBef>
              <a:spcAft>
                <a:spcPts val="0"/>
              </a:spcAft>
              <a:buNone/>
              <a:defRPr>
                <a:solidFill>
                  <a:schemeClr val="accent2"/>
                </a:solidFill>
              </a:defRPr>
            </a:lvl5pPr>
            <a:lvl6pPr lvl="5" rtl="0">
              <a:spcBef>
                <a:spcPts val="1600"/>
              </a:spcBef>
              <a:spcAft>
                <a:spcPts val="0"/>
              </a:spcAft>
              <a:buNone/>
              <a:defRPr>
                <a:solidFill>
                  <a:schemeClr val="accent2"/>
                </a:solidFill>
              </a:defRPr>
            </a:lvl6pPr>
            <a:lvl7pPr lvl="6" rtl="0">
              <a:spcBef>
                <a:spcPts val="1600"/>
              </a:spcBef>
              <a:spcAft>
                <a:spcPts val="0"/>
              </a:spcAft>
              <a:buNone/>
              <a:defRPr>
                <a:solidFill>
                  <a:schemeClr val="accent2"/>
                </a:solidFill>
              </a:defRPr>
            </a:lvl7pPr>
            <a:lvl8pPr lvl="7" rtl="0">
              <a:spcBef>
                <a:spcPts val="1600"/>
              </a:spcBef>
              <a:spcAft>
                <a:spcPts val="0"/>
              </a:spcAft>
              <a:buNone/>
              <a:defRPr>
                <a:solidFill>
                  <a:schemeClr val="accent2"/>
                </a:solidFill>
              </a:defRPr>
            </a:lvl8pPr>
            <a:lvl9pPr lvl="8" rtl="0">
              <a:spcBef>
                <a:spcPts val="1600"/>
              </a:spcBef>
              <a:spcAft>
                <a:spcPts val="1600"/>
              </a:spcAft>
              <a:buNone/>
              <a:defRPr>
                <a:solidFill>
                  <a:schemeClr val="accent2"/>
                </a:solidFill>
              </a:defRPr>
            </a:lvl9pPr>
          </a:lstStyle>
          <a:p>
            <a:endParaRPr/>
          </a:p>
        </p:txBody>
      </p:sp>
      <p:sp>
        <p:nvSpPr>
          <p:cNvPr id="388" name="Google Shape;388;p49"/>
          <p:cNvSpPr txBox="1">
            <a:spLocks noGrp="1"/>
          </p:cNvSpPr>
          <p:nvPr>
            <p:ph type="title"/>
          </p:nvPr>
        </p:nvSpPr>
        <p:spPr>
          <a:xfrm>
            <a:off x="1262100" y="2211750"/>
            <a:ext cx="6619800" cy="72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24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Table of Contents">
  <p:cSld name="SECTION_HEADER_1">
    <p:bg>
      <p:bgPr>
        <a:solidFill>
          <a:schemeClr val="accent2"/>
        </a:solidFill>
        <a:effectLst/>
      </p:bgPr>
    </p:bg>
    <p:spTree>
      <p:nvGrpSpPr>
        <p:cNvPr id="1" name="Shape 389"/>
        <p:cNvGrpSpPr/>
        <p:nvPr/>
      </p:nvGrpSpPr>
      <p:grpSpPr>
        <a:xfrm>
          <a:off x="0" y="0"/>
          <a:ext cx="0" cy="0"/>
          <a:chOff x="0" y="0"/>
          <a:chExt cx="0" cy="0"/>
        </a:xfrm>
      </p:grpSpPr>
      <p:sp>
        <p:nvSpPr>
          <p:cNvPr id="390" name="Google Shape;390;p50"/>
          <p:cNvSpPr txBox="1">
            <a:spLocks noGrp="1"/>
          </p:cNvSpPr>
          <p:nvPr>
            <p:ph type="subTitle" idx="1"/>
          </p:nvPr>
        </p:nvSpPr>
        <p:spPr>
          <a:xfrm>
            <a:off x="1243800" y="1548000"/>
            <a:ext cx="2340000" cy="861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lt1"/>
                </a:solidFill>
              </a:defRPr>
            </a:lvl1pPr>
            <a:lvl2pPr lvl="1" rtl="0">
              <a:spcBef>
                <a:spcPts val="1600"/>
              </a:spcBef>
              <a:spcAft>
                <a:spcPts val="0"/>
              </a:spcAft>
              <a:buNone/>
              <a:defRPr>
                <a:solidFill>
                  <a:schemeClr val="lt1"/>
                </a:solidFill>
              </a:defRPr>
            </a:lvl2pPr>
            <a:lvl3pPr lvl="2" rtl="0">
              <a:spcBef>
                <a:spcPts val="1600"/>
              </a:spcBef>
              <a:spcAft>
                <a:spcPts val="0"/>
              </a:spcAft>
              <a:buNone/>
              <a:defRPr>
                <a:solidFill>
                  <a:schemeClr val="lt1"/>
                </a:solidFill>
              </a:defRPr>
            </a:lvl3pPr>
            <a:lvl4pPr lvl="3" rtl="0">
              <a:spcBef>
                <a:spcPts val="1600"/>
              </a:spcBef>
              <a:spcAft>
                <a:spcPts val="0"/>
              </a:spcAft>
              <a:buNone/>
              <a:defRPr>
                <a:solidFill>
                  <a:schemeClr val="lt1"/>
                </a:solidFill>
              </a:defRPr>
            </a:lvl4pPr>
            <a:lvl5pPr lvl="4" rtl="0">
              <a:spcBef>
                <a:spcPts val="1600"/>
              </a:spcBef>
              <a:spcAft>
                <a:spcPts val="0"/>
              </a:spcAft>
              <a:buNone/>
              <a:defRPr>
                <a:solidFill>
                  <a:schemeClr val="lt1"/>
                </a:solidFill>
              </a:defRPr>
            </a:lvl5pPr>
            <a:lvl6pPr lvl="5" rtl="0">
              <a:spcBef>
                <a:spcPts val="1600"/>
              </a:spcBef>
              <a:spcAft>
                <a:spcPts val="0"/>
              </a:spcAft>
              <a:buNone/>
              <a:defRPr>
                <a:solidFill>
                  <a:schemeClr val="lt1"/>
                </a:solidFill>
              </a:defRPr>
            </a:lvl6pPr>
            <a:lvl7pPr lvl="6" rtl="0">
              <a:spcBef>
                <a:spcPts val="1600"/>
              </a:spcBef>
              <a:spcAft>
                <a:spcPts val="0"/>
              </a:spcAft>
              <a:buNone/>
              <a:defRPr>
                <a:solidFill>
                  <a:schemeClr val="lt1"/>
                </a:solidFill>
              </a:defRPr>
            </a:lvl7pPr>
            <a:lvl8pPr lvl="7" rtl="0">
              <a:spcBef>
                <a:spcPts val="1600"/>
              </a:spcBef>
              <a:spcAft>
                <a:spcPts val="0"/>
              </a:spcAft>
              <a:buNone/>
              <a:defRPr>
                <a:solidFill>
                  <a:schemeClr val="lt1"/>
                </a:solidFill>
              </a:defRPr>
            </a:lvl8pPr>
            <a:lvl9pPr lvl="8" rtl="0">
              <a:spcBef>
                <a:spcPts val="1600"/>
              </a:spcBef>
              <a:spcAft>
                <a:spcPts val="1600"/>
              </a:spcAft>
              <a:buNone/>
              <a:defRPr>
                <a:solidFill>
                  <a:schemeClr val="lt1"/>
                </a:solidFill>
              </a:defRPr>
            </a:lvl9pPr>
          </a:lstStyle>
          <a:p>
            <a:endParaRPr/>
          </a:p>
        </p:txBody>
      </p:sp>
      <p:sp>
        <p:nvSpPr>
          <p:cNvPr id="391" name="Google Shape;391;p50"/>
          <p:cNvSpPr txBox="1">
            <a:spLocks noGrp="1"/>
          </p:cNvSpPr>
          <p:nvPr>
            <p:ph type="title"/>
          </p:nvPr>
        </p:nvSpPr>
        <p:spPr>
          <a:xfrm>
            <a:off x="1243800" y="1030175"/>
            <a:ext cx="2520000" cy="720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392" name="Google Shape;392;p50"/>
          <p:cNvSpPr txBox="1">
            <a:spLocks noGrp="1"/>
          </p:cNvSpPr>
          <p:nvPr>
            <p:ph type="title" idx="2" hasCustomPrompt="1"/>
          </p:nvPr>
        </p:nvSpPr>
        <p:spPr>
          <a:xfrm>
            <a:off x="314700" y="1141175"/>
            <a:ext cx="10815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600">
                <a:solidFill>
                  <a:schemeClr val="accent5"/>
                </a:solidFill>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393" name="Google Shape;393;p50"/>
          <p:cNvSpPr txBox="1">
            <a:spLocks noGrp="1"/>
          </p:cNvSpPr>
          <p:nvPr>
            <p:ph type="subTitle" idx="3"/>
          </p:nvPr>
        </p:nvSpPr>
        <p:spPr>
          <a:xfrm>
            <a:off x="1243800" y="3475375"/>
            <a:ext cx="2340000" cy="861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lt1"/>
                </a:solidFill>
              </a:defRPr>
            </a:lvl1pPr>
            <a:lvl2pPr lvl="1" rtl="0">
              <a:spcBef>
                <a:spcPts val="1600"/>
              </a:spcBef>
              <a:spcAft>
                <a:spcPts val="0"/>
              </a:spcAft>
              <a:buNone/>
              <a:defRPr>
                <a:solidFill>
                  <a:schemeClr val="lt1"/>
                </a:solidFill>
              </a:defRPr>
            </a:lvl2pPr>
            <a:lvl3pPr lvl="2" rtl="0">
              <a:spcBef>
                <a:spcPts val="1600"/>
              </a:spcBef>
              <a:spcAft>
                <a:spcPts val="0"/>
              </a:spcAft>
              <a:buNone/>
              <a:defRPr>
                <a:solidFill>
                  <a:schemeClr val="lt1"/>
                </a:solidFill>
              </a:defRPr>
            </a:lvl3pPr>
            <a:lvl4pPr lvl="3" rtl="0">
              <a:spcBef>
                <a:spcPts val="1600"/>
              </a:spcBef>
              <a:spcAft>
                <a:spcPts val="0"/>
              </a:spcAft>
              <a:buNone/>
              <a:defRPr>
                <a:solidFill>
                  <a:schemeClr val="lt1"/>
                </a:solidFill>
              </a:defRPr>
            </a:lvl4pPr>
            <a:lvl5pPr lvl="4" rtl="0">
              <a:spcBef>
                <a:spcPts val="1600"/>
              </a:spcBef>
              <a:spcAft>
                <a:spcPts val="0"/>
              </a:spcAft>
              <a:buNone/>
              <a:defRPr>
                <a:solidFill>
                  <a:schemeClr val="lt1"/>
                </a:solidFill>
              </a:defRPr>
            </a:lvl5pPr>
            <a:lvl6pPr lvl="5" rtl="0">
              <a:spcBef>
                <a:spcPts val="1600"/>
              </a:spcBef>
              <a:spcAft>
                <a:spcPts val="0"/>
              </a:spcAft>
              <a:buNone/>
              <a:defRPr>
                <a:solidFill>
                  <a:schemeClr val="lt1"/>
                </a:solidFill>
              </a:defRPr>
            </a:lvl6pPr>
            <a:lvl7pPr lvl="6" rtl="0">
              <a:spcBef>
                <a:spcPts val="1600"/>
              </a:spcBef>
              <a:spcAft>
                <a:spcPts val="0"/>
              </a:spcAft>
              <a:buNone/>
              <a:defRPr>
                <a:solidFill>
                  <a:schemeClr val="lt1"/>
                </a:solidFill>
              </a:defRPr>
            </a:lvl7pPr>
            <a:lvl8pPr lvl="7" rtl="0">
              <a:spcBef>
                <a:spcPts val="1600"/>
              </a:spcBef>
              <a:spcAft>
                <a:spcPts val="0"/>
              </a:spcAft>
              <a:buNone/>
              <a:defRPr>
                <a:solidFill>
                  <a:schemeClr val="lt1"/>
                </a:solidFill>
              </a:defRPr>
            </a:lvl8pPr>
            <a:lvl9pPr lvl="8" rtl="0">
              <a:spcBef>
                <a:spcPts val="1600"/>
              </a:spcBef>
              <a:spcAft>
                <a:spcPts val="1600"/>
              </a:spcAft>
              <a:buNone/>
              <a:defRPr>
                <a:solidFill>
                  <a:schemeClr val="lt1"/>
                </a:solidFill>
              </a:defRPr>
            </a:lvl9pPr>
          </a:lstStyle>
          <a:p>
            <a:endParaRPr/>
          </a:p>
        </p:txBody>
      </p:sp>
      <p:sp>
        <p:nvSpPr>
          <p:cNvPr id="394" name="Google Shape;394;p50"/>
          <p:cNvSpPr txBox="1">
            <a:spLocks noGrp="1"/>
          </p:cNvSpPr>
          <p:nvPr>
            <p:ph type="title" idx="4"/>
          </p:nvPr>
        </p:nvSpPr>
        <p:spPr>
          <a:xfrm>
            <a:off x="1243800" y="2957550"/>
            <a:ext cx="2520000" cy="720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395" name="Google Shape;395;p50"/>
          <p:cNvSpPr txBox="1">
            <a:spLocks noGrp="1"/>
          </p:cNvSpPr>
          <p:nvPr>
            <p:ph type="title" idx="5" hasCustomPrompt="1"/>
          </p:nvPr>
        </p:nvSpPr>
        <p:spPr>
          <a:xfrm>
            <a:off x="314700" y="3068550"/>
            <a:ext cx="10815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600">
                <a:solidFill>
                  <a:schemeClr val="accent5"/>
                </a:solidFill>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396" name="Google Shape;396;p50"/>
          <p:cNvSpPr txBox="1">
            <a:spLocks noGrp="1"/>
          </p:cNvSpPr>
          <p:nvPr>
            <p:ph type="subTitle" idx="6"/>
          </p:nvPr>
        </p:nvSpPr>
        <p:spPr>
          <a:xfrm>
            <a:off x="5769300" y="1548000"/>
            <a:ext cx="2340000" cy="861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lt1"/>
                </a:solidFill>
              </a:defRPr>
            </a:lvl1pPr>
            <a:lvl2pPr lvl="1" rtl="0">
              <a:spcBef>
                <a:spcPts val="1600"/>
              </a:spcBef>
              <a:spcAft>
                <a:spcPts val="0"/>
              </a:spcAft>
              <a:buNone/>
              <a:defRPr>
                <a:solidFill>
                  <a:schemeClr val="lt1"/>
                </a:solidFill>
              </a:defRPr>
            </a:lvl2pPr>
            <a:lvl3pPr lvl="2" rtl="0">
              <a:spcBef>
                <a:spcPts val="1600"/>
              </a:spcBef>
              <a:spcAft>
                <a:spcPts val="0"/>
              </a:spcAft>
              <a:buNone/>
              <a:defRPr>
                <a:solidFill>
                  <a:schemeClr val="lt1"/>
                </a:solidFill>
              </a:defRPr>
            </a:lvl3pPr>
            <a:lvl4pPr lvl="3" rtl="0">
              <a:spcBef>
                <a:spcPts val="1600"/>
              </a:spcBef>
              <a:spcAft>
                <a:spcPts val="0"/>
              </a:spcAft>
              <a:buNone/>
              <a:defRPr>
                <a:solidFill>
                  <a:schemeClr val="lt1"/>
                </a:solidFill>
              </a:defRPr>
            </a:lvl4pPr>
            <a:lvl5pPr lvl="4" rtl="0">
              <a:spcBef>
                <a:spcPts val="1600"/>
              </a:spcBef>
              <a:spcAft>
                <a:spcPts val="0"/>
              </a:spcAft>
              <a:buNone/>
              <a:defRPr>
                <a:solidFill>
                  <a:schemeClr val="lt1"/>
                </a:solidFill>
              </a:defRPr>
            </a:lvl5pPr>
            <a:lvl6pPr lvl="5" rtl="0">
              <a:spcBef>
                <a:spcPts val="1600"/>
              </a:spcBef>
              <a:spcAft>
                <a:spcPts val="0"/>
              </a:spcAft>
              <a:buNone/>
              <a:defRPr>
                <a:solidFill>
                  <a:schemeClr val="lt1"/>
                </a:solidFill>
              </a:defRPr>
            </a:lvl6pPr>
            <a:lvl7pPr lvl="6" rtl="0">
              <a:spcBef>
                <a:spcPts val="1600"/>
              </a:spcBef>
              <a:spcAft>
                <a:spcPts val="0"/>
              </a:spcAft>
              <a:buNone/>
              <a:defRPr>
                <a:solidFill>
                  <a:schemeClr val="lt1"/>
                </a:solidFill>
              </a:defRPr>
            </a:lvl7pPr>
            <a:lvl8pPr lvl="7" rtl="0">
              <a:spcBef>
                <a:spcPts val="1600"/>
              </a:spcBef>
              <a:spcAft>
                <a:spcPts val="0"/>
              </a:spcAft>
              <a:buNone/>
              <a:defRPr>
                <a:solidFill>
                  <a:schemeClr val="lt1"/>
                </a:solidFill>
              </a:defRPr>
            </a:lvl8pPr>
            <a:lvl9pPr lvl="8" rtl="0">
              <a:spcBef>
                <a:spcPts val="1600"/>
              </a:spcBef>
              <a:spcAft>
                <a:spcPts val="1600"/>
              </a:spcAft>
              <a:buNone/>
              <a:defRPr>
                <a:solidFill>
                  <a:schemeClr val="lt1"/>
                </a:solidFill>
              </a:defRPr>
            </a:lvl9pPr>
          </a:lstStyle>
          <a:p>
            <a:endParaRPr/>
          </a:p>
        </p:txBody>
      </p:sp>
      <p:sp>
        <p:nvSpPr>
          <p:cNvPr id="397" name="Google Shape;397;p50"/>
          <p:cNvSpPr txBox="1">
            <a:spLocks noGrp="1"/>
          </p:cNvSpPr>
          <p:nvPr>
            <p:ph type="title" idx="7"/>
          </p:nvPr>
        </p:nvSpPr>
        <p:spPr>
          <a:xfrm>
            <a:off x="5769300" y="1030175"/>
            <a:ext cx="2520000" cy="720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398" name="Google Shape;398;p50"/>
          <p:cNvSpPr txBox="1">
            <a:spLocks noGrp="1"/>
          </p:cNvSpPr>
          <p:nvPr>
            <p:ph type="title" idx="8" hasCustomPrompt="1"/>
          </p:nvPr>
        </p:nvSpPr>
        <p:spPr>
          <a:xfrm>
            <a:off x="4840200" y="1141175"/>
            <a:ext cx="10815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600">
                <a:solidFill>
                  <a:schemeClr val="accent5"/>
                </a:solidFill>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399" name="Google Shape;399;p50"/>
          <p:cNvSpPr txBox="1">
            <a:spLocks noGrp="1"/>
          </p:cNvSpPr>
          <p:nvPr>
            <p:ph type="subTitle" idx="9"/>
          </p:nvPr>
        </p:nvSpPr>
        <p:spPr>
          <a:xfrm>
            <a:off x="5769300" y="3475375"/>
            <a:ext cx="2340000" cy="861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lt1"/>
                </a:solidFill>
              </a:defRPr>
            </a:lvl1pPr>
            <a:lvl2pPr lvl="1" rtl="0">
              <a:spcBef>
                <a:spcPts val="1600"/>
              </a:spcBef>
              <a:spcAft>
                <a:spcPts val="0"/>
              </a:spcAft>
              <a:buNone/>
              <a:defRPr>
                <a:solidFill>
                  <a:schemeClr val="lt1"/>
                </a:solidFill>
              </a:defRPr>
            </a:lvl2pPr>
            <a:lvl3pPr lvl="2" rtl="0">
              <a:spcBef>
                <a:spcPts val="1600"/>
              </a:spcBef>
              <a:spcAft>
                <a:spcPts val="0"/>
              </a:spcAft>
              <a:buNone/>
              <a:defRPr>
                <a:solidFill>
                  <a:schemeClr val="lt1"/>
                </a:solidFill>
              </a:defRPr>
            </a:lvl3pPr>
            <a:lvl4pPr lvl="3" rtl="0">
              <a:spcBef>
                <a:spcPts val="1600"/>
              </a:spcBef>
              <a:spcAft>
                <a:spcPts val="0"/>
              </a:spcAft>
              <a:buNone/>
              <a:defRPr>
                <a:solidFill>
                  <a:schemeClr val="lt1"/>
                </a:solidFill>
              </a:defRPr>
            </a:lvl4pPr>
            <a:lvl5pPr lvl="4" rtl="0">
              <a:spcBef>
                <a:spcPts val="1600"/>
              </a:spcBef>
              <a:spcAft>
                <a:spcPts val="0"/>
              </a:spcAft>
              <a:buNone/>
              <a:defRPr>
                <a:solidFill>
                  <a:schemeClr val="lt1"/>
                </a:solidFill>
              </a:defRPr>
            </a:lvl5pPr>
            <a:lvl6pPr lvl="5" rtl="0">
              <a:spcBef>
                <a:spcPts val="1600"/>
              </a:spcBef>
              <a:spcAft>
                <a:spcPts val="0"/>
              </a:spcAft>
              <a:buNone/>
              <a:defRPr>
                <a:solidFill>
                  <a:schemeClr val="lt1"/>
                </a:solidFill>
              </a:defRPr>
            </a:lvl6pPr>
            <a:lvl7pPr lvl="6" rtl="0">
              <a:spcBef>
                <a:spcPts val="1600"/>
              </a:spcBef>
              <a:spcAft>
                <a:spcPts val="0"/>
              </a:spcAft>
              <a:buNone/>
              <a:defRPr>
                <a:solidFill>
                  <a:schemeClr val="lt1"/>
                </a:solidFill>
              </a:defRPr>
            </a:lvl7pPr>
            <a:lvl8pPr lvl="7" rtl="0">
              <a:spcBef>
                <a:spcPts val="1600"/>
              </a:spcBef>
              <a:spcAft>
                <a:spcPts val="0"/>
              </a:spcAft>
              <a:buNone/>
              <a:defRPr>
                <a:solidFill>
                  <a:schemeClr val="lt1"/>
                </a:solidFill>
              </a:defRPr>
            </a:lvl8pPr>
            <a:lvl9pPr lvl="8" rtl="0">
              <a:spcBef>
                <a:spcPts val="1600"/>
              </a:spcBef>
              <a:spcAft>
                <a:spcPts val="1600"/>
              </a:spcAft>
              <a:buNone/>
              <a:defRPr>
                <a:solidFill>
                  <a:schemeClr val="lt1"/>
                </a:solidFill>
              </a:defRPr>
            </a:lvl9pPr>
          </a:lstStyle>
          <a:p>
            <a:endParaRPr/>
          </a:p>
        </p:txBody>
      </p:sp>
      <p:sp>
        <p:nvSpPr>
          <p:cNvPr id="400" name="Google Shape;400;p50"/>
          <p:cNvSpPr txBox="1">
            <a:spLocks noGrp="1"/>
          </p:cNvSpPr>
          <p:nvPr>
            <p:ph type="title" idx="13"/>
          </p:nvPr>
        </p:nvSpPr>
        <p:spPr>
          <a:xfrm>
            <a:off x="5769300" y="2957550"/>
            <a:ext cx="2520000" cy="720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grpSp>
        <p:nvGrpSpPr>
          <p:cNvPr id="401" name="Google Shape;401;p50"/>
          <p:cNvGrpSpPr/>
          <p:nvPr/>
        </p:nvGrpSpPr>
        <p:grpSpPr>
          <a:xfrm>
            <a:off x="-9600" y="0"/>
            <a:ext cx="9153675" cy="5143507"/>
            <a:chOff x="-9600" y="0"/>
            <a:chExt cx="9153675" cy="5143507"/>
          </a:xfrm>
        </p:grpSpPr>
        <p:sp>
          <p:nvSpPr>
            <p:cNvPr id="402" name="Google Shape;402;p50"/>
            <p:cNvSpPr/>
            <p:nvPr/>
          </p:nvSpPr>
          <p:spPr>
            <a:xfrm rot="5400000">
              <a:off x="8453186"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50"/>
            <p:cNvSpPr/>
            <p:nvPr/>
          </p:nvSpPr>
          <p:spPr>
            <a:xfrm rot="5400000">
              <a:off x="7931072"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50"/>
            <p:cNvSpPr/>
            <p:nvPr/>
          </p:nvSpPr>
          <p:spPr>
            <a:xfrm rot="5400000">
              <a:off x="7473977"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50"/>
            <p:cNvSpPr/>
            <p:nvPr/>
          </p:nvSpPr>
          <p:spPr>
            <a:xfrm rot="5400000">
              <a:off x="7305775"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50"/>
            <p:cNvSpPr/>
            <p:nvPr/>
          </p:nvSpPr>
          <p:spPr>
            <a:xfrm rot="5400000" flipH="1">
              <a:off x="1433661" y="-176347"/>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50"/>
            <p:cNvSpPr/>
            <p:nvPr/>
          </p:nvSpPr>
          <p:spPr>
            <a:xfrm rot="5400000" flipH="1">
              <a:off x="911547"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50"/>
            <p:cNvSpPr/>
            <p:nvPr/>
          </p:nvSpPr>
          <p:spPr>
            <a:xfrm rot="5400000" flipH="1">
              <a:off x="454452" y="-108443"/>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50"/>
            <p:cNvSpPr/>
            <p:nvPr/>
          </p:nvSpPr>
          <p:spPr>
            <a:xfrm rot="5400000" flipH="1">
              <a:off x="286250"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0" name="Google Shape;410;p50"/>
            <p:cNvGrpSpPr/>
            <p:nvPr/>
          </p:nvGrpSpPr>
          <p:grpSpPr>
            <a:xfrm>
              <a:off x="-9600" y="0"/>
              <a:ext cx="9153675" cy="5143500"/>
              <a:chOff x="-9600" y="0"/>
              <a:chExt cx="9153675" cy="5143500"/>
            </a:xfrm>
          </p:grpSpPr>
          <p:sp>
            <p:nvSpPr>
              <p:cNvPr id="411" name="Google Shape;411;p50"/>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50"/>
              <p:cNvSpPr/>
              <p:nvPr/>
            </p:nvSpPr>
            <p:spPr>
              <a:xfrm rot="5400000">
                <a:off x="3529050" y="1471650"/>
                <a:ext cx="133200" cy="7210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50"/>
              <p:cNvSpPr/>
              <p:nvPr/>
            </p:nvSpPr>
            <p:spPr>
              <a:xfrm rot="-5400000">
                <a:off x="5391225" y="-3533775"/>
                <a:ext cx="219000" cy="72867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50"/>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15" name="Google Shape;415;p50"/>
          <p:cNvSpPr txBox="1">
            <a:spLocks noGrp="1"/>
          </p:cNvSpPr>
          <p:nvPr>
            <p:ph type="title" idx="14" hasCustomPrompt="1"/>
          </p:nvPr>
        </p:nvSpPr>
        <p:spPr>
          <a:xfrm>
            <a:off x="4840200" y="3068550"/>
            <a:ext cx="10815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600">
                <a:solidFill>
                  <a:schemeClr val="accent5"/>
                </a:solidFill>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Long Text">
  <p:cSld name="SECTION_HEADER_1_3">
    <p:bg>
      <p:bgPr>
        <a:solidFill>
          <a:schemeClr val="accent2"/>
        </a:solidFill>
        <a:effectLst/>
      </p:bgPr>
    </p:bg>
    <p:spTree>
      <p:nvGrpSpPr>
        <p:cNvPr id="1" name="Shape 416"/>
        <p:cNvGrpSpPr/>
        <p:nvPr/>
      </p:nvGrpSpPr>
      <p:grpSpPr>
        <a:xfrm>
          <a:off x="0" y="0"/>
          <a:ext cx="0" cy="0"/>
          <a:chOff x="0" y="0"/>
          <a:chExt cx="0" cy="0"/>
        </a:xfrm>
      </p:grpSpPr>
      <p:grpSp>
        <p:nvGrpSpPr>
          <p:cNvPr id="417" name="Google Shape;417;p51"/>
          <p:cNvGrpSpPr/>
          <p:nvPr/>
        </p:nvGrpSpPr>
        <p:grpSpPr>
          <a:xfrm>
            <a:off x="-9675" y="0"/>
            <a:ext cx="9153675" cy="5143501"/>
            <a:chOff x="-9675" y="0"/>
            <a:chExt cx="9153675" cy="5143501"/>
          </a:xfrm>
        </p:grpSpPr>
        <p:sp>
          <p:nvSpPr>
            <p:cNvPr id="418" name="Google Shape;418;p51"/>
            <p:cNvSpPr/>
            <p:nvPr/>
          </p:nvSpPr>
          <p:spPr>
            <a:xfrm rot="-5400000" flipH="1">
              <a:off x="166826" y="4452688"/>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51"/>
            <p:cNvSpPr/>
            <p:nvPr/>
          </p:nvSpPr>
          <p:spPr>
            <a:xfrm rot="-5400000" flipH="1">
              <a:off x="688936" y="4452679"/>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51"/>
            <p:cNvSpPr/>
            <p:nvPr/>
          </p:nvSpPr>
          <p:spPr>
            <a:xfrm rot="-5400000" flipH="1">
              <a:off x="1364368" y="4738935"/>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51"/>
            <p:cNvSpPr/>
            <p:nvPr/>
          </p:nvSpPr>
          <p:spPr>
            <a:xfrm rot="-5400000" flipH="1">
              <a:off x="1316636" y="4342782"/>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51"/>
            <p:cNvSpPr/>
            <p:nvPr/>
          </p:nvSpPr>
          <p:spPr>
            <a:xfrm rot="-5400000">
              <a:off x="7186294" y="-176348"/>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51"/>
            <p:cNvSpPr/>
            <p:nvPr/>
          </p:nvSpPr>
          <p:spPr>
            <a:xfrm rot="-5400000">
              <a:off x="7708404"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51"/>
            <p:cNvSpPr/>
            <p:nvPr/>
          </p:nvSpPr>
          <p:spPr>
            <a:xfrm rot="-5400000">
              <a:off x="8383836" y="-108444"/>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51"/>
            <p:cNvSpPr/>
            <p:nvPr/>
          </p:nvSpPr>
          <p:spPr>
            <a:xfrm rot="-5400000">
              <a:off x="8336103"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6" name="Google Shape;426;p51"/>
            <p:cNvGrpSpPr/>
            <p:nvPr/>
          </p:nvGrpSpPr>
          <p:grpSpPr>
            <a:xfrm flipH="1">
              <a:off x="-9675" y="0"/>
              <a:ext cx="9153675" cy="5143500"/>
              <a:chOff x="-9600" y="0"/>
              <a:chExt cx="9153675" cy="5143500"/>
            </a:xfrm>
          </p:grpSpPr>
          <p:sp>
            <p:nvSpPr>
              <p:cNvPr id="427" name="Google Shape;427;p51"/>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51"/>
              <p:cNvSpPr/>
              <p:nvPr/>
            </p:nvSpPr>
            <p:spPr>
              <a:xfrm rot="5400000">
                <a:off x="3529050" y="1471650"/>
                <a:ext cx="133200" cy="7210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51"/>
              <p:cNvSpPr/>
              <p:nvPr/>
            </p:nvSpPr>
            <p:spPr>
              <a:xfrm rot="-5400000">
                <a:off x="5391225" y="-3533775"/>
                <a:ext cx="219000" cy="72867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51"/>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31" name="Google Shape;431;p51"/>
          <p:cNvSpPr txBox="1">
            <a:spLocks noGrp="1"/>
          </p:cNvSpPr>
          <p:nvPr>
            <p:ph type="title"/>
          </p:nvPr>
        </p:nvSpPr>
        <p:spPr>
          <a:xfrm>
            <a:off x="545225" y="457200"/>
            <a:ext cx="5484300" cy="7272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2400"/>
              <a:buNone/>
              <a:defRPr sz="24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lt2"/>
        </a:solidFill>
        <a:effectLst/>
      </p:bgPr>
    </p:bg>
    <p:spTree>
      <p:nvGrpSpPr>
        <p:cNvPr id="1" name="Shape 34"/>
        <p:cNvGrpSpPr/>
        <p:nvPr/>
      </p:nvGrpSpPr>
      <p:grpSpPr>
        <a:xfrm>
          <a:off x="0" y="0"/>
          <a:ext cx="0" cy="0"/>
          <a:chOff x="0" y="0"/>
          <a:chExt cx="0" cy="0"/>
        </a:xfrm>
      </p:grpSpPr>
      <p:pic>
        <p:nvPicPr>
          <p:cNvPr id="35" name="Google Shape;35;p6"/>
          <p:cNvPicPr preferRelativeResize="0"/>
          <p:nvPr/>
        </p:nvPicPr>
        <p:blipFill>
          <a:blip r:embed="rId2">
            <a:alphaModFix amt="75000"/>
          </a:blip>
          <a:stretch>
            <a:fillRect/>
          </a:stretch>
        </p:blipFill>
        <p:spPr>
          <a:xfrm>
            <a:off x="0" y="0"/>
            <a:ext cx="2060450" cy="1984276"/>
          </a:xfrm>
          <a:prstGeom prst="rect">
            <a:avLst/>
          </a:prstGeom>
          <a:noFill/>
          <a:ln>
            <a:noFill/>
          </a:ln>
        </p:spPr>
      </p:pic>
      <p:pic>
        <p:nvPicPr>
          <p:cNvPr id="36" name="Google Shape;36;p6"/>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sp>
        <p:nvSpPr>
          <p:cNvPr id="37" name="Google Shape;37;p6"/>
          <p:cNvSpPr txBox="1">
            <a:spLocks noGrp="1"/>
          </p:cNvSpPr>
          <p:nvPr>
            <p:ph type="title"/>
          </p:nvPr>
        </p:nvSpPr>
        <p:spPr>
          <a:xfrm>
            <a:off x="714125" y="546825"/>
            <a:ext cx="7716000" cy="365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38" name="Google Shape;38;p6"/>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Title + 4 columns">
  <p:cSld name="SECTION_HEADER_1_2">
    <p:bg>
      <p:bgPr>
        <a:solidFill>
          <a:schemeClr val="accent2"/>
        </a:solidFill>
        <a:effectLst/>
      </p:bgPr>
    </p:bg>
    <p:spTree>
      <p:nvGrpSpPr>
        <p:cNvPr id="1" name="Shape 432"/>
        <p:cNvGrpSpPr/>
        <p:nvPr/>
      </p:nvGrpSpPr>
      <p:grpSpPr>
        <a:xfrm>
          <a:off x="0" y="0"/>
          <a:ext cx="0" cy="0"/>
          <a:chOff x="0" y="0"/>
          <a:chExt cx="0" cy="0"/>
        </a:xfrm>
      </p:grpSpPr>
      <p:grpSp>
        <p:nvGrpSpPr>
          <p:cNvPr id="433" name="Google Shape;433;p52"/>
          <p:cNvGrpSpPr/>
          <p:nvPr/>
        </p:nvGrpSpPr>
        <p:grpSpPr>
          <a:xfrm>
            <a:off x="-9600" y="0"/>
            <a:ext cx="9169550" cy="5143500"/>
            <a:chOff x="-9600" y="0"/>
            <a:chExt cx="9169550" cy="5143500"/>
          </a:xfrm>
        </p:grpSpPr>
        <p:sp>
          <p:nvSpPr>
            <p:cNvPr id="434" name="Google Shape;434;p52"/>
            <p:cNvSpPr/>
            <p:nvPr/>
          </p:nvSpPr>
          <p:spPr>
            <a:xfrm rot="5400000" flipH="1">
              <a:off x="1433569" y="-176348"/>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52"/>
            <p:cNvSpPr/>
            <p:nvPr/>
          </p:nvSpPr>
          <p:spPr>
            <a:xfrm rot="5400000" flipH="1">
              <a:off x="911459"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52"/>
            <p:cNvSpPr/>
            <p:nvPr/>
          </p:nvSpPr>
          <p:spPr>
            <a:xfrm rot="5400000" flipH="1">
              <a:off x="454370" y="-108444"/>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52"/>
            <p:cNvSpPr/>
            <p:nvPr/>
          </p:nvSpPr>
          <p:spPr>
            <a:xfrm rot="5400000" flipH="1">
              <a:off x="286166"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52"/>
            <p:cNvSpPr/>
            <p:nvPr/>
          </p:nvSpPr>
          <p:spPr>
            <a:xfrm>
              <a:off x="-9600" y="0"/>
              <a:ext cx="1332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52"/>
            <p:cNvSpPr/>
            <p:nvPr/>
          </p:nvSpPr>
          <p:spPr>
            <a:xfrm rot="5400000">
              <a:off x="4508600" y="492150"/>
              <a:ext cx="133200" cy="9169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52"/>
            <p:cNvSpPr/>
            <p:nvPr/>
          </p:nvSpPr>
          <p:spPr>
            <a:xfrm rot="-5400000">
              <a:off x="5391150" y="-3533775"/>
              <a:ext cx="219000" cy="72867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52"/>
            <p:cNvSpPr/>
            <p:nvPr/>
          </p:nvSpPr>
          <p:spPr>
            <a:xfrm>
              <a:off x="8924925"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2" name="Google Shape;442;p52"/>
          <p:cNvSpPr/>
          <p:nvPr/>
        </p:nvSpPr>
        <p:spPr>
          <a:xfrm>
            <a:off x="3625400" y="0"/>
            <a:ext cx="1893300" cy="51435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52"/>
          <p:cNvSpPr txBox="1">
            <a:spLocks noGrp="1"/>
          </p:cNvSpPr>
          <p:nvPr>
            <p:ph type="subTitle" idx="1"/>
          </p:nvPr>
        </p:nvSpPr>
        <p:spPr>
          <a:xfrm>
            <a:off x="1091400" y="1319400"/>
            <a:ext cx="1800000" cy="861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lt1"/>
                </a:solidFill>
              </a:defRPr>
            </a:lvl1pPr>
            <a:lvl2pPr lvl="1" rtl="0">
              <a:spcBef>
                <a:spcPts val="1600"/>
              </a:spcBef>
              <a:spcAft>
                <a:spcPts val="0"/>
              </a:spcAft>
              <a:buNone/>
              <a:defRPr>
                <a:solidFill>
                  <a:schemeClr val="lt1"/>
                </a:solidFill>
              </a:defRPr>
            </a:lvl2pPr>
            <a:lvl3pPr lvl="2" rtl="0">
              <a:spcBef>
                <a:spcPts val="1600"/>
              </a:spcBef>
              <a:spcAft>
                <a:spcPts val="0"/>
              </a:spcAft>
              <a:buNone/>
              <a:defRPr>
                <a:solidFill>
                  <a:schemeClr val="lt1"/>
                </a:solidFill>
              </a:defRPr>
            </a:lvl3pPr>
            <a:lvl4pPr lvl="3" rtl="0">
              <a:spcBef>
                <a:spcPts val="1600"/>
              </a:spcBef>
              <a:spcAft>
                <a:spcPts val="0"/>
              </a:spcAft>
              <a:buNone/>
              <a:defRPr>
                <a:solidFill>
                  <a:schemeClr val="lt1"/>
                </a:solidFill>
              </a:defRPr>
            </a:lvl4pPr>
            <a:lvl5pPr lvl="4" rtl="0">
              <a:spcBef>
                <a:spcPts val="1600"/>
              </a:spcBef>
              <a:spcAft>
                <a:spcPts val="0"/>
              </a:spcAft>
              <a:buNone/>
              <a:defRPr>
                <a:solidFill>
                  <a:schemeClr val="lt1"/>
                </a:solidFill>
              </a:defRPr>
            </a:lvl5pPr>
            <a:lvl6pPr lvl="5" rtl="0">
              <a:spcBef>
                <a:spcPts val="1600"/>
              </a:spcBef>
              <a:spcAft>
                <a:spcPts val="0"/>
              </a:spcAft>
              <a:buNone/>
              <a:defRPr>
                <a:solidFill>
                  <a:schemeClr val="lt1"/>
                </a:solidFill>
              </a:defRPr>
            </a:lvl6pPr>
            <a:lvl7pPr lvl="6" rtl="0">
              <a:spcBef>
                <a:spcPts val="1600"/>
              </a:spcBef>
              <a:spcAft>
                <a:spcPts val="0"/>
              </a:spcAft>
              <a:buNone/>
              <a:defRPr>
                <a:solidFill>
                  <a:schemeClr val="lt1"/>
                </a:solidFill>
              </a:defRPr>
            </a:lvl7pPr>
            <a:lvl8pPr lvl="7" rtl="0">
              <a:spcBef>
                <a:spcPts val="1600"/>
              </a:spcBef>
              <a:spcAft>
                <a:spcPts val="0"/>
              </a:spcAft>
              <a:buNone/>
              <a:defRPr>
                <a:solidFill>
                  <a:schemeClr val="lt1"/>
                </a:solidFill>
              </a:defRPr>
            </a:lvl8pPr>
            <a:lvl9pPr lvl="8" rtl="0">
              <a:spcBef>
                <a:spcPts val="1600"/>
              </a:spcBef>
              <a:spcAft>
                <a:spcPts val="1600"/>
              </a:spcAft>
              <a:buNone/>
              <a:defRPr>
                <a:solidFill>
                  <a:schemeClr val="lt1"/>
                </a:solidFill>
              </a:defRPr>
            </a:lvl9pPr>
          </a:lstStyle>
          <a:p>
            <a:endParaRPr/>
          </a:p>
        </p:txBody>
      </p:sp>
      <p:sp>
        <p:nvSpPr>
          <p:cNvPr id="444" name="Google Shape;444;p52"/>
          <p:cNvSpPr txBox="1">
            <a:spLocks noGrp="1"/>
          </p:cNvSpPr>
          <p:nvPr>
            <p:ph type="title"/>
          </p:nvPr>
        </p:nvSpPr>
        <p:spPr>
          <a:xfrm>
            <a:off x="1091400" y="801575"/>
            <a:ext cx="3060000" cy="720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445" name="Google Shape;445;p52"/>
          <p:cNvSpPr txBox="1">
            <a:spLocks noGrp="1"/>
          </p:cNvSpPr>
          <p:nvPr>
            <p:ph type="title" idx="2" hasCustomPrompt="1"/>
          </p:nvPr>
        </p:nvSpPr>
        <p:spPr>
          <a:xfrm>
            <a:off x="162300" y="912575"/>
            <a:ext cx="10815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600">
                <a:solidFill>
                  <a:schemeClr val="accent5"/>
                </a:solidFill>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446" name="Google Shape;446;p52"/>
          <p:cNvSpPr txBox="1">
            <a:spLocks noGrp="1"/>
          </p:cNvSpPr>
          <p:nvPr>
            <p:ph type="subTitle" idx="3"/>
          </p:nvPr>
        </p:nvSpPr>
        <p:spPr>
          <a:xfrm>
            <a:off x="1091400" y="3170575"/>
            <a:ext cx="2160000" cy="861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lt1"/>
                </a:solidFill>
              </a:defRPr>
            </a:lvl1pPr>
            <a:lvl2pPr lvl="1" rtl="0">
              <a:spcBef>
                <a:spcPts val="1600"/>
              </a:spcBef>
              <a:spcAft>
                <a:spcPts val="0"/>
              </a:spcAft>
              <a:buNone/>
              <a:defRPr>
                <a:solidFill>
                  <a:schemeClr val="lt1"/>
                </a:solidFill>
              </a:defRPr>
            </a:lvl2pPr>
            <a:lvl3pPr lvl="2" rtl="0">
              <a:spcBef>
                <a:spcPts val="1600"/>
              </a:spcBef>
              <a:spcAft>
                <a:spcPts val="0"/>
              </a:spcAft>
              <a:buNone/>
              <a:defRPr>
                <a:solidFill>
                  <a:schemeClr val="lt1"/>
                </a:solidFill>
              </a:defRPr>
            </a:lvl3pPr>
            <a:lvl4pPr lvl="3" rtl="0">
              <a:spcBef>
                <a:spcPts val="1600"/>
              </a:spcBef>
              <a:spcAft>
                <a:spcPts val="0"/>
              </a:spcAft>
              <a:buNone/>
              <a:defRPr>
                <a:solidFill>
                  <a:schemeClr val="lt1"/>
                </a:solidFill>
              </a:defRPr>
            </a:lvl4pPr>
            <a:lvl5pPr lvl="4" rtl="0">
              <a:spcBef>
                <a:spcPts val="1600"/>
              </a:spcBef>
              <a:spcAft>
                <a:spcPts val="0"/>
              </a:spcAft>
              <a:buNone/>
              <a:defRPr>
                <a:solidFill>
                  <a:schemeClr val="lt1"/>
                </a:solidFill>
              </a:defRPr>
            </a:lvl5pPr>
            <a:lvl6pPr lvl="5" rtl="0">
              <a:spcBef>
                <a:spcPts val="1600"/>
              </a:spcBef>
              <a:spcAft>
                <a:spcPts val="0"/>
              </a:spcAft>
              <a:buNone/>
              <a:defRPr>
                <a:solidFill>
                  <a:schemeClr val="lt1"/>
                </a:solidFill>
              </a:defRPr>
            </a:lvl6pPr>
            <a:lvl7pPr lvl="6" rtl="0">
              <a:spcBef>
                <a:spcPts val="1600"/>
              </a:spcBef>
              <a:spcAft>
                <a:spcPts val="0"/>
              </a:spcAft>
              <a:buNone/>
              <a:defRPr>
                <a:solidFill>
                  <a:schemeClr val="lt1"/>
                </a:solidFill>
              </a:defRPr>
            </a:lvl7pPr>
            <a:lvl8pPr lvl="7" rtl="0">
              <a:spcBef>
                <a:spcPts val="1600"/>
              </a:spcBef>
              <a:spcAft>
                <a:spcPts val="0"/>
              </a:spcAft>
              <a:buNone/>
              <a:defRPr>
                <a:solidFill>
                  <a:schemeClr val="lt1"/>
                </a:solidFill>
              </a:defRPr>
            </a:lvl8pPr>
            <a:lvl9pPr lvl="8" rtl="0">
              <a:spcBef>
                <a:spcPts val="1600"/>
              </a:spcBef>
              <a:spcAft>
                <a:spcPts val="1600"/>
              </a:spcAft>
              <a:buNone/>
              <a:defRPr>
                <a:solidFill>
                  <a:schemeClr val="lt1"/>
                </a:solidFill>
              </a:defRPr>
            </a:lvl9pPr>
          </a:lstStyle>
          <a:p>
            <a:endParaRPr/>
          </a:p>
        </p:txBody>
      </p:sp>
      <p:sp>
        <p:nvSpPr>
          <p:cNvPr id="447" name="Google Shape;447;p52"/>
          <p:cNvSpPr txBox="1">
            <a:spLocks noGrp="1"/>
          </p:cNvSpPr>
          <p:nvPr>
            <p:ph type="title" idx="4"/>
          </p:nvPr>
        </p:nvSpPr>
        <p:spPr>
          <a:xfrm>
            <a:off x="1091400" y="2652750"/>
            <a:ext cx="3060000" cy="720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448" name="Google Shape;448;p52"/>
          <p:cNvSpPr txBox="1">
            <a:spLocks noGrp="1"/>
          </p:cNvSpPr>
          <p:nvPr>
            <p:ph type="title" idx="5" hasCustomPrompt="1"/>
          </p:nvPr>
        </p:nvSpPr>
        <p:spPr>
          <a:xfrm>
            <a:off x="162300" y="2763750"/>
            <a:ext cx="10815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600">
                <a:solidFill>
                  <a:schemeClr val="accent5"/>
                </a:solidFill>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449" name="Google Shape;449;p52"/>
          <p:cNvSpPr txBox="1">
            <a:spLocks noGrp="1"/>
          </p:cNvSpPr>
          <p:nvPr>
            <p:ph type="subTitle" idx="6"/>
          </p:nvPr>
        </p:nvSpPr>
        <p:spPr>
          <a:xfrm>
            <a:off x="6378900" y="2157600"/>
            <a:ext cx="2340000" cy="861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lt1"/>
                </a:solidFill>
              </a:defRPr>
            </a:lvl1pPr>
            <a:lvl2pPr lvl="1" rtl="0">
              <a:spcBef>
                <a:spcPts val="1600"/>
              </a:spcBef>
              <a:spcAft>
                <a:spcPts val="0"/>
              </a:spcAft>
              <a:buNone/>
              <a:defRPr>
                <a:solidFill>
                  <a:schemeClr val="lt1"/>
                </a:solidFill>
              </a:defRPr>
            </a:lvl2pPr>
            <a:lvl3pPr lvl="2" rtl="0">
              <a:spcBef>
                <a:spcPts val="1600"/>
              </a:spcBef>
              <a:spcAft>
                <a:spcPts val="0"/>
              </a:spcAft>
              <a:buNone/>
              <a:defRPr>
                <a:solidFill>
                  <a:schemeClr val="lt1"/>
                </a:solidFill>
              </a:defRPr>
            </a:lvl3pPr>
            <a:lvl4pPr lvl="3" rtl="0">
              <a:spcBef>
                <a:spcPts val="1600"/>
              </a:spcBef>
              <a:spcAft>
                <a:spcPts val="0"/>
              </a:spcAft>
              <a:buNone/>
              <a:defRPr>
                <a:solidFill>
                  <a:schemeClr val="lt1"/>
                </a:solidFill>
              </a:defRPr>
            </a:lvl4pPr>
            <a:lvl5pPr lvl="4" rtl="0">
              <a:spcBef>
                <a:spcPts val="1600"/>
              </a:spcBef>
              <a:spcAft>
                <a:spcPts val="0"/>
              </a:spcAft>
              <a:buNone/>
              <a:defRPr>
                <a:solidFill>
                  <a:schemeClr val="lt1"/>
                </a:solidFill>
              </a:defRPr>
            </a:lvl5pPr>
            <a:lvl6pPr lvl="5" rtl="0">
              <a:spcBef>
                <a:spcPts val="1600"/>
              </a:spcBef>
              <a:spcAft>
                <a:spcPts val="0"/>
              </a:spcAft>
              <a:buNone/>
              <a:defRPr>
                <a:solidFill>
                  <a:schemeClr val="lt1"/>
                </a:solidFill>
              </a:defRPr>
            </a:lvl6pPr>
            <a:lvl7pPr lvl="6" rtl="0">
              <a:spcBef>
                <a:spcPts val="1600"/>
              </a:spcBef>
              <a:spcAft>
                <a:spcPts val="0"/>
              </a:spcAft>
              <a:buNone/>
              <a:defRPr>
                <a:solidFill>
                  <a:schemeClr val="lt1"/>
                </a:solidFill>
              </a:defRPr>
            </a:lvl7pPr>
            <a:lvl8pPr lvl="7" rtl="0">
              <a:spcBef>
                <a:spcPts val="1600"/>
              </a:spcBef>
              <a:spcAft>
                <a:spcPts val="0"/>
              </a:spcAft>
              <a:buNone/>
              <a:defRPr>
                <a:solidFill>
                  <a:schemeClr val="lt1"/>
                </a:solidFill>
              </a:defRPr>
            </a:lvl8pPr>
            <a:lvl9pPr lvl="8" rtl="0">
              <a:spcBef>
                <a:spcPts val="1600"/>
              </a:spcBef>
              <a:spcAft>
                <a:spcPts val="1600"/>
              </a:spcAft>
              <a:buNone/>
              <a:defRPr>
                <a:solidFill>
                  <a:schemeClr val="lt1"/>
                </a:solidFill>
              </a:defRPr>
            </a:lvl9pPr>
          </a:lstStyle>
          <a:p>
            <a:endParaRPr/>
          </a:p>
        </p:txBody>
      </p:sp>
      <p:sp>
        <p:nvSpPr>
          <p:cNvPr id="450" name="Google Shape;450;p52"/>
          <p:cNvSpPr txBox="1">
            <a:spLocks noGrp="1"/>
          </p:cNvSpPr>
          <p:nvPr>
            <p:ph type="title" idx="7"/>
          </p:nvPr>
        </p:nvSpPr>
        <p:spPr>
          <a:xfrm>
            <a:off x="6378900" y="1639775"/>
            <a:ext cx="3060000" cy="720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451" name="Google Shape;451;p52"/>
          <p:cNvSpPr txBox="1">
            <a:spLocks noGrp="1"/>
          </p:cNvSpPr>
          <p:nvPr>
            <p:ph type="title" idx="8" hasCustomPrompt="1"/>
          </p:nvPr>
        </p:nvSpPr>
        <p:spPr>
          <a:xfrm>
            <a:off x="5449800" y="1750775"/>
            <a:ext cx="10815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600">
                <a:solidFill>
                  <a:schemeClr val="accent5"/>
                </a:solidFill>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452" name="Google Shape;452;p52"/>
          <p:cNvSpPr txBox="1">
            <a:spLocks noGrp="1"/>
          </p:cNvSpPr>
          <p:nvPr>
            <p:ph type="subTitle" idx="9"/>
          </p:nvPr>
        </p:nvSpPr>
        <p:spPr>
          <a:xfrm>
            <a:off x="6378900" y="4008775"/>
            <a:ext cx="2340000" cy="861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lt1"/>
                </a:solidFill>
              </a:defRPr>
            </a:lvl1pPr>
            <a:lvl2pPr lvl="1" rtl="0">
              <a:spcBef>
                <a:spcPts val="1600"/>
              </a:spcBef>
              <a:spcAft>
                <a:spcPts val="0"/>
              </a:spcAft>
              <a:buNone/>
              <a:defRPr>
                <a:solidFill>
                  <a:schemeClr val="lt1"/>
                </a:solidFill>
              </a:defRPr>
            </a:lvl2pPr>
            <a:lvl3pPr lvl="2" rtl="0">
              <a:spcBef>
                <a:spcPts val="1600"/>
              </a:spcBef>
              <a:spcAft>
                <a:spcPts val="0"/>
              </a:spcAft>
              <a:buNone/>
              <a:defRPr>
                <a:solidFill>
                  <a:schemeClr val="lt1"/>
                </a:solidFill>
              </a:defRPr>
            </a:lvl3pPr>
            <a:lvl4pPr lvl="3" rtl="0">
              <a:spcBef>
                <a:spcPts val="1600"/>
              </a:spcBef>
              <a:spcAft>
                <a:spcPts val="0"/>
              </a:spcAft>
              <a:buNone/>
              <a:defRPr>
                <a:solidFill>
                  <a:schemeClr val="lt1"/>
                </a:solidFill>
              </a:defRPr>
            </a:lvl4pPr>
            <a:lvl5pPr lvl="4" rtl="0">
              <a:spcBef>
                <a:spcPts val="1600"/>
              </a:spcBef>
              <a:spcAft>
                <a:spcPts val="0"/>
              </a:spcAft>
              <a:buNone/>
              <a:defRPr>
                <a:solidFill>
                  <a:schemeClr val="lt1"/>
                </a:solidFill>
              </a:defRPr>
            </a:lvl5pPr>
            <a:lvl6pPr lvl="5" rtl="0">
              <a:spcBef>
                <a:spcPts val="1600"/>
              </a:spcBef>
              <a:spcAft>
                <a:spcPts val="0"/>
              </a:spcAft>
              <a:buNone/>
              <a:defRPr>
                <a:solidFill>
                  <a:schemeClr val="lt1"/>
                </a:solidFill>
              </a:defRPr>
            </a:lvl6pPr>
            <a:lvl7pPr lvl="6" rtl="0">
              <a:spcBef>
                <a:spcPts val="1600"/>
              </a:spcBef>
              <a:spcAft>
                <a:spcPts val="0"/>
              </a:spcAft>
              <a:buNone/>
              <a:defRPr>
                <a:solidFill>
                  <a:schemeClr val="lt1"/>
                </a:solidFill>
              </a:defRPr>
            </a:lvl7pPr>
            <a:lvl8pPr lvl="7" rtl="0">
              <a:spcBef>
                <a:spcPts val="1600"/>
              </a:spcBef>
              <a:spcAft>
                <a:spcPts val="0"/>
              </a:spcAft>
              <a:buNone/>
              <a:defRPr>
                <a:solidFill>
                  <a:schemeClr val="lt1"/>
                </a:solidFill>
              </a:defRPr>
            </a:lvl8pPr>
            <a:lvl9pPr lvl="8" rtl="0">
              <a:spcBef>
                <a:spcPts val="1600"/>
              </a:spcBef>
              <a:spcAft>
                <a:spcPts val="1600"/>
              </a:spcAft>
              <a:buNone/>
              <a:defRPr>
                <a:solidFill>
                  <a:schemeClr val="lt1"/>
                </a:solidFill>
              </a:defRPr>
            </a:lvl9pPr>
          </a:lstStyle>
          <a:p>
            <a:endParaRPr/>
          </a:p>
        </p:txBody>
      </p:sp>
      <p:sp>
        <p:nvSpPr>
          <p:cNvPr id="453" name="Google Shape;453;p52"/>
          <p:cNvSpPr txBox="1">
            <a:spLocks noGrp="1"/>
          </p:cNvSpPr>
          <p:nvPr>
            <p:ph type="title" idx="13"/>
          </p:nvPr>
        </p:nvSpPr>
        <p:spPr>
          <a:xfrm>
            <a:off x="6378900" y="3490950"/>
            <a:ext cx="3060000" cy="720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454" name="Google Shape;454;p52"/>
          <p:cNvSpPr txBox="1">
            <a:spLocks noGrp="1"/>
          </p:cNvSpPr>
          <p:nvPr>
            <p:ph type="title" idx="14" hasCustomPrompt="1"/>
          </p:nvPr>
        </p:nvSpPr>
        <p:spPr>
          <a:xfrm>
            <a:off x="5449800" y="3601950"/>
            <a:ext cx="1081500" cy="498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3600"/>
              <a:buNone/>
              <a:defRPr sz="3600">
                <a:solidFill>
                  <a:schemeClr val="accent5"/>
                </a:solidFill>
              </a:defRPr>
            </a:lvl1pPr>
            <a:lvl2pPr lvl="1" algn="ctr" rtl="0">
              <a:spcBef>
                <a:spcPts val="0"/>
              </a:spcBef>
              <a:spcAft>
                <a:spcPts val="0"/>
              </a:spcAft>
              <a:buClr>
                <a:schemeClr val="accent5"/>
              </a:buClr>
              <a:buSzPts val="3600"/>
              <a:buNone/>
              <a:defRPr sz="3600">
                <a:solidFill>
                  <a:schemeClr val="accent5"/>
                </a:solidFill>
              </a:defRPr>
            </a:lvl2pPr>
            <a:lvl3pPr lvl="2" algn="ctr" rtl="0">
              <a:spcBef>
                <a:spcPts val="0"/>
              </a:spcBef>
              <a:spcAft>
                <a:spcPts val="0"/>
              </a:spcAft>
              <a:buClr>
                <a:schemeClr val="accent5"/>
              </a:buClr>
              <a:buSzPts val="3600"/>
              <a:buNone/>
              <a:defRPr sz="3600">
                <a:solidFill>
                  <a:schemeClr val="accent5"/>
                </a:solidFill>
              </a:defRPr>
            </a:lvl3pPr>
            <a:lvl4pPr lvl="3" algn="ctr" rtl="0">
              <a:spcBef>
                <a:spcPts val="0"/>
              </a:spcBef>
              <a:spcAft>
                <a:spcPts val="0"/>
              </a:spcAft>
              <a:buClr>
                <a:schemeClr val="accent5"/>
              </a:buClr>
              <a:buSzPts val="3600"/>
              <a:buNone/>
              <a:defRPr sz="3600">
                <a:solidFill>
                  <a:schemeClr val="accent5"/>
                </a:solidFill>
              </a:defRPr>
            </a:lvl4pPr>
            <a:lvl5pPr lvl="4" algn="ctr" rtl="0">
              <a:spcBef>
                <a:spcPts val="0"/>
              </a:spcBef>
              <a:spcAft>
                <a:spcPts val="0"/>
              </a:spcAft>
              <a:buClr>
                <a:schemeClr val="accent5"/>
              </a:buClr>
              <a:buSzPts val="3600"/>
              <a:buNone/>
              <a:defRPr sz="3600">
                <a:solidFill>
                  <a:schemeClr val="accent5"/>
                </a:solidFill>
              </a:defRPr>
            </a:lvl5pPr>
            <a:lvl6pPr lvl="5" algn="ctr" rtl="0">
              <a:spcBef>
                <a:spcPts val="0"/>
              </a:spcBef>
              <a:spcAft>
                <a:spcPts val="0"/>
              </a:spcAft>
              <a:buClr>
                <a:schemeClr val="accent5"/>
              </a:buClr>
              <a:buSzPts val="3600"/>
              <a:buNone/>
              <a:defRPr sz="3600">
                <a:solidFill>
                  <a:schemeClr val="accent5"/>
                </a:solidFill>
              </a:defRPr>
            </a:lvl6pPr>
            <a:lvl7pPr lvl="6" algn="ctr" rtl="0">
              <a:spcBef>
                <a:spcPts val="0"/>
              </a:spcBef>
              <a:spcAft>
                <a:spcPts val="0"/>
              </a:spcAft>
              <a:buClr>
                <a:schemeClr val="accent5"/>
              </a:buClr>
              <a:buSzPts val="3600"/>
              <a:buNone/>
              <a:defRPr sz="3600">
                <a:solidFill>
                  <a:schemeClr val="accent5"/>
                </a:solidFill>
              </a:defRPr>
            </a:lvl7pPr>
            <a:lvl8pPr lvl="7" algn="ctr" rtl="0">
              <a:spcBef>
                <a:spcPts val="0"/>
              </a:spcBef>
              <a:spcAft>
                <a:spcPts val="0"/>
              </a:spcAft>
              <a:buClr>
                <a:schemeClr val="accent5"/>
              </a:buClr>
              <a:buSzPts val="3600"/>
              <a:buNone/>
              <a:defRPr sz="3600">
                <a:solidFill>
                  <a:schemeClr val="accent5"/>
                </a:solidFill>
              </a:defRPr>
            </a:lvl8pPr>
            <a:lvl9pPr lvl="8" algn="ctr" rtl="0">
              <a:spcBef>
                <a:spcPts val="0"/>
              </a:spcBef>
              <a:spcAft>
                <a:spcPts val="0"/>
              </a:spcAft>
              <a:buClr>
                <a:schemeClr val="accent5"/>
              </a:buClr>
              <a:buSzPts val="3600"/>
              <a:buNone/>
              <a:defRPr sz="3600">
                <a:solidFill>
                  <a:schemeClr val="accent5"/>
                </a:solidFill>
              </a:defRPr>
            </a:lvl9pPr>
          </a:lstStyle>
          <a:p>
            <a:r>
              <a:t>xx%</a:t>
            </a:r>
          </a:p>
        </p:txBody>
      </p:sp>
      <p:sp>
        <p:nvSpPr>
          <p:cNvPr id="455" name="Google Shape;455;p52"/>
          <p:cNvSpPr txBox="1">
            <a:spLocks noGrp="1"/>
          </p:cNvSpPr>
          <p:nvPr>
            <p:ph type="title" idx="15"/>
          </p:nvPr>
        </p:nvSpPr>
        <p:spPr>
          <a:xfrm>
            <a:off x="3121200" y="428625"/>
            <a:ext cx="5482800" cy="7272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1"/>
              </a:buClr>
              <a:buSzPts val="2400"/>
              <a:buNone/>
              <a:defRPr sz="24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Thanks">
  <p:cSld name="SECTION_HEADER_1_2_2">
    <p:bg>
      <p:bgPr>
        <a:solidFill>
          <a:schemeClr val="lt2"/>
        </a:solidFill>
        <a:effectLst/>
      </p:bgPr>
    </p:bg>
    <p:spTree>
      <p:nvGrpSpPr>
        <p:cNvPr id="1" name="Shape 456"/>
        <p:cNvGrpSpPr/>
        <p:nvPr/>
      </p:nvGrpSpPr>
      <p:grpSpPr>
        <a:xfrm>
          <a:off x="0" y="0"/>
          <a:ext cx="0" cy="0"/>
          <a:chOff x="0" y="0"/>
          <a:chExt cx="0" cy="0"/>
        </a:xfrm>
      </p:grpSpPr>
      <p:grpSp>
        <p:nvGrpSpPr>
          <p:cNvPr id="457" name="Google Shape;457;p53"/>
          <p:cNvGrpSpPr/>
          <p:nvPr/>
        </p:nvGrpSpPr>
        <p:grpSpPr>
          <a:xfrm rot="10800000">
            <a:off x="-9600" y="0"/>
            <a:ext cx="9153775" cy="5143507"/>
            <a:chOff x="-9600" y="0"/>
            <a:chExt cx="9153775" cy="5143507"/>
          </a:xfrm>
        </p:grpSpPr>
        <p:sp>
          <p:nvSpPr>
            <p:cNvPr id="458" name="Google Shape;458;p53"/>
            <p:cNvSpPr/>
            <p:nvPr/>
          </p:nvSpPr>
          <p:spPr>
            <a:xfrm rot="5400000">
              <a:off x="8453186"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53"/>
            <p:cNvSpPr/>
            <p:nvPr/>
          </p:nvSpPr>
          <p:spPr>
            <a:xfrm rot="5400000">
              <a:off x="7931072"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53"/>
            <p:cNvSpPr/>
            <p:nvPr/>
          </p:nvSpPr>
          <p:spPr>
            <a:xfrm rot="5400000">
              <a:off x="7473977"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53"/>
            <p:cNvSpPr/>
            <p:nvPr/>
          </p:nvSpPr>
          <p:spPr>
            <a:xfrm rot="5400000">
              <a:off x="7305775"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53"/>
            <p:cNvSpPr/>
            <p:nvPr/>
          </p:nvSpPr>
          <p:spPr>
            <a:xfrm>
              <a:off x="-9525" y="0"/>
              <a:ext cx="1332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53"/>
            <p:cNvSpPr/>
            <p:nvPr/>
          </p:nvSpPr>
          <p:spPr>
            <a:xfrm rot="5400000">
              <a:off x="3529050" y="1471650"/>
              <a:ext cx="133200" cy="7210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53"/>
            <p:cNvSpPr/>
            <p:nvPr/>
          </p:nvSpPr>
          <p:spPr>
            <a:xfrm rot="-5400000">
              <a:off x="4506475" y="-4418625"/>
              <a:ext cx="219000" cy="90564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53"/>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6" name="Google Shape;466;p53"/>
          <p:cNvSpPr txBox="1">
            <a:spLocks noGrp="1"/>
          </p:cNvSpPr>
          <p:nvPr>
            <p:ph type="title"/>
          </p:nvPr>
        </p:nvSpPr>
        <p:spPr>
          <a:xfrm>
            <a:off x="540000" y="609600"/>
            <a:ext cx="4413600" cy="9429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4000"/>
              <a:buNone/>
              <a:defRPr sz="40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467" name="Google Shape;467;p53"/>
          <p:cNvSpPr txBox="1">
            <a:spLocks noGrp="1"/>
          </p:cNvSpPr>
          <p:nvPr>
            <p:ph type="subTitle" idx="1"/>
          </p:nvPr>
        </p:nvSpPr>
        <p:spPr>
          <a:xfrm>
            <a:off x="540000" y="2010825"/>
            <a:ext cx="3583800" cy="861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accent2"/>
                </a:solidFill>
              </a:defRPr>
            </a:lvl1pPr>
            <a:lvl2pPr lvl="1" rtl="0">
              <a:spcBef>
                <a:spcPts val="1600"/>
              </a:spcBef>
              <a:spcAft>
                <a:spcPts val="0"/>
              </a:spcAft>
              <a:buNone/>
              <a:defRPr>
                <a:solidFill>
                  <a:schemeClr val="accent2"/>
                </a:solidFill>
              </a:defRPr>
            </a:lvl2pPr>
            <a:lvl3pPr lvl="2" rtl="0">
              <a:spcBef>
                <a:spcPts val="1600"/>
              </a:spcBef>
              <a:spcAft>
                <a:spcPts val="0"/>
              </a:spcAft>
              <a:buNone/>
              <a:defRPr>
                <a:solidFill>
                  <a:schemeClr val="accent2"/>
                </a:solidFill>
              </a:defRPr>
            </a:lvl3pPr>
            <a:lvl4pPr lvl="3" rtl="0">
              <a:spcBef>
                <a:spcPts val="1600"/>
              </a:spcBef>
              <a:spcAft>
                <a:spcPts val="0"/>
              </a:spcAft>
              <a:buNone/>
              <a:defRPr>
                <a:solidFill>
                  <a:schemeClr val="accent2"/>
                </a:solidFill>
              </a:defRPr>
            </a:lvl4pPr>
            <a:lvl5pPr lvl="4" rtl="0">
              <a:spcBef>
                <a:spcPts val="1600"/>
              </a:spcBef>
              <a:spcAft>
                <a:spcPts val="0"/>
              </a:spcAft>
              <a:buNone/>
              <a:defRPr>
                <a:solidFill>
                  <a:schemeClr val="accent2"/>
                </a:solidFill>
              </a:defRPr>
            </a:lvl5pPr>
            <a:lvl6pPr lvl="5" rtl="0">
              <a:spcBef>
                <a:spcPts val="1600"/>
              </a:spcBef>
              <a:spcAft>
                <a:spcPts val="0"/>
              </a:spcAft>
              <a:buNone/>
              <a:defRPr>
                <a:solidFill>
                  <a:schemeClr val="accent2"/>
                </a:solidFill>
              </a:defRPr>
            </a:lvl6pPr>
            <a:lvl7pPr lvl="6" rtl="0">
              <a:spcBef>
                <a:spcPts val="1600"/>
              </a:spcBef>
              <a:spcAft>
                <a:spcPts val="0"/>
              </a:spcAft>
              <a:buNone/>
              <a:defRPr>
                <a:solidFill>
                  <a:schemeClr val="accent2"/>
                </a:solidFill>
              </a:defRPr>
            </a:lvl7pPr>
            <a:lvl8pPr lvl="7" rtl="0">
              <a:spcBef>
                <a:spcPts val="1600"/>
              </a:spcBef>
              <a:spcAft>
                <a:spcPts val="0"/>
              </a:spcAft>
              <a:buNone/>
              <a:defRPr>
                <a:solidFill>
                  <a:schemeClr val="accent2"/>
                </a:solidFill>
              </a:defRPr>
            </a:lvl8pPr>
            <a:lvl9pPr lvl="8" rtl="0">
              <a:spcBef>
                <a:spcPts val="1600"/>
              </a:spcBef>
              <a:spcAft>
                <a:spcPts val="1600"/>
              </a:spcAft>
              <a:buNone/>
              <a:defRPr>
                <a:solidFill>
                  <a:schemeClr val="accent2"/>
                </a:solidFill>
              </a:defRPr>
            </a:lvl9pPr>
          </a:lstStyle>
          <a:p>
            <a:endParaRPr/>
          </a:p>
        </p:txBody>
      </p:sp>
      <p:sp>
        <p:nvSpPr>
          <p:cNvPr id="468" name="Google Shape;468;p53"/>
          <p:cNvSpPr txBox="1"/>
          <p:nvPr/>
        </p:nvSpPr>
        <p:spPr>
          <a:xfrm>
            <a:off x="540000" y="3661600"/>
            <a:ext cx="3957600" cy="848400"/>
          </a:xfrm>
          <a:prstGeom prst="rect">
            <a:avLst/>
          </a:prstGeom>
          <a:noFill/>
          <a:ln>
            <a:noFill/>
          </a:ln>
        </p:spPr>
        <p:txBody>
          <a:bodyPr spcFirstLastPara="1" wrap="square" lIns="91425" tIns="91425" rIns="91425" bIns="91425" anchor="t" anchorCtr="0">
            <a:noAutofit/>
          </a:bodyPr>
          <a:lstStyle/>
          <a:p>
            <a:pPr marL="0" lvl="0" indent="0" algn="l" rtl="0">
              <a:spcBef>
                <a:spcPts val="300"/>
              </a:spcBef>
              <a:spcAft>
                <a:spcPts val="0"/>
              </a:spcAft>
              <a:buNone/>
            </a:pPr>
            <a:r>
              <a:rPr lang="en">
                <a:solidFill>
                  <a:schemeClr val="accent2"/>
                </a:solidFill>
                <a:latin typeface="Roboto"/>
                <a:ea typeface="Roboto"/>
                <a:cs typeface="Roboto"/>
                <a:sym typeface="Roboto"/>
              </a:rPr>
              <a:t>CREDITS: This presentation template was created by </a:t>
            </a:r>
            <a:r>
              <a:rPr lang="en">
                <a:solidFill>
                  <a:schemeClr val="accent2"/>
                </a:solidFill>
                <a:uFill>
                  <a:noFill/>
                </a:uFill>
                <a:latin typeface="Roboto"/>
                <a:ea typeface="Roboto"/>
                <a:cs typeface="Roboto"/>
                <a:sym typeface="Roboto"/>
                <a:hlinkClick r:id="rId2">
                  <a:extLst>
                    <a:ext uri="{A12FA001-AC4F-418D-AE19-62706E023703}">
                      <ahyp:hlinkClr xmlns:ahyp="http://schemas.microsoft.com/office/drawing/2018/hyperlinkcolor" val="tx"/>
                    </a:ext>
                  </a:extLst>
                </a:hlinkClick>
              </a:rPr>
              <a:t>Slidesgo</a:t>
            </a:r>
            <a:r>
              <a:rPr lang="en">
                <a:solidFill>
                  <a:schemeClr val="accent2"/>
                </a:solidFill>
                <a:latin typeface="Roboto"/>
                <a:ea typeface="Roboto"/>
                <a:cs typeface="Roboto"/>
                <a:sym typeface="Roboto"/>
              </a:rPr>
              <a:t>, including icons by </a:t>
            </a:r>
            <a:r>
              <a:rPr lang="en">
                <a:solidFill>
                  <a:schemeClr val="accent2"/>
                </a:solidFill>
                <a:uFill>
                  <a:noFill/>
                </a:uFill>
                <a:latin typeface="Roboto"/>
                <a:ea typeface="Roboto"/>
                <a:cs typeface="Roboto"/>
                <a:sym typeface="Roboto"/>
                <a:hlinkClick r:id="rId3">
                  <a:extLst>
                    <a:ext uri="{A12FA001-AC4F-418D-AE19-62706E023703}">
                      <ahyp:hlinkClr xmlns:ahyp="http://schemas.microsoft.com/office/drawing/2018/hyperlinkcolor" val="tx"/>
                    </a:ext>
                  </a:extLst>
                </a:hlinkClick>
              </a:rPr>
              <a:t>Flaticon</a:t>
            </a:r>
            <a:r>
              <a:rPr lang="en">
                <a:solidFill>
                  <a:schemeClr val="accent2"/>
                </a:solidFill>
                <a:latin typeface="Roboto"/>
                <a:ea typeface="Roboto"/>
                <a:cs typeface="Roboto"/>
                <a:sym typeface="Roboto"/>
              </a:rPr>
              <a:t>, and infographics &amp; images by </a:t>
            </a:r>
            <a:r>
              <a:rPr lang="en">
                <a:solidFill>
                  <a:schemeClr val="accent2"/>
                </a:solidFill>
                <a:uFill>
                  <a:noFill/>
                </a:uFill>
                <a:latin typeface="Roboto"/>
                <a:ea typeface="Roboto"/>
                <a:cs typeface="Roboto"/>
                <a:sym typeface="Roboto"/>
                <a:hlinkClick r:id="rId4">
                  <a:extLst>
                    <a:ext uri="{A12FA001-AC4F-418D-AE19-62706E023703}">
                      <ahyp:hlinkClr xmlns:ahyp="http://schemas.microsoft.com/office/drawing/2018/hyperlinkcolor" val="tx"/>
                    </a:ext>
                  </a:extLst>
                </a:hlinkClick>
              </a:rPr>
              <a:t>Freepik</a:t>
            </a:r>
            <a:r>
              <a:rPr lang="en">
                <a:solidFill>
                  <a:schemeClr val="accent2"/>
                </a:solidFill>
                <a:latin typeface="Roboto"/>
                <a:ea typeface="Roboto"/>
                <a:cs typeface="Roboto"/>
                <a:sym typeface="Roboto"/>
              </a:rPr>
              <a:t>. </a:t>
            </a:r>
            <a:endParaRPr>
              <a:solidFill>
                <a:schemeClr val="accent2"/>
              </a:solidFill>
              <a:latin typeface="Roboto"/>
              <a:ea typeface="Roboto"/>
              <a:cs typeface="Roboto"/>
              <a:sym typeface="Roboto"/>
            </a:endParaRPr>
          </a:p>
        </p:txBody>
      </p:sp>
      <p:sp>
        <p:nvSpPr>
          <p:cNvPr id="469" name="Google Shape;469;p53"/>
          <p:cNvSpPr/>
          <p:nvPr/>
        </p:nvSpPr>
        <p:spPr>
          <a:xfrm>
            <a:off x="5095650" y="-33300"/>
            <a:ext cx="231300" cy="521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A Picture">
  <p:cSld name="SECTION_HEADER_1_2_2_1">
    <p:bg>
      <p:bgPr>
        <a:solidFill>
          <a:schemeClr val="accent4"/>
        </a:solidFill>
        <a:effectLst/>
      </p:bgPr>
    </p:bg>
    <p:spTree>
      <p:nvGrpSpPr>
        <p:cNvPr id="1" name="Shape 470"/>
        <p:cNvGrpSpPr/>
        <p:nvPr/>
      </p:nvGrpSpPr>
      <p:grpSpPr>
        <a:xfrm>
          <a:off x="0" y="0"/>
          <a:ext cx="0" cy="0"/>
          <a:chOff x="0" y="0"/>
          <a:chExt cx="0" cy="0"/>
        </a:xfrm>
      </p:grpSpPr>
      <p:grpSp>
        <p:nvGrpSpPr>
          <p:cNvPr id="471" name="Google Shape;471;p54"/>
          <p:cNvGrpSpPr/>
          <p:nvPr/>
        </p:nvGrpSpPr>
        <p:grpSpPr>
          <a:xfrm>
            <a:off x="-9600" y="0"/>
            <a:ext cx="9153675" cy="5143507"/>
            <a:chOff x="-9600" y="0"/>
            <a:chExt cx="9153675" cy="5143507"/>
          </a:xfrm>
        </p:grpSpPr>
        <p:sp>
          <p:nvSpPr>
            <p:cNvPr id="472" name="Google Shape;472;p54"/>
            <p:cNvSpPr/>
            <p:nvPr/>
          </p:nvSpPr>
          <p:spPr>
            <a:xfrm rot="-5400000" flipH="1">
              <a:off x="688941"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54"/>
            <p:cNvSpPr/>
            <p:nvPr/>
          </p:nvSpPr>
          <p:spPr>
            <a:xfrm rot="-5400000" flipH="1">
              <a:off x="166826"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54"/>
            <p:cNvSpPr/>
            <p:nvPr/>
          </p:nvSpPr>
          <p:spPr>
            <a:xfrm rot="-5400000" flipH="1">
              <a:off x="688941"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54"/>
            <p:cNvSpPr/>
            <p:nvPr/>
          </p:nvSpPr>
          <p:spPr>
            <a:xfrm rot="-5400000" flipH="1">
              <a:off x="1364378"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54"/>
            <p:cNvSpPr/>
            <p:nvPr/>
          </p:nvSpPr>
          <p:spPr>
            <a:xfrm rot="-5400000" flipH="1">
              <a:off x="1316644"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54"/>
            <p:cNvSpPr/>
            <p:nvPr/>
          </p:nvSpPr>
          <p:spPr>
            <a:xfrm rot="-5400000">
              <a:off x="7186351" y="-176347"/>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54"/>
            <p:cNvSpPr/>
            <p:nvPr/>
          </p:nvSpPr>
          <p:spPr>
            <a:xfrm rot="-5400000">
              <a:off x="7708466"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54"/>
            <p:cNvSpPr/>
            <p:nvPr/>
          </p:nvSpPr>
          <p:spPr>
            <a:xfrm rot="-5400000">
              <a:off x="8383903" y="-108443"/>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54"/>
            <p:cNvSpPr/>
            <p:nvPr/>
          </p:nvSpPr>
          <p:spPr>
            <a:xfrm rot="-5400000">
              <a:off x="8336169"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1" name="Google Shape;481;p54"/>
            <p:cNvGrpSpPr/>
            <p:nvPr/>
          </p:nvGrpSpPr>
          <p:grpSpPr>
            <a:xfrm flipH="1">
              <a:off x="-9600" y="0"/>
              <a:ext cx="9153675" cy="5143500"/>
              <a:chOff x="-9600" y="0"/>
              <a:chExt cx="9153675" cy="5143500"/>
            </a:xfrm>
          </p:grpSpPr>
          <p:sp>
            <p:nvSpPr>
              <p:cNvPr id="482" name="Google Shape;482;p54"/>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54"/>
              <p:cNvSpPr/>
              <p:nvPr/>
            </p:nvSpPr>
            <p:spPr>
              <a:xfrm rot="5400000">
                <a:off x="3529050" y="1471650"/>
                <a:ext cx="133200" cy="7210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54"/>
              <p:cNvSpPr/>
              <p:nvPr/>
            </p:nvSpPr>
            <p:spPr>
              <a:xfrm rot="-5400000">
                <a:off x="5391225" y="-3533775"/>
                <a:ext cx="219000" cy="72867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54"/>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86" name="Google Shape;486;p54"/>
          <p:cNvSpPr txBox="1">
            <a:spLocks noGrp="1"/>
          </p:cNvSpPr>
          <p:nvPr>
            <p:ph type="title"/>
          </p:nvPr>
        </p:nvSpPr>
        <p:spPr>
          <a:xfrm>
            <a:off x="572400" y="291600"/>
            <a:ext cx="4627500" cy="24591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3600"/>
              <a:buNone/>
              <a:defRPr sz="3600">
                <a:solidFill>
                  <a:schemeClr val="accent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Title + 4 columns 02">
  <p:cSld name="SECTION_HEADER_1_2_1">
    <p:bg>
      <p:bgPr>
        <a:solidFill>
          <a:schemeClr val="lt2"/>
        </a:solidFill>
        <a:effectLst/>
      </p:bgPr>
    </p:bg>
    <p:spTree>
      <p:nvGrpSpPr>
        <p:cNvPr id="1" name="Shape 487"/>
        <p:cNvGrpSpPr/>
        <p:nvPr/>
      </p:nvGrpSpPr>
      <p:grpSpPr>
        <a:xfrm>
          <a:off x="0" y="0"/>
          <a:ext cx="0" cy="0"/>
          <a:chOff x="0" y="0"/>
          <a:chExt cx="0" cy="0"/>
        </a:xfrm>
      </p:grpSpPr>
      <p:grpSp>
        <p:nvGrpSpPr>
          <p:cNvPr id="488" name="Google Shape;488;p55"/>
          <p:cNvGrpSpPr/>
          <p:nvPr/>
        </p:nvGrpSpPr>
        <p:grpSpPr>
          <a:xfrm>
            <a:off x="-9550" y="0"/>
            <a:ext cx="9169500" cy="5143507"/>
            <a:chOff x="-9550" y="0"/>
            <a:chExt cx="9169500" cy="5143507"/>
          </a:xfrm>
        </p:grpSpPr>
        <p:sp>
          <p:nvSpPr>
            <p:cNvPr id="489" name="Google Shape;489;p55"/>
            <p:cNvSpPr/>
            <p:nvPr/>
          </p:nvSpPr>
          <p:spPr>
            <a:xfrm rot="5400000">
              <a:off x="4943427"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55"/>
            <p:cNvSpPr/>
            <p:nvPr/>
          </p:nvSpPr>
          <p:spPr>
            <a:xfrm rot="5400000">
              <a:off x="4421313"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55"/>
            <p:cNvSpPr/>
            <p:nvPr/>
          </p:nvSpPr>
          <p:spPr>
            <a:xfrm rot="5400000">
              <a:off x="3964218"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55"/>
            <p:cNvSpPr/>
            <p:nvPr/>
          </p:nvSpPr>
          <p:spPr>
            <a:xfrm rot="5400000">
              <a:off x="3796016"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55"/>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55"/>
            <p:cNvSpPr/>
            <p:nvPr/>
          </p:nvSpPr>
          <p:spPr>
            <a:xfrm>
              <a:off x="8925000" y="0"/>
              <a:ext cx="2190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55"/>
            <p:cNvSpPr/>
            <p:nvPr/>
          </p:nvSpPr>
          <p:spPr>
            <a:xfrm rot="5400000">
              <a:off x="4508600" y="-4518150"/>
              <a:ext cx="133200" cy="9169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55"/>
            <p:cNvSpPr/>
            <p:nvPr/>
          </p:nvSpPr>
          <p:spPr>
            <a:xfrm rot="-5400000">
              <a:off x="7143825" y="3143175"/>
              <a:ext cx="219000" cy="3781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55"/>
            <p:cNvSpPr/>
            <p:nvPr/>
          </p:nvSpPr>
          <p:spPr>
            <a:xfrm rot="5400000">
              <a:off x="1771725" y="3229050"/>
              <a:ext cx="133200" cy="3695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8" name="Google Shape;498;p55"/>
          <p:cNvSpPr txBox="1">
            <a:spLocks noGrp="1"/>
          </p:cNvSpPr>
          <p:nvPr>
            <p:ph type="title"/>
          </p:nvPr>
        </p:nvSpPr>
        <p:spPr>
          <a:xfrm>
            <a:off x="1830600" y="457200"/>
            <a:ext cx="5482800" cy="7272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24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499" name="Google Shape;499;p55"/>
          <p:cNvSpPr txBox="1">
            <a:spLocks noGrp="1"/>
          </p:cNvSpPr>
          <p:nvPr>
            <p:ph type="subTitle" idx="1"/>
          </p:nvPr>
        </p:nvSpPr>
        <p:spPr>
          <a:xfrm>
            <a:off x="869250" y="1814700"/>
            <a:ext cx="2880000" cy="861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accent2"/>
                </a:solidFill>
              </a:defRPr>
            </a:lvl1pPr>
            <a:lvl2pPr lvl="1" algn="ctr" rtl="0">
              <a:spcBef>
                <a:spcPts val="1600"/>
              </a:spcBef>
              <a:spcAft>
                <a:spcPts val="0"/>
              </a:spcAft>
              <a:buNone/>
              <a:defRPr>
                <a:solidFill>
                  <a:schemeClr val="accent2"/>
                </a:solidFill>
              </a:defRPr>
            </a:lvl2pPr>
            <a:lvl3pPr lvl="2" algn="ctr" rtl="0">
              <a:spcBef>
                <a:spcPts val="1600"/>
              </a:spcBef>
              <a:spcAft>
                <a:spcPts val="0"/>
              </a:spcAft>
              <a:buNone/>
              <a:defRPr>
                <a:solidFill>
                  <a:schemeClr val="accent2"/>
                </a:solidFill>
              </a:defRPr>
            </a:lvl3pPr>
            <a:lvl4pPr lvl="3" algn="ctr" rtl="0">
              <a:spcBef>
                <a:spcPts val="1600"/>
              </a:spcBef>
              <a:spcAft>
                <a:spcPts val="0"/>
              </a:spcAft>
              <a:buNone/>
              <a:defRPr>
                <a:solidFill>
                  <a:schemeClr val="accent2"/>
                </a:solidFill>
              </a:defRPr>
            </a:lvl4pPr>
            <a:lvl5pPr lvl="4" algn="ctr" rtl="0">
              <a:spcBef>
                <a:spcPts val="1600"/>
              </a:spcBef>
              <a:spcAft>
                <a:spcPts val="0"/>
              </a:spcAft>
              <a:buNone/>
              <a:defRPr>
                <a:solidFill>
                  <a:schemeClr val="accent2"/>
                </a:solidFill>
              </a:defRPr>
            </a:lvl5pPr>
            <a:lvl6pPr lvl="5" algn="ctr" rtl="0">
              <a:spcBef>
                <a:spcPts val="1600"/>
              </a:spcBef>
              <a:spcAft>
                <a:spcPts val="0"/>
              </a:spcAft>
              <a:buNone/>
              <a:defRPr>
                <a:solidFill>
                  <a:schemeClr val="accent2"/>
                </a:solidFill>
              </a:defRPr>
            </a:lvl6pPr>
            <a:lvl7pPr lvl="6" algn="ctr" rtl="0">
              <a:spcBef>
                <a:spcPts val="1600"/>
              </a:spcBef>
              <a:spcAft>
                <a:spcPts val="0"/>
              </a:spcAft>
              <a:buNone/>
              <a:defRPr>
                <a:solidFill>
                  <a:schemeClr val="accent2"/>
                </a:solidFill>
              </a:defRPr>
            </a:lvl7pPr>
            <a:lvl8pPr lvl="7" algn="ctr" rtl="0">
              <a:spcBef>
                <a:spcPts val="1600"/>
              </a:spcBef>
              <a:spcAft>
                <a:spcPts val="0"/>
              </a:spcAft>
              <a:buNone/>
              <a:defRPr>
                <a:solidFill>
                  <a:schemeClr val="accent2"/>
                </a:solidFill>
              </a:defRPr>
            </a:lvl8pPr>
            <a:lvl9pPr lvl="8" algn="ctr" rtl="0">
              <a:spcBef>
                <a:spcPts val="1600"/>
              </a:spcBef>
              <a:spcAft>
                <a:spcPts val="1600"/>
              </a:spcAft>
              <a:buNone/>
              <a:defRPr>
                <a:solidFill>
                  <a:schemeClr val="accent2"/>
                </a:solidFill>
              </a:defRPr>
            </a:lvl9pPr>
          </a:lstStyle>
          <a:p>
            <a:endParaRPr/>
          </a:p>
        </p:txBody>
      </p:sp>
      <p:sp>
        <p:nvSpPr>
          <p:cNvPr id="500" name="Google Shape;500;p55"/>
          <p:cNvSpPr txBox="1">
            <a:spLocks noGrp="1"/>
          </p:cNvSpPr>
          <p:nvPr>
            <p:ph type="title" idx="2"/>
          </p:nvPr>
        </p:nvSpPr>
        <p:spPr>
          <a:xfrm>
            <a:off x="1049250" y="1073525"/>
            <a:ext cx="2520000" cy="1166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501" name="Google Shape;501;p55"/>
          <p:cNvSpPr txBox="1">
            <a:spLocks noGrp="1"/>
          </p:cNvSpPr>
          <p:nvPr>
            <p:ph type="subTitle" idx="3"/>
          </p:nvPr>
        </p:nvSpPr>
        <p:spPr>
          <a:xfrm>
            <a:off x="869250" y="3208675"/>
            <a:ext cx="2880000" cy="861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accent2"/>
                </a:solidFill>
              </a:defRPr>
            </a:lvl1pPr>
            <a:lvl2pPr lvl="1" algn="ctr" rtl="0">
              <a:spcBef>
                <a:spcPts val="1600"/>
              </a:spcBef>
              <a:spcAft>
                <a:spcPts val="0"/>
              </a:spcAft>
              <a:buNone/>
              <a:defRPr>
                <a:solidFill>
                  <a:schemeClr val="accent2"/>
                </a:solidFill>
              </a:defRPr>
            </a:lvl2pPr>
            <a:lvl3pPr lvl="2" algn="ctr" rtl="0">
              <a:spcBef>
                <a:spcPts val="1600"/>
              </a:spcBef>
              <a:spcAft>
                <a:spcPts val="0"/>
              </a:spcAft>
              <a:buNone/>
              <a:defRPr>
                <a:solidFill>
                  <a:schemeClr val="accent2"/>
                </a:solidFill>
              </a:defRPr>
            </a:lvl3pPr>
            <a:lvl4pPr lvl="3" algn="ctr" rtl="0">
              <a:spcBef>
                <a:spcPts val="1600"/>
              </a:spcBef>
              <a:spcAft>
                <a:spcPts val="0"/>
              </a:spcAft>
              <a:buNone/>
              <a:defRPr>
                <a:solidFill>
                  <a:schemeClr val="accent2"/>
                </a:solidFill>
              </a:defRPr>
            </a:lvl4pPr>
            <a:lvl5pPr lvl="4" algn="ctr" rtl="0">
              <a:spcBef>
                <a:spcPts val="1600"/>
              </a:spcBef>
              <a:spcAft>
                <a:spcPts val="0"/>
              </a:spcAft>
              <a:buNone/>
              <a:defRPr>
                <a:solidFill>
                  <a:schemeClr val="accent2"/>
                </a:solidFill>
              </a:defRPr>
            </a:lvl5pPr>
            <a:lvl6pPr lvl="5" algn="ctr" rtl="0">
              <a:spcBef>
                <a:spcPts val="1600"/>
              </a:spcBef>
              <a:spcAft>
                <a:spcPts val="0"/>
              </a:spcAft>
              <a:buNone/>
              <a:defRPr>
                <a:solidFill>
                  <a:schemeClr val="accent2"/>
                </a:solidFill>
              </a:defRPr>
            </a:lvl6pPr>
            <a:lvl7pPr lvl="6" algn="ctr" rtl="0">
              <a:spcBef>
                <a:spcPts val="1600"/>
              </a:spcBef>
              <a:spcAft>
                <a:spcPts val="0"/>
              </a:spcAft>
              <a:buNone/>
              <a:defRPr>
                <a:solidFill>
                  <a:schemeClr val="accent2"/>
                </a:solidFill>
              </a:defRPr>
            </a:lvl7pPr>
            <a:lvl8pPr lvl="7" algn="ctr" rtl="0">
              <a:spcBef>
                <a:spcPts val="1600"/>
              </a:spcBef>
              <a:spcAft>
                <a:spcPts val="0"/>
              </a:spcAft>
              <a:buNone/>
              <a:defRPr>
                <a:solidFill>
                  <a:schemeClr val="accent2"/>
                </a:solidFill>
              </a:defRPr>
            </a:lvl8pPr>
            <a:lvl9pPr lvl="8" algn="ctr" rtl="0">
              <a:spcBef>
                <a:spcPts val="1600"/>
              </a:spcBef>
              <a:spcAft>
                <a:spcPts val="1600"/>
              </a:spcAft>
              <a:buNone/>
              <a:defRPr>
                <a:solidFill>
                  <a:schemeClr val="accent2"/>
                </a:solidFill>
              </a:defRPr>
            </a:lvl9pPr>
          </a:lstStyle>
          <a:p>
            <a:endParaRPr/>
          </a:p>
        </p:txBody>
      </p:sp>
      <p:sp>
        <p:nvSpPr>
          <p:cNvPr id="502" name="Google Shape;502;p55"/>
          <p:cNvSpPr txBox="1">
            <a:spLocks noGrp="1"/>
          </p:cNvSpPr>
          <p:nvPr>
            <p:ph type="title" idx="4"/>
          </p:nvPr>
        </p:nvSpPr>
        <p:spPr>
          <a:xfrm>
            <a:off x="1049250" y="2467500"/>
            <a:ext cx="2520000" cy="1166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503" name="Google Shape;503;p55"/>
          <p:cNvSpPr txBox="1">
            <a:spLocks noGrp="1"/>
          </p:cNvSpPr>
          <p:nvPr>
            <p:ph type="subTitle" idx="5"/>
          </p:nvPr>
        </p:nvSpPr>
        <p:spPr>
          <a:xfrm>
            <a:off x="5394750" y="1814700"/>
            <a:ext cx="2880000" cy="861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accent2"/>
                </a:solidFill>
              </a:defRPr>
            </a:lvl1pPr>
            <a:lvl2pPr lvl="1" algn="ctr" rtl="0">
              <a:spcBef>
                <a:spcPts val="1600"/>
              </a:spcBef>
              <a:spcAft>
                <a:spcPts val="0"/>
              </a:spcAft>
              <a:buNone/>
              <a:defRPr>
                <a:solidFill>
                  <a:schemeClr val="accent2"/>
                </a:solidFill>
              </a:defRPr>
            </a:lvl2pPr>
            <a:lvl3pPr lvl="2" algn="ctr" rtl="0">
              <a:spcBef>
                <a:spcPts val="1600"/>
              </a:spcBef>
              <a:spcAft>
                <a:spcPts val="0"/>
              </a:spcAft>
              <a:buNone/>
              <a:defRPr>
                <a:solidFill>
                  <a:schemeClr val="accent2"/>
                </a:solidFill>
              </a:defRPr>
            </a:lvl3pPr>
            <a:lvl4pPr lvl="3" algn="ctr" rtl="0">
              <a:spcBef>
                <a:spcPts val="1600"/>
              </a:spcBef>
              <a:spcAft>
                <a:spcPts val="0"/>
              </a:spcAft>
              <a:buNone/>
              <a:defRPr>
                <a:solidFill>
                  <a:schemeClr val="accent2"/>
                </a:solidFill>
              </a:defRPr>
            </a:lvl4pPr>
            <a:lvl5pPr lvl="4" algn="ctr" rtl="0">
              <a:spcBef>
                <a:spcPts val="1600"/>
              </a:spcBef>
              <a:spcAft>
                <a:spcPts val="0"/>
              </a:spcAft>
              <a:buNone/>
              <a:defRPr>
                <a:solidFill>
                  <a:schemeClr val="accent2"/>
                </a:solidFill>
              </a:defRPr>
            </a:lvl5pPr>
            <a:lvl6pPr lvl="5" algn="ctr" rtl="0">
              <a:spcBef>
                <a:spcPts val="1600"/>
              </a:spcBef>
              <a:spcAft>
                <a:spcPts val="0"/>
              </a:spcAft>
              <a:buNone/>
              <a:defRPr>
                <a:solidFill>
                  <a:schemeClr val="accent2"/>
                </a:solidFill>
              </a:defRPr>
            </a:lvl6pPr>
            <a:lvl7pPr lvl="6" algn="ctr" rtl="0">
              <a:spcBef>
                <a:spcPts val="1600"/>
              </a:spcBef>
              <a:spcAft>
                <a:spcPts val="0"/>
              </a:spcAft>
              <a:buNone/>
              <a:defRPr>
                <a:solidFill>
                  <a:schemeClr val="accent2"/>
                </a:solidFill>
              </a:defRPr>
            </a:lvl7pPr>
            <a:lvl8pPr lvl="7" algn="ctr" rtl="0">
              <a:spcBef>
                <a:spcPts val="1600"/>
              </a:spcBef>
              <a:spcAft>
                <a:spcPts val="0"/>
              </a:spcAft>
              <a:buNone/>
              <a:defRPr>
                <a:solidFill>
                  <a:schemeClr val="accent2"/>
                </a:solidFill>
              </a:defRPr>
            </a:lvl8pPr>
            <a:lvl9pPr lvl="8" algn="ctr" rtl="0">
              <a:spcBef>
                <a:spcPts val="1600"/>
              </a:spcBef>
              <a:spcAft>
                <a:spcPts val="1600"/>
              </a:spcAft>
              <a:buNone/>
              <a:defRPr>
                <a:solidFill>
                  <a:schemeClr val="accent2"/>
                </a:solidFill>
              </a:defRPr>
            </a:lvl9pPr>
          </a:lstStyle>
          <a:p>
            <a:endParaRPr/>
          </a:p>
        </p:txBody>
      </p:sp>
      <p:sp>
        <p:nvSpPr>
          <p:cNvPr id="504" name="Google Shape;504;p55"/>
          <p:cNvSpPr txBox="1">
            <a:spLocks noGrp="1"/>
          </p:cNvSpPr>
          <p:nvPr>
            <p:ph type="title" idx="6"/>
          </p:nvPr>
        </p:nvSpPr>
        <p:spPr>
          <a:xfrm>
            <a:off x="5574750" y="1073525"/>
            <a:ext cx="2520000" cy="1166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505" name="Google Shape;505;p55"/>
          <p:cNvSpPr txBox="1">
            <a:spLocks noGrp="1"/>
          </p:cNvSpPr>
          <p:nvPr>
            <p:ph type="subTitle" idx="7"/>
          </p:nvPr>
        </p:nvSpPr>
        <p:spPr>
          <a:xfrm>
            <a:off x="5394750" y="3208675"/>
            <a:ext cx="2880000" cy="861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accent2"/>
                </a:solidFill>
              </a:defRPr>
            </a:lvl1pPr>
            <a:lvl2pPr lvl="1" algn="ctr" rtl="0">
              <a:spcBef>
                <a:spcPts val="1600"/>
              </a:spcBef>
              <a:spcAft>
                <a:spcPts val="0"/>
              </a:spcAft>
              <a:buNone/>
              <a:defRPr>
                <a:solidFill>
                  <a:schemeClr val="accent2"/>
                </a:solidFill>
              </a:defRPr>
            </a:lvl2pPr>
            <a:lvl3pPr lvl="2" algn="ctr" rtl="0">
              <a:spcBef>
                <a:spcPts val="1600"/>
              </a:spcBef>
              <a:spcAft>
                <a:spcPts val="0"/>
              </a:spcAft>
              <a:buNone/>
              <a:defRPr>
                <a:solidFill>
                  <a:schemeClr val="accent2"/>
                </a:solidFill>
              </a:defRPr>
            </a:lvl3pPr>
            <a:lvl4pPr lvl="3" algn="ctr" rtl="0">
              <a:spcBef>
                <a:spcPts val="1600"/>
              </a:spcBef>
              <a:spcAft>
                <a:spcPts val="0"/>
              </a:spcAft>
              <a:buNone/>
              <a:defRPr>
                <a:solidFill>
                  <a:schemeClr val="accent2"/>
                </a:solidFill>
              </a:defRPr>
            </a:lvl4pPr>
            <a:lvl5pPr lvl="4" algn="ctr" rtl="0">
              <a:spcBef>
                <a:spcPts val="1600"/>
              </a:spcBef>
              <a:spcAft>
                <a:spcPts val="0"/>
              </a:spcAft>
              <a:buNone/>
              <a:defRPr>
                <a:solidFill>
                  <a:schemeClr val="accent2"/>
                </a:solidFill>
              </a:defRPr>
            </a:lvl5pPr>
            <a:lvl6pPr lvl="5" algn="ctr" rtl="0">
              <a:spcBef>
                <a:spcPts val="1600"/>
              </a:spcBef>
              <a:spcAft>
                <a:spcPts val="0"/>
              </a:spcAft>
              <a:buNone/>
              <a:defRPr>
                <a:solidFill>
                  <a:schemeClr val="accent2"/>
                </a:solidFill>
              </a:defRPr>
            </a:lvl6pPr>
            <a:lvl7pPr lvl="6" algn="ctr" rtl="0">
              <a:spcBef>
                <a:spcPts val="1600"/>
              </a:spcBef>
              <a:spcAft>
                <a:spcPts val="0"/>
              </a:spcAft>
              <a:buNone/>
              <a:defRPr>
                <a:solidFill>
                  <a:schemeClr val="accent2"/>
                </a:solidFill>
              </a:defRPr>
            </a:lvl7pPr>
            <a:lvl8pPr lvl="7" algn="ctr" rtl="0">
              <a:spcBef>
                <a:spcPts val="1600"/>
              </a:spcBef>
              <a:spcAft>
                <a:spcPts val="0"/>
              </a:spcAft>
              <a:buNone/>
              <a:defRPr>
                <a:solidFill>
                  <a:schemeClr val="accent2"/>
                </a:solidFill>
              </a:defRPr>
            </a:lvl8pPr>
            <a:lvl9pPr lvl="8" algn="ctr" rtl="0">
              <a:spcBef>
                <a:spcPts val="1600"/>
              </a:spcBef>
              <a:spcAft>
                <a:spcPts val="1600"/>
              </a:spcAft>
              <a:buNone/>
              <a:defRPr>
                <a:solidFill>
                  <a:schemeClr val="accent2"/>
                </a:solidFill>
              </a:defRPr>
            </a:lvl9pPr>
          </a:lstStyle>
          <a:p>
            <a:endParaRPr/>
          </a:p>
        </p:txBody>
      </p:sp>
      <p:sp>
        <p:nvSpPr>
          <p:cNvPr id="506" name="Google Shape;506;p55"/>
          <p:cNvSpPr txBox="1">
            <a:spLocks noGrp="1"/>
          </p:cNvSpPr>
          <p:nvPr>
            <p:ph type="title" idx="8"/>
          </p:nvPr>
        </p:nvSpPr>
        <p:spPr>
          <a:xfrm>
            <a:off x="5574750" y="2467500"/>
            <a:ext cx="2520000" cy="1166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507" name="Google Shape;507;p55"/>
          <p:cNvSpPr/>
          <p:nvPr/>
        </p:nvSpPr>
        <p:spPr>
          <a:xfrm rot="5400000">
            <a:off x="7229625" y="-1781250"/>
            <a:ext cx="133200" cy="3695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 Subtitle + Text">
  <p:cSld name="SECTION_HEADER_1_1">
    <p:bg>
      <p:bgPr>
        <a:solidFill>
          <a:schemeClr val="lt2"/>
        </a:solidFill>
        <a:effectLst/>
      </p:bgPr>
    </p:bg>
    <p:spTree>
      <p:nvGrpSpPr>
        <p:cNvPr id="1" name="Shape 508"/>
        <p:cNvGrpSpPr/>
        <p:nvPr/>
      </p:nvGrpSpPr>
      <p:grpSpPr>
        <a:xfrm>
          <a:off x="0" y="0"/>
          <a:ext cx="0" cy="0"/>
          <a:chOff x="0" y="0"/>
          <a:chExt cx="0" cy="0"/>
        </a:xfrm>
      </p:grpSpPr>
      <p:grpSp>
        <p:nvGrpSpPr>
          <p:cNvPr id="509" name="Google Shape;509;p56"/>
          <p:cNvGrpSpPr/>
          <p:nvPr/>
        </p:nvGrpSpPr>
        <p:grpSpPr>
          <a:xfrm flipH="1">
            <a:off x="-9600" y="0"/>
            <a:ext cx="9153775" cy="5143507"/>
            <a:chOff x="-9600" y="0"/>
            <a:chExt cx="9153775" cy="5143507"/>
          </a:xfrm>
        </p:grpSpPr>
        <p:sp>
          <p:nvSpPr>
            <p:cNvPr id="510" name="Google Shape;510;p56"/>
            <p:cNvSpPr/>
            <p:nvPr/>
          </p:nvSpPr>
          <p:spPr>
            <a:xfrm rot="5400000">
              <a:off x="8453186"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56"/>
            <p:cNvSpPr/>
            <p:nvPr/>
          </p:nvSpPr>
          <p:spPr>
            <a:xfrm rot="5400000">
              <a:off x="7931072"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56"/>
            <p:cNvSpPr/>
            <p:nvPr/>
          </p:nvSpPr>
          <p:spPr>
            <a:xfrm rot="5400000">
              <a:off x="7473977"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56"/>
            <p:cNvSpPr/>
            <p:nvPr/>
          </p:nvSpPr>
          <p:spPr>
            <a:xfrm rot="5400000">
              <a:off x="7305775"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56"/>
            <p:cNvSpPr/>
            <p:nvPr/>
          </p:nvSpPr>
          <p:spPr>
            <a:xfrm>
              <a:off x="-9525" y="0"/>
              <a:ext cx="1332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56"/>
            <p:cNvSpPr/>
            <p:nvPr/>
          </p:nvSpPr>
          <p:spPr>
            <a:xfrm rot="5400000">
              <a:off x="3529050" y="1471650"/>
              <a:ext cx="133200" cy="7210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56"/>
            <p:cNvSpPr/>
            <p:nvPr/>
          </p:nvSpPr>
          <p:spPr>
            <a:xfrm rot="-5400000">
              <a:off x="4506475" y="-4418625"/>
              <a:ext cx="219000" cy="90564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56"/>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8" name="Google Shape;518;p56"/>
          <p:cNvSpPr/>
          <p:nvPr/>
        </p:nvSpPr>
        <p:spPr>
          <a:xfrm>
            <a:off x="3952500" y="-19050"/>
            <a:ext cx="231300" cy="52101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56"/>
          <p:cNvSpPr txBox="1">
            <a:spLocks noGrp="1"/>
          </p:cNvSpPr>
          <p:nvPr>
            <p:ph type="subTitle" idx="1"/>
          </p:nvPr>
        </p:nvSpPr>
        <p:spPr>
          <a:xfrm>
            <a:off x="892500" y="2542925"/>
            <a:ext cx="2880000" cy="8643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accent2"/>
                </a:solidFill>
              </a:defRPr>
            </a:lvl1pPr>
            <a:lvl2pPr lvl="1" rtl="0">
              <a:spcBef>
                <a:spcPts val="1600"/>
              </a:spcBef>
              <a:spcAft>
                <a:spcPts val="0"/>
              </a:spcAft>
              <a:buNone/>
              <a:defRPr>
                <a:solidFill>
                  <a:schemeClr val="accent2"/>
                </a:solidFill>
              </a:defRPr>
            </a:lvl2pPr>
            <a:lvl3pPr lvl="2" rtl="0">
              <a:spcBef>
                <a:spcPts val="1600"/>
              </a:spcBef>
              <a:spcAft>
                <a:spcPts val="0"/>
              </a:spcAft>
              <a:buNone/>
              <a:defRPr>
                <a:solidFill>
                  <a:schemeClr val="accent2"/>
                </a:solidFill>
              </a:defRPr>
            </a:lvl3pPr>
            <a:lvl4pPr lvl="3" rtl="0">
              <a:spcBef>
                <a:spcPts val="1600"/>
              </a:spcBef>
              <a:spcAft>
                <a:spcPts val="0"/>
              </a:spcAft>
              <a:buNone/>
              <a:defRPr>
                <a:solidFill>
                  <a:schemeClr val="accent2"/>
                </a:solidFill>
              </a:defRPr>
            </a:lvl4pPr>
            <a:lvl5pPr lvl="4" rtl="0">
              <a:spcBef>
                <a:spcPts val="1600"/>
              </a:spcBef>
              <a:spcAft>
                <a:spcPts val="0"/>
              </a:spcAft>
              <a:buNone/>
              <a:defRPr>
                <a:solidFill>
                  <a:schemeClr val="accent2"/>
                </a:solidFill>
              </a:defRPr>
            </a:lvl5pPr>
            <a:lvl6pPr lvl="5" rtl="0">
              <a:spcBef>
                <a:spcPts val="1600"/>
              </a:spcBef>
              <a:spcAft>
                <a:spcPts val="0"/>
              </a:spcAft>
              <a:buNone/>
              <a:defRPr>
                <a:solidFill>
                  <a:schemeClr val="accent2"/>
                </a:solidFill>
              </a:defRPr>
            </a:lvl6pPr>
            <a:lvl7pPr lvl="6" rtl="0">
              <a:spcBef>
                <a:spcPts val="1600"/>
              </a:spcBef>
              <a:spcAft>
                <a:spcPts val="0"/>
              </a:spcAft>
              <a:buNone/>
              <a:defRPr>
                <a:solidFill>
                  <a:schemeClr val="accent2"/>
                </a:solidFill>
              </a:defRPr>
            </a:lvl7pPr>
            <a:lvl8pPr lvl="7" rtl="0">
              <a:spcBef>
                <a:spcPts val="1600"/>
              </a:spcBef>
              <a:spcAft>
                <a:spcPts val="0"/>
              </a:spcAft>
              <a:buNone/>
              <a:defRPr>
                <a:solidFill>
                  <a:schemeClr val="accent2"/>
                </a:solidFill>
              </a:defRPr>
            </a:lvl8pPr>
            <a:lvl9pPr lvl="8" rtl="0">
              <a:spcBef>
                <a:spcPts val="1600"/>
              </a:spcBef>
              <a:spcAft>
                <a:spcPts val="1600"/>
              </a:spcAft>
              <a:buNone/>
              <a:defRPr>
                <a:solidFill>
                  <a:schemeClr val="accent2"/>
                </a:solidFill>
              </a:defRPr>
            </a:lvl9pPr>
          </a:lstStyle>
          <a:p>
            <a:endParaRPr/>
          </a:p>
        </p:txBody>
      </p:sp>
      <p:sp>
        <p:nvSpPr>
          <p:cNvPr id="520" name="Google Shape;520;p56"/>
          <p:cNvSpPr txBox="1">
            <a:spLocks noGrp="1"/>
          </p:cNvSpPr>
          <p:nvPr>
            <p:ph type="title"/>
          </p:nvPr>
        </p:nvSpPr>
        <p:spPr>
          <a:xfrm>
            <a:off x="892500" y="2028513"/>
            <a:ext cx="3060000" cy="722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521" name="Google Shape;521;p56"/>
          <p:cNvSpPr txBox="1">
            <a:spLocks noGrp="1"/>
          </p:cNvSpPr>
          <p:nvPr>
            <p:ph type="title" idx="2"/>
          </p:nvPr>
        </p:nvSpPr>
        <p:spPr>
          <a:xfrm>
            <a:off x="543600" y="457200"/>
            <a:ext cx="5482800" cy="7272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2400"/>
              <a:buNone/>
              <a:defRPr sz="2400">
                <a:solidFill>
                  <a:schemeClr val="accent2"/>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Only Title">
  <p:cSld name="SECTION_HEADER_1_1_1">
    <p:bg>
      <p:bgPr>
        <a:solidFill>
          <a:schemeClr val="accent2"/>
        </a:solidFill>
        <a:effectLst/>
      </p:bgPr>
    </p:bg>
    <p:spTree>
      <p:nvGrpSpPr>
        <p:cNvPr id="1" name="Shape 522"/>
        <p:cNvGrpSpPr/>
        <p:nvPr/>
      </p:nvGrpSpPr>
      <p:grpSpPr>
        <a:xfrm>
          <a:off x="0" y="0"/>
          <a:ext cx="0" cy="0"/>
          <a:chOff x="0" y="0"/>
          <a:chExt cx="0" cy="0"/>
        </a:xfrm>
      </p:grpSpPr>
      <p:grpSp>
        <p:nvGrpSpPr>
          <p:cNvPr id="523" name="Google Shape;523;p57"/>
          <p:cNvGrpSpPr/>
          <p:nvPr/>
        </p:nvGrpSpPr>
        <p:grpSpPr>
          <a:xfrm>
            <a:off x="-9525" y="0"/>
            <a:ext cx="9153600" cy="5143575"/>
            <a:chOff x="-9525" y="0"/>
            <a:chExt cx="9153600" cy="5143575"/>
          </a:xfrm>
        </p:grpSpPr>
        <p:sp>
          <p:nvSpPr>
            <p:cNvPr id="524" name="Google Shape;524;p57"/>
            <p:cNvSpPr/>
            <p:nvPr/>
          </p:nvSpPr>
          <p:spPr>
            <a:xfrm rot="5400000">
              <a:off x="4943427"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57"/>
            <p:cNvSpPr/>
            <p:nvPr/>
          </p:nvSpPr>
          <p:spPr>
            <a:xfrm rot="5400000">
              <a:off x="4421313"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57"/>
            <p:cNvSpPr/>
            <p:nvPr/>
          </p:nvSpPr>
          <p:spPr>
            <a:xfrm rot="5400000">
              <a:off x="3964218"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57"/>
            <p:cNvSpPr/>
            <p:nvPr/>
          </p:nvSpPr>
          <p:spPr>
            <a:xfrm rot="5400000">
              <a:off x="3796016"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57"/>
            <p:cNvSpPr/>
            <p:nvPr/>
          </p:nvSpPr>
          <p:spPr>
            <a:xfrm rot="5400000" flipH="1">
              <a:off x="4943427" y="-176347"/>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57"/>
            <p:cNvSpPr/>
            <p:nvPr/>
          </p:nvSpPr>
          <p:spPr>
            <a:xfrm rot="5400000" flipH="1">
              <a:off x="4421313"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57"/>
            <p:cNvSpPr/>
            <p:nvPr/>
          </p:nvSpPr>
          <p:spPr>
            <a:xfrm rot="5400000" flipH="1">
              <a:off x="3964218" y="-108443"/>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57"/>
            <p:cNvSpPr/>
            <p:nvPr/>
          </p:nvSpPr>
          <p:spPr>
            <a:xfrm rot="5400000" flipH="1">
              <a:off x="3796016"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57"/>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57"/>
            <p:cNvSpPr/>
            <p:nvPr/>
          </p:nvSpPr>
          <p:spPr>
            <a:xfrm rot="5400000">
              <a:off x="1771725" y="3229050"/>
              <a:ext cx="133200" cy="3695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57"/>
            <p:cNvSpPr/>
            <p:nvPr/>
          </p:nvSpPr>
          <p:spPr>
            <a:xfrm rot="-5400000">
              <a:off x="7143825" y="-1781175"/>
              <a:ext cx="219000" cy="3781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57"/>
            <p:cNvSpPr/>
            <p:nvPr/>
          </p:nvSpPr>
          <p:spPr>
            <a:xfrm rot="5400000">
              <a:off x="1771725" y="-1781250"/>
              <a:ext cx="133200" cy="3695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57"/>
            <p:cNvSpPr/>
            <p:nvPr/>
          </p:nvSpPr>
          <p:spPr>
            <a:xfrm rot="-5400000">
              <a:off x="7143825" y="3143175"/>
              <a:ext cx="219000" cy="3781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57"/>
            <p:cNvSpPr/>
            <p:nvPr/>
          </p:nvSpPr>
          <p:spPr>
            <a:xfrm>
              <a:off x="8936550" y="75"/>
              <a:ext cx="2073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8" name="Google Shape;538;p57"/>
          <p:cNvSpPr txBox="1">
            <a:spLocks noGrp="1"/>
          </p:cNvSpPr>
          <p:nvPr>
            <p:ph type="title"/>
          </p:nvPr>
        </p:nvSpPr>
        <p:spPr>
          <a:xfrm>
            <a:off x="540000" y="457200"/>
            <a:ext cx="4413600" cy="7272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2400"/>
              <a:buNone/>
              <a:defRPr sz="2400">
                <a:solidFill>
                  <a:schemeClr val="lt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itle + 3 columns">
  <p:cSld name="SECTION_HEADER_1_1_1_1">
    <p:bg>
      <p:bgPr>
        <a:solidFill>
          <a:schemeClr val="lt2"/>
        </a:solidFill>
        <a:effectLst/>
      </p:bgPr>
    </p:bg>
    <p:spTree>
      <p:nvGrpSpPr>
        <p:cNvPr id="1" name="Shape 539"/>
        <p:cNvGrpSpPr/>
        <p:nvPr/>
      </p:nvGrpSpPr>
      <p:grpSpPr>
        <a:xfrm>
          <a:off x="0" y="0"/>
          <a:ext cx="0" cy="0"/>
          <a:chOff x="0" y="0"/>
          <a:chExt cx="0" cy="0"/>
        </a:xfrm>
      </p:grpSpPr>
      <p:grpSp>
        <p:nvGrpSpPr>
          <p:cNvPr id="540" name="Google Shape;540;p58"/>
          <p:cNvGrpSpPr/>
          <p:nvPr/>
        </p:nvGrpSpPr>
        <p:grpSpPr>
          <a:xfrm>
            <a:off x="-9600" y="0"/>
            <a:ext cx="9153675" cy="5143507"/>
            <a:chOff x="-9600" y="0"/>
            <a:chExt cx="9153675" cy="5143507"/>
          </a:xfrm>
        </p:grpSpPr>
        <p:sp>
          <p:nvSpPr>
            <p:cNvPr id="541" name="Google Shape;541;p58"/>
            <p:cNvSpPr/>
            <p:nvPr/>
          </p:nvSpPr>
          <p:spPr>
            <a:xfrm rot="-5400000" flipH="1">
              <a:off x="166826"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58"/>
            <p:cNvSpPr/>
            <p:nvPr/>
          </p:nvSpPr>
          <p:spPr>
            <a:xfrm rot="-5400000" flipH="1">
              <a:off x="688941"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58"/>
            <p:cNvSpPr/>
            <p:nvPr/>
          </p:nvSpPr>
          <p:spPr>
            <a:xfrm rot="-5400000" flipH="1">
              <a:off x="1364378"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58"/>
            <p:cNvSpPr/>
            <p:nvPr/>
          </p:nvSpPr>
          <p:spPr>
            <a:xfrm rot="-5400000" flipH="1">
              <a:off x="1316644"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58"/>
            <p:cNvSpPr/>
            <p:nvPr/>
          </p:nvSpPr>
          <p:spPr>
            <a:xfrm rot="-5400000">
              <a:off x="7186351" y="-176347"/>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58"/>
            <p:cNvSpPr/>
            <p:nvPr/>
          </p:nvSpPr>
          <p:spPr>
            <a:xfrm rot="-5400000">
              <a:off x="7708466"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58"/>
            <p:cNvSpPr/>
            <p:nvPr/>
          </p:nvSpPr>
          <p:spPr>
            <a:xfrm rot="-5400000">
              <a:off x="8383903" y="-108443"/>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58"/>
            <p:cNvSpPr/>
            <p:nvPr/>
          </p:nvSpPr>
          <p:spPr>
            <a:xfrm rot="-5400000">
              <a:off x="8336169"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9" name="Google Shape;549;p58"/>
            <p:cNvGrpSpPr/>
            <p:nvPr/>
          </p:nvGrpSpPr>
          <p:grpSpPr>
            <a:xfrm flipH="1">
              <a:off x="-9600" y="0"/>
              <a:ext cx="9153675" cy="5143500"/>
              <a:chOff x="-9600" y="0"/>
              <a:chExt cx="9153675" cy="5143500"/>
            </a:xfrm>
          </p:grpSpPr>
          <p:sp>
            <p:nvSpPr>
              <p:cNvPr id="550" name="Google Shape;550;p58"/>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58"/>
              <p:cNvSpPr/>
              <p:nvPr/>
            </p:nvSpPr>
            <p:spPr>
              <a:xfrm rot="5400000">
                <a:off x="3529050" y="1471650"/>
                <a:ext cx="133200" cy="7210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58"/>
              <p:cNvSpPr/>
              <p:nvPr/>
            </p:nvSpPr>
            <p:spPr>
              <a:xfrm rot="-5400000">
                <a:off x="5391225" y="-3533775"/>
                <a:ext cx="219000" cy="72867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58"/>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54" name="Google Shape;554;p58"/>
          <p:cNvSpPr txBox="1">
            <a:spLocks noGrp="1"/>
          </p:cNvSpPr>
          <p:nvPr>
            <p:ph type="subTitle" idx="1"/>
          </p:nvPr>
        </p:nvSpPr>
        <p:spPr>
          <a:xfrm>
            <a:off x="676113" y="3045088"/>
            <a:ext cx="2160000" cy="861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accent2"/>
                </a:solidFill>
              </a:defRPr>
            </a:lvl1pPr>
            <a:lvl2pPr lvl="1" algn="ctr" rtl="0">
              <a:spcBef>
                <a:spcPts val="1600"/>
              </a:spcBef>
              <a:spcAft>
                <a:spcPts val="0"/>
              </a:spcAft>
              <a:buNone/>
              <a:defRPr>
                <a:solidFill>
                  <a:schemeClr val="accent2"/>
                </a:solidFill>
              </a:defRPr>
            </a:lvl2pPr>
            <a:lvl3pPr lvl="2" algn="ctr" rtl="0">
              <a:spcBef>
                <a:spcPts val="1600"/>
              </a:spcBef>
              <a:spcAft>
                <a:spcPts val="0"/>
              </a:spcAft>
              <a:buNone/>
              <a:defRPr>
                <a:solidFill>
                  <a:schemeClr val="accent2"/>
                </a:solidFill>
              </a:defRPr>
            </a:lvl3pPr>
            <a:lvl4pPr lvl="3" algn="ctr" rtl="0">
              <a:spcBef>
                <a:spcPts val="1600"/>
              </a:spcBef>
              <a:spcAft>
                <a:spcPts val="0"/>
              </a:spcAft>
              <a:buNone/>
              <a:defRPr>
                <a:solidFill>
                  <a:schemeClr val="accent2"/>
                </a:solidFill>
              </a:defRPr>
            </a:lvl4pPr>
            <a:lvl5pPr lvl="4" algn="ctr" rtl="0">
              <a:spcBef>
                <a:spcPts val="1600"/>
              </a:spcBef>
              <a:spcAft>
                <a:spcPts val="0"/>
              </a:spcAft>
              <a:buNone/>
              <a:defRPr>
                <a:solidFill>
                  <a:schemeClr val="accent2"/>
                </a:solidFill>
              </a:defRPr>
            </a:lvl5pPr>
            <a:lvl6pPr lvl="5" algn="ctr" rtl="0">
              <a:spcBef>
                <a:spcPts val="1600"/>
              </a:spcBef>
              <a:spcAft>
                <a:spcPts val="0"/>
              </a:spcAft>
              <a:buNone/>
              <a:defRPr>
                <a:solidFill>
                  <a:schemeClr val="accent2"/>
                </a:solidFill>
              </a:defRPr>
            </a:lvl6pPr>
            <a:lvl7pPr lvl="6" algn="ctr" rtl="0">
              <a:spcBef>
                <a:spcPts val="1600"/>
              </a:spcBef>
              <a:spcAft>
                <a:spcPts val="0"/>
              </a:spcAft>
              <a:buNone/>
              <a:defRPr>
                <a:solidFill>
                  <a:schemeClr val="accent2"/>
                </a:solidFill>
              </a:defRPr>
            </a:lvl7pPr>
            <a:lvl8pPr lvl="7" algn="ctr" rtl="0">
              <a:spcBef>
                <a:spcPts val="1600"/>
              </a:spcBef>
              <a:spcAft>
                <a:spcPts val="0"/>
              </a:spcAft>
              <a:buNone/>
              <a:defRPr>
                <a:solidFill>
                  <a:schemeClr val="accent2"/>
                </a:solidFill>
              </a:defRPr>
            </a:lvl8pPr>
            <a:lvl9pPr lvl="8" algn="ctr" rtl="0">
              <a:spcBef>
                <a:spcPts val="1600"/>
              </a:spcBef>
              <a:spcAft>
                <a:spcPts val="1600"/>
              </a:spcAft>
              <a:buNone/>
              <a:defRPr>
                <a:solidFill>
                  <a:schemeClr val="accent2"/>
                </a:solidFill>
              </a:defRPr>
            </a:lvl9pPr>
          </a:lstStyle>
          <a:p>
            <a:endParaRPr/>
          </a:p>
        </p:txBody>
      </p:sp>
      <p:sp>
        <p:nvSpPr>
          <p:cNvPr id="555" name="Google Shape;555;p58"/>
          <p:cNvSpPr txBox="1">
            <a:spLocks noGrp="1"/>
          </p:cNvSpPr>
          <p:nvPr>
            <p:ph type="subTitle" idx="2"/>
          </p:nvPr>
        </p:nvSpPr>
        <p:spPr>
          <a:xfrm>
            <a:off x="6307888" y="3045088"/>
            <a:ext cx="2160000" cy="861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accent2"/>
                </a:solidFill>
              </a:defRPr>
            </a:lvl1pPr>
            <a:lvl2pPr lvl="1" algn="ctr" rtl="0">
              <a:spcBef>
                <a:spcPts val="1600"/>
              </a:spcBef>
              <a:spcAft>
                <a:spcPts val="0"/>
              </a:spcAft>
              <a:buNone/>
              <a:defRPr>
                <a:solidFill>
                  <a:schemeClr val="accent2"/>
                </a:solidFill>
              </a:defRPr>
            </a:lvl2pPr>
            <a:lvl3pPr lvl="2" algn="ctr" rtl="0">
              <a:spcBef>
                <a:spcPts val="1600"/>
              </a:spcBef>
              <a:spcAft>
                <a:spcPts val="0"/>
              </a:spcAft>
              <a:buNone/>
              <a:defRPr>
                <a:solidFill>
                  <a:schemeClr val="accent2"/>
                </a:solidFill>
              </a:defRPr>
            </a:lvl3pPr>
            <a:lvl4pPr lvl="3" algn="ctr" rtl="0">
              <a:spcBef>
                <a:spcPts val="1600"/>
              </a:spcBef>
              <a:spcAft>
                <a:spcPts val="0"/>
              </a:spcAft>
              <a:buNone/>
              <a:defRPr>
                <a:solidFill>
                  <a:schemeClr val="accent2"/>
                </a:solidFill>
              </a:defRPr>
            </a:lvl4pPr>
            <a:lvl5pPr lvl="4" algn="ctr" rtl="0">
              <a:spcBef>
                <a:spcPts val="1600"/>
              </a:spcBef>
              <a:spcAft>
                <a:spcPts val="0"/>
              </a:spcAft>
              <a:buNone/>
              <a:defRPr>
                <a:solidFill>
                  <a:schemeClr val="accent2"/>
                </a:solidFill>
              </a:defRPr>
            </a:lvl5pPr>
            <a:lvl6pPr lvl="5" algn="ctr" rtl="0">
              <a:spcBef>
                <a:spcPts val="1600"/>
              </a:spcBef>
              <a:spcAft>
                <a:spcPts val="0"/>
              </a:spcAft>
              <a:buNone/>
              <a:defRPr>
                <a:solidFill>
                  <a:schemeClr val="accent2"/>
                </a:solidFill>
              </a:defRPr>
            </a:lvl6pPr>
            <a:lvl7pPr lvl="6" algn="ctr" rtl="0">
              <a:spcBef>
                <a:spcPts val="1600"/>
              </a:spcBef>
              <a:spcAft>
                <a:spcPts val="0"/>
              </a:spcAft>
              <a:buNone/>
              <a:defRPr>
                <a:solidFill>
                  <a:schemeClr val="accent2"/>
                </a:solidFill>
              </a:defRPr>
            </a:lvl7pPr>
            <a:lvl8pPr lvl="7" algn="ctr" rtl="0">
              <a:spcBef>
                <a:spcPts val="1600"/>
              </a:spcBef>
              <a:spcAft>
                <a:spcPts val="0"/>
              </a:spcAft>
              <a:buNone/>
              <a:defRPr>
                <a:solidFill>
                  <a:schemeClr val="accent2"/>
                </a:solidFill>
              </a:defRPr>
            </a:lvl8pPr>
            <a:lvl9pPr lvl="8" algn="ctr" rtl="0">
              <a:spcBef>
                <a:spcPts val="1600"/>
              </a:spcBef>
              <a:spcAft>
                <a:spcPts val="1600"/>
              </a:spcAft>
              <a:buNone/>
              <a:defRPr>
                <a:solidFill>
                  <a:schemeClr val="accent2"/>
                </a:solidFill>
              </a:defRPr>
            </a:lvl9pPr>
          </a:lstStyle>
          <a:p>
            <a:endParaRPr/>
          </a:p>
        </p:txBody>
      </p:sp>
      <p:sp>
        <p:nvSpPr>
          <p:cNvPr id="556" name="Google Shape;556;p58"/>
          <p:cNvSpPr txBox="1">
            <a:spLocks noGrp="1"/>
          </p:cNvSpPr>
          <p:nvPr>
            <p:ph type="subTitle" idx="3"/>
          </p:nvPr>
        </p:nvSpPr>
        <p:spPr>
          <a:xfrm>
            <a:off x="3312000" y="3045088"/>
            <a:ext cx="2520000" cy="861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accent2"/>
                </a:solidFill>
              </a:defRPr>
            </a:lvl1pPr>
            <a:lvl2pPr lvl="1" algn="ctr" rtl="0">
              <a:spcBef>
                <a:spcPts val="1600"/>
              </a:spcBef>
              <a:spcAft>
                <a:spcPts val="0"/>
              </a:spcAft>
              <a:buNone/>
              <a:defRPr>
                <a:solidFill>
                  <a:schemeClr val="dk2"/>
                </a:solidFill>
              </a:defRPr>
            </a:lvl2pPr>
            <a:lvl3pPr lvl="2" algn="ctr" rtl="0">
              <a:spcBef>
                <a:spcPts val="1600"/>
              </a:spcBef>
              <a:spcAft>
                <a:spcPts val="0"/>
              </a:spcAft>
              <a:buNone/>
              <a:defRPr>
                <a:solidFill>
                  <a:schemeClr val="dk2"/>
                </a:solidFill>
              </a:defRPr>
            </a:lvl3pPr>
            <a:lvl4pPr lvl="3" algn="ctr" rtl="0">
              <a:spcBef>
                <a:spcPts val="1600"/>
              </a:spcBef>
              <a:spcAft>
                <a:spcPts val="0"/>
              </a:spcAft>
              <a:buNone/>
              <a:defRPr>
                <a:solidFill>
                  <a:schemeClr val="dk2"/>
                </a:solidFill>
              </a:defRPr>
            </a:lvl4pPr>
            <a:lvl5pPr lvl="4" algn="ctr" rtl="0">
              <a:spcBef>
                <a:spcPts val="1600"/>
              </a:spcBef>
              <a:spcAft>
                <a:spcPts val="0"/>
              </a:spcAft>
              <a:buNone/>
              <a:defRPr>
                <a:solidFill>
                  <a:schemeClr val="dk2"/>
                </a:solidFill>
              </a:defRPr>
            </a:lvl5pPr>
            <a:lvl6pPr lvl="5" algn="ctr" rtl="0">
              <a:spcBef>
                <a:spcPts val="1600"/>
              </a:spcBef>
              <a:spcAft>
                <a:spcPts val="0"/>
              </a:spcAft>
              <a:buNone/>
              <a:defRPr>
                <a:solidFill>
                  <a:schemeClr val="dk2"/>
                </a:solidFill>
              </a:defRPr>
            </a:lvl6pPr>
            <a:lvl7pPr lvl="6" algn="ctr" rtl="0">
              <a:spcBef>
                <a:spcPts val="1600"/>
              </a:spcBef>
              <a:spcAft>
                <a:spcPts val="0"/>
              </a:spcAft>
              <a:buNone/>
              <a:defRPr>
                <a:solidFill>
                  <a:schemeClr val="dk2"/>
                </a:solidFill>
              </a:defRPr>
            </a:lvl7pPr>
            <a:lvl8pPr lvl="7" algn="ctr" rtl="0">
              <a:spcBef>
                <a:spcPts val="1600"/>
              </a:spcBef>
              <a:spcAft>
                <a:spcPts val="0"/>
              </a:spcAft>
              <a:buNone/>
              <a:defRPr>
                <a:solidFill>
                  <a:schemeClr val="dk2"/>
                </a:solidFill>
              </a:defRPr>
            </a:lvl8pPr>
            <a:lvl9pPr lvl="8" algn="ctr" rtl="0">
              <a:spcBef>
                <a:spcPts val="1600"/>
              </a:spcBef>
              <a:spcAft>
                <a:spcPts val="1600"/>
              </a:spcAft>
              <a:buNone/>
              <a:defRPr>
                <a:solidFill>
                  <a:schemeClr val="dk2"/>
                </a:solidFill>
              </a:defRPr>
            </a:lvl9pPr>
          </a:lstStyle>
          <a:p>
            <a:endParaRPr/>
          </a:p>
        </p:txBody>
      </p:sp>
      <p:sp>
        <p:nvSpPr>
          <p:cNvPr id="557" name="Google Shape;557;p58"/>
          <p:cNvSpPr txBox="1">
            <a:spLocks noGrp="1"/>
          </p:cNvSpPr>
          <p:nvPr>
            <p:ph type="title"/>
          </p:nvPr>
        </p:nvSpPr>
        <p:spPr>
          <a:xfrm>
            <a:off x="856113" y="2532513"/>
            <a:ext cx="1800000" cy="72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558" name="Google Shape;558;p58"/>
          <p:cNvSpPr txBox="1">
            <a:spLocks noGrp="1"/>
          </p:cNvSpPr>
          <p:nvPr>
            <p:ph type="title" idx="4"/>
          </p:nvPr>
        </p:nvSpPr>
        <p:spPr>
          <a:xfrm>
            <a:off x="6487888" y="2532513"/>
            <a:ext cx="1800000" cy="72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559" name="Google Shape;559;p58"/>
          <p:cNvSpPr txBox="1">
            <a:spLocks noGrp="1"/>
          </p:cNvSpPr>
          <p:nvPr>
            <p:ph type="title" idx="5"/>
          </p:nvPr>
        </p:nvSpPr>
        <p:spPr>
          <a:xfrm>
            <a:off x="3672000" y="2532513"/>
            <a:ext cx="1800000" cy="72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560" name="Google Shape;560;p58"/>
          <p:cNvSpPr txBox="1">
            <a:spLocks noGrp="1"/>
          </p:cNvSpPr>
          <p:nvPr>
            <p:ph type="title" idx="6"/>
          </p:nvPr>
        </p:nvSpPr>
        <p:spPr>
          <a:xfrm>
            <a:off x="543600" y="457200"/>
            <a:ext cx="5482800" cy="7272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2400"/>
              <a:buNone/>
              <a:defRPr sz="24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Title + 2 column">
  <p:cSld name="SECTION_HEADER_1_1_1_1_1">
    <p:bg>
      <p:bgPr>
        <a:solidFill>
          <a:schemeClr val="lt2"/>
        </a:solidFill>
        <a:effectLst/>
      </p:bgPr>
    </p:bg>
    <p:spTree>
      <p:nvGrpSpPr>
        <p:cNvPr id="1" name="Shape 561"/>
        <p:cNvGrpSpPr/>
        <p:nvPr/>
      </p:nvGrpSpPr>
      <p:grpSpPr>
        <a:xfrm>
          <a:off x="0" y="0"/>
          <a:ext cx="0" cy="0"/>
          <a:chOff x="0" y="0"/>
          <a:chExt cx="0" cy="0"/>
        </a:xfrm>
      </p:grpSpPr>
      <p:grpSp>
        <p:nvGrpSpPr>
          <p:cNvPr id="562" name="Google Shape;562;p59"/>
          <p:cNvGrpSpPr/>
          <p:nvPr/>
        </p:nvGrpSpPr>
        <p:grpSpPr>
          <a:xfrm>
            <a:off x="-9600" y="0"/>
            <a:ext cx="9153675" cy="5143507"/>
            <a:chOff x="-9600" y="0"/>
            <a:chExt cx="9153675" cy="5143507"/>
          </a:xfrm>
        </p:grpSpPr>
        <p:sp>
          <p:nvSpPr>
            <p:cNvPr id="563" name="Google Shape;563;p59"/>
            <p:cNvSpPr/>
            <p:nvPr/>
          </p:nvSpPr>
          <p:spPr>
            <a:xfrm rot="5400000">
              <a:off x="8453186"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59"/>
            <p:cNvSpPr/>
            <p:nvPr/>
          </p:nvSpPr>
          <p:spPr>
            <a:xfrm rot="5400000">
              <a:off x="7931072"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59"/>
            <p:cNvSpPr/>
            <p:nvPr/>
          </p:nvSpPr>
          <p:spPr>
            <a:xfrm rot="5400000">
              <a:off x="7473977"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59"/>
            <p:cNvSpPr/>
            <p:nvPr/>
          </p:nvSpPr>
          <p:spPr>
            <a:xfrm rot="5400000">
              <a:off x="7305775"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59"/>
            <p:cNvSpPr/>
            <p:nvPr/>
          </p:nvSpPr>
          <p:spPr>
            <a:xfrm rot="5400000" flipH="1">
              <a:off x="1433661" y="-176347"/>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59"/>
            <p:cNvSpPr/>
            <p:nvPr/>
          </p:nvSpPr>
          <p:spPr>
            <a:xfrm rot="5400000" flipH="1">
              <a:off x="911547"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59"/>
            <p:cNvSpPr/>
            <p:nvPr/>
          </p:nvSpPr>
          <p:spPr>
            <a:xfrm rot="5400000" flipH="1">
              <a:off x="454452" y="-108443"/>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59"/>
            <p:cNvSpPr/>
            <p:nvPr/>
          </p:nvSpPr>
          <p:spPr>
            <a:xfrm rot="5400000" flipH="1">
              <a:off x="286250"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1" name="Google Shape;571;p59"/>
            <p:cNvGrpSpPr/>
            <p:nvPr/>
          </p:nvGrpSpPr>
          <p:grpSpPr>
            <a:xfrm>
              <a:off x="-9600" y="0"/>
              <a:ext cx="9153675" cy="5143500"/>
              <a:chOff x="-9600" y="0"/>
              <a:chExt cx="9153675" cy="5143500"/>
            </a:xfrm>
          </p:grpSpPr>
          <p:sp>
            <p:nvSpPr>
              <p:cNvPr id="572" name="Google Shape;572;p59"/>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59"/>
              <p:cNvSpPr/>
              <p:nvPr/>
            </p:nvSpPr>
            <p:spPr>
              <a:xfrm rot="5400000">
                <a:off x="3529050" y="1471650"/>
                <a:ext cx="133200" cy="7210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59"/>
              <p:cNvSpPr/>
              <p:nvPr/>
            </p:nvSpPr>
            <p:spPr>
              <a:xfrm rot="-5400000">
                <a:off x="5391225" y="-3533775"/>
                <a:ext cx="219000" cy="72867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59"/>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76" name="Google Shape;576;p59"/>
          <p:cNvSpPr txBox="1">
            <a:spLocks noGrp="1"/>
          </p:cNvSpPr>
          <p:nvPr>
            <p:ph type="subTitle" idx="1"/>
          </p:nvPr>
        </p:nvSpPr>
        <p:spPr>
          <a:xfrm>
            <a:off x="1547356" y="3121288"/>
            <a:ext cx="2700000" cy="861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accent2"/>
                </a:solidFill>
              </a:defRPr>
            </a:lvl1pPr>
            <a:lvl2pPr lvl="1" algn="ctr" rtl="0">
              <a:spcBef>
                <a:spcPts val="1600"/>
              </a:spcBef>
              <a:spcAft>
                <a:spcPts val="0"/>
              </a:spcAft>
              <a:buNone/>
              <a:defRPr>
                <a:solidFill>
                  <a:schemeClr val="accent2"/>
                </a:solidFill>
              </a:defRPr>
            </a:lvl2pPr>
            <a:lvl3pPr lvl="2" algn="ctr" rtl="0">
              <a:spcBef>
                <a:spcPts val="1600"/>
              </a:spcBef>
              <a:spcAft>
                <a:spcPts val="0"/>
              </a:spcAft>
              <a:buNone/>
              <a:defRPr>
                <a:solidFill>
                  <a:schemeClr val="accent2"/>
                </a:solidFill>
              </a:defRPr>
            </a:lvl3pPr>
            <a:lvl4pPr lvl="3" algn="ctr" rtl="0">
              <a:spcBef>
                <a:spcPts val="1600"/>
              </a:spcBef>
              <a:spcAft>
                <a:spcPts val="0"/>
              </a:spcAft>
              <a:buNone/>
              <a:defRPr>
                <a:solidFill>
                  <a:schemeClr val="accent2"/>
                </a:solidFill>
              </a:defRPr>
            </a:lvl4pPr>
            <a:lvl5pPr lvl="4" algn="ctr" rtl="0">
              <a:spcBef>
                <a:spcPts val="1600"/>
              </a:spcBef>
              <a:spcAft>
                <a:spcPts val="0"/>
              </a:spcAft>
              <a:buNone/>
              <a:defRPr>
                <a:solidFill>
                  <a:schemeClr val="accent2"/>
                </a:solidFill>
              </a:defRPr>
            </a:lvl5pPr>
            <a:lvl6pPr lvl="5" algn="ctr" rtl="0">
              <a:spcBef>
                <a:spcPts val="1600"/>
              </a:spcBef>
              <a:spcAft>
                <a:spcPts val="0"/>
              </a:spcAft>
              <a:buNone/>
              <a:defRPr>
                <a:solidFill>
                  <a:schemeClr val="accent2"/>
                </a:solidFill>
              </a:defRPr>
            </a:lvl6pPr>
            <a:lvl7pPr lvl="6" algn="ctr" rtl="0">
              <a:spcBef>
                <a:spcPts val="1600"/>
              </a:spcBef>
              <a:spcAft>
                <a:spcPts val="0"/>
              </a:spcAft>
              <a:buNone/>
              <a:defRPr>
                <a:solidFill>
                  <a:schemeClr val="accent2"/>
                </a:solidFill>
              </a:defRPr>
            </a:lvl7pPr>
            <a:lvl8pPr lvl="7" algn="ctr" rtl="0">
              <a:spcBef>
                <a:spcPts val="1600"/>
              </a:spcBef>
              <a:spcAft>
                <a:spcPts val="0"/>
              </a:spcAft>
              <a:buNone/>
              <a:defRPr>
                <a:solidFill>
                  <a:schemeClr val="accent2"/>
                </a:solidFill>
              </a:defRPr>
            </a:lvl8pPr>
            <a:lvl9pPr lvl="8" algn="ctr" rtl="0">
              <a:spcBef>
                <a:spcPts val="1600"/>
              </a:spcBef>
              <a:spcAft>
                <a:spcPts val="1600"/>
              </a:spcAft>
              <a:buNone/>
              <a:defRPr>
                <a:solidFill>
                  <a:schemeClr val="accent2"/>
                </a:solidFill>
              </a:defRPr>
            </a:lvl9pPr>
          </a:lstStyle>
          <a:p>
            <a:endParaRPr/>
          </a:p>
        </p:txBody>
      </p:sp>
      <p:sp>
        <p:nvSpPr>
          <p:cNvPr id="577" name="Google Shape;577;p59"/>
          <p:cNvSpPr txBox="1">
            <a:spLocks noGrp="1"/>
          </p:cNvSpPr>
          <p:nvPr>
            <p:ph type="subTitle" idx="2"/>
          </p:nvPr>
        </p:nvSpPr>
        <p:spPr>
          <a:xfrm>
            <a:off x="4896644" y="3121288"/>
            <a:ext cx="2700000" cy="861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accent2"/>
                </a:solidFill>
              </a:defRPr>
            </a:lvl1pPr>
            <a:lvl2pPr lvl="1" algn="ctr" rtl="0">
              <a:spcBef>
                <a:spcPts val="1600"/>
              </a:spcBef>
              <a:spcAft>
                <a:spcPts val="0"/>
              </a:spcAft>
              <a:buNone/>
              <a:defRPr>
                <a:solidFill>
                  <a:schemeClr val="accent2"/>
                </a:solidFill>
              </a:defRPr>
            </a:lvl2pPr>
            <a:lvl3pPr lvl="2" algn="ctr" rtl="0">
              <a:spcBef>
                <a:spcPts val="1600"/>
              </a:spcBef>
              <a:spcAft>
                <a:spcPts val="0"/>
              </a:spcAft>
              <a:buNone/>
              <a:defRPr>
                <a:solidFill>
                  <a:schemeClr val="accent2"/>
                </a:solidFill>
              </a:defRPr>
            </a:lvl3pPr>
            <a:lvl4pPr lvl="3" algn="ctr" rtl="0">
              <a:spcBef>
                <a:spcPts val="1600"/>
              </a:spcBef>
              <a:spcAft>
                <a:spcPts val="0"/>
              </a:spcAft>
              <a:buNone/>
              <a:defRPr>
                <a:solidFill>
                  <a:schemeClr val="accent2"/>
                </a:solidFill>
              </a:defRPr>
            </a:lvl4pPr>
            <a:lvl5pPr lvl="4" algn="ctr" rtl="0">
              <a:spcBef>
                <a:spcPts val="1600"/>
              </a:spcBef>
              <a:spcAft>
                <a:spcPts val="0"/>
              </a:spcAft>
              <a:buNone/>
              <a:defRPr>
                <a:solidFill>
                  <a:schemeClr val="accent2"/>
                </a:solidFill>
              </a:defRPr>
            </a:lvl5pPr>
            <a:lvl6pPr lvl="5" algn="ctr" rtl="0">
              <a:spcBef>
                <a:spcPts val="1600"/>
              </a:spcBef>
              <a:spcAft>
                <a:spcPts val="0"/>
              </a:spcAft>
              <a:buNone/>
              <a:defRPr>
                <a:solidFill>
                  <a:schemeClr val="accent2"/>
                </a:solidFill>
              </a:defRPr>
            </a:lvl6pPr>
            <a:lvl7pPr lvl="6" algn="ctr" rtl="0">
              <a:spcBef>
                <a:spcPts val="1600"/>
              </a:spcBef>
              <a:spcAft>
                <a:spcPts val="0"/>
              </a:spcAft>
              <a:buNone/>
              <a:defRPr>
                <a:solidFill>
                  <a:schemeClr val="accent2"/>
                </a:solidFill>
              </a:defRPr>
            </a:lvl7pPr>
            <a:lvl8pPr lvl="7" algn="ctr" rtl="0">
              <a:spcBef>
                <a:spcPts val="1600"/>
              </a:spcBef>
              <a:spcAft>
                <a:spcPts val="0"/>
              </a:spcAft>
              <a:buNone/>
              <a:defRPr>
                <a:solidFill>
                  <a:schemeClr val="accent2"/>
                </a:solidFill>
              </a:defRPr>
            </a:lvl8pPr>
            <a:lvl9pPr lvl="8" algn="ctr" rtl="0">
              <a:spcBef>
                <a:spcPts val="1600"/>
              </a:spcBef>
              <a:spcAft>
                <a:spcPts val="1600"/>
              </a:spcAft>
              <a:buNone/>
              <a:defRPr>
                <a:solidFill>
                  <a:schemeClr val="accent2"/>
                </a:solidFill>
              </a:defRPr>
            </a:lvl9pPr>
          </a:lstStyle>
          <a:p>
            <a:endParaRPr/>
          </a:p>
        </p:txBody>
      </p:sp>
      <p:sp>
        <p:nvSpPr>
          <p:cNvPr id="578" name="Google Shape;578;p59"/>
          <p:cNvSpPr txBox="1">
            <a:spLocks noGrp="1"/>
          </p:cNvSpPr>
          <p:nvPr>
            <p:ph type="title"/>
          </p:nvPr>
        </p:nvSpPr>
        <p:spPr>
          <a:xfrm>
            <a:off x="1997356" y="2608713"/>
            <a:ext cx="1800000" cy="72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579" name="Google Shape;579;p59"/>
          <p:cNvSpPr txBox="1">
            <a:spLocks noGrp="1"/>
          </p:cNvSpPr>
          <p:nvPr>
            <p:ph type="title" idx="3"/>
          </p:nvPr>
        </p:nvSpPr>
        <p:spPr>
          <a:xfrm>
            <a:off x="5346644" y="2608713"/>
            <a:ext cx="1800000" cy="720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1800"/>
              <a:buNone/>
              <a:defRPr sz="18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
        <p:nvSpPr>
          <p:cNvPr id="580" name="Google Shape;580;p59"/>
          <p:cNvSpPr txBox="1">
            <a:spLocks noGrp="1"/>
          </p:cNvSpPr>
          <p:nvPr>
            <p:ph type="title" idx="4"/>
          </p:nvPr>
        </p:nvSpPr>
        <p:spPr>
          <a:xfrm>
            <a:off x="2365200" y="457200"/>
            <a:ext cx="4413600" cy="7272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2400">
                <a:solidFill>
                  <a:schemeClr val="accent2"/>
                </a:solidFill>
              </a:defRPr>
            </a:lvl1pPr>
            <a:lvl2pPr lvl="1" algn="ctr" rtl="0">
              <a:spcBef>
                <a:spcPts val="0"/>
              </a:spcBef>
              <a:spcAft>
                <a:spcPts val="0"/>
              </a:spcAft>
              <a:buClr>
                <a:schemeClr val="accent2"/>
              </a:buClr>
              <a:buSzPts val="3600"/>
              <a:buNone/>
              <a:defRPr sz="3600">
                <a:solidFill>
                  <a:schemeClr val="accent2"/>
                </a:solidFill>
              </a:defRPr>
            </a:lvl2pPr>
            <a:lvl3pPr lvl="2" algn="ctr" rtl="0">
              <a:spcBef>
                <a:spcPts val="0"/>
              </a:spcBef>
              <a:spcAft>
                <a:spcPts val="0"/>
              </a:spcAft>
              <a:buClr>
                <a:schemeClr val="accent2"/>
              </a:buClr>
              <a:buSzPts val="3600"/>
              <a:buNone/>
              <a:defRPr sz="3600">
                <a:solidFill>
                  <a:schemeClr val="accent2"/>
                </a:solidFill>
              </a:defRPr>
            </a:lvl3pPr>
            <a:lvl4pPr lvl="3" algn="ctr" rtl="0">
              <a:spcBef>
                <a:spcPts val="0"/>
              </a:spcBef>
              <a:spcAft>
                <a:spcPts val="0"/>
              </a:spcAft>
              <a:buClr>
                <a:schemeClr val="accent2"/>
              </a:buClr>
              <a:buSzPts val="3600"/>
              <a:buNone/>
              <a:defRPr sz="3600">
                <a:solidFill>
                  <a:schemeClr val="accent2"/>
                </a:solidFill>
              </a:defRPr>
            </a:lvl4pPr>
            <a:lvl5pPr lvl="4" algn="ctr" rtl="0">
              <a:spcBef>
                <a:spcPts val="0"/>
              </a:spcBef>
              <a:spcAft>
                <a:spcPts val="0"/>
              </a:spcAft>
              <a:buClr>
                <a:schemeClr val="accent2"/>
              </a:buClr>
              <a:buSzPts val="3600"/>
              <a:buNone/>
              <a:defRPr sz="3600">
                <a:solidFill>
                  <a:schemeClr val="accent2"/>
                </a:solidFill>
              </a:defRPr>
            </a:lvl5pPr>
            <a:lvl6pPr lvl="5" algn="ctr" rtl="0">
              <a:spcBef>
                <a:spcPts val="0"/>
              </a:spcBef>
              <a:spcAft>
                <a:spcPts val="0"/>
              </a:spcAft>
              <a:buClr>
                <a:schemeClr val="accent2"/>
              </a:buClr>
              <a:buSzPts val="3600"/>
              <a:buNone/>
              <a:defRPr sz="3600">
                <a:solidFill>
                  <a:schemeClr val="accent2"/>
                </a:solidFill>
              </a:defRPr>
            </a:lvl6pPr>
            <a:lvl7pPr lvl="6" algn="ctr" rtl="0">
              <a:spcBef>
                <a:spcPts val="0"/>
              </a:spcBef>
              <a:spcAft>
                <a:spcPts val="0"/>
              </a:spcAft>
              <a:buClr>
                <a:schemeClr val="accent2"/>
              </a:buClr>
              <a:buSzPts val="3600"/>
              <a:buNone/>
              <a:defRPr sz="3600">
                <a:solidFill>
                  <a:schemeClr val="accent2"/>
                </a:solidFill>
              </a:defRPr>
            </a:lvl7pPr>
            <a:lvl8pPr lvl="7" algn="ctr" rtl="0">
              <a:spcBef>
                <a:spcPts val="0"/>
              </a:spcBef>
              <a:spcAft>
                <a:spcPts val="0"/>
              </a:spcAft>
              <a:buClr>
                <a:schemeClr val="accent2"/>
              </a:buClr>
              <a:buSzPts val="3600"/>
              <a:buNone/>
              <a:defRPr sz="3600">
                <a:solidFill>
                  <a:schemeClr val="accent2"/>
                </a:solidFill>
              </a:defRPr>
            </a:lvl8pPr>
            <a:lvl9pPr lvl="8" algn="ctr" rtl="0">
              <a:spcBef>
                <a:spcPts val="0"/>
              </a:spcBef>
              <a:spcAft>
                <a:spcPts val="0"/>
              </a:spcAft>
              <a:buClr>
                <a:schemeClr val="accent2"/>
              </a:buClr>
              <a:buSzPts val="3600"/>
              <a:buNone/>
              <a:defRPr sz="3600">
                <a:solidFill>
                  <a:schemeClr val="accent2"/>
                </a:solidFill>
              </a:defRPr>
            </a:lvl9pPr>
          </a:lstStyle>
          <a:p>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lt2"/>
        </a:solidFill>
        <a:effectLst/>
      </p:bgPr>
    </p:bg>
    <p:spTree>
      <p:nvGrpSpPr>
        <p:cNvPr id="1" name="Shape 581"/>
        <p:cNvGrpSpPr/>
        <p:nvPr/>
      </p:nvGrpSpPr>
      <p:grpSpPr>
        <a:xfrm>
          <a:off x="0" y="0"/>
          <a:ext cx="0" cy="0"/>
          <a:chOff x="0" y="0"/>
          <a:chExt cx="0" cy="0"/>
        </a:xfrm>
      </p:grpSpPr>
      <p:grpSp>
        <p:nvGrpSpPr>
          <p:cNvPr id="582" name="Google Shape;582;p60"/>
          <p:cNvGrpSpPr/>
          <p:nvPr/>
        </p:nvGrpSpPr>
        <p:grpSpPr>
          <a:xfrm>
            <a:off x="-9525" y="0"/>
            <a:ext cx="9153600" cy="5143507"/>
            <a:chOff x="-9525" y="0"/>
            <a:chExt cx="9153600" cy="5143507"/>
          </a:xfrm>
        </p:grpSpPr>
        <p:sp>
          <p:nvSpPr>
            <p:cNvPr id="583" name="Google Shape;583;p60"/>
            <p:cNvSpPr/>
            <p:nvPr/>
          </p:nvSpPr>
          <p:spPr>
            <a:xfrm rot="5400000">
              <a:off x="4943427" y="4452694"/>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60"/>
            <p:cNvSpPr/>
            <p:nvPr/>
          </p:nvSpPr>
          <p:spPr>
            <a:xfrm rot="5400000">
              <a:off x="4421313" y="445268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60"/>
            <p:cNvSpPr/>
            <p:nvPr/>
          </p:nvSpPr>
          <p:spPr>
            <a:xfrm rot="5400000">
              <a:off x="3964218" y="4738941"/>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60"/>
            <p:cNvSpPr/>
            <p:nvPr/>
          </p:nvSpPr>
          <p:spPr>
            <a:xfrm rot="5400000">
              <a:off x="3796016" y="4342789"/>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60"/>
            <p:cNvSpPr/>
            <p:nvPr/>
          </p:nvSpPr>
          <p:spPr>
            <a:xfrm rot="5400000" flipH="1">
              <a:off x="4943427" y="-176347"/>
              <a:ext cx="514463" cy="867163"/>
            </a:xfrm>
            <a:custGeom>
              <a:avLst/>
              <a:gdLst/>
              <a:ahLst/>
              <a:cxnLst/>
              <a:rect l="l" t="t" r="r" b="b"/>
              <a:pathLst>
                <a:path w="29078" h="49013" extrusionOk="0">
                  <a:moveTo>
                    <a:pt x="29077" y="0"/>
                  </a:moveTo>
                  <a:lnTo>
                    <a:pt x="0" y="29565"/>
                  </a:lnTo>
                  <a:lnTo>
                    <a:pt x="0" y="49013"/>
                  </a:lnTo>
                  <a:lnTo>
                    <a:pt x="29077" y="19448"/>
                  </a:lnTo>
                  <a:lnTo>
                    <a:pt x="2907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60"/>
            <p:cNvSpPr/>
            <p:nvPr/>
          </p:nvSpPr>
          <p:spPr>
            <a:xfrm rot="5400000" flipH="1">
              <a:off x="4421313" y="-176356"/>
              <a:ext cx="514463" cy="867180"/>
            </a:xfrm>
            <a:custGeom>
              <a:avLst/>
              <a:gdLst/>
              <a:ahLst/>
              <a:cxnLst/>
              <a:rect l="l" t="t" r="r" b="b"/>
              <a:pathLst>
                <a:path w="29078" h="49014" extrusionOk="0">
                  <a:moveTo>
                    <a:pt x="0" y="1"/>
                  </a:moveTo>
                  <a:lnTo>
                    <a:pt x="0" y="19449"/>
                  </a:lnTo>
                  <a:lnTo>
                    <a:pt x="29077" y="49014"/>
                  </a:lnTo>
                  <a:lnTo>
                    <a:pt x="29077" y="29566"/>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60"/>
            <p:cNvSpPr/>
            <p:nvPr/>
          </p:nvSpPr>
          <p:spPr>
            <a:xfrm rot="5400000" flipH="1">
              <a:off x="3964218" y="-108443"/>
              <a:ext cx="296119" cy="513012"/>
            </a:xfrm>
            <a:custGeom>
              <a:avLst/>
              <a:gdLst/>
              <a:ahLst/>
              <a:cxnLst/>
              <a:rect l="l" t="t" r="r" b="b"/>
              <a:pathLst>
                <a:path w="16737" h="28996" extrusionOk="0">
                  <a:moveTo>
                    <a:pt x="1" y="1"/>
                  </a:moveTo>
                  <a:lnTo>
                    <a:pt x="1" y="11935"/>
                  </a:lnTo>
                  <a:lnTo>
                    <a:pt x="16736" y="28996"/>
                  </a:lnTo>
                  <a:lnTo>
                    <a:pt x="16736" y="17034"/>
                  </a:ln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60"/>
            <p:cNvSpPr/>
            <p:nvPr/>
          </p:nvSpPr>
          <p:spPr>
            <a:xfrm rot="5400000" flipH="1">
              <a:off x="3796016" y="-283847"/>
              <a:ext cx="512056" cy="1084568"/>
            </a:xfrm>
            <a:custGeom>
              <a:avLst/>
              <a:gdLst/>
              <a:ahLst/>
              <a:cxnLst/>
              <a:rect l="l" t="t" r="r" b="b"/>
              <a:pathLst>
                <a:path w="28942" h="61301" extrusionOk="0">
                  <a:moveTo>
                    <a:pt x="0" y="0"/>
                  </a:moveTo>
                  <a:lnTo>
                    <a:pt x="0" y="32359"/>
                  </a:lnTo>
                  <a:lnTo>
                    <a:pt x="28942" y="61300"/>
                  </a:lnTo>
                  <a:lnTo>
                    <a:pt x="28942" y="48688"/>
                  </a:lnTo>
                  <a:lnTo>
                    <a:pt x="6700" y="26446"/>
                  </a:lnTo>
                  <a:lnTo>
                    <a:pt x="6700" y="6754"/>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60"/>
            <p:cNvSpPr/>
            <p:nvPr/>
          </p:nvSpPr>
          <p:spPr>
            <a:xfrm>
              <a:off x="-9525" y="0"/>
              <a:ext cx="13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60"/>
            <p:cNvSpPr/>
            <p:nvPr/>
          </p:nvSpPr>
          <p:spPr>
            <a:xfrm rot="5400000">
              <a:off x="1771725" y="3229050"/>
              <a:ext cx="133200" cy="3695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60"/>
            <p:cNvSpPr/>
            <p:nvPr/>
          </p:nvSpPr>
          <p:spPr>
            <a:xfrm rot="-5400000">
              <a:off x="7143825" y="-1781175"/>
              <a:ext cx="219000" cy="3781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60"/>
            <p:cNvSpPr/>
            <p:nvPr/>
          </p:nvSpPr>
          <p:spPr>
            <a:xfrm>
              <a:off x="8925000" y="0"/>
              <a:ext cx="219000" cy="5143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60"/>
            <p:cNvSpPr/>
            <p:nvPr/>
          </p:nvSpPr>
          <p:spPr>
            <a:xfrm rot="5400000">
              <a:off x="1771725" y="-1781250"/>
              <a:ext cx="133200" cy="36957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60"/>
            <p:cNvSpPr/>
            <p:nvPr/>
          </p:nvSpPr>
          <p:spPr>
            <a:xfrm rot="-5400000">
              <a:off x="7143825" y="3143175"/>
              <a:ext cx="219000" cy="37815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7" name="Google Shape;597;p60"/>
          <p:cNvSpPr txBox="1">
            <a:spLocks noGrp="1"/>
          </p:cNvSpPr>
          <p:nvPr>
            <p:ph type="body" idx="1"/>
          </p:nvPr>
        </p:nvSpPr>
        <p:spPr>
          <a:xfrm>
            <a:off x="540000" y="3380825"/>
            <a:ext cx="8064000" cy="363900"/>
          </a:xfrm>
          <a:prstGeom prst="rect">
            <a:avLst/>
          </a:prstGeom>
        </p:spPr>
        <p:txBody>
          <a:bodyPr spcFirstLastPara="1" wrap="square" lIns="91425" tIns="91425" rIns="91425" bIns="91425" anchor="t" anchorCtr="0">
            <a:noAutofit/>
          </a:bodyPr>
          <a:lstStyle>
            <a:lvl1pPr marL="457200" lvl="0" indent="-317500" algn="ctr" rtl="0">
              <a:spcBef>
                <a:spcPts val="0"/>
              </a:spcBef>
              <a:spcAft>
                <a:spcPts val="0"/>
              </a:spcAft>
              <a:buClr>
                <a:schemeClr val="accent2"/>
              </a:buClr>
              <a:buSzPts val="1400"/>
              <a:buChar char="●"/>
              <a:defRPr>
                <a:solidFill>
                  <a:schemeClr val="accent2"/>
                </a:solidFill>
              </a:defRPr>
            </a:lvl1pPr>
            <a:lvl2pPr marL="914400" lvl="1" indent="-317500" algn="ctr" rtl="0">
              <a:spcBef>
                <a:spcPts val="1600"/>
              </a:spcBef>
              <a:spcAft>
                <a:spcPts val="0"/>
              </a:spcAft>
              <a:buClr>
                <a:schemeClr val="accent2"/>
              </a:buClr>
              <a:buSzPts val="1400"/>
              <a:buChar char="○"/>
              <a:defRPr>
                <a:solidFill>
                  <a:schemeClr val="accent2"/>
                </a:solidFill>
              </a:defRPr>
            </a:lvl2pPr>
            <a:lvl3pPr marL="1371600" lvl="2" indent="-317500" algn="ctr" rtl="0">
              <a:spcBef>
                <a:spcPts val="1600"/>
              </a:spcBef>
              <a:spcAft>
                <a:spcPts val="0"/>
              </a:spcAft>
              <a:buClr>
                <a:schemeClr val="accent2"/>
              </a:buClr>
              <a:buSzPts val="1400"/>
              <a:buChar char="■"/>
              <a:defRPr>
                <a:solidFill>
                  <a:schemeClr val="accent2"/>
                </a:solidFill>
              </a:defRPr>
            </a:lvl3pPr>
            <a:lvl4pPr marL="1828800" lvl="3" indent="-317500" algn="ctr" rtl="0">
              <a:spcBef>
                <a:spcPts val="1600"/>
              </a:spcBef>
              <a:spcAft>
                <a:spcPts val="0"/>
              </a:spcAft>
              <a:buClr>
                <a:schemeClr val="accent2"/>
              </a:buClr>
              <a:buSzPts val="1400"/>
              <a:buChar char="●"/>
              <a:defRPr>
                <a:solidFill>
                  <a:schemeClr val="accent2"/>
                </a:solidFill>
              </a:defRPr>
            </a:lvl4pPr>
            <a:lvl5pPr marL="2286000" lvl="4" indent="-317500" algn="ctr" rtl="0">
              <a:spcBef>
                <a:spcPts val="1600"/>
              </a:spcBef>
              <a:spcAft>
                <a:spcPts val="0"/>
              </a:spcAft>
              <a:buClr>
                <a:schemeClr val="accent2"/>
              </a:buClr>
              <a:buSzPts val="1400"/>
              <a:buChar char="○"/>
              <a:defRPr>
                <a:solidFill>
                  <a:schemeClr val="accent2"/>
                </a:solidFill>
              </a:defRPr>
            </a:lvl5pPr>
            <a:lvl6pPr marL="2743200" lvl="5" indent="-317500" algn="ctr" rtl="0">
              <a:spcBef>
                <a:spcPts val="1600"/>
              </a:spcBef>
              <a:spcAft>
                <a:spcPts val="0"/>
              </a:spcAft>
              <a:buClr>
                <a:schemeClr val="accent2"/>
              </a:buClr>
              <a:buSzPts val="1400"/>
              <a:buChar char="■"/>
              <a:defRPr>
                <a:solidFill>
                  <a:schemeClr val="accent2"/>
                </a:solidFill>
              </a:defRPr>
            </a:lvl6pPr>
            <a:lvl7pPr marL="3200400" lvl="6" indent="-317500" algn="ctr" rtl="0">
              <a:spcBef>
                <a:spcPts val="1600"/>
              </a:spcBef>
              <a:spcAft>
                <a:spcPts val="0"/>
              </a:spcAft>
              <a:buClr>
                <a:schemeClr val="accent2"/>
              </a:buClr>
              <a:buSzPts val="1400"/>
              <a:buChar char="●"/>
              <a:defRPr>
                <a:solidFill>
                  <a:schemeClr val="accent2"/>
                </a:solidFill>
              </a:defRPr>
            </a:lvl7pPr>
            <a:lvl8pPr marL="3657600" lvl="7" indent="-317500" algn="ctr" rtl="0">
              <a:spcBef>
                <a:spcPts val="1600"/>
              </a:spcBef>
              <a:spcAft>
                <a:spcPts val="0"/>
              </a:spcAft>
              <a:buClr>
                <a:schemeClr val="accent2"/>
              </a:buClr>
              <a:buSzPts val="1400"/>
              <a:buChar char="○"/>
              <a:defRPr>
                <a:solidFill>
                  <a:schemeClr val="accent2"/>
                </a:solidFill>
              </a:defRPr>
            </a:lvl8pPr>
            <a:lvl9pPr marL="4114800" lvl="8" indent="-317500" algn="ctr" rtl="0">
              <a:spcBef>
                <a:spcPts val="1600"/>
              </a:spcBef>
              <a:spcAft>
                <a:spcPts val="1600"/>
              </a:spcAft>
              <a:buClr>
                <a:schemeClr val="accent2"/>
              </a:buClr>
              <a:buSzPts val="1400"/>
              <a:buChar char="■"/>
              <a:defRPr>
                <a:solidFill>
                  <a:schemeClr val="accent2"/>
                </a:solidFill>
              </a:defRPr>
            </a:lvl9pPr>
          </a:lstStyle>
          <a:p>
            <a:endParaRPr/>
          </a:p>
        </p:txBody>
      </p:sp>
      <p:sp>
        <p:nvSpPr>
          <p:cNvPr id="598" name="Google Shape;598;p60"/>
          <p:cNvSpPr txBox="1">
            <a:spLocks noGrp="1"/>
          </p:cNvSpPr>
          <p:nvPr>
            <p:ph type="title" hasCustomPrompt="1"/>
          </p:nvPr>
        </p:nvSpPr>
        <p:spPr>
          <a:xfrm>
            <a:off x="540000" y="1590000"/>
            <a:ext cx="8064000" cy="1963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9600"/>
              <a:buNone/>
              <a:defRPr sz="9600">
                <a:solidFill>
                  <a:schemeClr val="accent2"/>
                </a:solidFill>
              </a:defRPr>
            </a:lvl1pPr>
            <a:lvl2pPr lvl="1" algn="ctr" rtl="0">
              <a:spcBef>
                <a:spcPts val="0"/>
              </a:spcBef>
              <a:spcAft>
                <a:spcPts val="0"/>
              </a:spcAft>
              <a:buClr>
                <a:schemeClr val="accent2"/>
              </a:buClr>
              <a:buSzPts val="12000"/>
              <a:buNone/>
              <a:defRPr sz="12000">
                <a:solidFill>
                  <a:schemeClr val="accent2"/>
                </a:solidFill>
              </a:defRPr>
            </a:lvl2pPr>
            <a:lvl3pPr lvl="2" algn="ctr" rtl="0">
              <a:spcBef>
                <a:spcPts val="0"/>
              </a:spcBef>
              <a:spcAft>
                <a:spcPts val="0"/>
              </a:spcAft>
              <a:buClr>
                <a:schemeClr val="accent2"/>
              </a:buClr>
              <a:buSzPts val="12000"/>
              <a:buNone/>
              <a:defRPr sz="12000">
                <a:solidFill>
                  <a:schemeClr val="accent2"/>
                </a:solidFill>
              </a:defRPr>
            </a:lvl3pPr>
            <a:lvl4pPr lvl="3" algn="ctr" rtl="0">
              <a:spcBef>
                <a:spcPts val="0"/>
              </a:spcBef>
              <a:spcAft>
                <a:spcPts val="0"/>
              </a:spcAft>
              <a:buClr>
                <a:schemeClr val="accent2"/>
              </a:buClr>
              <a:buSzPts val="12000"/>
              <a:buNone/>
              <a:defRPr sz="12000">
                <a:solidFill>
                  <a:schemeClr val="accent2"/>
                </a:solidFill>
              </a:defRPr>
            </a:lvl4pPr>
            <a:lvl5pPr lvl="4" algn="ctr" rtl="0">
              <a:spcBef>
                <a:spcPts val="0"/>
              </a:spcBef>
              <a:spcAft>
                <a:spcPts val="0"/>
              </a:spcAft>
              <a:buClr>
                <a:schemeClr val="accent2"/>
              </a:buClr>
              <a:buSzPts val="12000"/>
              <a:buNone/>
              <a:defRPr sz="12000">
                <a:solidFill>
                  <a:schemeClr val="accent2"/>
                </a:solidFill>
              </a:defRPr>
            </a:lvl5pPr>
            <a:lvl6pPr lvl="5" algn="ctr" rtl="0">
              <a:spcBef>
                <a:spcPts val="0"/>
              </a:spcBef>
              <a:spcAft>
                <a:spcPts val="0"/>
              </a:spcAft>
              <a:buClr>
                <a:schemeClr val="accent2"/>
              </a:buClr>
              <a:buSzPts val="12000"/>
              <a:buNone/>
              <a:defRPr sz="12000">
                <a:solidFill>
                  <a:schemeClr val="accent2"/>
                </a:solidFill>
              </a:defRPr>
            </a:lvl6pPr>
            <a:lvl7pPr lvl="6" algn="ctr" rtl="0">
              <a:spcBef>
                <a:spcPts val="0"/>
              </a:spcBef>
              <a:spcAft>
                <a:spcPts val="0"/>
              </a:spcAft>
              <a:buClr>
                <a:schemeClr val="accent2"/>
              </a:buClr>
              <a:buSzPts val="12000"/>
              <a:buNone/>
              <a:defRPr sz="12000">
                <a:solidFill>
                  <a:schemeClr val="accent2"/>
                </a:solidFill>
              </a:defRPr>
            </a:lvl7pPr>
            <a:lvl8pPr lvl="7" algn="ctr" rtl="0">
              <a:spcBef>
                <a:spcPts val="0"/>
              </a:spcBef>
              <a:spcAft>
                <a:spcPts val="0"/>
              </a:spcAft>
              <a:buClr>
                <a:schemeClr val="accent2"/>
              </a:buClr>
              <a:buSzPts val="12000"/>
              <a:buNone/>
              <a:defRPr sz="12000">
                <a:solidFill>
                  <a:schemeClr val="accent2"/>
                </a:solidFill>
              </a:defRPr>
            </a:lvl8pPr>
            <a:lvl9pPr lvl="8" algn="ctr" rtl="0">
              <a:spcBef>
                <a:spcPts val="0"/>
              </a:spcBef>
              <a:spcAft>
                <a:spcPts val="0"/>
              </a:spcAft>
              <a:buClr>
                <a:schemeClr val="accent2"/>
              </a:buClr>
              <a:buSzPts val="12000"/>
              <a:buNone/>
              <a:defRPr sz="12000">
                <a:solidFill>
                  <a:schemeClr val="accent2"/>
                </a:solidFill>
              </a:defRPr>
            </a:lvl9pPr>
          </a:lstStyle>
          <a:p>
            <a:r>
              <a:t>xx%</a:t>
            </a: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9"/>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9"/>
        <p:cNvGrpSpPr/>
        <p:nvPr/>
      </p:nvGrpSpPr>
      <p:grpSpPr>
        <a:xfrm>
          <a:off x="0" y="0"/>
          <a:ext cx="0" cy="0"/>
          <a:chOff x="0" y="0"/>
          <a:chExt cx="0" cy="0"/>
        </a:xfrm>
      </p:grpSpPr>
      <p:pic>
        <p:nvPicPr>
          <p:cNvPr id="40" name="Google Shape;40;p7"/>
          <p:cNvPicPr preferRelativeResize="0"/>
          <p:nvPr/>
        </p:nvPicPr>
        <p:blipFill>
          <a:blip r:embed="rId2">
            <a:alphaModFix amt="75000"/>
          </a:blip>
          <a:stretch>
            <a:fillRect/>
          </a:stretch>
        </p:blipFill>
        <p:spPr>
          <a:xfrm>
            <a:off x="0" y="0"/>
            <a:ext cx="2060450" cy="1984276"/>
          </a:xfrm>
          <a:prstGeom prst="rect">
            <a:avLst/>
          </a:prstGeom>
          <a:noFill/>
          <a:ln>
            <a:noFill/>
          </a:ln>
        </p:spPr>
      </p:pic>
      <p:pic>
        <p:nvPicPr>
          <p:cNvPr id="41" name="Google Shape;41;p7"/>
          <p:cNvPicPr preferRelativeResize="0"/>
          <p:nvPr/>
        </p:nvPicPr>
        <p:blipFill>
          <a:blip r:embed="rId2">
            <a:alphaModFix amt="75000"/>
          </a:blip>
          <a:stretch>
            <a:fillRect/>
          </a:stretch>
        </p:blipFill>
        <p:spPr>
          <a:xfrm rot="10800000">
            <a:off x="7083550" y="3159225"/>
            <a:ext cx="2060450" cy="1984276"/>
          </a:xfrm>
          <a:prstGeom prst="rect">
            <a:avLst/>
          </a:prstGeom>
          <a:noFill/>
          <a:ln>
            <a:noFill/>
          </a:ln>
        </p:spPr>
      </p:pic>
      <p:sp>
        <p:nvSpPr>
          <p:cNvPr id="42" name="Google Shape;42;p7"/>
          <p:cNvSpPr txBox="1">
            <a:spLocks noGrp="1"/>
          </p:cNvSpPr>
          <p:nvPr>
            <p:ph type="body" idx="1"/>
          </p:nvPr>
        </p:nvSpPr>
        <p:spPr>
          <a:xfrm>
            <a:off x="714125" y="1317600"/>
            <a:ext cx="4962900" cy="2508300"/>
          </a:xfrm>
          <a:prstGeom prst="rect">
            <a:avLst/>
          </a:prstGeom>
        </p:spPr>
        <p:txBody>
          <a:bodyPr spcFirstLastPara="1" wrap="square" lIns="91425" tIns="91425" rIns="91425" bIns="91425" anchor="ctr" anchorCtr="0">
            <a:noAutofit/>
          </a:bodyPr>
          <a:lstStyle>
            <a:lvl1pPr marL="457200" lvl="0" indent="-311150" rtl="0">
              <a:lnSpc>
                <a:spcPct val="100000"/>
              </a:lnSpc>
              <a:spcBef>
                <a:spcPts val="0"/>
              </a:spcBef>
              <a:spcAft>
                <a:spcPts val="0"/>
              </a:spcAft>
              <a:buSzPts val="1300"/>
              <a:buChar char="●"/>
              <a:defRPr sz="1400"/>
            </a:lvl1pPr>
            <a:lvl2pPr marL="914400" lvl="1" indent="-311150" rtl="0">
              <a:spcBef>
                <a:spcPts val="0"/>
              </a:spcBef>
              <a:spcAft>
                <a:spcPts val="0"/>
              </a:spcAft>
              <a:buSzPts val="1300"/>
              <a:buChar char="○"/>
              <a:defRPr sz="1300"/>
            </a:lvl2pPr>
            <a:lvl3pPr marL="1371600" lvl="2" indent="-311150" rtl="0">
              <a:spcBef>
                <a:spcPts val="1600"/>
              </a:spcBef>
              <a:spcAft>
                <a:spcPts val="0"/>
              </a:spcAft>
              <a:buSzPts val="1300"/>
              <a:buChar char="■"/>
              <a:defRPr sz="1300"/>
            </a:lvl3pPr>
            <a:lvl4pPr marL="1828800" lvl="3" indent="-311150" rtl="0">
              <a:spcBef>
                <a:spcPts val="1600"/>
              </a:spcBef>
              <a:spcAft>
                <a:spcPts val="0"/>
              </a:spcAft>
              <a:buSzPts val="1300"/>
              <a:buChar char="●"/>
              <a:defRPr sz="1300"/>
            </a:lvl4pPr>
            <a:lvl5pPr marL="2286000" lvl="4" indent="-311150" rtl="0">
              <a:spcBef>
                <a:spcPts val="1600"/>
              </a:spcBef>
              <a:spcAft>
                <a:spcPts val="0"/>
              </a:spcAft>
              <a:buSzPts val="1300"/>
              <a:buChar char="○"/>
              <a:defRPr sz="1300"/>
            </a:lvl5pPr>
            <a:lvl6pPr marL="2743200" lvl="5" indent="-311150" rtl="0">
              <a:spcBef>
                <a:spcPts val="1600"/>
              </a:spcBef>
              <a:spcAft>
                <a:spcPts val="0"/>
              </a:spcAft>
              <a:buSzPts val="1300"/>
              <a:buChar char="■"/>
              <a:defRPr sz="1300"/>
            </a:lvl6pPr>
            <a:lvl7pPr marL="3200400" lvl="6" indent="-311150" rtl="0">
              <a:spcBef>
                <a:spcPts val="1600"/>
              </a:spcBef>
              <a:spcAft>
                <a:spcPts val="0"/>
              </a:spcAft>
              <a:buSzPts val="1300"/>
              <a:buChar char="●"/>
              <a:defRPr sz="1300"/>
            </a:lvl7pPr>
            <a:lvl8pPr marL="3657600" lvl="7" indent="-311150" rtl="0">
              <a:spcBef>
                <a:spcPts val="1600"/>
              </a:spcBef>
              <a:spcAft>
                <a:spcPts val="0"/>
              </a:spcAft>
              <a:buSzPts val="1300"/>
              <a:buChar char="○"/>
              <a:defRPr sz="1300"/>
            </a:lvl8pPr>
            <a:lvl9pPr marL="4114800" lvl="8" indent="-311150" rtl="0">
              <a:spcBef>
                <a:spcPts val="1600"/>
              </a:spcBef>
              <a:spcAft>
                <a:spcPts val="1600"/>
              </a:spcAft>
              <a:buSzPts val="1300"/>
              <a:buChar char="■"/>
              <a:defRPr sz="1300"/>
            </a:lvl9pPr>
          </a:lstStyle>
          <a:p>
            <a:endParaRPr/>
          </a:p>
        </p:txBody>
      </p:sp>
      <p:sp>
        <p:nvSpPr>
          <p:cNvPr id="43" name="Google Shape;43;p7"/>
          <p:cNvSpPr txBox="1">
            <a:spLocks noGrp="1"/>
          </p:cNvSpPr>
          <p:nvPr>
            <p:ph type="title"/>
          </p:nvPr>
        </p:nvSpPr>
        <p:spPr>
          <a:xfrm>
            <a:off x="714125" y="543950"/>
            <a:ext cx="7715700" cy="368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44" name="Google Shape;44;p7"/>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603"/>
        <p:cNvGrpSpPr/>
        <p:nvPr/>
      </p:nvGrpSpPr>
      <p:grpSpPr>
        <a:xfrm>
          <a:off x="0" y="0"/>
          <a:ext cx="0" cy="0"/>
          <a:chOff x="0" y="0"/>
          <a:chExt cx="0" cy="0"/>
        </a:xfrm>
      </p:grpSpPr>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607"/>
        <p:cNvGrpSpPr/>
        <p:nvPr/>
      </p:nvGrpSpPr>
      <p:grpSpPr>
        <a:xfrm>
          <a:off x="0" y="0"/>
          <a:ext cx="0" cy="0"/>
          <a:chOff x="0" y="0"/>
          <a:chExt cx="0" cy="0"/>
        </a:xfrm>
      </p:grpSpPr>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Title only">
  <p:cSld name="CUSTOM">
    <p:spTree>
      <p:nvGrpSpPr>
        <p:cNvPr id="1" name="Shape 608"/>
        <p:cNvGrpSpPr/>
        <p:nvPr/>
      </p:nvGrpSpPr>
      <p:grpSpPr>
        <a:xfrm>
          <a:off x="0" y="0"/>
          <a:ext cx="0" cy="0"/>
          <a:chOff x="0" y="0"/>
          <a:chExt cx="0" cy="0"/>
        </a:xfrm>
      </p:grpSpPr>
      <p:sp>
        <p:nvSpPr>
          <p:cNvPr id="609" name="Google Shape;609;p66"/>
          <p:cNvSpPr txBox="1">
            <a:spLocks noGrp="1"/>
          </p:cNvSpPr>
          <p:nvPr>
            <p:ph type="title"/>
          </p:nvPr>
        </p:nvSpPr>
        <p:spPr>
          <a:xfrm>
            <a:off x="1048350" y="323850"/>
            <a:ext cx="7047300" cy="4824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Font typeface="Arial"/>
              <a:buNone/>
              <a:defRPr>
                <a:latin typeface="Arial"/>
                <a:ea typeface="Arial"/>
                <a:cs typeface="Arial"/>
                <a:sym typeface="Arial"/>
              </a:defRPr>
            </a:lvl1pPr>
            <a:lvl2pPr lvl="1" rtl="0">
              <a:spcBef>
                <a:spcPts val="0"/>
              </a:spcBef>
              <a:spcAft>
                <a:spcPts val="0"/>
              </a:spcAft>
              <a:buSzPts val="2400"/>
              <a:buFont typeface="Arial"/>
              <a:buNone/>
              <a:defRPr>
                <a:latin typeface="Arial"/>
                <a:ea typeface="Arial"/>
                <a:cs typeface="Arial"/>
                <a:sym typeface="Arial"/>
              </a:defRPr>
            </a:lvl2pPr>
            <a:lvl3pPr lvl="2" rtl="0">
              <a:spcBef>
                <a:spcPts val="0"/>
              </a:spcBef>
              <a:spcAft>
                <a:spcPts val="0"/>
              </a:spcAft>
              <a:buSzPts val="2400"/>
              <a:buFont typeface="Arial"/>
              <a:buNone/>
              <a:defRPr>
                <a:latin typeface="Arial"/>
                <a:ea typeface="Arial"/>
                <a:cs typeface="Arial"/>
                <a:sym typeface="Arial"/>
              </a:defRPr>
            </a:lvl3pPr>
            <a:lvl4pPr lvl="3" rtl="0">
              <a:spcBef>
                <a:spcPts val="0"/>
              </a:spcBef>
              <a:spcAft>
                <a:spcPts val="0"/>
              </a:spcAft>
              <a:buSzPts val="2400"/>
              <a:buFont typeface="Arial"/>
              <a:buNone/>
              <a:defRPr>
                <a:latin typeface="Arial"/>
                <a:ea typeface="Arial"/>
                <a:cs typeface="Arial"/>
                <a:sym typeface="Arial"/>
              </a:defRPr>
            </a:lvl4pPr>
            <a:lvl5pPr lvl="4" rtl="0">
              <a:spcBef>
                <a:spcPts val="0"/>
              </a:spcBef>
              <a:spcAft>
                <a:spcPts val="0"/>
              </a:spcAft>
              <a:buSzPts val="2400"/>
              <a:buFont typeface="Arial"/>
              <a:buNone/>
              <a:defRPr>
                <a:latin typeface="Arial"/>
                <a:ea typeface="Arial"/>
                <a:cs typeface="Arial"/>
                <a:sym typeface="Arial"/>
              </a:defRPr>
            </a:lvl5pPr>
            <a:lvl6pPr lvl="5" rtl="0">
              <a:spcBef>
                <a:spcPts val="0"/>
              </a:spcBef>
              <a:spcAft>
                <a:spcPts val="0"/>
              </a:spcAft>
              <a:buSzPts val="2400"/>
              <a:buFont typeface="Arial"/>
              <a:buNone/>
              <a:defRPr>
                <a:latin typeface="Arial"/>
                <a:ea typeface="Arial"/>
                <a:cs typeface="Arial"/>
                <a:sym typeface="Arial"/>
              </a:defRPr>
            </a:lvl6pPr>
            <a:lvl7pPr lvl="6" rtl="0">
              <a:spcBef>
                <a:spcPts val="0"/>
              </a:spcBef>
              <a:spcAft>
                <a:spcPts val="0"/>
              </a:spcAft>
              <a:buSzPts val="2400"/>
              <a:buFont typeface="Arial"/>
              <a:buNone/>
              <a:defRPr>
                <a:latin typeface="Arial"/>
                <a:ea typeface="Arial"/>
                <a:cs typeface="Arial"/>
                <a:sym typeface="Arial"/>
              </a:defRPr>
            </a:lvl7pPr>
            <a:lvl8pPr lvl="7" rtl="0">
              <a:spcBef>
                <a:spcPts val="0"/>
              </a:spcBef>
              <a:spcAft>
                <a:spcPts val="0"/>
              </a:spcAft>
              <a:buSzPts val="2400"/>
              <a:buFont typeface="Arial"/>
              <a:buNone/>
              <a:defRPr>
                <a:latin typeface="Arial"/>
                <a:ea typeface="Arial"/>
                <a:cs typeface="Arial"/>
                <a:sym typeface="Arial"/>
              </a:defRPr>
            </a:lvl8pPr>
            <a:lvl9pPr lvl="8" rtl="0">
              <a:spcBef>
                <a:spcPts val="0"/>
              </a:spcBef>
              <a:spcAft>
                <a:spcPts val="0"/>
              </a:spcAft>
              <a:buSzPts val="2400"/>
              <a:buFont typeface="Arial"/>
              <a:buNone/>
              <a:defRPr>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45"/>
        <p:cNvGrpSpPr/>
        <p:nvPr/>
      </p:nvGrpSpPr>
      <p:grpSpPr>
        <a:xfrm>
          <a:off x="0" y="0"/>
          <a:ext cx="0" cy="0"/>
          <a:chOff x="0" y="0"/>
          <a:chExt cx="0" cy="0"/>
        </a:xfrm>
      </p:grpSpPr>
      <p:pic>
        <p:nvPicPr>
          <p:cNvPr id="46" name="Google Shape;46;p8"/>
          <p:cNvPicPr preferRelativeResize="0"/>
          <p:nvPr/>
        </p:nvPicPr>
        <p:blipFill>
          <a:blip r:embed="rId2">
            <a:alphaModFix amt="35000"/>
          </a:blip>
          <a:stretch>
            <a:fillRect/>
          </a:stretch>
        </p:blipFill>
        <p:spPr>
          <a:xfrm>
            <a:off x="1176338" y="1157288"/>
            <a:ext cx="6791325" cy="2828925"/>
          </a:xfrm>
          <a:prstGeom prst="rect">
            <a:avLst/>
          </a:prstGeom>
          <a:noFill/>
          <a:ln>
            <a:noFill/>
          </a:ln>
        </p:spPr>
      </p:pic>
      <p:sp>
        <p:nvSpPr>
          <p:cNvPr id="47" name="Google Shape;47;p8"/>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8"/>
          <p:cNvSpPr txBox="1">
            <a:spLocks noGrp="1"/>
          </p:cNvSpPr>
          <p:nvPr>
            <p:ph type="title"/>
          </p:nvPr>
        </p:nvSpPr>
        <p:spPr>
          <a:xfrm>
            <a:off x="2230800" y="1304550"/>
            <a:ext cx="4682400" cy="2534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7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lt2"/>
        </a:solidFill>
        <a:effectLst/>
      </p:bgPr>
    </p:bg>
    <p:spTree>
      <p:nvGrpSpPr>
        <p:cNvPr id="1" name="Shape 49"/>
        <p:cNvGrpSpPr/>
        <p:nvPr/>
      </p:nvGrpSpPr>
      <p:grpSpPr>
        <a:xfrm>
          <a:off x="0" y="0"/>
          <a:ext cx="0" cy="0"/>
          <a:chOff x="0" y="0"/>
          <a:chExt cx="0" cy="0"/>
        </a:xfrm>
      </p:grpSpPr>
      <p:pic>
        <p:nvPicPr>
          <p:cNvPr id="50" name="Google Shape;50;p9"/>
          <p:cNvPicPr preferRelativeResize="0"/>
          <p:nvPr/>
        </p:nvPicPr>
        <p:blipFill>
          <a:blip r:embed="rId2">
            <a:alphaModFix amt="55000"/>
          </a:blip>
          <a:stretch>
            <a:fillRect/>
          </a:stretch>
        </p:blipFill>
        <p:spPr>
          <a:xfrm flipH="1">
            <a:off x="2958360" y="1779725"/>
            <a:ext cx="3227225" cy="3330400"/>
          </a:xfrm>
          <a:prstGeom prst="rect">
            <a:avLst/>
          </a:prstGeom>
          <a:noFill/>
          <a:ln>
            <a:noFill/>
          </a:ln>
        </p:spPr>
      </p:pic>
      <p:sp>
        <p:nvSpPr>
          <p:cNvPr id="51" name="Google Shape;51;p9"/>
          <p:cNvSpPr txBox="1">
            <a:spLocks noGrp="1"/>
          </p:cNvSpPr>
          <p:nvPr>
            <p:ph type="title"/>
          </p:nvPr>
        </p:nvSpPr>
        <p:spPr>
          <a:xfrm>
            <a:off x="714120" y="1576894"/>
            <a:ext cx="30600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1800"/>
              <a:buNone/>
              <a:defRPr sz="2000">
                <a:solidFill>
                  <a:schemeClr val="dk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52" name="Google Shape;52;p9"/>
          <p:cNvSpPr txBox="1">
            <a:spLocks noGrp="1"/>
          </p:cNvSpPr>
          <p:nvPr>
            <p:ph type="title" idx="2"/>
          </p:nvPr>
        </p:nvSpPr>
        <p:spPr>
          <a:xfrm>
            <a:off x="714125" y="546825"/>
            <a:ext cx="7715700" cy="365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2"/>
              </a:buClr>
              <a:buSzPts val="2400"/>
              <a:buNone/>
              <a:defRPr sz="3000"/>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53" name="Google Shape;53;p9"/>
          <p:cNvSpPr txBox="1">
            <a:spLocks noGrp="1"/>
          </p:cNvSpPr>
          <p:nvPr>
            <p:ph type="subTitle" idx="1"/>
          </p:nvPr>
        </p:nvSpPr>
        <p:spPr>
          <a:xfrm>
            <a:off x="714125" y="1995206"/>
            <a:ext cx="2650200" cy="15714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54" name="Google Shape;54;p9"/>
          <p:cNvSpPr/>
          <p:nvPr/>
        </p:nvSpPr>
        <p:spPr>
          <a:xfrm flipH="1">
            <a:off x="226985" y="206940"/>
            <a:ext cx="8690031" cy="4729620"/>
          </a:xfrm>
          <a:custGeom>
            <a:avLst/>
            <a:gdLst/>
            <a:ahLst/>
            <a:cxnLst/>
            <a:rect l="l" t="t" r="r" b="b"/>
            <a:pathLst>
              <a:path w="284476" h="182031" fill="none" extrusionOk="0">
                <a:moveTo>
                  <a:pt x="284476" y="174380"/>
                </a:moveTo>
                <a:lnTo>
                  <a:pt x="284476" y="7619"/>
                </a:lnTo>
                <a:cubicBezTo>
                  <a:pt x="280258" y="7619"/>
                  <a:pt x="276824" y="4219"/>
                  <a:pt x="276824" y="1"/>
                </a:cubicBezTo>
                <a:lnTo>
                  <a:pt x="7620" y="1"/>
                </a:lnTo>
                <a:cubicBezTo>
                  <a:pt x="7620" y="4219"/>
                  <a:pt x="4219" y="7619"/>
                  <a:pt x="1" y="7619"/>
                </a:cubicBezTo>
                <a:lnTo>
                  <a:pt x="1" y="174380"/>
                </a:lnTo>
                <a:cubicBezTo>
                  <a:pt x="4219" y="174380"/>
                  <a:pt x="7620" y="177780"/>
                  <a:pt x="7620" y="182031"/>
                </a:cubicBezTo>
                <a:lnTo>
                  <a:pt x="276824" y="182031"/>
                </a:lnTo>
                <a:cubicBezTo>
                  <a:pt x="276824" y="177780"/>
                  <a:pt x="280258" y="174380"/>
                  <a:pt x="284476" y="174380"/>
                </a:cubicBezTo>
                <a:close/>
              </a:path>
            </a:pathLst>
          </a:custGeom>
          <a:noFill/>
          <a:ln w="26975" cap="rnd"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5"/>
        <p:cNvGrpSpPr/>
        <p:nvPr/>
      </p:nvGrpSpPr>
      <p:grpSpPr>
        <a:xfrm>
          <a:off x="0" y="0"/>
          <a:ext cx="0" cy="0"/>
          <a:chOff x="0" y="0"/>
          <a:chExt cx="0" cy="0"/>
        </a:xfrm>
      </p:grpSpPr>
      <p:sp>
        <p:nvSpPr>
          <p:cNvPr id="56" name="Google Shape;56;p10"/>
          <p:cNvSpPr txBox="1">
            <a:spLocks noGrp="1"/>
          </p:cNvSpPr>
          <p:nvPr>
            <p:ph type="title"/>
          </p:nvPr>
        </p:nvSpPr>
        <p:spPr>
          <a:xfrm>
            <a:off x="4798375" y="3473350"/>
            <a:ext cx="3631500" cy="11262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2"/>
              </a:buClr>
              <a:buSzPts val="3600"/>
              <a:buNone/>
              <a:defRPr sz="2700">
                <a:solidFill>
                  <a:schemeClr val="lt2"/>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26" Type="http://schemas.openxmlformats.org/officeDocument/2006/relationships/slideLayout" Target="../slideLayouts/slideLayout26.xml" /><Relationship Id="rId39" Type="http://schemas.openxmlformats.org/officeDocument/2006/relationships/slideLayout" Target="../slideLayouts/slideLayout39.xml" /><Relationship Id="rId3" Type="http://schemas.openxmlformats.org/officeDocument/2006/relationships/slideLayout" Target="../slideLayouts/slideLayout3.xml" /><Relationship Id="rId21" Type="http://schemas.openxmlformats.org/officeDocument/2006/relationships/slideLayout" Target="../slideLayouts/slideLayout21.xml" /><Relationship Id="rId34" Type="http://schemas.openxmlformats.org/officeDocument/2006/relationships/slideLayout" Target="../slideLayouts/slideLayout34.xml" /><Relationship Id="rId42" Type="http://schemas.openxmlformats.org/officeDocument/2006/relationships/slideLayout" Target="../slideLayouts/slideLayout42.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5" Type="http://schemas.openxmlformats.org/officeDocument/2006/relationships/slideLayout" Target="../slideLayouts/slideLayout25.xml" /><Relationship Id="rId33" Type="http://schemas.openxmlformats.org/officeDocument/2006/relationships/slideLayout" Target="../slideLayouts/slideLayout33.xml" /><Relationship Id="rId38" Type="http://schemas.openxmlformats.org/officeDocument/2006/relationships/slideLayout" Target="../slideLayouts/slideLayout38.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slideLayout" Target="../slideLayouts/slideLayout20.xml" /><Relationship Id="rId29" Type="http://schemas.openxmlformats.org/officeDocument/2006/relationships/slideLayout" Target="../slideLayouts/slideLayout29.xml" /><Relationship Id="rId41" Type="http://schemas.openxmlformats.org/officeDocument/2006/relationships/slideLayout" Target="../slideLayouts/slideLayout41.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24" Type="http://schemas.openxmlformats.org/officeDocument/2006/relationships/slideLayout" Target="../slideLayouts/slideLayout24.xml" /><Relationship Id="rId32" Type="http://schemas.openxmlformats.org/officeDocument/2006/relationships/slideLayout" Target="../slideLayouts/slideLayout32.xml" /><Relationship Id="rId37" Type="http://schemas.openxmlformats.org/officeDocument/2006/relationships/slideLayout" Target="../slideLayouts/slideLayout37.xml" /><Relationship Id="rId40" Type="http://schemas.openxmlformats.org/officeDocument/2006/relationships/slideLayout" Target="../slideLayouts/slideLayout40.xml" /><Relationship Id="rId45" Type="http://schemas.openxmlformats.org/officeDocument/2006/relationships/theme" Target="../theme/theme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23" Type="http://schemas.openxmlformats.org/officeDocument/2006/relationships/slideLayout" Target="../slideLayouts/slideLayout23.xml" /><Relationship Id="rId28" Type="http://schemas.openxmlformats.org/officeDocument/2006/relationships/slideLayout" Target="../slideLayouts/slideLayout28.xml" /><Relationship Id="rId36" Type="http://schemas.openxmlformats.org/officeDocument/2006/relationships/slideLayout" Target="../slideLayouts/slideLayout36.xml" /><Relationship Id="rId10" Type="http://schemas.openxmlformats.org/officeDocument/2006/relationships/slideLayout" Target="../slideLayouts/slideLayout10.xml" /><Relationship Id="rId19" Type="http://schemas.openxmlformats.org/officeDocument/2006/relationships/slideLayout" Target="../slideLayouts/slideLayout19.xml" /><Relationship Id="rId31" Type="http://schemas.openxmlformats.org/officeDocument/2006/relationships/slideLayout" Target="../slideLayouts/slideLayout31.xml" /><Relationship Id="rId44" Type="http://schemas.openxmlformats.org/officeDocument/2006/relationships/slideLayout" Target="../slideLayouts/slideLayout44.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slideLayout" Target="../slideLayouts/slideLayout22.xml" /><Relationship Id="rId27" Type="http://schemas.openxmlformats.org/officeDocument/2006/relationships/slideLayout" Target="../slideLayouts/slideLayout27.xml" /><Relationship Id="rId30" Type="http://schemas.openxmlformats.org/officeDocument/2006/relationships/slideLayout" Target="../slideLayouts/slideLayout30.xml" /><Relationship Id="rId35" Type="http://schemas.openxmlformats.org/officeDocument/2006/relationships/slideLayout" Target="../slideLayouts/slideLayout35.xml" /><Relationship Id="rId43" Type="http://schemas.openxmlformats.org/officeDocument/2006/relationships/slideLayout" Target="../slideLayouts/slideLayout43.xml" /></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52.xml" /><Relationship Id="rId13" Type="http://schemas.openxmlformats.org/officeDocument/2006/relationships/slideLayout" Target="../slideLayouts/slideLayout57.xml" /><Relationship Id="rId3" Type="http://schemas.openxmlformats.org/officeDocument/2006/relationships/slideLayout" Target="../slideLayouts/slideLayout47.xml" /><Relationship Id="rId7" Type="http://schemas.openxmlformats.org/officeDocument/2006/relationships/slideLayout" Target="../slideLayouts/slideLayout51.xml" /><Relationship Id="rId12" Type="http://schemas.openxmlformats.org/officeDocument/2006/relationships/slideLayout" Target="../slideLayouts/slideLayout56.xml" /><Relationship Id="rId2" Type="http://schemas.openxmlformats.org/officeDocument/2006/relationships/slideLayout" Target="../slideLayouts/slideLayout46.xml" /><Relationship Id="rId16" Type="http://schemas.openxmlformats.org/officeDocument/2006/relationships/theme" Target="../theme/theme2.xml" /><Relationship Id="rId1" Type="http://schemas.openxmlformats.org/officeDocument/2006/relationships/slideLayout" Target="../slideLayouts/slideLayout45.xml" /><Relationship Id="rId6" Type="http://schemas.openxmlformats.org/officeDocument/2006/relationships/slideLayout" Target="../slideLayouts/slideLayout50.xml" /><Relationship Id="rId11" Type="http://schemas.openxmlformats.org/officeDocument/2006/relationships/slideLayout" Target="../slideLayouts/slideLayout55.xml" /><Relationship Id="rId5" Type="http://schemas.openxmlformats.org/officeDocument/2006/relationships/slideLayout" Target="../slideLayouts/slideLayout49.xml" /><Relationship Id="rId15" Type="http://schemas.openxmlformats.org/officeDocument/2006/relationships/slideLayout" Target="../slideLayouts/slideLayout59.xml" /><Relationship Id="rId10" Type="http://schemas.openxmlformats.org/officeDocument/2006/relationships/slideLayout" Target="../slideLayouts/slideLayout54.xml" /><Relationship Id="rId4" Type="http://schemas.openxmlformats.org/officeDocument/2006/relationships/slideLayout" Target="../slideLayouts/slideLayout48.xml" /><Relationship Id="rId9" Type="http://schemas.openxmlformats.org/officeDocument/2006/relationships/slideLayout" Target="../slideLayouts/slideLayout53.xml" /><Relationship Id="rId14" Type="http://schemas.openxmlformats.org/officeDocument/2006/relationships/slideLayout" Target="../slideLayouts/slideLayout58.xml" /></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 /><Relationship Id="rId1" Type="http://schemas.openxmlformats.org/officeDocument/2006/relationships/slideLayout" Target="../slideLayouts/slideLayout60.xml" /></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 /><Relationship Id="rId2" Type="http://schemas.openxmlformats.org/officeDocument/2006/relationships/slideLayout" Target="../slideLayouts/slideLayout62.xml" /><Relationship Id="rId1" Type="http://schemas.openxmlformats.org/officeDocument/2006/relationships/slideLayout" Target="../slideLayouts/slideLayout6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2"/>
              </a:buClr>
              <a:buSzPts val="2800"/>
              <a:buFont typeface="Libre Baskerville"/>
              <a:buNone/>
              <a:defRPr sz="2800" b="1">
                <a:solidFill>
                  <a:schemeClr val="dk2"/>
                </a:solidFill>
                <a:latin typeface="Libre Baskerville"/>
                <a:ea typeface="Libre Baskerville"/>
                <a:cs typeface="Libre Baskerville"/>
                <a:sym typeface="Libre Baskerville"/>
              </a:defRPr>
            </a:lvl1pPr>
            <a:lvl2pPr lvl="1">
              <a:spcBef>
                <a:spcPts val="0"/>
              </a:spcBef>
              <a:spcAft>
                <a:spcPts val="0"/>
              </a:spcAft>
              <a:buClr>
                <a:schemeClr val="dk2"/>
              </a:buClr>
              <a:buSzPts val="2800"/>
              <a:buNone/>
              <a:defRPr sz="2800">
                <a:solidFill>
                  <a:schemeClr val="dk2"/>
                </a:solidFill>
              </a:defRPr>
            </a:lvl2pPr>
            <a:lvl3pPr lvl="2">
              <a:spcBef>
                <a:spcPts val="0"/>
              </a:spcBef>
              <a:spcAft>
                <a:spcPts val="0"/>
              </a:spcAft>
              <a:buClr>
                <a:schemeClr val="dk2"/>
              </a:buClr>
              <a:buSzPts val="2800"/>
              <a:buNone/>
              <a:defRPr sz="2800">
                <a:solidFill>
                  <a:schemeClr val="dk2"/>
                </a:solidFill>
              </a:defRPr>
            </a:lvl3pPr>
            <a:lvl4pPr lvl="3">
              <a:spcBef>
                <a:spcPts val="0"/>
              </a:spcBef>
              <a:spcAft>
                <a:spcPts val="0"/>
              </a:spcAft>
              <a:buClr>
                <a:schemeClr val="dk2"/>
              </a:buClr>
              <a:buSzPts val="2800"/>
              <a:buNone/>
              <a:defRPr sz="2800">
                <a:solidFill>
                  <a:schemeClr val="dk2"/>
                </a:solidFill>
              </a:defRPr>
            </a:lvl4pPr>
            <a:lvl5pPr lvl="4">
              <a:spcBef>
                <a:spcPts val="0"/>
              </a:spcBef>
              <a:spcAft>
                <a:spcPts val="0"/>
              </a:spcAft>
              <a:buClr>
                <a:schemeClr val="dk2"/>
              </a:buClr>
              <a:buSzPts val="2800"/>
              <a:buNone/>
              <a:defRPr sz="2800">
                <a:solidFill>
                  <a:schemeClr val="dk2"/>
                </a:solidFill>
              </a:defRPr>
            </a:lvl5pPr>
            <a:lvl6pPr lvl="5">
              <a:spcBef>
                <a:spcPts val="0"/>
              </a:spcBef>
              <a:spcAft>
                <a:spcPts val="0"/>
              </a:spcAft>
              <a:buClr>
                <a:schemeClr val="dk2"/>
              </a:buClr>
              <a:buSzPts val="2800"/>
              <a:buNone/>
              <a:defRPr sz="2800">
                <a:solidFill>
                  <a:schemeClr val="dk2"/>
                </a:solidFill>
              </a:defRPr>
            </a:lvl6pPr>
            <a:lvl7pPr lvl="6">
              <a:spcBef>
                <a:spcPts val="0"/>
              </a:spcBef>
              <a:spcAft>
                <a:spcPts val="0"/>
              </a:spcAft>
              <a:buClr>
                <a:schemeClr val="dk2"/>
              </a:buClr>
              <a:buSzPts val="2800"/>
              <a:buNone/>
              <a:defRPr sz="2800">
                <a:solidFill>
                  <a:schemeClr val="dk2"/>
                </a:solidFill>
              </a:defRPr>
            </a:lvl7pPr>
            <a:lvl8pPr lvl="7">
              <a:spcBef>
                <a:spcPts val="0"/>
              </a:spcBef>
              <a:spcAft>
                <a:spcPts val="0"/>
              </a:spcAft>
              <a:buClr>
                <a:schemeClr val="dk2"/>
              </a:buClr>
              <a:buSzPts val="2800"/>
              <a:buNone/>
              <a:defRPr sz="2800">
                <a:solidFill>
                  <a:schemeClr val="dk2"/>
                </a:solidFill>
              </a:defRPr>
            </a:lvl8pPr>
            <a:lvl9pPr lvl="8">
              <a:spcBef>
                <a:spcPts val="0"/>
              </a:spcBef>
              <a:spcAft>
                <a:spcPts val="0"/>
              </a:spcAft>
              <a:buClr>
                <a:schemeClr val="dk2"/>
              </a:buClr>
              <a:buSzPts val="2800"/>
              <a:buNone/>
              <a:defRPr sz="2800">
                <a:solidFill>
                  <a:schemeClr val="dk2"/>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42900">
              <a:lnSpc>
                <a:spcPct val="115000"/>
              </a:lnSpc>
              <a:spcBef>
                <a:spcPts val="1600"/>
              </a:spcBef>
              <a:spcAft>
                <a:spcPts val="0"/>
              </a:spcAft>
              <a:buClr>
                <a:schemeClr val="dk2"/>
              </a:buClr>
              <a:buSzPts val="1800"/>
              <a:buFont typeface="Roboto"/>
              <a:buChar char="○"/>
              <a:defRPr sz="1800">
                <a:solidFill>
                  <a:schemeClr val="dk2"/>
                </a:solidFill>
                <a:latin typeface="Roboto"/>
                <a:ea typeface="Roboto"/>
                <a:cs typeface="Roboto"/>
                <a:sym typeface="Roboto"/>
              </a:defRPr>
            </a:lvl2pPr>
            <a:lvl3pPr marL="1371600" lvl="2" indent="-342900">
              <a:lnSpc>
                <a:spcPct val="115000"/>
              </a:lnSpc>
              <a:spcBef>
                <a:spcPts val="1600"/>
              </a:spcBef>
              <a:spcAft>
                <a:spcPts val="0"/>
              </a:spcAft>
              <a:buClr>
                <a:schemeClr val="dk2"/>
              </a:buClr>
              <a:buSzPts val="1800"/>
              <a:buFont typeface="Roboto"/>
              <a:buChar char="■"/>
              <a:defRPr sz="1800">
                <a:solidFill>
                  <a:schemeClr val="dk2"/>
                </a:solidFill>
                <a:latin typeface="Roboto"/>
                <a:ea typeface="Roboto"/>
                <a:cs typeface="Roboto"/>
                <a:sym typeface="Roboto"/>
              </a:defRPr>
            </a:lvl3pPr>
            <a:lvl4pPr marL="1828800" lvl="3" indent="-342900">
              <a:lnSpc>
                <a:spcPct val="115000"/>
              </a:lnSpc>
              <a:spcBef>
                <a:spcPts val="1600"/>
              </a:spcBef>
              <a:spcAft>
                <a:spcPts val="0"/>
              </a:spcAft>
              <a:buClr>
                <a:schemeClr val="dk2"/>
              </a:buClr>
              <a:buSzPts val="1800"/>
              <a:buFont typeface="Roboto"/>
              <a:buChar char="●"/>
              <a:defRPr sz="1800">
                <a:solidFill>
                  <a:schemeClr val="dk2"/>
                </a:solidFill>
                <a:latin typeface="Roboto"/>
                <a:ea typeface="Roboto"/>
                <a:cs typeface="Roboto"/>
                <a:sym typeface="Roboto"/>
              </a:defRPr>
            </a:lvl4pPr>
            <a:lvl5pPr marL="2286000" lvl="4" indent="-342900">
              <a:lnSpc>
                <a:spcPct val="115000"/>
              </a:lnSpc>
              <a:spcBef>
                <a:spcPts val="1600"/>
              </a:spcBef>
              <a:spcAft>
                <a:spcPts val="0"/>
              </a:spcAft>
              <a:buClr>
                <a:schemeClr val="dk2"/>
              </a:buClr>
              <a:buSzPts val="1800"/>
              <a:buFont typeface="Roboto"/>
              <a:buChar char="○"/>
              <a:defRPr sz="1800">
                <a:solidFill>
                  <a:schemeClr val="dk2"/>
                </a:solidFill>
                <a:latin typeface="Roboto"/>
                <a:ea typeface="Roboto"/>
                <a:cs typeface="Roboto"/>
                <a:sym typeface="Roboto"/>
              </a:defRPr>
            </a:lvl5pPr>
            <a:lvl6pPr marL="2743200" lvl="5" indent="-342900">
              <a:lnSpc>
                <a:spcPct val="115000"/>
              </a:lnSpc>
              <a:spcBef>
                <a:spcPts val="1600"/>
              </a:spcBef>
              <a:spcAft>
                <a:spcPts val="0"/>
              </a:spcAft>
              <a:buClr>
                <a:schemeClr val="dk2"/>
              </a:buClr>
              <a:buSzPts val="1800"/>
              <a:buFont typeface="Roboto"/>
              <a:buChar char="■"/>
              <a:defRPr sz="1800">
                <a:solidFill>
                  <a:schemeClr val="dk2"/>
                </a:solidFill>
                <a:latin typeface="Roboto"/>
                <a:ea typeface="Roboto"/>
                <a:cs typeface="Roboto"/>
                <a:sym typeface="Roboto"/>
              </a:defRPr>
            </a:lvl6pPr>
            <a:lvl7pPr marL="3200400" lvl="6" indent="-342900">
              <a:lnSpc>
                <a:spcPct val="115000"/>
              </a:lnSpc>
              <a:spcBef>
                <a:spcPts val="1600"/>
              </a:spcBef>
              <a:spcAft>
                <a:spcPts val="0"/>
              </a:spcAft>
              <a:buClr>
                <a:schemeClr val="dk2"/>
              </a:buClr>
              <a:buSzPts val="1800"/>
              <a:buFont typeface="Roboto"/>
              <a:buChar char="●"/>
              <a:defRPr sz="1800">
                <a:solidFill>
                  <a:schemeClr val="dk2"/>
                </a:solidFill>
                <a:latin typeface="Roboto"/>
                <a:ea typeface="Roboto"/>
                <a:cs typeface="Roboto"/>
                <a:sym typeface="Roboto"/>
              </a:defRPr>
            </a:lvl7pPr>
            <a:lvl8pPr marL="3657600" lvl="7" indent="-342900">
              <a:lnSpc>
                <a:spcPct val="115000"/>
              </a:lnSpc>
              <a:spcBef>
                <a:spcPts val="1600"/>
              </a:spcBef>
              <a:spcAft>
                <a:spcPts val="0"/>
              </a:spcAft>
              <a:buClr>
                <a:schemeClr val="dk2"/>
              </a:buClr>
              <a:buSzPts val="1800"/>
              <a:buFont typeface="Roboto"/>
              <a:buChar char="○"/>
              <a:defRPr sz="1800">
                <a:solidFill>
                  <a:schemeClr val="dk2"/>
                </a:solidFill>
                <a:latin typeface="Roboto"/>
                <a:ea typeface="Roboto"/>
                <a:cs typeface="Roboto"/>
                <a:sym typeface="Roboto"/>
              </a:defRPr>
            </a:lvl8pPr>
            <a:lvl9pPr marL="4114800" lvl="8" indent="-342900">
              <a:lnSpc>
                <a:spcPct val="115000"/>
              </a:lnSpc>
              <a:spcBef>
                <a:spcPts val="1600"/>
              </a:spcBef>
              <a:spcAft>
                <a:spcPts val="1600"/>
              </a:spcAft>
              <a:buClr>
                <a:schemeClr val="dk2"/>
              </a:buClr>
              <a:buSzPts val="1800"/>
              <a:buFont typeface="Roboto"/>
              <a:buChar char="■"/>
              <a:defRPr sz="1800">
                <a:solidFill>
                  <a:schemeClr val="dk2"/>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38">
          <p15:clr>
            <a:srgbClr val="EA4335"/>
          </p15:clr>
        </p15:guide>
        <p15:guide id="2" orient="horz" pos="2903">
          <p15:clr>
            <a:srgbClr val="EA4335"/>
          </p15:clr>
        </p15:guide>
        <p15:guide id="3" pos="451">
          <p15:clr>
            <a:srgbClr val="EA4335"/>
          </p15:clr>
        </p15:guide>
        <p15:guide id="4" pos="5309">
          <p15:clr>
            <a:srgbClr val="EA4335"/>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336"/>
        <p:cNvGrpSpPr/>
        <p:nvPr/>
      </p:nvGrpSpPr>
      <p:grpSpPr>
        <a:xfrm>
          <a:off x="0" y="0"/>
          <a:ext cx="0" cy="0"/>
          <a:chOff x="0" y="0"/>
          <a:chExt cx="0" cy="0"/>
        </a:xfrm>
      </p:grpSpPr>
      <p:sp>
        <p:nvSpPr>
          <p:cNvPr id="337" name="Google Shape;337;p4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Font typeface="Merriweather"/>
              <a:buNone/>
              <a:defRPr sz="2800">
                <a:solidFill>
                  <a:schemeClr val="dk1"/>
                </a:solidFill>
                <a:latin typeface="Merriweather"/>
                <a:ea typeface="Merriweather"/>
                <a:cs typeface="Merriweather"/>
                <a:sym typeface="Merriweather"/>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338" name="Google Shape;338;p4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rtl="0">
              <a:lnSpc>
                <a:spcPct val="115000"/>
              </a:lnSpc>
              <a:spcBef>
                <a:spcPts val="0"/>
              </a:spcBef>
              <a:spcAft>
                <a:spcPts val="0"/>
              </a:spcAft>
              <a:buSzPts val="1400"/>
              <a:buFont typeface="Roboto"/>
              <a:buChar char="●"/>
              <a:defRPr>
                <a:latin typeface="Roboto"/>
                <a:ea typeface="Roboto"/>
                <a:cs typeface="Roboto"/>
                <a:sym typeface="Roboto"/>
              </a:defRPr>
            </a:lvl1pPr>
            <a:lvl2pPr marL="914400" lvl="1" indent="-317500" rtl="0">
              <a:lnSpc>
                <a:spcPct val="115000"/>
              </a:lnSpc>
              <a:spcBef>
                <a:spcPts val="1600"/>
              </a:spcBef>
              <a:spcAft>
                <a:spcPts val="0"/>
              </a:spcAft>
              <a:buSzPts val="1400"/>
              <a:buFont typeface="Roboto"/>
              <a:buChar char="○"/>
              <a:defRPr>
                <a:latin typeface="Roboto"/>
                <a:ea typeface="Roboto"/>
                <a:cs typeface="Roboto"/>
                <a:sym typeface="Roboto"/>
              </a:defRPr>
            </a:lvl2pPr>
            <a:lvl3pPr marL="1371600" lvl="2" indent="-317500" rtl="0">
              <a:lnSpc>
                <a:spcPct val="115000"/>
              </a:lnSpc>
              <a:spcBef>
                <a:spcPts val="1600"/>
              </a:spcBef>
              <a:spcAft>
                <a:spcPts val="0"/>
              </a:spcAft>
              <a:buSzPts val="1400"/>
              <a:buFont typeface="Roboto"/>
              <a:buChar char="■"/>
              <a:defRPr>
                <a:latin typeface="Roboto"/>
                <a:ea typeface="Roboto"/>
                <a:cs typeface="Roboto"/>
                <a:sym typeface="Roboto"/>
              </a:defRPr>
            </a:lvl3pPr>
            <a:lvl4pPr marL="1828800" lvl="3" indent="-317500" rtl="0">
              <a:lnSpc>
                <a:spcPct val="115000"/>
              </a:lnSpc>
              <a:spcBef>
                <a:spcPts val="1600"/>
              </a:spcBef>
              <a:spcAft>
                <a:spcPts val="0"/>
              </a:spcAft>
              <a:buSzPts val="1400"/>
              <a:buFont typeface="Roboto"/>
              <a:buChar char="●"/>
              <a:defRPr>
                <a:latin typeface="Roboto"/>
                <a:ea typeface="Roboto"/>
                <a:cs typeface="Roboto"/>
                <a:sym typeface="Roboto"/>
              </a:defRPr>
            </a:lvl4pPr>
            <a:lvl5pPr marL="2286000" lvl="4" indent="-317500" rtl="0">
              <a:lnSpc>
                <a:spcPct val="115000"/>
              </a:lnSpc>
              <a:spcBef>
                <a:spcPts val="1600"/>
              </a:spcBef>
              <a:spcAft>
                <a:spcPts val="0"/>
              </a:spcAft>
              <a:buSzPts val="1400"/>
              <a:buFont typeface="Roboto"/>
              <a:buChar char="○"/>
              <a:defRPr>
                <a:latin typeface="Roboto"/>
                <a:ea typeface="Roboto"/>
                <a:cs typeface="Roboto"/>
                <a:sym typeface="Roboto"/>
              </a:defRPr>
            </a:lvl5pPr>
            <a:lvl6pPr marL="2743200" lvl="5" indent="-317500" rtl="0">
              <a:lnSpc>
                <a:spcPct val="115000"/>
              </a:lnSpc>
              <a:spcBef>
                <a:spcPts val="1600"/>
              </a:spcBef>
              <a:spcAft>
                <a:spcPts val="0"/>
              </a:spcAft>
              <a:buSzPts val="1400"/>
              <a:buFont typeface="Roboto"/>
              <a:buChar char="■"/>
              <a:defRPr>
                <a:latin typeface="Roboto"/>
                <a:ea typeface="Roboto"/>
                <a:cs typeface="Roboto"/>
                <a:sym typeface="Roboto"/>
              </a:defRPr>
            </a:lvl6pPr>
            <a:lvl7pPr marL="3200400" lvl="6" indent="-317500" rtl="0">
              <a:lnSpc>
                <a:spcPct val="115000"/>
              </a:lnSpc>
              <a:spcBef>
                <a:spcPts val="1600"/>
              </a:spcBef>
              <a:spcAft>
                <a:spcPts val="0"/>
              </a:spcAft>
              <a:buSzPts val="1400"/>
              <a:buFont typeface="Roboto"/>
              <a:buChar char="●"/>
              <a:defRPr>
                <a:latin typeface="Roboto"/>
                <a:ea typeface="Roboto"/>
                <a:cs typeface="Roboto"/>
                <a:sym typeface="Roboto"/>
              </a:defRPr>
            </a:lvl7pPr>
            <a:lvl8pPr marL="3657600" lvl="7" indent="-317500" rtl="0">
              <a:lnSpc>
                <a:spcPct val="115000"/>
              </a:lnSpc>
              <a:spcBef>
                <a:spcPts val="1600"/>
              </a:spcBef>
              <a:spcAft>
                <a:spcPts val="0"/>
              </a:spcAft>
              <a:buSzPts val="1400"/>
              <a:buFont typeface="Roboto"/>
              <a:buChar char="○"/>
              <a:defRPr>
                <a:latin typeface="Roboto"/>
                <a:ea typeface="Roboto"/>
                <a:cs typeface="Roboto"/>
                <a:sym typeface="Roboto"/>
              </a:defRPr>
            </a:lvl8pPr>
            <a:lvl9pPr marL="4114800" lvl="8" indent="-317500" rtl="0">
              <a:lnSpc>
                <a:spcPct val="115000"/>
              </a:lnSpc>
              <a:spcBef>
                <a:spcPts val="1600"/>
              </a:spcBef>
              <a:spcAft>
                <a:spcPts val="1600"/>
              </a:spcAft>
              <a:buSzPts val="1400"/>
              <a:buFont typeface="Roboto"/>
              <a:buChar char="■"/>
              <a:defRPr>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454">
          <p15:clr>
            <a:srgbClr val="EA4335"/>
          </p15:clr>
        </p15:guide>
        <p15:guide id="2" orient="horz" pos="2786">
          <p15:clr>
            <a:srgbClr val="EA4335"/>
          </p15:clr>
        </p15:guide>
        <p15:guide id="3" pos="340">
          <p15:clr>
            <a:srgbClr val="EA4335"/>
          </p15:clr>
        </p15:guide>
        <p15:guide id="4" pos="5420">
          <p15:clr>
            <a:srgbClr val="EA4335"/>
          </p15:clr>
        </p15:guide>
        <p15:guide id="5" pos="2880">
          <p15:clr>
            <a:srgbClr val="EA4335"/>
          </p15:clr>
        </p15:guide>
        <p15:guide id="6" orient="horz" pos="1620">
          <p15:clr>
            <a:srgbClr val="EA4335"/>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name="simple-light-2">
    <p:bg>
      <p:bgPr>
        <a:solidFill>
          <a:srgbClr val="0E2A47"/>
        </a:solidFill>
        <a:effectLst/>
      </p:bgPr>
    </p:bg>
    <p:spTree>
      <p:nvGrpSpPr>
        <p:cNvPr id="1" name="Shape 600"/>
        <p:cNvGrpSpPr/>
        <p:nvPr/>
      </p:nvGrpSpPr>
      <p:grpSpPr>
        <a:xfrm>
          <a:off x="0" y="0"/>
          <a:ext cx="0" cy="0"/>
          <a:chOff x="0" y="0"/>
          <a:chExt cx="0" cy="0"/>
        </a:xfrm>
      </p:grpSpPr>
      <p:sp>
        <p:nvSpPr>
          <p:cNvPr id="601" name="Google Shape;601;p62"/>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602" name="Google Shape;602;p62"/>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cSld>
  <p:clrMap bg1="lt1" tx1="dk1" bg2="dk2" tx2="lt2" accent1="accent1" accent2="accent2" accent3="accent3" accent4="accent4" accent5="accent5" accent6="accent6" hlink="hlink" folHlink="folHlink"/>
  <p:sldLayoutIdLst>
    <p:sldLayoutId id="2147483707" r:id="rId1"/>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name="simple-light-2">
    <p:bg>
      <p:bgPr>
        <a:solidFill>
          <a:srgbClr val="0E2A47"/>
        </a:solidFill>
        <a:effectLst/>
      </p:bgPr>
    </p:bg>
    <p:spTree>
      <p:nvGrpSpPr>
        <p:cNvPr id="1" name="Shape 604"/>
        <p:cNvGrpSpPr/>
        <p:nvPr/>
      </p:nvGrpSpPr>
      <p:grpSpPr>
        <a:xfrm>
          <a:off x="0" y="0"/>
          <a:ext cx="0" cy="0"/>
          <a:chOff x="0" y="0"/>
          <a:chExt cx="0" cy="0"/>
        </a:xfrm>
      </p:grpSpPr>
      <p:sp>
        <p:nvSpPr>
          <p:cNvPr id="605" name="Google Shape;605;p64"/>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None/>
              <a:defRPr sz="2400">
                <a:solidFill>
                  <a:srgbClr val="FFFFFF"/>
                </a:solidFill>
              </a:defRPr>
            </a:lvl1pPr>
            <a:lvl2pPr lvl="1" algn="ctr" rtl="0">
              <a:spcBef>
                <a:spcPts val="0"/>
              </a:spcBef>
              <a:spcAft>
                <a:spcPts val="0"/>
              </a:spcAft>
              <a:buClr>
                <a:srgbClr val="FFFFFF"/>
              </a:buClr>
              <a:buSzPts val="2400"/>
              <a:buNone/>
              <a:defRPr sz="2400">
                <a:solidFill>
                  <a:srgbClr val="FFFFFF"/>
                </a:solidFill>
              </a:defRPr>
            </a:lvl2pPr>
            <a:lvl3pPr lvl="2" algn="ctr" rtl="0">
              <a:spcBef>
                <a:spcPts val="0"/>
              </a:spcBef>
              <a:spcAft>
                <a:spcPts val="0"/>
              </a:spcAft>
              <a:buClr>
                <a:srgbClr val="FFFFFF"/>
              </a:buClr>
              <a:buSzPts val="2400"/>
              <a:buNone/>
              <a:defRPr sz="2400">
                <a:solidFill>
                  <a:srgbClr val="FFFFFF"/>
                </a:solidFill>
              </a:defRPr>
            </a:lvl3pPr>
            <a:lvl4pPr lvl="3" algn="ctr" rtl="0">
              <a:spcBef>
                <a:spcPts val="0"/>
              </a:spcBef>
              <a:spcAft>
                <a:spcPts val="0"/>
              </a:spcAft>
              <a:buClr>
                <a:srgbClr val="FFFFFF"/>
              </a:buClr>
              <a:buSzPts val="2400"/>
              <a:buNone/>
              <a:defRPr sz="2400">
                <a:solidFill>
                  <a:srgbClr val="FFFFFF"/>
                </a:solidFill>
              </a:defRPr>
            </a:lvl4pPr>
            <a:lvl5pPr lvl="4" algn="ctr" rtl="0">
              <a:spcBef>
                <a:spcPts val="0"/>
              </a:spcBef>
              <a:spcAft>
                <a:spcPts val="0"/>
              </a:spcAft>
              <a:buClr>
                <a:srgbClr val="FFFFFF"/>
              </a:buClr>
              <a:buSzPts val="2400"/>
              <a:buNone/>
              <a:defRPr sz="2400">
                <a:solidFill>
                  <a:srgbClr val="FFFFFF"/>
                </a:solidFill>
              </a:defRPr>
            </a:lvl5pPr>
            <a:lvl6pPr lvl="5" algn="ctr" rtl="0">
              <a:spcBef>
                <a:spcPts val="0"/>
              </a:spcBef>
              <a:spcAft>
                <a:spcPts val="0"/>
              </a:spcAft>
              <a:buClr>
                <a:srgbClr val="FFFFFF"/>
              </a:buClr>
              <a:buSzPts val="2400"/>
              <a:buNone/>
              <a:defRPr sz="2400">
                <a:solidFill>
                  <a:srgbClr val="FFFFFF"/>
                </a:solidFill>
              </a:defRPr>
            </a:lvl6pPr>
            <a:lvl7pPr lvl="6" algn="ctr" rtl="0">
              <a:spcBef>
                <a:spcPts val="0"/>
              </a:spcBef>
              <a:spcAft>
                <a:spcPts val="0"/>
              </a:spcAft>
              <a:buClr>
                <a:srgbClr val="FFFFFF"/>
              </a:buClr>
              <a:buSzPts val="2400"/>
              <a:buNone/>
              <a:defRPr sz="2400">
                <a:solidFill>
                  <a:srgbClr val="FFFFFF"/>
                </a:solidFill>
              </a:defRPr>
            </a:lvl7pPr>
            <a:lvl8pPr lvl="7" algn="ctr" rtl="0">
              <a:spcBef>
                <a:spcPts val="0"/>
              </a:spcBef>
              <a:spcAft>
                <a:spcPts val="0"/>
              </a:spcAft>
              <a:buClr>
                <a:srgbClr val="FFFFFF"/>
              </a:buClr>
              <a:buSzPts val="2400"/>
              <a:buNone/>
              <a:defRPr sz="2400">
                <a:solidFill>
                  <a:srgbClr val="FFFFFF"/>
                </a:solidFill>
              </a:defRPr>
            </a:lvl8pPr>
            <a:lvl9pPr lvl="8" algn="ctr" rtl="0">
              <a:spcBef>
                <a:spcPts val="0"/>
              </a:spcBef>
              <a:spcAft>
                <a:spcPts val="0"/>
              </a:spcAft>
              <a:buClr>
                <a:srgbClr val="FFFFFF"/>
              </a:buClr>
              <a:buSzPts val="2400"/>
              <a:buNone/>
              <a:defRPr sz="2400">
                <a:solidFill>
                  <a:srgbClr val="FFFFFF"/>
                </a:solidFill>
              </a:defRPr>
            </a:lvl9pPr>
          </a:lstStyle>
          <a:p>
            <a:endParaRPr/>
          </a:p>
        </p:txBody>
      </p:sp>
      <p:sp>
        <p:nvSpPr>
          <p:cNvPr id="606" name="Google Shape;606;p64"/>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cSld>
  <p:clrMap bg1="lt1" tx1="dk1" bg2="dk2" tx2="lt2" accent1="accent1" accent2="accent2" accent3="accent3" accent4="accent4" accent5="accent5" accent6="accent6" hlink="hlink" folHlink="folHlink"/>
  <p:sldLayoutIdLst>
    <p:sldLayoutId id="2147483708" r:id="rId1"/>
    <p:sldLayoutId id="2147483709" r:id="rId2"/>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10.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16.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5.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13.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4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26.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6.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 /><Relationship Id="rId1" Type="http://schemas.openxmlformats.org/officeDocument/2006/relationships/slideLayout" Target="../slideLayouts/slideLayout23.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15.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17.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0.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14.xml" /></Relationships>
</file>

<file path=ppt/slides/_rels/slide3.xml.rels><?xml version="1.0" encoding="UTF-8" standalone="yes"?>
<Relationships xmlns="http://schemas.openxmlformats.org/package/2006/relationships"><Relationship Id="rId3" Type="http://schemas.openxmlformats.org/officeDocument/2006/relationships/slide" Target="slide5.xml" /><Relationship Id="rId2" Type="http://schemas.openxmlformats.org/officeDocument/2006/relationships/notesSlide" Target="../notesSlides/notesSlide3.xml" /><Relationship Id="rId1" Type="http://schemas.openxmlformats.org/officeDocument/2006/relationships/slideLayout" Target="../slideLayouts/slideLayout21.xml" /><Relationship Id="rId6" Type="http://schemas.openxmlformats.org/officeDocument/2006/relationships/slide" Target="slide18.xml" /><Relationship Id="rId5" Type="http://schemas.openxmlformats.org/officeDocument/2006/relationships/slide" Target="slide11.xml" /><Relationship Id="rId4" Type="http://schemas.openxmlformats.org/officeDocument/2006/relationships/slide" Target="slide19.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15.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8.xml" /></Relationships>
</file>

<file path=ppt/slides/_rels/slide8.xml.rels><?xml version="1.0" encoding="UTF-8" standalone="yes"?>
<Relationships xmlns="http://schemas.openxmlformats.org/package/2006/relationships"><Relationship Id="rId3" Type="http://schemas.openxmlformats.org/officeDocument/2006/relationships/hyperlink" Target="https://docs.google.com/spreadsheets/d/1_3PATc7LxGnQE6bV6AcczrrpbxdYhKOzZqkWFV3qwqQ/copy" TargetMode="External" /><Relationship Id="rId2" Type="http://schemas.openxmlformats.org/officeDocument/2006/relationships/notesSlide" Target="../notesSlides/notesSlide8.xml" /><Relationship Id="rId1" Type="http://schemas.openxmlformats.org/officeDocument/2006/relationships/slideLayout" Target="../slideLayouts/slideLayout5.xml" /><Relationship Id="rId4" Type="http://schemas.openxmlformats.org/officeDocument/2006/relationships/image" Target="../media/image4.png"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3"/>
        <p:cNvGrpSpPr/>
        <p:nvPr/>
      </p:nvGrpSpPr>
      <p:grpSpPr>
        <a:xfrm>
          <a:off x="0" y="0"/>
          <a:ext cx="0" cy="0"/>
          <a:chOff x="0" y="0"/>
          <a:chExt cx="0" cy="0"/>
        </a:xfrm>
      </p:grpSpPr>
      <p:sp>
        <p:nvSpPr>
          <p:cNvPr id="614" name="Google Shape;614;p67"/>
          <p:cNvSpPr txBox="1">
            <a:spLocks noGrp="1"/>
          </p:cNvSpPr>
          <p:nvPr>
            <p:ph type="ctrTitle"/>
          </p:nvPr>
        </p:nvSpPr>
        <p:spPr>
          <a:xfrm>
            <a:off x="1785128" y="701542"/>
            <a:ext cx="6674180" cy="1850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sz="5100" b="1" dirty="0">
                <a:solidFill>
                  <a:schemeClr val="dk2"/>
                </a:solidFill>
              </a:rPr>
              <a:t>KETERAMPILAN PROSES SAINS </a:t>
            </a:r>
            <a:r>
              <a:rPr lang="en" sz="5400" dirty="0">
                <a:solidFill>
                  <a:schemeClr val="dk2"/>
                </a:solidFill>
              </a:rPr>
              <a:t> </a:t>
            </a:r>
            <a:endParaRPr sz="5400" dirty="0">
              <a:solidFill>
                <a:schemeClr val="dk2"/>
              </a:solidFill>
            </a:endParaRPr>
          </a:p>
        </p:txBody>
      </p:sp>
      <p:sp>
        <p:nvSpPr>
          <p:cNvPr id="615" name="Google Shape;615;p67"/>
          <p:cNvSpPr txBox="1">
            <a:spLocks noGrp="1"/>
          </p:cNvSpPr>
          <p:nvPr>
            <p:ph type="subTitle" idx="1"/>
          </p:nvPr>
        </p:nvSpPr>
        <p:spPr>
          <a:xfrm>
            <a:off x="1470317" y="3243458"/>
            <a:ext cx="6949022" cy="2717592"/>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id-ID" sz="3600" dirty="0">
                <a:latin typeface="Congenial Black" panose="02000000000000000000" pitchFamily="2" charset="0"/>
                <a:ea typeface="Congenial Black" panose="02000000000000000000" pitchFamily="2" charset="0"/>
              </a:rPr>
              <a:t>Belajar dan</a:t>
            </a:r>
          </a:p>
          <a:p>
            <a:pPr marL="0" lvl="0" indent="0" algn="r" rtl="0">
              <a:spcBef>
                <a:spcPts val="0"/>
              </a:spcBef>
              <a:spcAft>
                <a:spcPts val="0"/>
              </a:spcAft>
              <a:buNone/>
            </a:pPr>
            <a:r>
              <a:rPr lang="id-ID" sz="3600" dirty="0">
                <a:latin typeface="Congenial Black" panose="02000000000000000000" pitchFamily="2" charset="0"/>
                <a:ea typeface="Congenial Black" panose="02000000000000000000" pitchFamily="2" charset="0"/>
              </a:rPr>
              <a:t> Pembelajaran</a:t>
            </a:r>
            <a:r>
              <a:rPr lang="id-ID" sz="2800" dirty="0">
                <a:latin typeface="Congenial Black" panose="02000000000000000000" pitchFamily="2" charset="0"/>
                <a:ea typeface="Congenial Black" panose="02000000000000000000" pitchFamily="2" charset="0"/>
              </a:rPr>
              <a:t> </a:t>
            </a:r>
            <a:endParaRPr sz="2800" dirty="0">
              <a:latin typeface="Congenial Black" panose="02000000000000000000" pitchFamily="2" charset="0"/>
              <a:ea typeface="Congenial Black" panose="02000000000000000000" pitchFamily="2" charset="0"/>
            </a:endParaRPr>
          </a:p>
        </p:txBody>
      </p:sp>
      <p:grpSp>
        <p:nvGrpSpPr>
          <p:cNvPr id="616" name="Google Shape;616;p67"/>
          <p:cNvGrpSpPr/>
          <p:nvPr/>
        </p:nvGrpSpPr>
        <p:grpSpPr>
          <a:xfrm>
            <a:off x="328220" y="2562526"/>
            <a:ext cx="3925081" cy="2256721"/>
            <a:chOff x="953187" y="2352950"/>
            <a:chExt cx="4174300" cy="2424517"/>
          </a:xfrm>
        </p:grpSpPr>
        <p:sp>
          <p:nvSpPr>
            <p:cNvPr id="617" name="Google Shape;617;p67"/>
            <p:cNvSpPr/>
            <p:nvPr/>
          </p:nvSpPr>
          <p:spPr>
            <a:xfrm>
              <a:off x="953187" y="4251247"/>
              <a:ext cx="4174300" cy="526220"/>
            </a:xfrm>
            <a:custGeom>
              <a:avLst/>
              <a:gdLst/>
              <a:ahLst/>
              <a:cxnLst/>
              <a:rect l="l" t="t" r="r" b="b"/>
              <a:pathLst>
                <a:path w="166972" h="15234" extrusionOk="0">
                  <a:moveTo>
                    <a:pt x="83486" y="1"/>
                  </a:moveTo>
                  <a:cubicBezTo>
                    <a:pt x="37370" y="1"/>
                    <a:pt x="1" y="3411"/>
                    <a:pt x="1" y="7617"/>
                  </a:cubicBezTo>
                  <a:cubicBezTo>
                    <a:pt x="1" y="11823"/>
                    <a:pt x="37370" y="15233"/>
                    <a:pt x="83486" y="15233"/>
                  </a:cubicBezTo>
                  <a:cubicBezTo>
                    <a:pt x="129602" y="15233"/>
                    <a:pt x="166971" y="11823"/>
                    <a:pt x="166971" y="7617"/>
                  </a:cubicBezTo>
                  <a:cubicBezTo>
                    <a:pt x="166971" y="3411"/>
                    <a:pt x="129602" y="1"/>
                    <a:pt x="8348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67"/>
            <p:cNvSpPr/>
            <p:nvPr/>
          </p:nvSpPr>
          <p:spPr>
            <a:xfrm>
              <a:off x="3151725" y="3745425"/>
              <a:ext cx="1626850" cy="696250"/>
            </a:xfrm>
            <a:custGeom>
              <a:avLst/>
              <a:gdLst/>
              <a:ahLst/>
              <a:cxnLst/>
              <a:rect l="l" t="t" r="r" b="b"/>
              <a:pathLst>
                <a:path w="65074" h="27850" extrusionOk="0">
                  <a:moveTo>
                    <a:pt x="1" y="1"/>
                  </a:moveTo>
                  <a:lnTo>
                    <a:pt x="1" y="27850"/>
                  </a:lnTo>
                  <a:lnTo>
                    <a:pt x="65073" y="27850"/>
                  </a:lnTo>
                  <a:lnTo>
                    <a:pt x="65073" y="25025"/>
                  </a:lnTo>
                  <a:lnTo>
                    <a:pt x="56808" y="25025"/>
                  </a:lnTo>
                  <a:lnTo>
                    <a:pt x="56808" y="2825"/>
                  </a:lnTo>
                  <a:lnTo>
                    <a:pt x="65073" y="2825"/>
                  </a:lnTo>
                  <a:lnTo>
                    <a:pt x="650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67"/>
            <p:cNvSpPr/>
            <p:nvPr/>
          </p:nvSpPr>
          <p:spPr>
            <a:xfrm>
              <a:off x="1524925" y="3745425"/>
              <a:ext cx="1626825" cy="696250"/>
            </a:xfrm>
            <a:custGeom>
              <a:avLst/>
              <a:gdLst/>
              <a:ahLst/>
              <a:cxnLst/>
              <a:rect l="l" t="t" r="r" b="b"/>
              <a:pathLst>
                <a:path w="65073" h="27850" extrusionOk="0">
                  <a:moveTo>
                    <a:pt x="0" y="1"/>
                  </a:moveTo>
                  <a:lnTo>
                    <a:pt x="0" y="27850"/>
                  </a:lnTo>
                  <a:lnTo>
                    <a:pt x="65073" y="27850"/>
                  </a:lnTo>
                  <a:lnTo>
                    <a:pt x="650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67"/>
            <p:cNvSpPr/>
            <p:nvPr/>
          </p:nvSpPr>
          <p:spPr>
            <a:xfrm>
              <a:off x="1371125" y="3745425"/>
              <a:ext cx="308125" cy="696250"/>
            </a:xfrm>
            <a:custGeom>
              <a:avLst/>
              <a:gdLst/>
              <a:ahLst/>
              <a:cxnLst/>
              <a:rect l="l" t="t" r="r" b="b"/>
              <a:pathLst>
                <a:path w="12325" h="27850" extrusionOk="0">
                  <a:moveTo>
                    <a:pt x="6152" y="1"/>
                  </a:moveTo>
                  <a:cubicBezTo>
                    <a:pt x="2763" y="1"/>
                    <a:pt x="1" y="6236"/>
                    <a:pt x="1" y="13936"/>
                  </a:cubicBezTo>
                  <a:cubicBezTo>
                    <a:pt x="1" y="21615"/>
                    <a:pt x="2763" y="27850"/>
                    <a:pt x="6152" y="27850"/>
                  </a:cubicBezTo>
                  <a:cubicBezTo>
                    <a:pt x="9563" y="27850"/>
                    <a:pt x="12325" y="21615"/>
                    <a:pt x="12325" y="13936"/>
                  </a:cubicBezTo>
                  <a:cubicBezTo>
                    <a:pt x="12325" y="6236"/>
                    <a:pt x="9563" y="1"/>
                    <a:pt x="61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67"/>
            <p:cNvSpPr/>
            <p:nvPr/>
          </p:nvSpPr>
          <p:spPr>
            <a:xfrm>
              <a:off x="2992725" y="3745425"/>
              <a:ext cx="307600" cy="696250"/>
            </a:xfrm>
            <a:custGeom>
              <a:avLst/>
              <a:gdLst/>
              <a:ahLst/>
              <a:cxnLst/>
              <a:rect l="l" t="t" r="r" b="b"/>
              <a:pathLst>
                <a:path w="12304" h="27850" extrusionOk="0">
                  <a:moveTo>
                    <a:pt x="6152" y="1"/>
                  </a:moveTo>
                  <a:cubicBezTo>
                    <a:pt x="2741" y="1"/>
                    <a:pt x="0" y="6236"/>
                    <a:pt x="0" y="13936"/>
                  </a:cubicBezTo>
                  <a:cubicBezTo>
                    <a:pt x="0" y="21615"/>
                    <a:pt x="2741" y="27850"/>
                    <a:pt x="6152" y="27850"/>
                  </a:cubicBezTo>
                  <a:cubicBezTo>
                    <a:pt x="9541" y="27850"/>
                    <a:pt x="12303" y="21615"/>
                    <a:pt x="12303" y="13936"/>
                  </a:cubicBezTo>
                  <a:cubicBezTo>
                    <a:pt x="12303" y="6236"/>
                    <a:pt x="9541" y="1"/>
                    <a:pt x="61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67"/>
            <p:cNvSpPr/>
            <p:nvPr/>
          </p:nvSpPr>
          <p:spPr>
            <a:xfrm>
              <a:off x="3099950" y="3816050"/>
              <a:ext cx="245350" cy="555025"/>
            </a:xfrm>
            <a:custGeom>
              <a:avLst/>
              <a:gdLst/>
              <a:ahLst/>
              <a:cxnLst/>
              <a:rect l="l" t="t" r="r" b="b"/>
              <a:pathLst>
                <a:path w="9814" h="22201" extrusionOk="0">
                  <a:moveTo>
                    <a:pt x="4917" y="0"/>
                  </a:moveTo>
                  <a:cubicBezTo>
                    <a:pt x="2197" y="0"/>
                    <a:pt x="0" y="4980"/>
                    <a:pt x="0" y="11111"/>
                  </a:cubicBezTo>
                  <a:cubicBezTo>
                    <a:pt x="0" y="17241"/>
                    <a:pt x="2197" y="22200"/>
                    <a:pt x="4917" y="22200"/>
                  </a:cubicBezTo>
                  <a:cubicBezTo>
                    <a:pt x="7617" y="22200"/>
                    <a:pt x="9814" y="17241"/>
                    <a:pt x="9814" y="11111"/>
                  </a:cubicBezTo>
                  <a:cubicBezTo>
                    <a:pt x="9814" y="4980"/>
                    <a:pt x="7617" y="0"/>
                    <a:pt x="49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67"/>
            <p:cNvSpPr/>
            <p:nvPr/>
          </p:nvSpPr>
          <p:spPr>
            <a:xfrm>
              <a:off x="3222875" y="3816050"/>
              <a:ext cx="1497100" cy="555025"/>
            </a:xfrm>
            <a:custGeom>
              <a:avLst/>
              <a:gdLst/>
              <a:ahLst/>
              <a:cxnLst/>
              <a:rect l="l" t="t" r="r" b="b"/>
              <a:pathLst>
                <a:path w="59884" h="22201" extrusionOk="0">
                  <a:moveTo>
                    <a:pt x="0" y="0"/>
                  </a:moveTo>
                  <a:lnTo>
                    <a:pt x="0" y="22200"/>
                  </a:lnTo>
                  <a:lnTo>
                    <a:pt x="59884" y="22200"/>
                  </a:lnTo>
                  <a:cubicBezTo>
                    <a:pt x="58587" y="22200"/>
                    <a:pt x="57519" y="17241"/>
                    <a:pt x="57519" y="11111"/>
                  </a:cubicBezTo>
                  <a:cubicBezTo>
                    <a:pt x="57519" y="4980"/>
                    <a:pt x="58587" y="0"/>
                    <a:pt x="598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67"/>
            <p:cNvSpPr/>
            <p:nvPr/>
          </p:nvSpPr>
          <p:spPr>
            <a:xfrm>
              <a:off x="4753950" y="3745425"/>
              <a:ext cx="49200" cy="70650"/>
            </a:xfrm>
            <a:custGeom>
              <a:avLst/>
              <a:gdLst/>
              <a:ahLst/>
              <a:cxnLst/>
              <a:rect l="l" t="t" r="r" b="b"/>
              <a:pathLst>
                <a:path w="1968" h="2826" extrusionOk="0">
                  <a:moveTo>
                    <a:pt x="984" y="1"/>
                  </a:moveTo>
                  <a:cubicBezTo>
                    <a:pt x="440" y="1"/>
                    <a:pt x="1" y="628"/>
                    <a:pt x="1" y="1423"/>
                  </a:cubicBezTo>
                  <a:cubicBezTo>
                    <a:pt x="1" y="2198"/>
                    <a:pt x="440" y="2825"/>
                    <a:pt x="984" y="2825"/>
                  </a:cubicBezTo>
                  <a:cubicBezTo>
                    <a:pt x="1528" y="2825"/>
                    <a:pt x="1968" y="2198"/>
                    <a:pt x="1968" y="1423"/>
                  </a:cubicBezTo>
                  <a:cubicBezTo>
                    <a:pt x="1968" y="628"/>
                    <a:pt x="1528" y="1"/>
                    <a:pt x="9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67"/>
            <p:cNvSpPr/>
            <p:nvPr/>
          </p:nvSpPr>
          <p:spPr>
            <a:xfrm>
              <a:off x="4753950" y="4371050"/>
              <a:ext cx="49200" cy="70625"/>
            </a:xfrm>
            <a:custGeom>
              <a:avLst/>
              <a:gdLst/>
              <a:ahLst/>
              <a:cxnLst/>
              <a:rect l="l" t="t" r="r" b="b"/>
              <a:pathLst>
                <a:path w="1968" h="2825" extrusionOk="0">
                  <a:moveTo>
                    <a:pt x="984" y="0"/>
                  </a:moveTo>
                  <a:cubicBezTo>
                    <a:pt x="440" y="0"/>
                    <a:pt x="1" y="628"/>
                    <a:pt x="1" y="1423"/>
                  </a:cubicBezTo>
                  <a:cubicBezTo>
                    <a:pt x="1" y="2197"/>
                    <a:pt x="440" y="2825"/>
                    <a:pt x="984" y="2825"/>
                  </a:cubicBezTo>
                  <a:cubicBezTo>
                    <a:pt x="1528" y="2825"/>
                    <a:pt x="1968" y="2197"/>
                    <a:pt x="1968" y="1423"/>
                  </a:cubicBezTo>
                  <a:cubicBezTo>
                    <a:pt x="1968" y="628"/>
                    <a:pt x="1528" y="0"/>
                    <a:pt x="9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67"/>
            <p:cNvSpPr/>
            <p:nvPr/>
          </p:nvSpPr>
          <p:spPr>
            <a:xfrm>
              <a:off x="3345275" y="3941600"/>
              <a:ext cx="205075" cy="320675"/>
            </a:xfrm>
            <a:custGeom>
              <a:avLst/>
              <a:gdLst/>
              <a:ahLst/>
              <a:cxnLst/>
              <a:rect l="l" t="t" r="r" b="b"/>
              <a:pathLst>
                <a:path w="8203" h="12827" extrusionOk="0">
                  <a:moveTo>
                    <a:pt x="1" y="0"/>
                  </a:moveTo>
                  <a:lnTo>
                    <a:pt x="1" y="12826"/>
                  </a:lnTo>
                  <a:lnTo>
                    <a:pt x="4102" y="9123"/>
                  </a:lnTo>
                  <a:lnTo>
                    <a:pt x="8203" y="12826"/>
                  </a:lnTo>
                  <a:lnTo>
                    <a:pt x="8203" y="0"/>
                  </a:lnTo>
                  <a:close/>
                </a:path>
              </a:pathLst>
            </a:custGeom>
            <a:solidFill>
              <a:srgbClr val="EF53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67"/>
            <p:cNvSpPr/>
            <p:nvPr/>
          </p:nvSpPr>
          <p:spPr>
            <a:xfrm>
              <a:off x="2862975" y="3049200"/>
              <a:ext cx="1626850" cy="696250"/>
            </a:xfrm>
            <a:custGeom>
              <a:avLst/>
              <a:gdLst/>
              <a:ahLst/>
              <a:cxnLst/>
              <a:rect l="l" t="t" r="r" b="b"/>
              <a:pathLst>
                <a:path w="65074" h="27850" extrusionOk="0">
                  <a:moveTo>
                    <a:pt x="1" y="0"/>
                  </a:moveTo>
                  <a:lnTo>
                    <a:pt x="1" y="27850"/>
                  </a:lnTo>
                  <a:lnTo>
                    <a:pt x="65073" y="27850"/>
                  </a:lnTo>
                  <a:lnTo>
                    <a:pt x="65073" y="25025"/>
                  </a:lnTo>
                  <a:lnTo>
                    <a:pt x="56809" y="25025"/>
                  </a:lnTo>
                  <a:lnTo>
                    <a:pt x="56809" y="2825"/>
                  </a:lnTo>
                  <a:lnTo>
                    <a:pt x="65073" y="2825"/>
                  </a:lnTo>
                  <a:lnTo>
                    <a:pt x="65073" y="0"/>
                  </a:lnTo>
                  <a:close/>
                </a:path>
              </a:pathLst>
            </a:custGeom>
            <a:solidFill>
              <a:srgbClr val="9B74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67"/>
            <p:cNvSpPr/>
            <p:nvPr/>
          </p:nvSpPr>
          <p:spPr>
            <a:xfrm>
              <a:off x="1236175" y="3049200"/>
              <a:ext cx="1626825" cy="696250"/>
            </a:xfrm>
            <a:custGeom>
              <a:avLst/>
              <a:gdLst/>
              <a:ahLst/>
              <a:cxnLst/>
              <a:rect l="l" t="t" r="r" b="b"/>
              <a:pathLst>
                <a:path w="65073" h="27850" extrusionOk="0">
                  <a:moveTo>
                    <a:pt x="1" y="0"/>
                  </a:moveTo>
                  <a:lnTo>
                    <a:pt x="1" y="27850"/>
                  </a:lnTo>
                  <a:lnTo>
                    <a:pt x="65073" y="27850"/>
                  </a:lnTo>
                  <a:lnTo>
                    <a:pt x="6507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67"/>
            <p:cNvSpPr/>
            <p:nvPr/>
          </p:nvSpPr>
          <p:spPr>
            <a:xfrm>
              <a:off x="1082375" y="3049200"/>
              <a:ext cx="307625" cy="696250"/>
            </a:xfrm>
            <a:custGeom>
              <a:avLst/>
              <a:gdLst/>
              <a:ahLst/>
              <a:cxnLst/>
              <a:rect l="l" t="t" r="r" b="b"/>
              <a:pathLst>
                <a:path w="12305" h="27850" extrusionOk="0">
                  <a:moveTo>
                    <a:pt x="6153" y="0"/>
                  </a:moveTo>
                  <a:cubicBezTo>
                    <a:pt x="2763" y="0"/>
                    <a:pt x="1" y="6236"/>
                    <a:pt x="1" y="13915"/>
                  </a:cubicBezTo>
                  <a:cubicBezTo>
                    <a:pt x="1" y="21614"/>
                    <a:pt x="2763" y="27850"/>
                    <a:pt x="6153" y="27850"/>
                  </a:cubicBezTo>
                  <a:cubicBezTo>
                    <a:pt x="9563" y="27850"/>
                    <a:pt x="12304" y="21614"/>
                    <a:pt x="12304" y="13915"/>
                  </a:cubicBezTo>
                  <a:cubicBezTo>
                    <a:pt x="12304" y="6236"/>
                    <a:pt x="9563" y="0"/>
                    <a:pt x="615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67"/>
            <p:cNvSpPr/>
            <p:nvPr/>
          </p:nvSpPr>
          <p:spPr>
            <a:xfrm>
              <a:off x="2703450" y="3049200"/>
              <a:ext cx="308125" cy="696250"/>
            </a:xfrm>
            <a:custGeom>
              <a:avLst/>
              <a:gdLst/>
              <a:ahLst/>
              <a:cxnLst/>
              <a:rect l="l" t="t" r="r" b="b"/>
              <a:pathLst>
                <a:path w="12325" h="27850" extrusionOk="0">
                  <a:moveTo>
                    <a:pt x="6173" y="0"/>
                  </a:moveTo>
                  <a:cubicBezTo>
                    <a:pt x="2762" y="0"/>
                    <a:pt x="0" y="6236"/>
                    <a:pt x="0" y="13915"/>
                  </a:cubicBezTo>
                  <a:cubicBezTo>
                    <a:pt x="0" y="21614"/>
                    <a:pt x="2762" y="27850"/>
                    <a:pt x="6173" y="27850"/>
                  </a:cubicBezTo>
                  <a:cubicBezTo>
                    <a:pt x="9562" y="27850"/>
                    <a:pt x="12324" y="21614"/>
                    <a:pt x="12324" y="13915"/>
                  </a:cubicBezTo>
                  <a:cubicBezTo>
                    <a:pt x="12324" y="6236"/>
                    <a:pt x="9562" y="0"/>
                    <a:pt x="6173" y="0"/>
                  </a:cubicBezTo>
                  <a:close/>
                </a:path>
              </a:pathLst>
            </a:custGeom>
            <a:solidFill>
              <a:srgbClr val="9B74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67"/>
            <p:cNvSpPr/>
            <p:nvPr/>
          </p:nvSpPr>
          <p:spPr>
            <a:xfrm>
              <a:off x="2811200" y="3119825"/>
              <a:ext cx="245350" cy="555000"/>
            </a:xfrm>
            <a:custGeom>
              <a:avLst/>
              <a:gdLst/>
              <a:ahLst/>
              <a:cxnLst/>
              <a:rect l="l" t="t" r="r" b="b"/>
              <a:pathLst>
                <a:path w="9814" h="22200" extrusionOk="0">
                  <a:moveTo>
                    <a:pt x="4897" y="0"/>
                  </a:moveTo>
                  <a:cubicBezTo>
                    <a:pt x="2198" y="0"/>
                    <a:pt x="1" y="4959"/>
                    <a:pt x="1" y="11090"/>
                  </a:cubicBezTo>
                  <a:cubicBezTo>
                    <a:pt x="1" y="17220"/>
                    <a:pt x="2198" y="22200"/>
                    <a:pt x="4897" y="22200"/>
                  </a:cubicBezTo>
                  <a:cubicBezTo>
                    <a:pt x="7617" y="22200"/>
                    <a:pt x="9814" y="17220"/>
                    <a:pt x="9814" y="11090"/>
                  </a:cubicBezTo>
                  <a:cubicBezTo>
                    <a:pt x="9814" y="4959"/>
                    <a:pt x="7617" y="0"/>
                    <a:pt x="4897" y="0"/>
                  </a:cubicBezTo>
                  <a:close/>
                </a:path>
              </a:pathLst>
            </a:custGeom>
            <a:solidFill>
              <a:srgbClr val="FFF9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67"/>
            <p:cNvSpPr/>
            <p:nvPr/>
          </p:nvSpPr>
          <p:spPr>
            <a:xfrm>
              <a:off x="2933600" y="3119825"/>
              <a:ext cx="1497125" cy="555000"/>
            </a:xfrm>
            <a:custGeom>
              <a:avLst/>
              <a:gdLst/>
              <a:ahLst/>
              <a:cxnLst/>
              <a:rect l="l" t="t" r="r" b="b"/>
              <a:pathLst>
                <a:path w="59885" h="22200" extrusionOk="0">
                  <a:moveTo>
                    <a:pt x="1" y="0"/>
                  </a:moveTo>
                  <a:lnTo>
                    <a:pt x="1" y="22200"/>
                  </a:lnTo>
                  <a:lnTo>
                    <a:pt x="59884" y="22200"/>
                  </a:lnTo>
                  <a:cubicBezTo>
                    <a:pt x="58587" y="22200"/>
                    <a:pt x="57541" y="17220"/>
                    <a:pt x="57541" y="11090"/>
                  </a:cubicBezTo>
                  <a:cubicBezTo>
                    <a:pt x="57541" y="4980"/>
                    <a:pt x="58587" y="0"/>
                    <a:pt x="59884" y="0"/>
                  </a:cubicBezTo>
                  <a:close/>
                </a:path>
              </a:pathLst>
            </a:custGeom>
            <a:solidFill>
              <a:srgbClr val="FFF9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67"/>
            <p:cNvSpPr/>
            <p:nvPr/>
          </p:nvSpPr>
          <p:spPr>
            <a:xfrm>
              <a:off x="4465225" y="3049200"/>
              <a:ext cx="48650" cy="70625"/>
            </a:xfrm>
            <a:custGeom>
              <a:avLst/>
              <a:gdLst/>
              <a:ahLst/>
              <a:cxnLst/>
              <a:rect l="l" t="t" r="r" b="b"/>
              <a:pathLst>
                <a:path w="1946" h="2825" extrusionOk="0">
                  <a:moveTo>
                    <a:pt x="983" y="0"/>
                  </a:moveTo>
                  <a:cubicBezTo>
                    <a:pt x="439" y="0"/>
                    <a:pt x="0" y="628"/>
                    <a:pt x="0" y="1402"/>
                  </a:cubicBezTo>
                  <a:cubicBezTo>
                    <a:pt x="0" y="2197"/>
                    <a:pt x="439" y="2825"/>
                    <a:pt x="983" y="2825"/>
                  </a:cubicBezTo>
                  <a:cubicBezTo>
                    <a:pt x="1507" y="2825"/>
                    <a:pt x="1946" y="2197"/>
                    <a:pt x="1946" y="1402"/>
                  </a:cubicBezTo>
                  <a:cubicBezTo>
                    <a:pt x="1946" y="628"/>
                    <a:pt x="1507" y="0"/>
                    <a:pt x="983" y="0"/>
                  </a:cubicBezTo>
                  <a:close/>
                </a:path>
              </a:pathLst>
            </a:custGeom>
            <a:solidFill>
              <a:srgbClr val="EF53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67"/>
            <p:cNvSpPr/>
            <p:nvPr/>
          </p:nvSpPr>
          <p:spPr>
            <a:xfrm>
              <a:off x="4465225" y="3674800"/>
              <a:ext cx="49175" cy="70650"/>
            </a:xfrm>
            <a:custGeom>
              <a:avLst/>
              <a:gdLst/>
              <a:ahLst/>
              <a:cxnLst/>
              <a:rect l="l" t="t" r="r" b="b"/>
              <a:pathLst>
                <a:path w="1967" h="2826" extrusionOk="0">
                  <a:moveTo>
                    <a:pt x="983" y="1"/>
                  </a:moveTo>
                  <a:cubicBezTo>
                    <a:pt x="439" y="1"/>
                    <a:pt x="0" y="629"/>
                    <a:pt x="0" y="1403"/>
                  </a:cubicBezTo>
                  <a:cubicBezTo>
                    <a:pt x="0" y="2198"/>
                    <a:pt x="439" y="2826"/>
                    <a:pt x="983" y="2826"/>
                  </a:cubicBezTo>
                  <a:cubicBezTo>
                    <a:pt x="1527" y="2826"/>
                    <a:pt x="1967" y="2198"/>
                    <a:pt x="1967" y="1403"/>
                  </a:cubicBezTo>
                  <a:cubicBezTo>
                    <a:pt x="1967" y="629"/>
                    <a:pt x="1527" y="1"/>
                    <a:pt x="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67"/>
            <p:cNvSpPr/>
            <p:nvPr/>
          </p:nvSpPr>
          <p:spPr>
            <a:xfrm>
              <a:off x="3347375" y="2352950"/>
              <a:ext cx="1626300" cy="696275"/>
            </a:xfrm>
            <a:custGeom>
              <a:avLst/>
              <a:gdLst/>
              <a:ahLst/>
              <a:cxnLst/>
              <a:rect l="l" t="t" r="r" b="b"/>
              <a:pathLst>
                <a:path w="65052" h="27851" extrusionOk="0">
                  <a:moveTo>
                    <a:pt x="0" y="1"/>
                  </a:moveTo>
                  <a:lnTo>
                    <a:pt x="0" y="27850"/>
                  </a:lnTo>
                  <a:lnTo>
                    <a:pt x="65052" y="27850"/>
                  </a:lnTo>
                  <a:lnTo>
                    <a:pt x="65052" y="25005"/>
                  </a:lnTo>
                  <a:lnTo>
                    <a:pt x="56787" y="25005"/>
                  </a:lnTo>
                  <a:lnTo>
                    <a:pt x="56787" y="2826"/>
                  </a:lnTo>
                  <a:lnTo>
                    <a:pt x="65052" y="2826"/>
                  </a:lnTo>
                  <a:lnTo>
                    <a:pt x="65052" y="1"/>
                  </a:lnTo>
                  <a:close/>
                </a:path>
              </a:pathLst>
            </a:custGeom>
            <a:solidFill>
              <a:srgbClr val="7164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67"/>
            <p:cNvSpPr/>
            <p:nvPr/>
          </p:nvSpPr>
          <p:spPr>
            <a:xfrm>
              <a:off x="1720550" y="2352950"/>
              <a:ext cx="1626325" cy="696275"/>
            </a:xfrm>
            <a:custGeom>
              <a:avLst/>
              <a:gdLst/>
              <a:ahLst/>
              <a:cxnLst/>
              <a:rect l="l" t="t" r="r" b="b"/>
              <a:pathLst>
                <a:path w="65053" h="27851" extrusionOk="0">
                  <a:moveTo>
                    <a:pt x="1" y="1"/>
                  </a:moveTo>
                  <a:lnTo>
                    <a:pt x="1" y="27850"/>
                  </a:lnTo>
                  <a:lnTo>
                    <a:pt x="65052" y="27850"/>
                  </a:lnTo>
                  <a:lnTo>
                    <a:pt x="6505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67"/>
            <p:cNvSpPr/>
            <p:nvPr/>
          </p:nvSpPr>
          <p:spPr>
            <a:xfrm>
              <a:off x="1566250" y="2352950"/>
              <a:ext cx="308125" cy="696275"/>
            </a:xfrm>
            <a:custGeom>
              <a:avLst/>
              <a:gdLst/>
              <a:ahLst/>
              <a:cxnLst/>
              <a:rect l="l" t="t" r="r" b="b"/>
              <a:pathLst>
                <a:path w="12325" h="27851" extrusionOk="0">
                  <a:moveTo>
                    <a:pt x="6173" y="1"/>
                  </a:moveTo>
                  <a:cubicBezTo>
                    <a:pt x="2762" y="1"/>
                    <a:pt x="0" y="6236"/>
                    <a:pt x="0" y="13915"/>
                  </a:cubicBezTo>
                  <a:cubicBezTo>
                    <a:pt x="0" y="21615"/>
                    <a:pt x="2762" y="27850"/>
                    <a:pt x="6173" y="27850"/>
                  </a:cubicBezTo>
                  <a:cubicBezTo>
                    <a:pt x="9562" y="27850"/>
                    <a:pt x="12324" y="21615"/>
                    <a:pt x="12324" y="13915"/>
                  </a:cubicBezTo>
                  <a:cubicBezTo>
                    <a:pt x="12324" y="6236"/>
                    <a:pt x="9562" y="1"/>
                    <a:pt x="61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67"/>
            <p:cNvSpPr/>
            <p:nvPr/>
          </p:nvSpPr>
          <p:spPr>
            <a:xfrm>
              <a:off x="3187825" y="2352950"/>
              <a:ext cx="307600" cy="696275"/>
            </a:xfrm>
            <a:custGeom>
              <a:avLst/>
              <a:gdLst/>
              <a:ahLst/>
              <a:cxnLst/>
              <a:rect l="l" t="t" r="r" b="b"/>
              <a:pathLst>
                <a:path w="12304" h="27851" extrusionOk="0">
                  <a:moveTo>
                    <a:pt x="6152" y="1"/>
                  </a:moveTo>
                  <a:cubicBezTo>
                    <a:pt x="2762" y="1"/>
                    <a:pt x="1" y="6236"/>
                    <a:pt x="1" y="13915"/>
                  </a:cubicBezTo>
                  <a:cubicBezTo>
                    <a:pt x="1" y="21615"/>
                    <a:pt x="2762" y="27850"/>
                    <a:pt x="6152" y="27850"/>
                  </a:cubicBezTo>
                  <a:cubicBezTo>
                    <a:pt x="9563" y="27850"/>
                    <a:pt x="12304" y="21615"/>
                    <a:pt x="12304" y="13915"/>
                  </a:cubicBezTo>
                  <a:cubicBezTo>
                    <a:pt x="12304" y="6236"/>
                    <a:pt x="9563" y="1"/>
                    <a:pt x="6152" y="1"/>
                  </a:cubicBezTo>
                  <a:close/>
                </a:path>
              </a:pathLst>
            </a:custGeom>
            <a:solidFill>
              <a:srgbClr val="7164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67"/>
            <p:cNvSpPr/>
            <p:nvPr/>
          </p:nvSpPr>
          <p:spPr>
            <a:xfrm>
              <a:off x="3295050" y="2423575"/>
              <a:ext cx="245375" cy="555025"/>
            </a:xfrm>
            <a:custGeom>
              <a:avLst/>
              <a:gdLst/>
              <a:ahLst/>
              <a:cxnLst/>
              <a:rect l="l" t="t" r="r" b="b"/>
              <a:pathLst>
                <a:path w="9815" h="22201" extrusionOk="0">
                  <a:moveTo>
                    <a:pt x="4918" y="1"/>
                  </a:moveTo>
                  <a:cubicBezTo>
                    <a:pt x="2198" y="1"/>
                    <a:pt x="1" y="4960"/>
                    <a:pt x="1" y="11090"/>
                  </a:cubicBezTo>
                  <a:cubicBezTo>
                    <a:pt x="1" y="17221"/>
                    <a:pt x="2198" y="22201"/>
                    <a:pt x="4918" y="22201"/>
                  </a:cubicBezTo>
                  <a:cubicBezTo>
                    <a:pt x="7617" y="22201"/>
                    <a:pt x="9814" y="17221"/>
                    <a:pt x="9814" y="11090"/>
                  </a:cubicBezTo>
                  <a:cubicBezTo>
                    <a:pt x="9814" y="4960"/>
                    <a:pt x="7617" y="1"/>
                    <a:pt x="49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67"/>
            <p:cNvSpPr/>
            <p:nvPr/>
          </p:nvSpPr>
          <p:spPr>
            <a:xfrm>
              <a:off x="3417975" y="2423575"/>
              <a:ext cx="1497125" cy="554500"/>
            </a:xfrm>
            <a:custGeom>
              <a:avLst/>
              <a:gdLst/>
              <a:ahLst/>
              <a:cxnLst/>
              <a:rect l="l" t="t" r="r" b="b"/>
              <a:pathLst>
                <a:path w="59885" h="22180" extrusionOk="0">
                  <a:moveTo>
                    <a:pt x="1" y="1"/>
                  </a:moveTo>
                  <a:lnTo>
                    <a:pt x="1" y="22180"/>
                  </a:lnTo>
                  <a:lnTo>
                    <a:pt x="59884" y="22180"/>
                  </a:lnTo>
                  <a:cubicBezTo>
                    <a:pt x="58587" y="22180"/>
                    <a:pt x="57541" y="17221"/>
                    <a:pt x="57541" y="11090"/>
                  </a:cubicBezTo>
                  <a:cubicBezTo>
                    <a:pt x="57541" y="4960"/>
                    <a:pt x="58587" y="1"/>
                    <a:pt x="598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67"/>
            <p:cNvSpPr/>
            <p:nvPr/>
          </p:nvSpPr>
          <p:spPr>
            <a:xfrm>
              <a:off x="4949600" y="2352950"/>
              <a:ext cx="48675" cy="70650"/>
            </a:xfrm>
            <a:custGeom>
              <a:avLst/>
              <a:gdLst/>
              <a:ahLst/>
              <a:cxnLst/>
              <a:rect l="l" t="t" r="r" b="b"/>
              <a:pathLst>
                <a:path w="1947" h="2826" extrusionOk="0">
                  <a:moveTo>
                    <a:pt x="963" y="1"/>
                  </a:moveTo>
                  <a:cubicBezTo>
                    <a:pt x="440" y="1"/>
                    <a:pt x="0" y="629"/>
                    <a:pt x="0" y="1403"/>
                  </a:cubicBezTo>
                  <a:cubicBezTo>
                    <a:pt x="0" y="2177"/>
                    <a:pt x="440" y="2826"/>
                    <a:pt x="963" y="2826"/>
                  </a:cubicBezTo>
                  <a:cubicBezTo>
                    <a:pt x="1507" y="2826"/>
                    <a:pt x="1946" y="2177"/>
                    <a:pt x="1946" y="1403"/>
                  </a:cubicBezTo>
                  <a:cubicBezTo>
                    <a:pt x="1946" y="629"/>
                    <a:pt x="1507" y="1"/>
                    <a:pt x="9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67"/>
            <p:cNvSpPr/>
            <p:nvPr/>
          </p:nvSpPr>
          <p:spPr>
            <a:xfrm>
              <a:off x="4949600" y="2978575"/>
              <a:ext cx="48675" cy="70650"/>
            </a:xfrm>
            <a:custGeom>
              <a:avLst/>
              <a:gdLst/>
              <a:ahLst/>
              <a:cxnLst/>
              <a:rect l="l" t="t" r="r" b="b"/>
              <a:pathLst>
                <a:path w="1947" h="2826" extrusionOk="0">
                  <a:moveTo>
                    <a:pt x="963" y="1"/>
                  </a:moveTo>
                  <a:cubicBezTo>
                    <a:pt x="440" y="1"/>
                    <a:pt x="0" y="628"/>
                    <a:pt x="0" y="1403"/>
                  </a:cubicBezTo>
                  <a:cubicBezTo>
                    <a:pt x="0" y="2177"/>
                    <a:pt x="440" y="2825"/>
                    <a:pt x="963" y="2825"/>
                  </a:cubicBezTo>
                  <a:cubicBezTo>
                    <a:pt x="1507" y="2825"/>
                    <a:pt x="1946" y="2177"/>
                    <a:pt x="1946" y="1403"/>
                  </a:cubicBezTo>
                  <a:cubicBezTo>
                    <a:pt x="1946" y="628"/>
                    <a:pt x="1507" y="1"/>
                    <a:pt x="9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67"/>
            <p:cNvSpPr/>
            <p:nvPr/>
          </p:nvSpPr>
          <p:spPr>
            <a:xfrm>
              <a:off x="1720550" y="2352950"/>
              <a:ext cx="230725" cy="696275"/>
            </a:xfrm>
            <a:custGeom>
              <a:avLst/>
              <a:gdLst/>
              <a:ahLst/>
              <a:cxnLst/>
              <a:rect l="l" t="t" r="r" b="b"/>
              <a:pathLst>
                <a:path w="9229" h="27851" extrusionOk="0">
                  <a:moveTo>
                    <a:pt x="6152" y="1"/>
                  </a:moveTo>
                  <a:cubicBezTo>
                    <a:pt x="2763" y="1"/>
                    <a:pt x="1" y="6236"/>
                    <a:pt x="1" y="13915"/>
                  </a:cubicBezTo>
                  <a:cubicBezTo>
                    <a:pt x="1" y="21615"/>
                    <a:pt x="2763" y="27850"/>
                    <a:pt x="6152" y="27850"/>
                  </a:cubicBezTo>
                  <a:lnTo>
                    <a:pt x="9228" y="27850"/>
                  </a:lnTo>
                  <a:cubicBezTo>
                    <a:pt x="5838" y="27850"/>
                    <a:pt x="3077" y="21615"/>
                    <a:pt x="3077" y="13915"/>
                  </a:cubicBezTo>
                  <a:cubicBezTo>
                    <a:pt x="3077" y="6236"/>
                    <a:pt x="5838" y="1"/>
                    <a:pt x="922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67"/>
            <p:cNvSpPr/>
            <p:nvPr/>
          </p:nvSpPr>
          <p:spPr>
            <a:xfrm>
              <a:off x="1874350" y="2352950"/>
              <a:ext cx="231225" cy="696275"/>
            </a:xfrm>
            <a:custGeom>
              <a:avLst/>
              <a:gdLst/>
              <a:ahLst/>
              <a:cxnLst/>
              <a:rect l="l" t="t" r="r" b="b"/>
              <a:pathLst>
                <a:path w="9249" h="27851" extrusionOk="0">
                  <a:moveTo>
                    <a:pt x="6152" y="1"/>
                  </a:moveTo>
                  <a:cubicBezTo>
                    <a:pt x="2762" y="1"/>
                    <a:pt x="0" y="6236"/>
                    <a:pt x="0" y="13915"/>
                  </a:cubicBezTo>
                  <a:cubicBezTo>
                    <a:pt x="0" y="21615"/>
                    <a:pt x="2762" y="27850"/>
                    <a:pt x="6152" y="27850"/>
                  </a:cubicBezTo>
                  <a:lnTo>
                    <a:pt x="9249" y="27850"/>
                  </a:lnTo>
                  <a:cubicBezTo>
                    <a:pt x="5838" y="27850"/>
                    <a:pt x="3076" y="21615"/>
                    <a:pt x="3076" y="13915"/>
                  </a:cubicBezTo>
                  <a:cubicBezTo>
                    <a:pt x="3076" y="6236"/>
                    <a:pt x="5838" y="1"/>
                    <a:pt x="92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67"/>
            <p:cNvSpPr/>
            <p:nvPr/>
          </p:nvSpPr>
          <p:spPr>
            <a:xfrm>
              <a:off x="4408036" y="2610309"/>
              <a:ext cx="285848" cy="333099"/>
            </a:xfrm>
            <a:custGeom>
              <a:avLst/>
              <a:gdLst/>
              <a:ahLst/>
              <a:cxnLst/>
              <a:rect l="l" t="t" r="r" b="b"/>
              <a:pathLst>
                <a:path w="6089" h="8266" extrusionOk="0">
                  <a:moveTo>
                    <a:pt x="0" y="1"/>
                  </a:moveTo>
                  <a:lnTo>
                    <a:pt x="0" y="8266"/>
                  </a:lnTo>
                  <a:lnTo>
                    <a:pt x="3034" y="6634"/>
                  </a:lnTo>
                  <a:lnTo>
                    <a:pt x="6089" y="8266"/>
                  </a:lnTo>
                  <a:lnTo>
                    <a:pt x="608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67"/>
            <p:cNvSpPr/>
            <p:nvPr/>
          </p:nvSpPr>
          <p:spPr>
            <a:xfrm>
              <a:off x="1374800" y="3745425"/>
              <a:ext cx="1771725" cy="275175"/>
            </a:xfrm>
            <a:custGeom>
              <a:avLst/>
              <a:gdLst/>
              <a:ahLst/>
              <a:cxnLst/>
              <a:rect l="l" t="t" r="r" b="b"/>
              <a:pathLst>
                <a:path w="70869" h="11007" extrusionOk="0">
                  <a:moveTo>
                    <a:pt x="6026" y="1"/>
                  </a:moveTo>
                  <a:cubicBezTo>
                    <a:pt x="3055" y="1"/>
                    <a:pt x="586" y="4708"/>
                    <a:pt x="0" y="11006"/>
                  </a:cubicBezTo>
                  <a:lnTo>
                    <a:pt x="64843" y="11006"/>
                  </a:lnTo>
                  <a:cubicBezTo>
                    <a:pt x="65449" y="4708"/>
                    <a:pt x="67918" y="1"/>
                    <a:pt x="7086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67"/>
            <p:cNvSpPr/>
            <p:nvPr/>
          </p:nvSpPr>
          <p:spPr>
            <a:xfrm>
              <a:off x="3146500" y="3745425"/>
              <a:ext cx="5250" cy="550"/>
            </a:xfrm>
            <a:custGeom>
              <a:avLst/>
              <a:gdLst/>
              <a:ahLst/>
              <a:cxnLst/>
              <a:rect l="l" t="t" r="r" b="b"/>
              <a:pathLst>
                <a:path w="210" h="22" extrusionOk="0">
                  <a:moveTo>
                    <a:pt x="1" y="1"/>
                  </a:moveTo>
                  <a:cubicBezTo>
                    <a:pt x="84" y="1"/>
                    <a:pt x="147" y="1"/>
                    <a:pt x="210" y="22"/>
                  </a:cubicBezTo>
                  <a:lnTo>
                    <a:pt x="210" y="1"/>
                  </a:lnTo>
                  <a:close/>
                </a:path>
              </a:pathLst>
            </a:custGeom>
            <a:solidFill>
              <a:srgbClr val="FFB3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67"/>
            <p:cNvSpPr/>
            <p:nvPr/>
          </p:nvSpPr>
          <p:spPr>
            <a:xfrm>
              <a:off x="3146500" y="4441650"/>
              <a:ext cx="5250" cy="25"/>
            </a:xfrm>
            <a:custGeom>
              <a:avLst/>
              <a:gdLst/>
              <a:ahLst/>
              <a:cxnLst/>
              <a:rect l="l" t="t" r="r" b="b"/>
              <a:pathLst>
                <a:path w="210" h="1" extrusionOk="0">
                  <a:moveTo>
                    <a:pt x="210" y="1"/>
                  </a:moveTo>
                  <a:cubicBezTo>
                    <a:pt x="147" y="1"/>
                    <a:pt x="84" y="1"/>
                    <a:pt x="1" y="1"/>
                  </a:cubicBezTo>
                  <a:lnTo>
                    <a:pt x="210" y="1"/>
                  </a:lnTo>
                  <a:close/>
                </a:path>
              </a:pathLst>
            </a:custGeom>
            <a:solidFill>
              <a:srgbClr val="FFB3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67"/>
            <p:cNvSpPr/>
            <p:nvPr/>
          </p:nvSpPr>
          <p:spPr>
            <a:xfrm>
              <a:off x="3187825" y="3049200"/>
              <a:ext cx="1326575" cy="70625"/>
            </a:xfrm>
            <a:custGeom>
              <a:avLst/>
              <a:gdLst/>
              <a:ahLst/>
              <a:cxnLst/>
              <a:rect l="l" t="t" r="r" b="b"/>
              <a:pathLst>
                <a:path w="53063" h="2825" extrusionOk="0">
                  <a:moveTo>
                    <a:pt x="1" y="0"/>
                  </a:moveTo>
                  <a:lnTo>
                    <a:pt x="1" y="2825"/>
                  </a:lnTo>
                  <a:lnTo>
                    <a:pt x="52079" y="2825"/>
                  </a:lnTo>
                  <a:cubicBezTo>
                    <a:pt x="52623" y="2825"/>
                    <a:pt x="53042" y="2197"/>
                    <a:pt x="53042" y="1402"/>
                  </a:cubicBezTo>
                  <a:cubicBezTo>
                    <a:pt x="53063" y="628"/>
                    <a:pt x="52623" y="0"/>
                    <a:pt x="52079" y="0"/>
                  </a:cubicBezTo>
                  <a:close/>
                </a:path>
              </a:pathLst>
            </a:custGeom>
            <a:solidFill>
              <a:srgbClr val="9B74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67"/>
            <p:cNvSpPr/>
            <p:nvPr/>
          </p:nvSpPr>
          <p:spPr>
            <a:xfrm>
              <a:off x="3215550" y="3119825"/>
              <a:ext cx="1215175" cy="160075"/>
            </a:xfrm>
            <a:custGeom>
              <a:avLst/>
              <a:gdLst/>
              <a:ahLst/>
              <a:cxnLst/>
              <a:rect l="l" t="t" r="r" b="b"/>
              <a:pathLst>
                <a:path w="48607" h="6403" extrusionOk="0">
                  <a:moveTo>
                    <a:pt x="2135" y="0"/>
                  </a:moveTo>
                  <a:cubicBezTo>
                    <a:pt x="1193" y="0"/>
                    <a:pt x="377" y="2636"/>
                    <a:pt x="0" y="6403"/>
                  </a:cubicBezTo>
                  <a:lnTo>
                    <a:pt x="46472" y="6403"/>
                  </a:lnTo>
                  <a:cubicBezTo>
                    <a:pt x="46848" y="2615"/>
                    <a:pt x="47664" y="0"/>
                    <a:pt x="48606"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67"/>
            <p:cNvSpPr/>
            <p:nvPr/>
          </p:nvSpPr>
          <p:spPr>
            <a:xfrm>
              <a:off x="2015050" y="4261200"/>
              <a:ext cx="1859625" cy="347875"/>
            </a:xfrm>
            <a:custGeom>
              <a:avLst/>
              <a:gdLst/>
              <a:ahLst/>
              <a:cxnLst/>
              <a:rect l="l" t="t" r="r" b="b"/>
              <a:pathLst>
                <a:path w="74385" h="13915" extrusionOk="0">
                  <a:moveTo>
                    <a:pt x="74280" y="0"/>
                  </a:moveTo>
                  <a:lnTo>
                    <a:pt x="4060" y="7407"/>
                  </a:lnTo>
                  <a:cubicBezTo>
                    <a:pt x="2679" y="7491"/>
                    <a:pt x="1507" y="8370"/>
                    <a:pt x="1068" y="9688"/>
                  </a:cubicBezTo>
                  <a:lnTo>
                    <a:pt x="168" y="12262"/>
                  </a:lnTo>
                  <a:cubicBezTo>
                    <a:pt x="1" y="12743"/>
                    <a:pt x="147" y="13266"/>
                    <a:pt x="524" y="13601"/>
                  </a:cubicBezTo>
                  <a:cubicBezTo>
                    <a:pt x="754" y="13810"/>
                    <a:pt x="1047" y="13915"/>
                    <a:pt x="1340" y="13915"/>
                  </a:cubicBezTo>
                  <a:cubicBezTo>
                    <a:pt x="1528" y="13915"/>
                    <a:pt x="1717" y="13873"/>
                    <a:pt x="1905" y="13789"/>
                  </a:cubicBezTo>
                  <a:cubicBezTo>
                    <a:pt x="3328" y="13078"/>
                    <a:pt x="5713" y="11466"/>
                    <a:pt x="6131" y="8370"/>
                  </a:cubicBezTo>
                  <a:lnTo>
                    <a:pt x="74384" y="1172"/>
                  </a:lnTo>
                  <a:lnTo>
                    <a:pt x="742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67"/>
            <p:cNvSpPr/>
            <p:nvPr/>
          </p:nvSpPr>
          <p:spPr>
            <a:xfrm>
              <a:off x="2205975" y="4261200"/>
              <a:ext cx="1859625" cy="347875"/>
            </a:xfrm>
            <a:custGeom>
              <a:avLst/>
              <a:gdLst/>
              <a:ahLst/>
              <a:cxnLst/>
              <a:rect l="l" t="t" r="r" b="b"/>
              <a:pathLst>
                <a:path w="74385" h="13915" extrusionOk="0">
                  <a:moveTo>
                    <a:pt x="126" y="0"/>
                  </a:moveTo>
                  <a:lnTo>
                    <a:pt x="1" y="1172"/>
                  </a:lnTo>
                  <a:lnTo>
                    <a:pt x="68254" y="8370"/>
                  </a:lnTo>
                  <a:cubicBezTo>
                    <a:pt x="68672" y="11466"/>
                    <a:pt x="71058" y="13078"/>
                    <a:pt x="72480" y="13789"/>
                  </a:cubicBezTo>
                  <a:cubicBezTo>
                    <a:pt x="72669" y="13873"/>
                    <a:pt x="72857" y="13915"/>
                    <a:pt x="73045" y="13915"/>
                  </a:cubicBezTo>
                  <a:cubicBezTo>
                    <a:pt x="73338" y="13915"/>
                    <a:pt x="73631" y="13810"/>
                    <a:pt x="73861" y="13601"/>
                  </a:cubicBezTo>
                  <a:cubicBezTo>
                    <a:pt x="74238" y="13266"/>
                    <a:pt x="74384" y="12743"/>
                    <a:pt x="74217" y="12262"/>
                  </a:cubicBezTo>
                  <a:lnTo>
                    <a:pt x="73317" y="9688"/>
                  </a:lnTo>
                  <a:cubicBezTo>
                    <a:pt x="72878" y="8370"/>
                    <a:pt x="71706" y="7491"/>
                    <a:pt x="70325" y="7407"/>
                  </a:cubicBezTo>
                  <a:lnTo>
                    <a:pt x="126" y="0"/>
                  </a:ln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67"/>
            <p:cNvSpPr/>
            <p:nvPr/>
          </p:nvSpPr>
          <p:spPr>
            <a:xfrm>
              <a:off x="3119300" y="4282875"/>
              <a:ext cx="42925" cy="78025"/>
            </a:xfrm>
            <a:custGeom>
              <a:avLst/>
              <a:gdLst/>
              <a:ahLst/>
              <a:cxnLst/>
              <a:rect l="l" t="t" r="r" b="b"/>
              <a:pathLst>
                <a:path w="1717" h="3121" extrusionOk="0">
                  <a:moveTo>
                    <a:pt x="537" y="1"/>
                  </a:moveTo>
                  <a:cubicBezTo>
                    <a:pt x="511" y="1"/>
                    <a:pt x="485" y="4"/>
                    <a:pt x="461" y="12"/>
                  </a:cubicBezTo>
                  <a:cubicBezTo>
                    <a:pt x="105" y="96"/>
                    <a:pt x="1" y="870"/>
                    <a:pt x="231" y="1728"/>
                  </a:cubicBezTo>
                  <a:cubicBezTo>
                    <a:pt x="425" y="2523"/>
                    <a:pt x="852" y="3120"/>
                    <a:pt x="1197" y="3120"/>
                  </a:cubicBezTo>
                  <a:cubicBezTo>
                    <a:pt x="1224" y="3120"/>
                    <a:pt x="1251" y="3116"/>
                    <a:pt x="1277" y="3109"/>
                  </a:cubicBezTo>
                  <a:cubicBezTo>
                    <a:pt x="1612" y="3025"/>
                    <a:pt x="1716" y="2251"/>
                    <a:pt x="1486" y="1393"/>
                  </a:cubicBezTo>
                  <a:cubicBezTo>
                    <a:pt x="1292" y="598"/>
                    <a:pt x="865" y="1"/>
                    <a:pt x="537" y="1"/>
                  </a:cubicBezTo>
                  <a:close/>
                </a:path>
              </a:pathLst>
            </a:custGeom>
            <a:solidFill>
              <a:srgbClr val="FFEC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67"/>
            <p:cNvSpPr/>
            <p:nvPr/>
          </p:nvSpPr>
          <p:spPr>
            <a:xfrm>
              <a:off x="2918425" y="4282875"/>
              <a:ext cx="42925" cy="78025"/>
            </a:xfrm>
            <a:custGeom>
              <a:avLst/>
              <a:gdLst/>
              <a:ahLst/>
              <a:cxnLst/>
              <a:rect l="l" t="t" r="r" b="b"/>
              <a:pathLst>
                <a:path w="1717" h="3121" extrusionOk="0">
                  <a:moveTo>
                    <a:pt x="1197" y="1"/>
                  </a:moveTo>
                  <a:cubicBezTo>
                    <a:pt x="852" y="1"/>
                    <a:pt x="425" y="598"/>
                    <a:pt x="231" y="1393"/>
                  </a:cubicBezTo>
                  <a:cubicBezTo>
                    <a:pt x="1" y="2251"/>
                    <a:pt x="105" y="3025"/>
                    <a:pt x="461" y="3109"/>
                  </a:cubicBezTo>
                  <a:cubicBezTo>
                    <a:pt x="486" y="3116"/>
                    <a:pt x="511" y="3120"/>
                    <a:pt x="537" y="3120"/>
                  </a:cubicBezTo>
                  <a:cubicBezTo>
                    <a:pt x="865" y="3120"/>
                    <a:pt x="1293" y="2523"/>
                    <a:pt x="1486" y="1728"/>
                  </a:cubicBezTo>
                  <a:cubicBezTo>
                    <a:pt x="1717" y="870"/>
                    <a:pt x="1612" y="96"/>
                    <a:pt x="1277" y="12"/>
                  </a:cubicBezTo>
                  <a:cubicBezTo>
                    <a:pt x="1251" y="4"/>
                    <a:pt x="1224" y="1"/>
                    <a:pt x="1197" y="1"/>
                  </a:cubicBezTo>
                  <a:close/>
                </a:path>
              </a:pathLst>
            </a:custGeom>
            <a:solidFill>
              <a:srgbClr val="FFEC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67"/>
            <p:cNvSpPr/>
            <p:nvPr/>
          </p:nvSpPr>
          <p:spPr>
            <a:xfrm>
              <a:off x="2902750" y="4179075"/>
              <a:ext cx="275150" cy="182575"/>
            </a:xfrm>
            <a:custGeom>
              <a:avLst/>
              <a:gdLst/>
              <a:ahLst/>
              <a:cxnLst/>
              <a:rect l="l" t="t" r="r" b="b"/>
              <a:pathLst>
                <a:path w="11006" h="7303" extrusionOk="0">
                  <a:moveTo>
                    <a:pt x="5503" y="0"/>
                  </a:moveTo>
                  <a:cubicBezTo>
                    <a:pt x="4080" y="0"/>
                    <a:pt x="2909" y="482"/>
                    <a:pt x="2009" y="1423"/>
                  </a:cubicBezTo>
                  <a:cubicBezTo>
                    <a:pt x="0" y="3515"/>
                    <a:pt x="147" y="7156"/>
                    <a:pt x="147" y="7303"/>
                  </a:cubicBezTo>
                  <a:lnTo>
                    <a:pt x="1339" y="7261"/>
                  </a:lnTo>
                  <a:cubicBezTo>
                    <a:pt x="1318" y="7219"/>
                    <a:pt x="1214" y="3955"/>
                    <a:pt x="2867" y="2239"/>
                  </a:cubicBezTo>
                  <a:cubicBezTo>
                    <a:pt x="3536" y="1528"/>
                    <a:pt x="4394" y="1172"/>
                    <a:pt x="5503" y="1172"/>
                  </a:cubicBezTo>
                  <a:cubicBezTo>
                    <a:pt x="6612" y="1172"/>
                    <a:pt x="7470" y="1528"/>
                    <a:pt x="8160" y="2239"/>
                  </a:cubicBezTo>
                  <a:cubicBezTo>
                    <a:pt x="9813" y="3955"/>
                    <a:pt x="9688" y="7219"/>
                    <a:pt x="9688" y="7261"/>
                  </a:cubicBezTo>
                  <a:lnTo>
                    <a:pt x="10860" y="7303"/>
                  </a:lnTo>
                  <a:cubicBezTo>
                    <a:pt x="10860" y="7156"/>
                    <a:pt x="11006" y="3515"/>
                    <a:pt x="9018" y="1423"/>
                  </a:cubicBezTo>
                  <a:cubicBezTo>
                    <a:pt x="8119" y="482"/>
                    <a:pt x="6926" y="0"/>
                    <a:pt x="5503"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67"/>
            <p:cNvSpPr/>
            <p:nvPr/>
          </p:nvSpPr>
          <p:spPr>
            <a:xfrm>
              <a:off x="2207550" y="3913875"/>
              <a:ext cx="723475" cy="723975"/>
            </a:xfrm>
            <a:custGeom>
              <a:avLst/>
              <a:gdLst/>
              <a:ahLst/>
              <a:cxnLst/>
              <a:rect l="l" t="t" r="r" b="b"/>
              <a:pathLst>
                <a:path w="28939" h="28959" extrusionOk="0">
                  <a:moveTo>
                    <a:pt x="14459" y="0"/>
                  </a:moveTo>
                  <a:cubicBezTo>
                    <a:pt x="6466" y="0"/>
                    <a:pt x="1" y="6486"/>
                    <a:pt x="1" y="14479"/>
                  </a:cubicBezTo>
                  <a:cubicBezTo>
                    <a:pt x="1" y="22472"/>
                    <a:pt x="6466" y="28958"/>
                    <a:pt x="14459" y="28958"/>
                  </a:cubicBezTo>
                  <a:cubicBezTo>
                    <a:pt x="22473" y="28958"/>
                    <a:pt x="28938" y="22472"/>
                    <a:pt x="28938" y="14479"/>
                  </a:cubicBezTo>
                  <a:cubicBezTo>
                    <a:pt x="28938" y="6486"/>
                    <a:pt x="22473" y="0"/>
                    <a:pt x="1445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67"/>
            <p:cNvSpPr/>
            <p:nvPr/>
          </p:nvSpPr>
          <p:spPr>
            <a:xfrm>
              <a:off x="2207550" y="3914350"/>
              <a:ext cx="458250" cy="457775"/>
            </a:xfrm>
            <a:custGeom>
              <a:avLst/>
              <a:gdLst/>
              <a:ahLst/>
              <a:cxnLst/>
              <a:rect l="l" t="t" r="r" b="b"/>
              <a:pathLst>
                <a:path w="18330" h="18311" extrusionOk="0">
                  <a:moveTo>
                    <a:pt x="14661" y="0"/>
                  </a:moveTo>
                  <a:cubicBezTo>
                    <a:pt x="14594" y="0"/>
                    <a:pt x="14526" y="1"/>
                    <a:pt x="14459" y="2"/>
                  </a:cubicBezTo>
                  <a:cubicBezTo>
                    <a:pt x="13999" y="2"/>
                    <a:pt x="13559" y="23"/>
                    <a:pt x="13099" y="65"/>
                  </a:cubicBezTo>
                  <a:lnTo>
                    <a:pt x="63" y="13100"/>
                  </a:lnTo>
                  <a:cubicBezTo>
                    <a:pt x="22" y="13540"/>
                    <a:pt x="1" y="14000"/>
                    <a:pt x="1" y="14460"/>
                  </a:cubicBezTo>
                  <a:cubicBezTo>
                    <a:pt x="1" y="15799"/>
                    <a:pt x="168" y="17097"/>
                    <a:pt x="503" y="18310"/>
                  </a:cubicBezTo>
                  <a:lnTo>
                    <a:pt x="18330" y="504"/>
                  </a:lnTo>
                  <a:cubicBezTo>
                    <a:pt x="17157" y="186"/>
                    <a:pt x="15929" y="0"/>
                    <a:pt x="146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67"/>
            <p:cNvSpPr/>
            <p:nvPr/>
          </p:nvSpPr>
          <p:spPr>
            <a:xfrm>
              <a:off x="2239475" y="3946300"/>
              <a:ext cx="526250" cy="526250"/>
            </a:xfrm>
            <a:custGeom>
              <a:avLst/>
              <a:gdLst/>
              <a:ahLst/>
              <a:cxnLst/>
              <a:rect l="l" t="t" r="r" b="b"/>
              <a:pathLst>
                <a:path w="21050" h="21050" extrusionOk="0">
                  <a:moveTo>
                    <a:pt x="19166" y="0"/>
                  </a:moveTo>
                  <a:lnTo>
                    <a:pt x="0" y="19166"/>
                  </a:lnTo>
                  <a:cubicBezTo>
                    <a:pt x="293" y="19815"/>
                    <a:pt x="649" y="20443"/>
                    <a:pt x="1025" y="21049"/>
                  </a:cubicBezTo>
                  <a:lnTo>
                    <a:pt x="21049" y="1026"/>
                  </a:lnTo>
                  <a:cubicBezTo>
                    <a:pt x="20463" y="649"/>
                    <a:pt x="19836" y="293"/>
                    <a:pt x="191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67"/>
            <p:cNvSpPr/>
            <p:nvPr/>
          </p:nvSpPr>
          <p:spPr>
            <a:xfrm>
              <a:off x="2192375" y="3899225"/>
              <a:ext cx="753800" cy="753275"/>
            </a:xfrm>
            <a:custGeom>
              <a:avLst/>
              <a:gdLst/>
              <a:ahLst/>
              <a:cxnLst/>
              <a:rect l="l" t="t" r="r" b="b"/>
              <a:pathLst>
                <a:path w="30152" h="30131" extrusionOk="0">
                  <a:moveTo>
                    <a:pt x="15087" y="1193"/>
                  </a:moveTo>
                  <a:cubicBezTo>
                    <a:pt x="22745" y="1193"/>
                    <a:pt x="28959" y="7407"/>
                    <a:pt x="28959" y="15065"/>
                  </a:cubicBezTo>
                  <a:cubicBezTo>
                    <a:pt x="28959" y="22723"/>
                    <a:pt x="22745" y="28958"/>
                    <a:pt x="15087" y="28958"/>
                  </a:cubicBezTo>
                  <a:cubicBezTo>
                    <a:pt x="7429" y="28958"/>
                    <a:pt x="1194" y="22723"/>
                    <a:pt x="1194" y="15065"/>
                  </a:cubicBezTo>
                  <a:cubicBezTo>
                    <a:pt x="1194" y="7407"/>
                    <a:pt x="7408" y="1193"/>
                    <a:pt x="15087" y="1193"/>
                  </a:cubicBezTo>
                  <a:close/>
                  <a:moveTo>
                    <a:pt x="15087" y="0"/>
                  </a:moveTo>
                  <a:cubicBezTo>
                    <a:pt x="6759" y="0"/>
                    <a:pt x="1" y="6759"/>
                    <a:pt x="1" y="15065"/>
                  </a:cubicBezTo>
                  <a:cubicBezTo>
                    <a:pt x="1" y="23372"/>
                    <a:pt x="6759" y="30130"/>
                    <a:pt x="15087" y="30130"/>
                  </a:cubicBezTo>
                  <a:cubicBezTo>
                    <a:pt x="23394" y="30130"/>
                    <a:pt x="30152" y="23372"/>
                    <a:pt x="30152" y="15065"/>
                  </a:cubicBezTo>
                  <a:cubicBezTo>
                    <a:pt x="30152" y="6759"/>
                    <a:pt x="23394" y="0"/>
                    <a:pt x="15087"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67"/>
            <p:cNvSpPr/>
            <p:nvPr/>
          </p:nvSpPr>
          <p:spPr>
            <a:xfrm>
              <a:off x="3149650" y="3913875"/>
              <a:ext cx="723450" cy="723975"/>
            </a:xfrm>
            <a:custGeom>
              <a:avLst/>
              <a:gdLst/>
              <a:ahLst/>
              <a:cxnLst/>
              <a:rect l="l" t="t" r="r" b="b"/>
              <a:pathLst>
                <a:path w="28938" h="28959" extrusionOk="0">
                  <a:moveTo>
                    <a:pt x="14479" y="0"/>
                  </a:moveTo>
                  <a:cubicBezTo>
                    <a:pt x="6466" y="0"/>
                    <a:pt x="0" y="6486"/>
                    <a:pt x="0" y="14479"/>
                  </a:cubicBezTo>
                  <a:cubicBezTo>
                    <a:pt x="0" y="22472"/>
                    <a:pt x="6466" y="28958"/>
                    <a:pt x="14479" y="28958"/>
                  </a:cubicBezTo>
                  <a:cubicBezTo>
                    <a:pt x="22472" y="28958"/>
                    <a:pt x="28937" y="22472"/>
                    <a:pt x="28937" y="14479"/>
                  </a:cubicBezTo>
                  <a:cubicBezTo>
                    <a:pt x="28937" y="6486"/>
                    <a:pt x="22472" y="0"/>
                    <a:pt x="1447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67"/>
            <p:cNvSpPr/>
            <p:nvPr/>
          </p:nvSpPr>
          <p:spPr>
            <a:xfrm>
              <a:off x="3149125" y="3914350"/>
              <a:ext cx="458775" cy="457775"/>
            </a:xfrm>
            <a:custGeom>
              <a:avLst/>
              <a:gdLst/>
              <a:ahLst/>
              <a:cxnLst/>
              <a:rect l="l" t="t" r="r" b="b"/>
              <a:pathLst>
                <a:path w="18351" h="18311" extrusionOk="0">
                  <a:moveTo>
                    <a:pt x="14681" y="0"/>
                  </a:moveTo>
                  <a:cubicBezTo>
                    <a:pt x="14614" y="0"/>
                    <a:pt x="14547" y="1"/>
                    <a:pt x="14479" y="2"/>
                  </a:cubicBezTo>
                  <a:cubicBezTo>
                    <a:pt x="14019" y="2"/>
                    <a:pt x="13580" y="23"/>
                    <a:pt x="13119" y="65"/>
                  </a:cubicBezTo>
                  <a:lnTo>
                    <a:pt x="84" y="13100"/>
                  </a:lnTo>
                  <a:cubicBezTo>
                    <a:pt x="21" y="13540"/>
                    <a:pt x="0" y="14000"/>
                    <a:pt x="0" y="14460"/>
                  </a:cubicBezTo>
                  <a:cubicBezTo>
                    <a:pt x="0" y="15799"/>
                    <a:pt x="189" y="17097"/>
                    <a:pt x="523" y="18310"/>
                  </a:cubicBezTo>
                  <a:lnTo>
                    <a:pt x="18350" y="504"/>
                  </a:lnTo>
                  <a:cubicBezTo>
                    <a:pt x="17178" y="186"/>
                    <a:pt x="15949" y="0"/>
                    <a:pt x="1468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67"/>
            <p:cNvSpPr/>
            <p:nvPr/>
          </p:nvSpPr>
          <p:spPr>
            <a:xfrm>
              <a:off x="3181550" y="3946300"/>
              <a:ext cx="526250" cy="526250"/>
            </a:xfrm>
            <a:custGeom>
              <a:avLst/>
              <a:gdLst/>
              <a:ahLst/>
              <a:cxnLst/>
              <a:rect l="l" t="t" r="r" b="b"/>
              <a:pathLst>
                <a:path w="21050" h="21050" extrusionOk="0">
                  <a:moveTo>
                    <a:pt x="19166" y="0"/>
                  </a:moveTo>
                  <a:lnTo>
                    <a:pt x="0" y="19166"/>
                  </a:lnTo>
                  <a:cubicBezTo>
                    <a:pt x="293" y="19815"/>
                    <a:pt x="649" y="20443"/>
                    <a:pt x="1047" y="21049"/>
                  </a:cubicBezTo>
                  <a:lnTo>
                    <a:pt x="21050" y="1026"/>
                  </a:lnTo>
                  <a:cubicBezTo>
                    <a:pt x="20464" y="649"/>
                    <a:pt x="19836" y="293"/>
                    <a:pt x="191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67"/>
            <p:cNvSpPr/>
            <p:nvPr/>
          </p:nvSpPr>
          <p:spPr>
            <a:xfrm>
              <a:off x="3134475" y="3899225"/>
              <a:ext cx="753800" cy="753275"/>
            </a:xfrm>
            <a:custGeom>
              <a:avLst/>
              <a:gdLst/>
              <a:ahLst/>
              <a:cxnLst/>
              <a:rect l="l" t="t" r="r" b="b"/>
              <a:pathLst>
                <a:path w="30152" h="30131" extrusionOk="0">
                  <a:moveTo>
                    <a:pt x="15086" y="1193"/>
                  </a:moveTo>
                  <a:cubicBezTo>
                    <a:pt x="22744" y="1193"/>
                    <a:pt x="28959" y="7407"/>
                    <a:pt x="28959" y="15065"/>
                  </a:cubicBezTo>
                  <a:cubicBezTo>
                    <a:pt x="28959" y="22723"/>
                    <a:pt x="22744" y="28958"/>
                    <a:pt x="15086" y="28958"/>
                  </a:cubicBezTo>
                  <a:cubicBezTo>
                    <a:pt x="7428" y="28958"/>
                    <a:pt x="1193" y="22723"/>
                    <a:pt x="1193" y="15065"/>
                  </a:cubicBezTo>
                  <a:cubicBezTo>
                    <a:pt x="1193" y="7407"/>
                    <a:pt x="7428" y="1193"/>
                    <a:pt x="15086" y="1193"/>
                  </a:cubicBezTo>
                  <a:close/>
                  <a:moveTo>
                    <a:pt x="15086" y="0"/>
                  </a:moveTo>
                  <a:cubicBezTo>
                    <a:pt x="6759" y="0"/>
                    <a:pt x="0" y="6759"/>
                    <a:pt x="0" y="15065"/>
                  </a:cubicBezTo>
                  <a:cubicBezTo>
                    <a:pt x="0" y="23372"/>
                    <a:pt x="6759" y="30130"/>
                    <a:pt x="15086" y="30130"/>
                  </a:cubicBezTo>
                  <a:cubicBezTo>
                    <a:pt x="23393" y="30130"/>
                    <a:pt x="30151" y="23372"/>
                    <a:pt x="30151" y="15065"/>
                  </a:cubicBezTo>
                  <a:cubicBezTo>
                    <a:pt x="30151" y="6759"/>
                    <a:pt x="23393" y="0"/>
                    <a:pt x="15086"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67"/>
            <p:cNvSpPr/>
            <p:nvPr/>
          </p:nvSpPr>
          <p:spPr>
            <a:xfrm>
              <a:off x="2167800" y="4241325"/>
              <a:ext cx="53900" cy="69600"/>
            </a:xfrm>
            <a:custGeom>
              <a:avLst/>
              <a:gdLst/>
              <a:ahLst/>
              <a:cxnLst/>
              <a:rect l="l" t="t" r="r" b="b"/>
              <a:pathLst>
                <a:path w="2156" h="2784" extrusionOk="0">
                  <a:moveTo>
                    <a:pt x="1381" y="0"/>
                  </a:moveTo>
                  <a:cubicBezTo>
                    <a:pt x="607" y="0"/>
                    <a:pt x="0" y="628"/>
                    <a:pt x="0" y="1381"/>
                  </a:cubicBezTo>
                  <a:cubicBezTo>
                    <a:pt x="0" y="2155"/>
                    <a:pt x="607" y="2783"/>
                    <a:pt x="1381" y="2783"/>
                  </a:cubicBezTo>
                  <a:cubicBezTo>
                    <a:pt x="2156" y="2783"/>
                    <a:pt x="1381" y="2155"/>
                    <a:pt x="1381" y="1381"/>
                  </a:cubicBezTo>
                  <a:cubicBezTo>
                    <a:pt x="1381" y="628"/>
                    <a:pt x="2156" y="0"/>
                    <a:pt x="1381"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67"/>
            <p:cNvSpPr/>
            <p:nvPr/>
          </p:nvSpPr>
          <p:spPr>
            <a:xfrm>
              <a:off x="3858950" y="4241325"/>
              <a:ext cx="53900" cy="69600"/>
            </a:xfrm>
            <a:custGeom>
              <a:avLst/>
              <a:gdLst/>
              <a:ahLst/>
              <a:cxnLst/>
              <a:rect l="l" t="t" r="r" b="b"/>
              <a:pathLst>
                <a:path w="2156" h="2784" extrusionOk="0">
                  <a:moveTo>
                    <a:pt x="775" y="0"/>
                  </a:moveTo>
                  <a:cubicBezTo>
                    <a:pt x="1" y="0"/>
                    <a:pt x="775" y="628"/>
                    <a:pt x="775" y="1381"/>
                  </a:cubicBezTo>
                  <a:cubicBezTo>
                    <a:pt x="775" y="2155"/>
                    <a:pt x="1" y="2783"/>
                    <a:pt x="775" y="2783"/>
                  </a:cubicBezTo>
                  <a:cubicBezTo>
                    <a:pt x="1549" y="2783"/>
                    <a:pt x="2156" y="2155"/>
                    <a:pt x="2156" y="1381"/>
                  </a:cubicBezTo>
                  <a:cubicBezTo>
                    <a:pt x="2156" y="628"/>
                    <a:pt x="1549" y="0"/>
                    <a:pt x="775"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6" name="Google Shape;666;p67"/>
          <p:cNvSpPr/>
          <p:nvPr/>
        </p:nvSpPr>
        <p:spPr>
          <a:xfrm>
            <a:off x="796907" y="2141070"/>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67"/>
          <p:cNvSpPr/>
          <p:nvPr/>
        </p:nvSpPr>
        <p:spPr>
          <a:xfrm>
            <a:off x="4835500" y="2805727"/>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67"/>
          <p:cNvSpPr/>
          <p:nvPr/>
        </p:nvSpPr>
        <p:spPr>
          <a:xfrm>
            <a:off x="1927862" y="1661273"/>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63"/>
        <p:cNvGrpSpPr/>
        <p:nvPr/>
      </p:nvGrpSpPr>
      <p:grpSpPr>
        <a:xfrm>
          <a:off x="0" y="0"/>
          <a:ext cx="0" cy="0"/>
          <a:chOff x="0" y="0"/>
          <a:chExt cx="0" cy="0"/>
        </a:xfrm>
      </p:grpSpPr>
      <p:sp>
        <p:nvSpPr>
          <p:cNvPr id="2264" name="Google Shape;2264;p104"/>
          <p:cNvSpPr txBox="1">
            <a:spLocks noGrp="1"/>
          </p:cNvSpPr>
          <p:nvPr>
            <p:ph type="body" idx="1"/>
          </p:nvPr>
        </p:nvSpPr>
        <p:spPr>
          <a:xfrm>
            <a:off x="714150" y="2796006"/>
            <a:ext cx="7715700" cy="363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id-ID" sz="2800" dirty="0"/>
              <a:t>Keterampilan Proses Sains (KPS) adalah kemampuan siswa untuk menerapkan metode ilmiah dalam memahami, mengembangkan,  dan menemukan ilmu pengetahuan.</a:t>
            </a:r>
            <a:endParaRPr sz="2800" dirty="0"/>
          </a:p>
        </p:txBody>
      </p:sp>
      <p:sp>
        <p:nvSpPr>
          <p:cNvPr id="2265" name="Google Shape;2265;p104"/>
          <p:cNvSpPr txBox="1">
            <a:spLocks noGrp="1"/>
          </p:cNvSpPr>
          <p:nvPr>
            <p:ph type="title"/>
          </p:nvPr>
        </p:nvSpPr>
        <p:spPr>
          <a:xfrm>
            <a:off x="357075" y="514445"/>
            <a:ext cx="8429850" cy="1483806"/>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id-ID" sz="3600" dirty="0"/>
              <a:t>Menurut Dahar (1996)</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27"/>
        <p:cNvGrpSpPr/>
        <p:nvPr/>
      </p:nvGrpSpPr>
      <p:grpSpPr>
        <a:xfrm>
          <a:off x="0" y="0"/>
          <a:ext cx="0" cy="0"/>
          <a:chOff x="0" y="0"/>
          <a:chExt cx="0" cy="0"/>
        </a:xfrm>
      </p:grpSpPr>
      <p:grpSp>
        <p:nvGrpSpPr>
          <p:cNvPr id="1128" name="Google Shape;1128;p75"/>
          <p:cNvGrpSpPr/>
          <p:nvPr/>
        </p:nvGrpSpPr>
        <p:grpSpPr>
          <a:xfrm>
            <a:off x="4698288" y="1099316"/>
            <a:ext cx="3729932" cy="3459055"/>
            <a:chOff x="4677231" y="1276352"/>
            <a:chExt cx="2903801" cy="2692920"/>
          </a:xfrm>
        </p:grpSpPr>
        <p:sp>
          <p:nvSpPr>
            <p:cNvPr id="1129" name="Google Shape;1129;p75"/>
            <p:cNvSpPr/>
            <p:nvPr/>
          </p:nvSpPr>
          <p:spPr>
            <a:xfrm flipH="1">
              <a:off x="7295745" y="2223107"/>
              <a:ext cx="7162" cy="20721"/>
            </a:xfrm>
            <a:custGeom>
              <a:avLst/>
              <a:gdLst/>
              <a:ahLst/>
              <a:cxnLst/>
              <a:rect l="l" t="t" r="r" b="b"/>
              <a:pathLst>
                <a:path w="477" h="1380" extrusionOk="0">
                  <a:moveTo>
                    <a:pt x="0" y="1"/>
                  </a:moveTo>
                  <a:cubicBezTo>
                    <a:pt x="100" y="452"/>
                    <a:pt x="201" y="903"/>
                    <a:pt x="301" y="1379"/>
                  </a:cubicBezTo>
                  <a:cubicBezTo>
                    <a:pt x="301" y="1354"/>
                    <a:pt x="301" y="1354"/>
                    <a:pt x="301" y="1329"/>
                  </a:cubicBezTo>
                  <a:cubicBezTo>
                    <a:pt x="476" y="878"/>
                    <a:pt x="326" y="35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75"/>
            <p:cNvSpPr/>
            <p:nvPr/>
          </p:nvSpPr>
          <p:spPr>
            <a:xfrm flipH="1">
              <a:off x="7073335" y="3212508"/>
              <a:ext cx="88829" cy="438018"/>
            </a:xfrm>
            <a:custGeom>
              <a:avLst/>
              <a:gdLst/>
              <a:ahLst/>
              <a:cxnLst/>
              <a:rect l="l" t="t" r="r" b="b"/>
              <a:pathLst>
                <a:path w="5916" h="29172" extrusionOk="0">
                  <a:moveTo>
                    <a:pt x="1630" y="1"/>
                  </a:moveTo>
                  <a:cubicBezTo>
                    <a:pt x="803" y="5489"/>
                    <a:pt x="1" y="11028"/>
                    <a:pt x="301" y="16492"/>
                  </a:cubicBezTo>
                  <a:cubicBezTo>
                    <a:pt x="502" y="20226"/>
                    <a:pt x="1053" y="24813"/>
                    <a:pt x="3108" y="28021"/>
                  </a:cubicBezTo>
                  <a:cubicBezTo>
                    <a:pt x="3638" y="28838"/>
                    <a:pt x="4068" y="29172"/>
                    <a:pt x="4417" y="29172"/>
                  </a:cubicBezTo>
                  <a:cubicBezTo>
                    <a:pt x="5804" y="29172"/>
                    <a:pt x="5916" y="23904"/>
                    <a:pt x="5916" y="22683"/>
                  </a:cubicBezTo>
                  <a:cubicBezTo>
                    <a:pt x="5890" y="18672"/>
                    <a:pt x="5489" y="14687"/>
                    <a:pt x="4738" y="10803"/>
                  </a:cubicBezTo>
                  <a:cubicBezTo>
                    <a:pt x="4387" y="8948"/>
                    <a:pt x="3936" y="7119"/>
                    <a:pt x="3409" y="5314"/>
                  </a:cubicBezTo>
                  <a:cubicBezTo>
                    <a:pt x="3033" y="3961"/>
                    <a:pt x="1429" y="1379"/>
                    <a:pt x="16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75"/>
            <p:cNvSpPr/>
            <p:nvPr/>
          </p:nvSpPr>
          <p:spPr>
            <a:xfrm flipH="1">
              <a:off x="6945161" y="3207613"/>
              <a:ext cx="111246" cy="554084"/>
            </a:xfrm>
            <a:custGeom>
              <a:avLst/>
              <a:gdLst/>
              <a:ahLst/>
              <a:cxnLst/>
              <a:rect l="l" t="t" r="r" b="b"/>
              <a:pathLst>
                <a:path w="7409" h="36902" extrusionOk="0">
                  <a:moveTo>
                    <a:pt x="1680" y="1"/>
                  </a:moveTo>
                  <a:cubicBezTo>
                    <a:pt x="852" y="6918"/>
                    <a:pt x="0" y="13886"/>
                    <a:pt x="502" y="20803"/>
                  </a:cubicBezTo>
                  <a:cubicBezTo>
                    <a:pt x="827" y="25515"/>
                    <a:pt x="1604" y="31329"/>
                    <a:pt x="4161" y="35415"/>
                  </a:cubicBezTo>
                  <a:cubicBezTo>
                    <a:pt x="4819" y="36471"/>
                    <a:pt x="5344" y="36902"/>
                    <a:pt x="5763" y="36902"/>
                  </a:cubicBezTo>
                  <a:cubicBezTo>
                    <a:pt x="7401" y="36902"/>
                    <a:pt x="7409" y="30305"/>
                    <a:pt x="7369" y="28748"/>
                  </a:cubicBezTo>
                  <a:cubicBezTo>
                    <a:pt x="7243" y="23685"/>
                    <a:pt x="6667" y="18648"/>
                    <a:pt x="5665" y="13710"/>
                  </a:cubicBezTo>
                  <a:cubicBezTo>
                    <a:pt x="5213" y="11379"/>
                    <a:pt x="4637" y="9074"/>
                    <a:pt x="3960" y="6768"/>
                  </a:cubicBezTo>
                  <a:cubicBezTo>
                    <a:pt x="3459" y="5038"/>
                    <a:pt x="1479" y="1730"/>
                    <a:pt x="1680" y="1"/>
                  </a:cubicBezTo>
                  <a:close/>
                </a:path>
              </a:pathLst>
            </a:custGeom>
            <a:solidFill>
              <a:srgbClr val="3887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75"/>
            <p:cNvSpPr/>
            <p:nvPr/>
          </p:nvSpPr>
          <p:spPr>
            <a:xfrm flipH="1">
              <a:off x="6834358" y="3281386"/>
              <a:ext cx="102372" cy="556936"/>
            </a:xfrm>
            <a:custGeom>
              <a:avLst/>
              <a:gdLst/>
              <a:ahLst/>
              <a:cxnLst/>
              <a:rect l="l" t="t" r="r" b="b"/>
              <a:pathLst>
                <a:path w="6818" h="37092" extrusionOk="0">
                  <a:moveTo>
                    <a:pt x="4486" y="0"/>
                  </a:moveTo>
                  <a:cubicBezTo>
                    <a:pt x="2682" y="6717"/>
                    <a:pt x="878" y="13484"/>
                    <a:pt x="401" y="20426"/>
                  </a:cubicBezTo>
                  <a:cubicBezTo>
                    <a:pt x="50" y="25113"/>
                    <a:pt x="0" y="31003"/>
                    <a:pt x="1955" y="35389"/>
                  </a:cubicBezTo>
                  <a:cubicBezTo>
                    <a:pt x="2494" y="36603"/>
                    <a:pt x="2984" y="37091"/>
                    <a:pt x="3422" y="37091"/>
                  </a:cubicBezTo>
                  <a:cubicBezTo>
                    <a:pt x="5000" y="37091"/>
                    <a:pt x="5914" y="30759"/>
                    <a:pt x="6091" y="29248"/>
                  </a:cubicBezTo>
                  <a:cubicBezTo>
                    <a:pt x="6667" y="24211"/>
                    <a:pt x="6817" y="19148"/>
                    <a:pt x="6517" y="14136"/>
                  </a:cubicBezTo>
                  <a:cubicBezTo>
                    <a:pt x="6366" y="11755"/>
                    <a:pt x="6141" y="9374"/>
                    <a:pt x="5790" y="7018"/>
                  </a:cubicBezTo>
                  <a:cubicBezTo>
                    <a:pt x="5539" y="5213"/>
                    <a:pt x="4036" y="1680"/>
                    <a:pt x="4486" y="0"/>
                  </a:cubicBezTo>
                  <a:close/>
                </a:path>
              </a:pathLst>
            </a:custGeom>
            <a:solidFill>
              <a:srgbClr val="3887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75"/>
            <p:cNvSpPr/>
            <p:nvPr/>
          </p:nvSpPr>
          <p:spPr>
            <a:xfrm flipH="1">
              <a:off x="7202798" y="3299451"/>
              <a:ext cx="21081" cy="278483"/>
            </a:xfrm>
            <a:custGeom>
              <a:avLst/>
              <a:gdLst/>
              <a:ahLst/>
              <a:cxnLst/>
              <a:rect l="l" t="t" r="r" b="b"/>
              <a:pathLst>
                <a:path w="1404" h="18547" extrusionOk="0">
                  <a:moveTo>
                    <a:pt x="151" y="0"/>
                  </a:moveTo>
                  <a:cubicBezTo>
                    <a:pt x="0" y="3108"/>
                    <a:pt x="126" y="6216"/>
                    <a:pt x="326" y="9298"/>
                  </a:cubicBezTo>
                  <a:cubicBezTo>
                    <a:pt x="527" y="12406"/>
                    <a:pt x="853" y="15489"/>
                    <a:pt x="1404" y="18547"/>
                  </a:cubicBezTo>
                  <a:cubicBezTo>
                    <a:pt x="1379" y="15439"/>
                    <a:pt x="1178" y="12356"/>
                    <a:pt x="978" y="9248"/>
                  </a:cubicBezTo>
                  <a:cubicBezTo>
                    <a:pt x="752" y="6166"/>
                    <a:pt x="527" y="3083"/>
                    <a:pt x="15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75"/>
            <p:cNvSpPr/>
            <p:nvPr/>
          </p:nvSpPr>
          <p:spPr>
            <a:xfrm flipH="1">
              <a:off x="7095165" y="3333687"/>
              <a:ext cx="38018" cy="327417"/>
            </a:xfrm>
            <a:custGeom>
              <a:avLst/>
              <a:gdLst/>
              <a:ahLst/>
              <a:cxnLst/>
              <a:rect l="l" t="t" r="r" b="b"/>
              <a:pathLst>
                <a:path w="2532" h="21806" extrusionOk="0">
                  <a:moveTo>
                    <a:pt x="1" y="1"/>
                  </a:moveTo>
                  <a:lnTo>
                    <a:pt x="1" y="1"/>
                  </a:lnTo>
                  <a:cubicBezTo>
                    <a:pt x="176" y="3660"/>
                    <a:pt x="527" y="7294"/>
                    <a:pt x="953" y="10953"/>
                  </a:cubicBezTo>
                  <a:cubicBezTo>
                    <a:pt x="1379" y="14587"/>
                    <a:pt x="1855" y="18196"/>
                    <a:pt x="2532" y="21806"/>
                  </a:cubicBezTo>
                  <a:cubicBezTo>
                    <a:pt x="2381" y="18146"/>
                    <a:pt x="2006" y="14512"/>
                    <a:pt x="1605" y="10878"/>
                  </a:cubicBezTo>
                  <a:cubicBezTo>
                    <a:pt x="1178" y="7219"/>
                    <a:pt x="702" y="3610"/>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75"/>
            <p:cNvSpPr/>
            <p:nvPr/>
          </p:nvSpPr>
          <p:spPr>
            <a:xfrm flipH="1">
              <a:off x="6978116" y="3303580"/>
              <a:ext cx="38784" cy="442943"/>
            </a:xfrm>
            <a:custGeom>
              <a:avLst/>
              <a:gdLst/>
              <a:ahLst/>
              <a:cxnLst/>
              <a:rect l="l" t="t" r="r" b="b"/>
              <a:pathLst>
                <a:path w="2583" h="29500" extrusionOk="0">
                  <a:moveTo>
                    <a:pt x="76" y="1"/>
                  </a:moveTo>
                  <a:lnTo>
                    <a:pt x="76" y="1"/>
                  </a:lnTo>
                  <a:cubicBezTo>
                    <a:pt x="1" y="4938"/>
                    <a:pt x="151" y="9876"/>
                    <a:pt x="502" y="14813"/>
                  </a:cubicBezTo>
                  <a:cubicBezTo>
                    <a:pt x="703" y="17269"/>
                    <a:pt x="928" y="19750"/>
                    <a:pt x="1279" y="22181"/>
                  </a:cubicBezTo>
                  <a:cubicBezTo>
                    <a:pt x="1455" y="23410"/>
                    <a:pt x="1630" y="24638"/>
                    <a:pt x="1831" y="25866"/>
                  </a:cubicBezTo>
                  <a:cubicBezTo>
                    <a:pt x="2056" y="27069"/>
                    <a:pt x="2282" y="28272"/>
                    <a:pt x="2582" y="29500"/>
                  </a:cubicBezTo>
                  <a:cubicBezTo>
                    <a:pt x="2507" y="28873"/>
                    <a:pt x="2432" y="28247"/>
                    <a:pt x="2357" y="27645"/>
                  </a:cubicBezTo>
                  <a:lnTo>
                    <a:pt x="2156" y="25816"/>
                  </a:lnTo>
                  <a:lnTo>
                    <a:pt x="1956" y="23961"/>
                  </a:lnTo>
                  <a:lnTo>
                    <a:pt x="1780" y="22131"/>
                  </a:lnTo>
                  <a:cubicBezTo>
                    <a:pt x="1555" y="19675"/>
                    <a:pt x="1329" y="17219"/>
                    <a:pt x="1154" y="14763"/>
                  </a:cubicBezTo>
                  <a:cubicBezTo>
                    <a:pt x="803" y="9851"/>
                    <a:pt x="527" y="4913"/>
                    <a:pt x="76" y="1"/>
                  </a:cubicBezTo>
                  <a:close/>
                </a:path>
              </a:pathLst>
            </a:custGeom>
            <a:solidFill>
              <a:srgbClr val="2F28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75"/>
            <p:cNvSpPr/>
            <p:nvPr/>
          </p:nvSpPr>
          <p:spPr>
            <a:xfrm flipH="1">
              <a:off x="6870858" y="3439069"/>
              <a:ext cx="29369" cy="388753"/>
            </a:xfrm>
            <a:custGeom>
              <a:avLst/>
              <a:gdLst/>
              <a:ahLst/>
              <a:cxnLst/>
              <a:rect l="l" t="t" r="r" b="b"/>
              <a:pathLst>
                <a:path w="1956" h="25891" extrusionOk="0">
                  <a:moveTo>
                    <a:pt x="1955" y="0"/>
                  </a:moveTo>
                  <a:lnTo>
                    <a:pt x="1955" y="0"/>
                  </a:lnTo>
                  <a:cubicBezTo>
                    <a:pt x="1053" y="4236"/>
                    <a:pt x="552" y="8547"/>
                    <a:pt x="276" y="12883"/>
                  </a:cubicBezTo>
                  <a:cubicBezTo>
                    <a:pt x="0" y="17219"/>
                    <a:pt x="0" y="21580"/>
                    <a:pt x="351" y="25890"/>
                  </a:cubicBezTo>
                  <a:cubicBezTo>
                    <a:pt x="502" y="21554"/>
                    <a:pt x="652" y="17244"/>
                    <a:pt x="928" y="12933"/>
                  </a:cubicBezTo>
                  <a:cubicBezTo>
                    <a:pt x="1178" y="8622"/>
                    <a:pt x="1579" y="4311"/>
                    <a:pt x="1955" y="0"/>
                  </a:cubicBezTo>
                  <a:close/>
                </a:path>
              </a:pathLst>
            </a:custGeom>
            <a:solidFill>
              <a:srgbClr val="2F28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75"/>
            <p:cNvSpPr/>
            <p:nvPr/>
          </p:nvSpPr>
          <p:spPr>
            <a:xfrm flipH="1">
              <a:off x="5318087" y="3248261"/>
              <a:ext cx="133228" cy="550600"/>
            </a:xfrm>
            <a:custGeom>
              <a:avLst/>
              <a:gdLst/>
              <a:ahLst/>
              <a:cxnLst/>
              <a:rect l="l" t="t" r="r" b="b"/>
              <a:pathLst>
                <a:path w="8873" h="36670" extrusionOk="0">
                  <a:moveTo>
                    <a:pt x="426" y="1"/>
                  </a:moveTo>
                  <a:cubicBezTo>
                    <a:pt x="427" y="4"/>
                    <a:pt x="429" y="7"/>
                    <a:pt x="430" y="10"/>
                  </a:cubicBezTo>
                  <a:lnTo>
                    <a:pt x="430" y="10"/>
                  </a:lnTo>
                  <a:cubicBezTo>
                    <a:pt x="429" y="7"/>
                    <a:pt x="427" y="4"/>
                    <a:pt x="426" y="1"/>
                  </a:cubicBezTo>
                  <a:close/>
                  <a:moveTo>
                    <a:pt x="430" y="10"/>
                  </a:moveTo>
                  <a:cubicBezTo>
                    <a:pt x="1099" y="1643"/>
                    <a:pt x="50" y="5342"/>
                    <a:pt x="25" y="7144"/>
                  </a:cubicBezTo>
                  <a:cubicBezTo>
                    <a:pt x="0" y="9525"/>
                    <a:pt x="75" y="11905"/>
                    <a:pt x="226" y="14286"/>
                  </a:cubicBezTo>
                  <a:cubicBezTo>
                    <a:pt x="602" y="19324"/>
                    <a:pt x="1379" y="24312"/>
                    <a:pt x="2607" y="29224"/>
                  </a:cubicBezTo>
                  <a:cubicBezTo>
                    <a:pt x="2973" y="30672"/>
                    <a:pt x="4634" y="36669"/>
                    <a:pt x="6179" y="36669"/>
                  </a:cubicBezTo>
                  <a:cubicBezTo>
                    <a:pt x="6640" y="36669"/>
                    <a:pt x="7091" y="36135"/>
                    <a:pt x="7494" y="34788"/>
                  </a:cubicBezTo>
                  <a:cubicBezTo>
                    <a:pt x="8872" y="30176"/>
                    <a:pt x="8045" y="24362"/>
                    <a:pt x="7118" y="19750"/>
                  </a:cubicBezTo>
                  <a:cubicBezTo>
                    <a:pt x="5740" y="12936"/>
                    <a:pt x="3085" y="6448"/>
                    <a:pt x="430" y="10"/>
                  </a:cubicBezTo>
                  <a:close/>
                </a:path>
              </a:pathLst>
            </a:custGeom>
            <a:solidFill>
              <a:srgbClr val="3887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75"/>
            <p:cNvSpPr/>
            <p:nvPr/>
          </p:nvSpPr>
          <p:spPr>
            <a:xfrm flipH="1">
              <a:off x="5344046" y="3381107"/>
              <a:ext cx="74534" cy="410961"/>
            </a:xfrm>
            <a:custGeom>
              <a:avLst/>
              <a:gdLst/>
              <a:ahLst/>
              <a:cxnLst/>
              <a:rect l="l" t="t" r="r" b="b"/>
              <a:pathLst>
                <a:path w="4964" h="27370" extrusionOk="0">
                  <a:moveTo>
                    <a:pt x="1" y="1"/>
                  </a:moveTo>
                  <a:cubicBezTo>
                    <a:pt x="176" y="1154"/>
                    <a:pt x="351" y="2307"/>
                    <a:pt x="527" y="3459"/>
                  </a:cubicBezTo>
                  <a:lnTo>
                    <a:pt x="1103" y="6893"/>
                  </a:lnTo>
                  <a:cubicBezTo>
                    <a:pt x="1479" y="9174"/>
                    <a:pt x="1880" y="11455"/>
                    <a:pt x="2306" y="13735"/>
                  </a:cubicBezTo>
                  <a:cubicBezTo>
                    <a:pt x="3133" y="18297"/>
                    <a:pt x="3961" y="22833"/>
                    <a:pt x="4963" y="27369"/>
                  </a:cubicBezTo>
                  <a:cubicBezTo>
                    <a:pt x="4487" y="22758"/>
                    <a:pt x="3760" y="18171"/>
                    <a:pt x="2958" y="13610"/>
                  </a:cubicBezTo>
                  <a:cubicBezTo>
                    <a:pt x="2532" y="11329"/>
                    <a:pt x="2106" y="9048"/>
                    <a:pt x="1605" y="6793"/>
                  </a:cubicBezTo>
                  <a:lnTo>
                    <a:pt x="853" y="3384"/>
                  </a:lnTo>
                  <a:cubicBezTo>
                    <a:pt x="577" y="2256"/>
                    <a:pt x="326" y="1129"/>
                    <a:pt x="1" y="1"/>
                  </a:cubicBezTo>
                  <a:close/>
                </a:path>
              </a:pathLst>
            </a:custGeom>
            <a:solidFill>
              <a:srgbClr val="2F28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75"/>
            <p:cNvSpPr/>
            <p:nvPr/>
          </p:nvSpPr>
          <p:spPr>
            <a:xfrm flipH="1">
              <a:off x="5227773" y="3346105"/>
              <a:ext cx="246126" cy="294384"/>
            </a:xfrm>
            <a:custGeom>
              <a:avLst/>
              <a:gdLst/>
              <a:ahLst/>
              <a:cxnLst/>
              <a:rect l="l" t="t" r="r" b="b"/>
              <a:pathLst>
                <a:path w="16392" h="19606" extrusionOk="0">
                  <a:moveTo>
                    <a:pt x="1980" y="1"/>
                  </a:moveTo>
                  <a:cubicBezTo>
                    <a:pt x="978" y="2708"/>
                    <a:pt x="0" y="5490"/>
                    <a:pt x="76" y="8347"/>
                  </a:cubicBezTo>
                  <a:cubicBezTo>
                    <a:pt x="176" y="12106"/>
                    <a:pt x="2231" y="15740"/>
                    <a:pt x="5364" y="17770"/>
                  </a:cubicBezTo>
                  <a:cubicBezTo>
                    <a:pt x="7250" y="18983"/>
                    <a:pt x="9495" y="19606"/>
                    <a:pt x="11734" y="19606"/>
                  </a:cubicBezTo>
                  <a:cubicBezTo>
                    <a:pt x="13242" y="19606"/>
                    <a:pt x="14748" y="19323"/>
                    <a:pt x="16141" y="18748"/>
                  </a:cubicBezTo>
                  <a:cubicBezTo>
                    <a:pt x="16391" y="18648"/>
                    <a:pt x="14938" y="17770"/>
                    <a:pt x="14913" y="17695"/>
                  </a:cubicBezTo>
                  <a:cubicBezTo>
                    <a:pt x="14687" y="16893"/>
                    <a:pt x="16191" y="16267"/>
                    <a:pt x="14687" y="15765"/>
                  </a:cubicBezTo>
                  <a:cubicBezTo>
                    <a:pt x="13735" y="15465"/>
                    <a:pt x="12582" y="15740"/>
                    <a:pt x="11579" y="15440"/>
                  </a:cubicBezTo>
                  <a:cubicBezTo>
                    <a:pt x="10527" y="15114"/>
                    <a:pt x="9549" y="14512"/>
                    <a:pt x="8797" y="13710"/>
                  </a:cubicBezTo>
                  <a:cubicBezTo>
                    <a:pt x="7244" y="12081"/>
                    <a:pt x="6642" y="9625"/>
                    <a:pt x="7244" y="7470"/>
                  </a:cubicBezTo>
                  <a:lnTo>
                    <a:pt x="7244" y="7470"/>
                  </a:lnTo>
                  <a:cubicBezTo>
                    <a:pt x="6953" y="7760"/>
                    <a:pt x="6565" y="7887"/>
                    <a:pt x="6159" y="7887"/>
                  </a:cubicBezTo>
                  <a:cubicBezTo>
                    <a:pt x="5583" y="7887"/>
                    <a:pt x="4973" y="7631"/>
                    <a:pt x="4562" y="7219"/>
                  </a:cubicBezTo>
                  <a:cubicBezTo>
                    <a:pt x="3835" y="6517"/>
                    <a:pt x="3534" y="5515"/>
                    <a:pt x="3259" y="4562"/>
                  </a:cubicBezTo>
                  <a:cubicBezTo>
                    <a:pt x="2832" y="3034"/>
                    <a:pt x="2406" y="1530"/>
                    <a:pt x="1980" y="1"/>
                  </a:cubicBezTo>
                  <a:close/>
                </a:path>
              </a:pathLst>
            </a:custGeom>
            <a:solidFill>
              <a:srgbClr val="DF20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75"/>
            <p:cNvSpPr/>
            <p:nvPr/>
          </p:nvSpPr>
          <p:spPr>
            <a:xfrm flipH="1">
              <a:off x="5152898" y="3294180"/>
              <a:ext cx="405675" cy="413888"/>
            </a:xfrm>
            <a:custGeom>
              <a:avLst/>
              <a:gdLst/>
              <a:ahLst/>
              <a:cxnLst/>
              <a:rect l="l" t="t" r="r" b="b"/>
              <a:pathLst>
                <a:path w="27018" h="27565" extrusionOk="0">
                  <a:moveTo>
                    <a:pt x="1930" y="0"/>
                  </a:moveTo>
                  <a:lnTo>
                    <a:pt x="1930" y="0"/>
                  </a:lnTo>
                  <a:cubicBezTo>
                    <a:pt x="0" y="4662"/>
                    <a:pt x="75" y="10101"/>
                    <a:pt x="2131" y="14712"/>
                  </a:cubicBezTo>
                  <a:cubicBezTo>
                    <a:pt x="2757" y="16066"/>
                    <a:pt x="3509" y="17344"/>
                    <a:pt x="4311" y="18597"/>
                  </a:cubicBezTo>
                  <a:cubicBezTo>
                    <a:pt x="4988" y="19700"/>
                    <a:pt x="5690" y="20802"/>
                    <a:pt x="6492" y="21805"/>
                  </a:cubicBezTo>
                  <a:cubicBezTo>
                    <a:pt x="8421" y="24186"/>
                    <a:pt x="11028" y="26041"/>
                    <a:pt x="13960" y="26943"/>
                  </a:cubicBezTo>
                  <a:cubicBezTo>
                    <a:pt x="15397" y="27376"/>
                    <a:pt x="16880" y="27565"/>
                    <a:pt x="18376" y="27565"/>
                  </a:cubicBezTo>
                  <a:cubicBezTo>
                    <a:pt x="21290" y="27565"/>
                    <a:pt x="24252" y="26850"/>
                    <a:pt x="27018" y="25840"/>
                  </a:cubicBezTo>
                  <a:cubicBezTo>
                    <a:pt x="23785" y="25640"/>
                    <a:pt x="20627" y="25013"/>
                    <a:pt x="17469" y="24386"/>
                  </a:cubicBezTo>
                  <a:cubicBezTo>
                    <a:pt x="13785" y="23635"/>
                    <a:pt x="9825" y="22732"/>
                    <a:pt x="7394" y="19875"/>
                  </a:cubicBezTo>
                  <a:cubicBezTo>
                    <a:pt x="6191" y="18472"/>
                    <a:pt x="5514" y="16692"/>
                    <a:pt x="5113" y="14888"/>
                  </a:cubicBezTo>
                  <a:cubicBezTo>
                    <a:pt x="4737" y="13259"/>
                    <a:pt x="4862" y="11429"/>
                    <a:pt x="4085" y="9925"/>
                  </a:cubicBezTo>
                  <a:cubicBezTo>
                    <a:pt x="2406" y="6817"/>
                    <a:pt x="3208" y="3233"/>
                    <a:pt x="1930" y="0"/>
                  </a:cubicBezTo>
                  <a:close/>
                </a:path>
              </a:pathLst>
            </a:custGeom>
            <a:solidFill>
              <a:srgbClr val="B51F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75"/>
            <p:cNvSpPr/>
            <p:nvPr/>
          </p:nvSpPr>
          <p:spPr>
            <a:xfrm flipH="1">
              <a:off x="6785831" y="1292419"/>
              <a:ext cx="431651" cy="310105"/>
            </a:xfrm>
            <a:custGeom>
              <a:avLst/>
              <a:gdLst/>
              <a:ahLst/>
              <a:cxnLst/>
              <a:rect l="l" t="t" r="r" b="b"/>
              <a:pathLst>
                <a:path w="28748" h="20653" extrusionOk="0">
                  <a:moveTo>
                    <a:pt x="0" y="0"/>
                  </a:moveTo>
                  <a:lnTo>
                    <a:pt x="752" y="20652"/>
                  </a:lnTo>
                  <a:lnTo>
                    <a:pt x="28747" y="20452"/>
                  </a:lnTo>
                  <a:lnTo>
                    <a:pt x="20978" y="5314"/>
                  </a:lnTo>
                  <a:lnTo>
                    <a:pt x="8171" y="752"/>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75"/>
            <p:cNvSpPr/>
            <p:nvPr/>
          </p:nvSpPr>
          <p:spPr>
            <a:xfrm flipH="1">
              <a:off x="7119259" y="1292043"/>
              <a:ext cx="184399" cy="310480"/>
            </a:xfrm>
            <a:custGeom>
              <a:avLst/>
              <a:gdLst/>
              <a:ahLst/>
              <a:cxnLst/>
              <a:rect l="l" t="t" r="r" b="b"/>
              <a:pathLst>
                <a:path w="12281" h="20678" extrusionOk="0">
                  <a:moveTo>
                    <a:pt x="6140" y="0"/>
                  </a:moveTo>
                  <a:cubicBezTo>
                    <a:pt x="2757" y="0"/>
                    <a:pt x="0" y="4637"/>
                    <a:pt x="0" y="10351"/>
                  </a:cubicBezTo>
                  <a:cubicBezTo>
                    <a:pt x="0" y="16040"/>
                    <a:pt x="2757" y="20677"/>
                    <a:pt x="6140" y="20677"/>
                  </a:cubicBezTo>
                  <a:cubicBezTo>
                    <a:pt x="9524" y="20677"/>
                    <a:pt x="12281" y="16040"/>
                    <a:pt x="12281" y="10351"/>
                  </a:cubicBezTo>
                  <a:cubicBezTo>
                    <a:pt x="12281" y="4637"/>
                    <a:pt x="9524" y="0"/>
                    <a:pt x="614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75"/>
            <p:cNvSpPr/>
            <p:nvPr/>
          </p:nvSpPr>
          <p:spPr>
            <a:xfrm flipH="1">
              <a:off x="7145219" y="1293170"/>
              <a:ext cx="133228" cy="276381"/>
            </a:xfrm>
            <a:custGeom>
              <a:avLst/>
              <a:gdLst/>
              <a:ahLst/>
              <a:cxnLst/>
              <a:rect l="l" t="t" r="r" b="b"/>
              <a:pathLst>
                <a:path w="8873" h="18407" extrusionOk="0">
                  <a:moveTo>
                    <a:pt x="3785" y="0"/>
                  </a:moveTo>
                  <a:lnTo>
                    <a:pt x="3785" y="0"/>
                  </a:lnTo>
                  <a:cubicBezTo>
                    <a:pt x="3183" y="301"/>
                    <a:pt x="2707" y="802"/>
                    <a:pt x="2306" y="1354"/>
                  </a:cubicBezTo>
                  <a:cubicBezTo>
                    <a:pt x="1930" y="1930"/>
                    <a:pt x="1629" y="2532"/>
                    <a:pt x="1354" y="3158"/>
                  </a:cubicBezTo>
                  <a:cubicBezTo>
                    <a:pt x="852" y="4411"/>
                    <a:pt x="502" y="5765"/>
                    <a:pt x="326" y="7093"/>
                  </a:cubicBezTo>
                  <a:cubicBezTo>
                    <a:pt x="0" y="9800"/>
                    <a:pt x="276" y="12582"/>
                    <a:pt x="1178" y="15188"/>
                  </a:cubicBezTo>
                  <a:cubicBezTo>
                    <a:pt x="1404" y="15840"/>
                    <a:pt x="1705" y="16492"/>
                    <a:pt x="2131" y="17093"/>
                  </a:cubicBezTo>
                  <a:cubicBezTo>
                    <a:pt x="2557" y="17670"/>
                    <a:pt x="3158" y="18196"/>
                    <a:pt x="3960" y="18371"/>
                  </a:cubicBezTo>
                  <a:cubicBezTo>
                    <a:pt x="4077" y="18395"/>
                    <a:pt x="4200" y="18406"/>
                    <a:pt x="4327" y="18406"/>
                  </a:cubicBezTo>
                  <a:cubicBezTo>
                    <a:pt x="4608" y="18406"/>
                    <a:pt x="4904" y="18350"/>
                    <a:pt x="5163" y="18246"/>
                  </a:cubicBezTo>
                  <a:cubicBezTo>
                    <a:pt x="5539" y="18096"/>
                    <a:pt x="5840" y="17845"/>
                    <a:pt x="6091" y="17595"/>
                  </a:cubicBezTo>
                  <a:cubicBezTo>
                    <a:pt x="6617" y="17118"/>
                    <a:pt x="7043" y="16517"/>
                    <a:pt x="7369" y="15890"/>
                  </a:cubicBezTo>
                  <a:cubicBezTo>
                    <a:pt x="8045" y="14662"/>
                    <a:pt x="8396" y="13284"/>
                    <a:pt x="8597" y="11930"/>
                  </a:cubicBezTo>
                  <a:cubicBezTo>
                    <a:pt x="8797" y="10577"/>
                    <a:pt x="8873" y="9198"/>
                    <a:pt x="8797" y="7820"/>
                  </a:cubicBezTo>
                  <a:cubicBezTo>
                    <a:pt x="8697" y="6442"/>
                    <a:pt x="8446" y="5038"/>
                    <a:pt x="7845" y="3760"/>
                  </a:cubicBezTo>
                  <a:cubicBezTo>
                    <a:pt x="7695" y="3434"/>
                    <a:pt x="7519" y="3108"/>
                    <a:pt x="7294" y="2807"/>
                  </a:cubicBezTo>
                  <a:cubicBezTo>
                    <a:pt x="7068" y="2507"/>
                    <a:pt x="6792" y="2231"/>
                    <a:pt x="6416" y="2031"/>
                  </a:cubicBezTo>
                  <a:cubicBezTo>
                    <a:pt x="6150" y="1888"/>
                    <a:pt x="5846" y="1822"/>
                    <a:pt x="5549" y="1822"/>
                  </a:cubicBezTo>
                  <a:cubicBezTo>
                    <a:pt x="5426" y="1822"/>
                    <a:pt x="5305" y="1833"/>
                    <a:pt x="5188" y="1855"/>
                  </a:cubicBezTo>
                  <a:cubicBezTo>
                    <a:pt x="4787" y="1930"/>
                    <a:pt x="4411" y="2106"/>
                    <a:pt x="4111" y="2356"/>
                  </a:cubicBezTo>
                  <a:cubicBezTo>
                    <a:pt x="3484" y="2833"/>
                    <a:pt x="3108" y="3484"/>
                    <a:pt x="2832" y="4136"/>
                  </a:cubicBezTo>
                  <a:cubicBezTo>
                    <a:pt x="2557" y="4787"/>
                    <a:pt x="2381" y="5464"/>
                    <a:pt x="2231" y="6141"/>
                  </a:cubicBezTo>
                  <a:cubicBezTo>
                    <a:pt x="1980" y="7494"/>
                    <a:pt x="1955" y="8898"/>
                    <a:pt x="2131" y="10276"/>
                  </a:cubicBezTo>
                  <a:cubicBezTo>
                    <a:pt x="2206" y="10953"/>
                    <a:pt x="2356" y="11630"/>
                    <a:pt x="2532" y="12281"/>
                  </a:cubicBezTo>
                  <a:cubicBezTo>
                    <a:pt x="2632" y="12632"/>
                    <a:pt x="2732" y="12958"/>
                    <a:pt x="2857" y="13259"/>
                  </a:cubicBezTo>
                  <a:cubicBezTo>
                    <a:pt x="2983" y="13584"/>
                    <a:pt x="3133" y="13935"/>
                    <a:pt x="3359" y="14236"/>
                  </a:cubicBezTo>
                  <a:cubicBezTo>
                    <a:pt x="3484" y="14386"/>
                    <a:pt x="3659" y="14537"/>
                    <a:pt x="3885" y="14612"/>
                  </a:cubicBezTo>
                  <a:cubicBezTo>
                    <a:pt x="3990" y="14659"/>
                    <a:pt x="4100" y="14678"/>
                    <a:pt x="4208" y="14678"/>
                  </a:cubicBezTo>
                  <a:cubicBezTo>
                    <a:pt x="4333" y="14678"/>
                    <a:pt x="4454" y="14652"/>
                    <a:pt x="4562" y="14612"/>
                  </a:cubicBezTo>
                  <a:cubicBezTo>
                    <a:pt x="4963" y="14437"/>
                    <a:pt x="5213" y="14111"/>
                    <a:pt x="5364" y="13785"/>
                  </a:cubicBezTo>
                  <a:cubicBezTo>
                    <a:pt x="5690" y="13133"/>
                    <a:pt x="5815" y="12432"/>
                    <a:pt x="5865" y="11755"/>
                  </a:cubicBezTo>
                  <a:cubicBezTo>
                    <a:pt x="5940" y="11078"/>
                    <a:pt x="5940" y="10402"/>
                    <a:pt x="5940" y="9725"/>
                  </a:cubicBezTo>
                  <a:cubicBezTo>
                    <a:pt x="5940" y="9048"/>
                    <a:pt x="5915" y="8371"/>
                    <a:pt x="5815" y="7695"/>
                  </a:cubicBezTo>
                  <a:cubicBezTo>
                    <a:pt x="5740" y="7018"/>
                    <a:pt x="5589" y="6341"/>
                    <a:pt x="5289" y="5715"/>
                  </a:cubicBezTo>
                  <a:cubicBezTo>
                    <a:pt x="4963" y="5113"/>
                    <a:pt x="4512" y="4537"/>
                    <a:pt x="3885" y="4311"/>
                  </a:cubicBezTo>
                  <a:lnTo>
                    <a:pt x="3885" y="4311"/>
                  </a:lnTo>
                  <a:cubicBezTo>
                    <a:pt x="4512" y="4587"/>
                    <a:pt x="4913" y="5163"/>
                    <a:pt x="5163" y="5765"/>
                  </a:cubicBezTo>
                  <a:cubicBezTo>
                    <a:pt x="5439" y="6391"/>
                    <a:pt x="5564" y="7043"/>
                    <a:pt x="5614" y="7720"/>
                  </a:cubicBezTo>
                  <a:cubicBezTo>
                    <a:pt x="5664" y="8371"/>
                    <a:pt x="5639" y="9048"/>
                    <a:pt x="5614" y="9725"/>
                  </a:cubicBezTo>
                  <a:cubicBezTo>
                    <a:pt x="5589" y="10376"/>
                    <a:pt x="5564" y="11053"/>
                    <a:pt x="5464" y="11705"/>
                  </a:cubicBezTo>
                  <a:cubicBezTo>
                    <a:pt x="5389" y="12356"/>
                    <a:pt x="5238" y="13033"/>
                    <a:pt x="4963" y="13559"/>
                  </a:cubicBezTo>
                  <a:cubicBezTo>
                    <a:pt x="4812" y="13835"/>
                    <a:pt x="4612" y="14061"/>
                    <a:pt x="4386" y="14136"/>
                  </a:cubicBezTo>
                  <a:cubicBezTo>
                    <a:pt x="4324" y="14155"/>
                    <a:pt x="4266" y="14164"/>
                    <a:pt x="4211" y="14164"/>
                  </a:cubicBezTo>
                  <a:cubicBezTo>
                    <a:pt x="4048" y="14164"/>
                    <a:pt x="3916" y="14079"/>
                    <a:pt x="3785" y="13910"/>
                  </a:cubicBezTo>
                  <a:cubicBezTo>
                    <a:pt x="3609" y="13685"/>
                    <a:pt x="3484" y="13384"/>
                    <a:pt x="3384" y="13083"/>
                  </a:cubicBezTo>
                  <a:cubicBezTo>
                    <a:pt x="3284" y="12757"/>
                    <a:pt x="3183" y="12457"/>
                    <a:pt x="3108" y="12131"/>
                  </a:cubicBezTo>
                  <a:cubicBezTo>
                    <a:pt x="2933" y="11504"/>
                    <a:pt x="2832" y="10853"/>
                    <a:pt x="2757" y="10201"/>
                  </a:cubicBezTo>
                  <a:cubicBezTo>
                    <a:pt x="2632" y="8873"/>
                    <a:pt x="2707" y="7569"/>
                    <a:pt x="2958" y="6266"/>
                  </a:cubicBezTo>
                  <a:cubicBezTo>
                    <a:pt x="3083" y="5640"/>
                    <a:pt x="3258" y="4988"/>
                    <a:pt x="3509" y="4411"/>
                  </a:cubicBezTo>
                  <a:cubicBezTo>
                    <a:pt x="3760" y="3835"/>
                    <a:pt x="4111" y="3284"/>
                    <a:pt x="4562" y="2958"/>
                  </a:cubicBezTo>
                  <a:cubicBezTo>
                    <a:pt x="4867" y="2733"/>
                    <a:pt x="5213" y="2601"/>
                    <a:pt x="5541" y="2601"/>
                  </a:cubicBezTo>
                  <a:cubicBezTo>
                    <a:pt x="5725" y="2601"/>
                    <a:pt x="5903" y="2642"/>
                    <a:pt x="6065" y="2732"/>
                  </a:cubicBezTo>
                  <a:cubicBezTo>
                    <a:pt x="6517" y="2958"/>
                    <a:pt x="6868" y="3509"/>
                    <a:pt x="7118" y="4086"/>
                  </a:cubicBezTo>
                  <a:cubicBezTo>
                    <a:pt x="7644" y="5264"/>
                    <a:pt x="7870" y="6567"/>
                    <a:pt x="7945" y="7870"/>
                  </a:cubicBezTo>
                  <a:cubicBezTo>
                    <a:pt x="8045" y="9173"/>
                    <a:pt x="7995" y="10527"/>
                    <a:pt x="7820" y="11805"/>
                  </a:cubicBezTo>
                  <a:cubicBezTo>
                    <a:pt x="7644" y="13108"/>
                    <a:pt x="7294" y="14412"/>
                    <a:pt x="6717" y="15539"/>
                  </a:cubicBezTo>
                  <a:cubicBezTo>
                    <a:pt x="6416" y="16116"/>
                    <a:pt x="6040" y="16642"/>
                    <a:pt x="5589" y="17068"/>
                  </a:cubicBezTo>
                  <a:cubicBezTo>
                    <a:pt x="5364" y="17294"/>
                    <a:pt x="5113" y="17469"/>
                    <a:pt x="4862" y="17569"/>
                  </a:cubicBezTo>
                  <a:cubicBezTo>
                    <a:pt x="4712" y="17636"/>
                    <a:pt x="4539" y="17670"/>
                    <a:pt x="4359" y="17670"/>
                  </a:cubicBezTo>
                  <a:cubicBezTo>
                    <a:pt x="4269" y="17670"/>
                    <a:pt x="4177" y="17661"/>
                    <a:pt x="4086" y="17645"/>
                  </a:cubicBezTo>
                  <a:cubicBezTo>
                    <a:pt x="3559" y="17544"/>
                    <a:pt x="3058" y="17143"/>
                    <a:pt x="2682" y="16667"/>
                  </a:cubicBezTo>
                  <a:cubicBezTo>
                    <a:pt x="2306" y="16166"/>
                    <a:pt x="2005" y="15590"/>
                    <a:pt x="1780" y="14988"/>
                  </a:cubicBezTo>
                  <a:cubicBezTo>
                    <a:pt x="852" y="12507"/>
                    <a:pt x="502" y="9800"/>
                    <a:pt x="727" y="7143"/>
                  </a:cubicBezTo>
                  <a:cubicBezTo>
                    <a:pt x="852" y="5815"/>
                    <a:pt x="1103" y="4512"/>
                    <a:pt x="1579" y="3234"/>
                  </a:cubicBezTo>
                  <a:cubicBezTo>
                    <a:pt x="1805" y="2607"/>
                    <a:pt x="2055" y="2005"/>
                    <a:pt x="2406" y="1429"/>
                  </a:cubicBezTo>
                  <a:cubicBezTo>
                    <a:pt x="2757" y="853"/>
                    <a:pt x="3208" y="326"/>
                    <a:pt x="37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75"/>
            <p:cNvSpPr/>
            <p:nvPr/>
          </p:nvSpPr>
          <p:spPr>
            <a:xfrm flipH="1">
              <a:off x="5066058" y="1276352"/>
              <a:ext cx="2151424" cy="2674006"/>
            </a:xfrm>
            <a:custGeom>
              <a:avLst/>
              <a:gdLst/>
              <a:ahLst/>
              <a:cxnLst/>
              <a:rect l="l" t="t" r="r" b="b"/>
              <a:pathLst>
                <a:path w="143285" h="178089" extrusionOk="0">
                  <a:moveTo>
                    <a:pt x="1" y="1070"/>
                  </a:moveTo>
                  <a:cubicBezTo>
                    <a:pt x="1" y="1070"/>
                    <a:pt x="0" y="1070"/>
                    <a:pt x="0" y="1070"/>
                  </a:cubicBezTo>
                  <a:cubicBezTo>
                    <a:pt x="0" y="1070"/>
                    <a:pt x="1" y="1070"/>
                    <a:pt x="1" y="1070"/>
                  </a:cubicBezTo>
                  <a:close/>
                  <a:moveTo>
                    <a:pt x="113479" y="1"/>
                  </a:moveTo>
                  <a:cubicBezTo>
                    <a:pt x="112850" y="1"/>
                    <a:pt x="112240" y="9"/>
                    <a:pt x="111655" y="18"/>
                  </a:cubicBezTo>
                  <a:cubicBezTo>
                    <a:pt x="110803" y="43"/>
                    <a:pt x="110001" y="43"/>
                    <a:pt x="109274" y="43"/>
                  </a:cubicBezTo>
                  <a:cubicBezTo>
                    <a:pt x="108784" y="34"/>
                    <a:pt x="107959" y="29"/>
                    <a:pt x="106842" y="29"/>
                  </a:cubicBezTo>
                  <a:cubicBezTo>
                    <a:pt x="89357" y="29"/>
                    <a:pt x="221" y="1068"/>
                    <a:pt x="1" y="1070"/>
                  </a:cubicBezTo>
                  <a:lnTo>
                    <a:pt x="1" y="1070"/>
                  </a:lnTo>
                  <a:cubicBezTo>
                    <a:pt x="2" y="1070"/>
                    <a:pt x="7" y="1070"/>
                    <a:pt x="16" y="1070"/>
                  </a:cubicBezTo>
                  <a:cubicBezTo>
                    <a:pt x="588" y="1070"/>
                    <a:pt x="17295" y="1288"/>
                    <a:pt x="18823" y="26710"/>
                  </a:cubicBezTo>
                  <a:cubicBezTo>
                    <a:pt x="19224" y="33627"/>
                    <a:pt x="18472" y="42925"/>
                    <a:pt x="17219" y="53452"/>
                  </a:cubicBezTo>
                  <a:lnTo>
                    <a:pt x="23259" y="55607"/>
                  </a:lnTo>
                  <a:lnTo>
                    <a:pt x="16767" y="57136"/>
                  </a:lnTo>
                  <a:cubicBezTo>
                    <a:pt x="16667" y="57938"/>
                    <a:pt x="16567" y="58715"/>
                    <a:pt x="16467" y="59517"/>
                  </a:cubicBezTo>
                  <a:lnTo>
                    <a:pt x="20702" y="60369"/>
                  </a:lnTo>
                  <a:lnTo>
                    <a:pt x="16166" y="61747"/>
                  </a:lnTo>
                  <a:cubicBezTo>
                    <a:pt x="14236" y="76133"/>
                    <a:pt x="11730" y="92048"/>
                    <a:pt x="10051" y="106860"/>
                  </a:cubicBezTo>
                  <a:lnTo>
                    <a:pt x="14361" y="108414"/>
                  </a:lnTo>
                  <a:lnTo>
                    <a:pt x="9750" y="109492"/>
                  </a:lnTo>
                  <a:cubicBezTo>
                    <a:pt x="9650" y="110570"/>
                    <a:pt x="9524" y="111647"/>
                    <a:pt x="9424" y="112700"/>
                  </a:cubicBezTo>
                  <a:lnTo>
                    <a:pt x="11805" y="113176"/>
                  </a:lnTo>
                  <a:lnTo>
                    <a:pt x="9299" y="113928"/>
                  </a:lnTo>
                  <a:cubicBezTo>
                    <a:pt x="7745" y="130520"/>
                    <a:pt x="7569" y="145081"/>
                    <a:pt x="11003" y="153653"/>
                  </a:cubicBezTo>
                  <a:cubicBezTo>
                    <a:pt x="20778" y="178089"/>
                    <a:pt x="40928" y="177387"/>
                    <a:pt x="49023" y="177713"/>
                  </a:cubicBezTo>
                  <a:lnTo>
                    <a:pt x="143284" y="168966"/>
                  </a:lnTo>
                  <a:cubicBezTo>
                    <a:pt x="133259" y="166735"/>
                    <a:pt x="128096" y="157913"/>
                    <a:pt x="125891" y="145633"/>
                  </a:cubicBezTo>
                  <a:lnTo>
                    <a:pt x="120903" y="144028"/>
                  </a:lnTo>
                  <a:lnTo>
                    <a:pt x="125440" y="142750"/>
                  </a:lnTo>
                  <a:cubicBezTo>
                    <a:pt x="125314" y="141898"/>
                    <a:pt x="125214" y="141046"/>
                    <a:pt x="125114" y="140169"/>
                  </a:cubicBezTo>
                  <a:lnTo>
                    <a:pt x="121530" y="139567"/>
                  </a:lnTo>
                  <a:lnTo>
                    <a:pt x="124913" y="138038"/>
                  </a:lnTo>
                  <a:cubicBezTo>
                    <a:pt x="122758" y="111697"/>
                    <a:pt x="130427" y="74404"/>
                    <a:pt x="134137" y="48589"/>
                  </a:cubicBezTo>
                  <a:lnTo>
                    <a:pt x="128222" y="46710"/>
                  </a:lnTo>
                  <a:lnTo>
                    <a:pt x="134663" y="44880"/>
                  </a:lnTo>
                  <a:cubicBezTo>
                    <a:pt x="134738" y="44329"/>
                    <a:pt x="134813" y="43777"/>
                    <a:pt x="134888" y="43251"/>
                  </a:cubicBezTo>
                  <a:lnTo>
                    <a:pt x="128848" y="42248"/>
                  </a:lnTo>
                  <a:lnTo>
                    <a:pt x="135340" y="39316"/>
                  </a:lnTo>
                  <a:cubicBezTo>
                    <a:pt x="135891" y="34329"/>
                    <a:pt x="136167" y="30043"/>
                    <a:pt x="135991" y="26710"/>
                  </a:cubicBezTo>
                  <a:cubicBezTo>
                    <a:pt x="134752" y="1601"/>
                    <a:pt x="122217" y="1"/>
                    <a:pt x="1134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75"/>
            <p:cNvSpPr/>
            <p:nvPr/>
          </p:nvSpPr>
          <p:spPr>
            <a:xfrm flipH="1">
              <a:off x="5034419" y="3563926"/>
              <a:ext cx="1630974" cy="405345"/>
            </a:xfrm>
            <a:custGeom>
              <a:avLst/>
              <a:gdLst/>
              <a:ahLst/>
              <a:cxnLst/>
              <a:rect l="l" t="t" r="r" b="b"/>
              <a:pathLst>
                <a:path w="108623" h="26996" extrusionOk="0">
                  <a:moveTo>
                    <a:pt x="99398" y="1"/>
                  </a:moveTo>
                  <a:cubicBezTo>
                    <a:pt x="91054" y="1"/>
                    <a:pt x="72224" y="2401"/>
                    <a:pt x="54813" y="3365"/>
                  </a:cubicBezTo>
                  <a:cubicBezTo>
                    <a:pt x="48407" y="3727"/>
                    <a:pt x="41167" y="3852"/>
                    <a:pt x="34209" y="3852"/>
                  </a:cubicBezTo>
                  <a:cubicBezTo>
                    <a:pt x="18517" y="3852"/>
                    <a:pt x="4261" y="3214"/>
                    <a:pt x="4261" y="3214"/>
                  </a:cubicBezTo>
                  <a:lnTo>
                    <a:pt x="1" y="24267"/>
                  </a:lnTo>
                  <a:cubicBezTo>
                    <a:pt x="1" y="24267"/>
                    <a:pt x="17345" y="26995"/>
                    <a:pt x="40051" y="26995"/>
                  </a:cubicBezTo>
                  <a:cubicBezTo>
                    <a:pt x="47813" y="26995"/>
                    <a:pt x="56201" y="26677"/>
                    <a:pt x="64738" y="25821"/>
                  </a:cubicBezTo>
                  <a:cubicBezTo>
                    <a:pt x="98247" y="22463"/>
                    <a:pt x="103761" y="20558"/>
                    <a:pt x="106091" y="18954"/>
                  </a:cubicBezTo>
                  <a:cubicBezTo>
                    <a:pt x="107219" y="18177"/>
                    <a:pt x="108623" y="14242"/>
                    <a:pt x="108172" y="10006"/>
                  </a:cubicBezTo>
                  <a:cubicBezTo>
                    <a:pt x="107695" y="5645"/>
                    <a:pt x="105314" y="984"/>
                    <a:pt x="103009" y="307"/>
                  </a:cubicBezTo>
                  <a:cubicBezTo>
                    <a:pt x="102269" y="93"/>
                    <a:pt x="101035" y="1"/>
                    <a:pt x="993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75"/>
            <p:cNvSpPr/>
            <p:nvPr/>
          </p:nvSpPr>
          <p:spPr>
            <a:xfrm flipH="1">
              <a:off x="6522380" y="3615521"/>
              <a:ext cx="220165" cy="314264"/>
            </a:xfrm>
            <a:custGeom>
              <a:avLst/>
              <a:gdLst/>
              <a:ahLst/>
              <a:cxnLst/>
              <a:rect l="l" t="t" r="r" b="b"/>
              <a:pathLst>
                <a:path w="14663" h="20930" extrusionOk="0">
                  <a:moveTo>
                    <a:pt x="8657" y="1"/>
                  </a:moveTo>
                  <a:cubicBezTo>
                    <a:pt x="5498" y="1"/>
                    <a:pt x="2245" y="3896"/>
                    <a:pt x="1179" y="9227"/>
                  </a:cubicBezTo>
                  <a:cubicBezTo>
                    <a:pt x="1" y="14966"/>
                    <a:pt x="1830" y="20179"/>
                    <a:pt x="5239" y="20856"/>
                  </a:cubicBezTo>
                  <a:cubicBezTo>
                    <a:pt x="5487" y="20905"/>
                    <a:pt x="5736" y="20929"/>
                    <a:pt x="5986" y="20929"/>
                  </a:cubicBezTo>
                  <a:cubicBezTo>
                    <a:pt x="9170" y="20929"/>
                    <a:pt x="12417" y="17030"/>
                    <a:pt x="13510" y="11708"/>
                  </a:cubicBezTo>
                  <a:cubicBezTo>
                    <a:pt x="14662" y="5969"/>
                    <a:pt x="12833" y="756"/>
                    <a:pt x="9424" y="79"/>
                  </a:cubicBezTo>
                  <a:cubicBezTo>
                    <a:pt x="9170" y="26"/>
                    <a:pt x="8914" y="1"/>
                    <a:pt x="86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75"/>
            <p:cNvSpPr/>
            <p:nvPr/>
          </p:nvSpPr>
          <p:spPr>
            <a:xfrm flipH="1">
              <a:off x="6556627" y="3615191"/>
              <a:ext cx="145646" cy="280510"/>
            </a:xfrm>
            <a:custGeom>
              <a:avLst/>
              <a:gdLst/>
              <a:ahLst/>
              <a:cxnLst/>
              <a:rect l="l" t="t" r="r" b="b"/>
              <a:pathLst>
                <a:path w="9700" h="18682" extrusionOk="0">
                  <a:moveTo>
                    <a:pt x="6066" y="1"/>
                  </a:moveTo>
                  <a:lnTo>
                    <a:pt x="6066" y="1"/>
                  </a:lnTo>
                  <a:cubicBezTo>
                    <a:pt x="5389" y="201"/>
                    <a:pt x="4787" y="627"/>
                    <a:pt x="4286" y="1104"/>
                  </a:cubicBezTo>
                  <a:cubicBezTo>
                    <a:pt x="3785" y="1580"/>
                    <a:pt x="3359" y="2131"/>
                    <a:pt x="2983" y="2708"/>
                  </a:cubicBezTo>
                  <a:cubicBezTo>
                    <a:pt x="2206" y="3861"/>
                    <a:pt x="1604" y="5139"/>
                    <a:pt x="1153" y="6467"/>
                  </a:cubicBezTo>
                  <a:cubicBezTo>
                    <a:pt x="276" y="9124"/>
                    <a:pt x="0" y="11981"/>
                    <a:pt x="351" y="14763"/>
                  </a:cubicBezTo>
                  <a:cubicBezTo>
                    <a:pt x="452" y="15465"/>
                    <a:pt x="602" y="16191"/>
                    <a:pt x="928" y="16868"/>
                  </a:cubicBezTo>
                  <a:cubicBezTo>
                    <a:pt x="1229" y="17520"/>
                    <a:pt x="1755" y="18171"/>
                    <a:pt x="2507" y="18497"/>
                  </a:cubicBezTo>
                  <a:cubicBezTo>
                    <a:pt x="2770" y="18620"/>
                    <a:pt x="3058" y="18681"/>
                    <a:pt x="3353" y="18681"/>
                  </a:cubicBezTo>
                  <a:cubicBezTo>
                    <a:pt x="3479" y="18681"/>
                    <a:pt x="3607" y="18670"/>
                    <a:pt x="3735" y="18648"/>
                  </a:cubicBezTo>
                  <a:cubicBezTo>
                    <a:pt x="4136" y="18547"/>
                    <a:pt x="4487" y="18372"/>
                    <a:pt x="4787" y="18171"/>
                  </a:cubicBezTo>
                  <a:cubicBezTo>
                    <a:pt x="5414" y="17795"/>
                    <a:pt x="5965" y="17294"/>
                    <a:pt x="6442" y="16743"/>
                  </a:cubicBezTo>
                  <a:cubicBezTo>
                    <a:pt x="7344" y="15615"/>
                    <a:pt x="7995" y="14312"/>
                    <a:pt x="8472" y="12983"/>
                  </a:cubicBezTo>
                  <a:cubicBezTo>
                    <a:pt x="8948" y="11655"/>
                    <a:pt x="9299" y="10302"/>
                    <a:pt x="9499" y="8898"/>
                  </a:cubicBezTo>
                  <a:cubicBezTo>
                    <a:pt x="9675" y="7495"/>
                    <a:pt x="9700" y="6041"/>
                    <a:pt x="9374" y="4637"/>
                  </a:cubicBezTo>
                  <a:cubicBezTo>
                    <a:pt x="9299" y="4262"/>
                    <a:pt x="9173" y="3911"/>
                    <a:pt x="9023" y="3560"/>
                  </a:cubicBezTo>
                  <a:cubicBezTo>
                    <a:pt x="8848" y="3209"/>
                    <a:pt x="8622" y="2883"/>
                    <a:pt x="8271" y="2607"/>
                  </a:cubicBezTo>
                  <a:cubicBezTo>
                    <a:pt x="7945" y="2332"/>
                    <a:pt x="7494" y="2181"/>
                    <a:pt x="7093" y="2181"/>
                  </a:cubicBezTo>
                  <a:cubicBezTo>
                    <a:pt x="6667" y="2181"/>
                    <a:pt x="6266" y="2282"/>
                    <a:pt x="5915" y="2457"/>
                  </a:cubicBezTo>
                  <a:cubicBezTo>
                    <a:pt x="5188" y="2808"/>
                    <a:pt x="4687" y="3384"/>
                    <a:pt x="4261" y="3986"/>
                  </a:cubicBezTo>
                  <a:cubicBezTo>
                    <a:pt x="3860" y="4587"/>
                    <a:pt x="3534" y="5214"/>
                    <a:pt x="3259" y="5891"/>
                  </a:cubicBezTo>
                  <a:cubicBezTo>
                    <a:pt x="2732" y="7194"/>
                    <a:pt x="2406" y="8597"/>
                    <a:pt x="2306" y="10001"/>
                  </a:cubicBezTo>
                  <a:cubicBezTo>
                    <a:pt x="2256" y="10703"/>
                    <a:pt x="2256" y="11430"/>
                    <a:pt x="2306" y="12131"/>
                  </a:cubicBezTo>
                  <a:cubicBezTo>
                    <a:pt x="2331" y="12482"/>
                    <a:pt x="2381" y="12833"/>
                    <a:pt x="2457" y="13184"/>
                  </a:cubicBezTo>
                  <a:cubicBezTo>
                    <a:pt x="2507" y="13535"/>
                    <a:pt x="2582" y="13886"/>
                    <a:pt x="2757" y="14262"/>
                  </a:cubicBezTo>
                  <a:cubicBezTo>
                    <a:pt x="2858" y="14437"/>
                    <a:pt x="2983" y="14612"/>
                    <a:pt x="3183" y="14738"/>
                  </a:cubicBezTo>
                  <a:cubicBezTo>
                    <a:pt x="3339" y="14835"/>
                    <a:pt x="3524" y="14872"/>
                    <a:pt x="3705" y="14872"/>
                  </a:cubicBezTo>
                  <a:cubicBezTo>
                    <a:pt x="3757" y="14872"/>
                    <a:pt x="3809" y="14869"/>
                    <a:pt x="3860" y="14863"/>
                  </a:cubicBezTo>
                  <a:cubicBezTo>
                    <a:pt x="4286" y="14788"/>
                    <a:pt x="4612" y="14487"/>
                    <a:pt x="4838" y="14211"/>
                  </a:cubicBezTo>
                  <a:cubicBezTo>
                    <a:pt x="5314" y="13610"/>
                    <a:pt x="5564" y="12933"/>
                    <a:pt x="5765" y="12257"/>
                  </a:cubicBezTo>
                  <a:cubicBezTo>
                    <a:pt x="5965" y="11580"/>
                    <a:pt x="6116" y="10903"/>
                    <a:pt x="6241" y="10226"/>
                  </a:cubicBezTo>
                  <a:cubicBezTo>
                    <a:pt x="6366" y="9550"/>
                    <a:pt x="6492" y="8873"/>
                    <a:pt x="6542" y="8171"/>
                  </a:cubicBezTo>
                  <a:cubicBezTo>
                    <a:pt x="6592" y="7470"/>
                    <a:pt x="6567" y="6768"/>
                    <a:pt x="6391" y="6066"/>
                  </a:cubicBezTo>
                  <a:cubicBezTo>
                    <a:pt x="6216" y="5414"/>
                    <a:pt x="5865" y="4738"/>
                    <a:pt x="5264" y="4362"/>
                  </a:cubicBezTo>
                  <a:lnTo>
                    <a:pt x="5264" y="4362"/>
                  </a:lnTo>
                  <a:cubicBezTo>
                    <a:pt x="5840" y="4763"/>
                    <a:pt x="6141" y="5439"/>
                    <a:pt x="6266" y="6116"/>
                  </a:cubicBezTo>
                  <a:cubicBezTo>
                    <a:pt x="6417" y="6768"/>
                    <a:pt x="6417" y="7470"/>
                    <a:pt x="6316" y="8146"/>
                  </a:cubicBezTo>
                  <a:cubicBezTo>
                    <a:pt x="6241" y="8823"/>
                    <a:pt x="6091" y="9500"/>
                    <a:pt x="5940" y="10151"/>
                  </a:cubicBezTo>
                  <a:cubicBezTo>
                    <a:pt x="5765" y="10828"/>
                    <a:pt x="5589" y="11505"/>
                    <a:pt x="5389" y="12131"/>
                  </a:cubicBezTo>
                  <a:cubicBezTo>
                    <a:pt x="5163" y="12783"/>
                    <a:pt x="4888" y="13409"/>
                    <a:pt x="4487" y="13911"/>
                  </a:cubicBezTo>
                  <a:cubicBezTo>
                    <a:pt x="4286" y="14136"/>
                    <a:pt x="4036" y="14337"/>
                    <a:pt x="3785" y="14362"/>
                  </a:cubicBezTo>
                  <a:cubicBezTo>
                    <a:pt x="3749" y="14369"/>
                    <a:pt x="3714" y="14373"/>
                    <a:pt x="3681" y="14373"/>
                  </a:cubicBezTo>
                  <a:cubicBezTo>
                    <a:pt x="3485" y="14373"/>
                    <a:pt x="3341" y="14247"/>
                    <a:pt x="3234" y="14011"/>
                  </a:cubicBezTo>
                  <a:cubicBezTo>
                    <a:pt x="3108" y="13760"/>
                    <a:pt x="3033" y="13435"/>
                    <a:pt x="3008" y="13084"/>
                  </a:cubicBezTo>
                  <a:cubicBezTo>
                    <a:pt x="2958" y="12758"/>
                    <a:pt x="2908" y="12432"/>
                    <a:pt x="2908" y="12081"/>
                  </a:cubicBezTo>
                  <a:cubicBezTo>
                    <a:pt x="2858" y="11404"/>
                    <a:pt x="2883" y="10728"/>
                    <a:pt x="2958" y="10051"/>
                  </a:cubicBezTo>
                  <a:cubicBezTo>
                    <a:pt x="3083" y="8723"/>
                    <a:pt x="3409" y="7394"/>
                    <a:pt x="3935" y="6166"/>
                  </a:cubicBezTo>
                  <a:cubicBezTo>
                    <a:pt x="4186" y="5540"/>
                    <a:pt x="4487" y="4938"/>
                    <a:pt x="4863" y="4412"/>
                  </a:cubicBezTo>
                  <a:cubicBezTo>
                    <a:pt x="5239" y="3886"/>
                    <a:pt x="5715" y="3384"/>
                    <a:pt x="6241" y="3134"/>
                  </a:cubicBezTo>
                  <a:cubicBezTo>
                    <a:pt x="6487" y="3017"/>
                    <a:pt x="6755" y="2954"/>
                    <a:pt x="7011" y="2954"/>
                  </a:cubicBezTo>
                  <a:cubicBezTo>
                    <a:pt x="7304" y="2954"/>
                    <a:pt x="7581" y="3035"/>
                    <a:pt x="7795" y="3209"/>
                  </a:cubicBezTo>
                  <a:cubicBezTo>
                    <a:pt x="8221" y="3560"/>
                    <a:pt x="8447" y="4186"/>
                    <a:pt x="8597" y="4813"/>
                  </a:cubicBezTo>
                  <a:cubicBezTo>
                    <a:pt x="8873" y="6091"/>
                    <a:pt x="8848" y="7445"/>
                    <a:pt x="8672" y="8773"/>
                  </a:cubicBezTo>
                  <a:cubicBezTo>
                    <a:pt x="8472" y="10126"/>
                    <a:pt x="8171" y="11455"/>
                    <a:pt x="7720" y="12733"/>
                  </a:cubicBezTo>
                  <a:cubicBezTo>
                    <a:pt x="7269" y="13986"/>
                    <a:pt x="6667" y="15214"/>
                    <a:pt x="5840" y="16242"/>
                  </a:cubicBezTo>
                  <a:cubicBezTo>
                    <a:pt x="5439" y="16768"/>
                    <a:pt x="4938" y="17219"/>
                    <a:pt x="4411" y="17545"/>
                  </a:cubicBezTo>
                  <a:cubicBezTo>
                    <a:pt x="4136" y="17720"/>
                    <a:pt x="3860" y="17871"/>
                    <a:pt x="3584" y="17921"/>
                  </a:cubicBezTo>
                  <a:cubicBezTo>
                    <a:pt x="3493" y="17937"/>
                    <a:pt x="3401" y="17946"/>
                    <a:pt x="3310" y="17946"/>
                  </a:cubicBezTo>
                  <a:cubicBezTo>
                    <a:pt x="3128" y="17946"/>
                    <a:pt x="2949" y="17912"/>
                    <a:pt x="2782" y="17846"/>
                  </a:cubicBezTo>
                  <a:cubicBezTo>
                    <a:pt x="2256" y="17620"/>
                    <a:pt x="1830" y="17119"/>
                    <a:pt x="1554" y="16567"/>
                  </a:cubicBezTo>
                  <a:cubicBezTo>
                    <a:pt x="1279" y="15991"/>
                    <a:pt x="1103" y="15339"/>
                    <a:pt x="978" y="14663"/>
                  </a:cubicBezTo>
                  <a:cubicBezTo>
                    <a:pt x="552" y="12006"/>
                    <a:pt x="752" y="9199"/>
                    <a:pt x="1529" y="6592"/>
                  </a:cubicBezTo>
                  <a:cubicBezTo>
                    <a:pt x="1930" y="5289"/>
                    <a:pt x="2457" y="4011"/>
                    <a:pt x="3158" y="2833"/>
                  </a:cubicBezTo>
                  <a:cubicBezTo>
                    <a:pt x="3509" y="2257"/>
                    <a:pt x="3910" y="1680"/>
                    <a:pt x="4386" y="1179"/>
                  </a:cubicBezTo>
                  <a:cubicBezTo>
                    <a:pt x="4863" y="678"/>
                    <a:pt x="5389" y="226"/>
                    <a:pt x="60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75"/>
            <p:cNvSpPr/>
            <p:nvPr/>
          </p:nvSpPr>
          <p:spPr>
            <a:xfrm flipH="1">
              <a:off x="5382813" y="3004778"/>
              <a:ext cx="12808" cy="298798"/>
            </a:xfrm>
            <a:custGeom>
              <a:avLst/>
              <a:gdLst/>
              <a:ahLst/>
              <a:cxnLst/>
              <a:rect l="l" t="t" r="r" b="b"/>
              <a:pathLst>
                <a:path w="853" h="19900" extrusionOk="0">
                  <a:moveTo>
                    <a:pt x="777" y="0"/>
                  </a:moveTo>
                  <a:cubicBezTo>
                    <a:pt x="502" y="1654"/>
                    <a:pt x="326" y="3308"/>
                    <a:pt x="201" y="4962"/>
                  </a:cubicBezTo>
                  <a:cubicBezTo>
                    <a:pt x="76" y="6617"/>
                    <a:pt x="0" y="8296"/>
                    <a:pt x="0" y="9950"/>
                  </a:cubicBezTo>
                  <a:cubicBezTo>
                    <a:pt x="0" y="11604"/>
                    <a:pt x="26" y="13283"/>
                    <a:pt x="126" y="14937"/>
                  </a:cubicBezTo>
                  <a:cubicBezTo>
                    <a:pt x="251" y="16592"/>
                    <a:pt x="401" y="18246"/>
                    <a:pt x="677" y="19900"/>
                  </a:cubicBezTo>
                  <a:cubicBezTo>
                    <a:pt x="752" y="18221"/>
                    <a:pt x="777" y="16567"/>
                    <a:pt x="777" y="14912"/>
                  </a:cubicBezTo>
                  <a:lnTo>
                    <a:pt x="828" y="9950"/>
                  </a:lnTo>
                  <a:lnTo>
                    <a:pt x="853" y="4988"/>
                  </a:lnTo>
                  <a:cubicBezTo>
                    <a:pt x="853" y="3333"/>
                    <a:pt x="828" y="1679"/>
                    <a:pt x="777" y="0"/>
                  </a:cubicBezTo>
                  <a:close/>
                </a:path>
              </a:pathLst>
            </a:custGeom>
            <a:solidFill>
              <a:srgbClr val="F57C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75"/>
            <p:cNvSpPr/>
            <p:nvPr/>
          </p:nvSpPr>
          <p:spPr>
            <a:xfrm flipH="1">
              <a:off x="5456571" y="3370191"/>
              <a:ext cx="13183" cy="69264"/>
            </a:xfrm>
            <a:custGeom>
              <a:avLst/>
              <a:gdLst/>
              <a:ahLst/>
              <a:cxnLst/>
              <a:rect l="l" t="t" r="r" b="b"/>
              <a:pathLst>
                <a:path w="878" h="4613" extrusionOk="0">
                  <a:moveTo>
                    <a:pt x="301" y="1"/>
                  </a:moveTo>
                  <a:cubicBezTo>
                    <a:pt x="150" y="402"/>
                    <a:pt x="100" y="803"/>
                    <a:pt x="50" y="1179"/>
                  </a:cubicBezTo>
                  <a:cubicBezTo>
                    <a:pt x="0" y="1580"/>
                    <a:pt x="0" y="1956"/>
                    <a:pt x="25" y="2332"/>
                  </a:cubicBezTo>
                  <a:cubicBezTo>
                    <a:pt x="50" y="2733"/>
                    <a:pt x="100" y="3109"/>
                    <a:pt x="176" y="3485"/>
                  </a:cubicBezTo>
                  <a:cubicBezTo>
                    <a:pt x="276" y="3861"/>
                    <a:pt x="376" y="4237"/>
                    <a:pt x="577" y="4613"/>
                  </a:cubicBezTo>
                  <a:cubicBezTo>
                    <a:pt x="727" y="4237"/>
                    <a:pt x="802" y="3836"/>
                    <a:pt x="827" y="3460"/>
                  </a:cubicBezTo>
                  <a:cubicBezTo>
                    <a:pt x="877" y="3059"/>
                    <a:pt x="877" y="2683"/>
                    <a:pt x="852" y="2282"/>
                  </a:cubicBezTo>
                  <a:cubicBezTo>
                    <a:pt x="827" y="1906"/>
                    <a:pt x="777" y="1530"/>
                    <a:pt x="702" y="1154"/>
                  </a:cubicBezTo>
                  <a:cubicBezTo>
                    <a:pt x="602" y="753"/>
                    <a:pt x="501" y="377"/>
                    <a:pt x="301" y="1"/>
                  </a:cubicBezTo>
                  <a:close/>
                </a:path>
              </a:pathLst>
            </a:custGeom>
            <a:solidFill>
              <a:srgbClr val="F57C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75"/>
            <p:cNvSpPr/>
            <p:nvPr/>
          </p:nvSpPr>
          <p:spPr>
            <a:xfrm flipH="1">
              <a:off x="5453944" y="3258052"/>
              <a:ext cx="12808" cy="62102"/>
            </a:xfrm>
            <a:custGeom>
              <a:avLst/>
              <a:gdLst/>
              <a:ahLst/>
              <a:cxnLst/>
              <a:rect l="l" t="t" r="r" b="b"/>
              <a:pathLst>
                <a:path w="853" h="4136" extrusionOk="0">
                  <a:moveTo>
                    <a:pt x="427" y="0"/>
                  </a:moveTo>
                  <a:cubicBezTo>
                    <a:pt x="251" y="351"/>
                    <a:pt x="176" y="677"/>
                    <a:pt x="101" y="1028"/>
                  </a:cubicBezTo>
                  <a:cubicBezTo>
                    <a:pt x="26" y="1379"/>
                    <a:pt x="1" y="1730"/>
                    <a:pt x="1" y="2055"/>
                  </a:cubicBezTo>
                  <a:cubicBezTo>
                    <a:pt x="1" y="2406"/>
                    <a:pt x="26" y="2757"/>
                    <a:pt x="101" y="3108"/>
                  </a:cubicBezTo>
                  <a:cubicBezTo>
                    <a:pt x="151" y="3434"/>
                    <a:pt x="251" y="3785"/>
                    <a:pt x="427" y="4136"/>
                  </a:cubicBezTo>
                  <a:cubicBezTo>
                    <a:pt x="602" y="3785"/>
                    <a:pt x="677" y="3434"/>
                    <a:pt x="752" y="3108"/>
                  </a:cubicBezTo>
                  <a:cubicBezTo>
                    <a:pt x="828" y="2757"/>
                    <a:pt x="853" y="2406"/>
                    <a:pt x="853" y="2055"/>
                  </a:cubicBezTo>
                  <a:cubicBezTo>
                    <a:pt x="853" y="1730"/>
                    <a:pt x="803" y="1379"/>
                    <a:pt x="752" y="1028"/>
                  </a:cubicBezTo>
                  <a:cubicBezTo>
                    <a:pt x="677" y="677"/>
                    <a:pt x="602" y="351"/>
                    <a:pt x="427" y="0"/>
                  </a:cubicBezTo>
                  <a:close/>
                </a:path>
              </a:pathLst>
            </a:custGeom>
            <a:solidFill>
              <a:srgbClr val="F57C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75"/>
            <p:cNvSpPr/>
            <p:nvPr/>
          </p:nvSpPr>
          <p:spPr>
            <a:xfrm flipH="1">
              <a:off x="5318831" y="2417309"/>
              <a:ext cx="12808" cy="157688"/>
            </a:xfrm>
            <a:custGeom>
              <a:avLst/>
              <a:gdLst/>
              <a:ahLst/>
              <a:cxnLst/>
              <a:rect l="l" t="t" r="r" b="b"/>
              <a:pathLst>
                <a:path w="853" h="10502" extrusionOk="0">
                  <a:moveTo>
                    <a:pt x="326" y="0"/>
                  </a:moveTo>
                  <a:cubicBezTo>
                    <a:pt x="201" y="877"/>
                    <a:pt x="150" y="1754"/>
                    <a:pt x="100" y="2632"/>
                  </a:cubicBezTo>
                  <a:cubicBezTo>
                    <a:pt x="50" y="3509"/>
                    <a:pt x="50" y="4386"/>
                    <a:pt x="25" y="5238"/>
                  </a:cubicBezTo>
                  <a:cubicBezTo>
                    <a:pt x="0" y="6115"/>
                    <a:pt x="0" y="6993"/>
                    <a:pt x="25" y="7870"/>
                  </a:cubicBezTo>
                  <a:cubicBezTo>
                    <a:pt x="25" y="8722"/>
                    <a:pt x="50" y="9599"/>
                    <a:pt x="150" y="10501"/>
                  </a:cubicBezTo>
                  <a:cubicBezTo>
                    <a:pt x="401" y="9649"/>
                    <a:pt x="552" y="8772"/>
                    <a:pt x="677" y="7895"/>
                  </a:cubicBezTo>
                  <a:cubicBezTo>
                    <a:pt x="777" y="7018"/>
                    <a:pt x="827" y="6140"/>
                    <a:pt x="852" y="5263"/>
                  </a:cubicBezTo>
                  <a:cubicBezTo>
                    <a:pt x="852" y="4386"/>
                    <a:pt x="827" y="3509"/>
                    <a:pt x="752" y="2632"/>
                  </a:cubicBezTo>
                  <a:cubicBezTo>
                    <a:pt x="677" y="1729"/>
                    <a:pt x="552" y="877"/>
                    <a:pt x="326" y="0"/>
                  </a:cubicBezTo>
                  <a:close/>
                </a:path>
              </a:pathLst>
            </a:custGeom>
            <a:solidFill>
              <a:srgbClr val="F57C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75"/>
            <p:cNvSpPr/>
            <p:nvPr/>
          </p:nvSpPr>
          <p:spPr>
            <a:xfrm flipH="1">
              <a:off x="7371405" y="1518980"/>
              <a:ext cx="164459" cy="318753"/>
            </a:xfrm>
            <a:custGeom>
              <a:avLst/>
              <a:gdLst/>
              <a:ahLst/>
              <a:cxnLst/>
              <a:rect l="l" t="t" r="r" b="b"/>
              <a:pathLst>
                <a:path w="10953" h="21229" extrusionOk="0">
                  <a:moveTo>
                    <a:pt x="1479" y="0"/>
                  </a:moveTo>
                  <a:lnTo>
                    <a:pt x="0" y="351"/>
                  </a:lnTo>
                  <a:lnTo>
                    <a:pt x="4837" y="21228"/>
                  </a:lnTo>
                  <a:lnTo>
                    <a:pt x="8146" y="21203"/>
                  </a:lnTo>
                  <a:cubicBezTo>
                    <a:pt x="10502" y="18121"/>
                    <a:pt x="10953" y="13735"/>
                    <a:pt x="9299" y="10251"/>
                  </a:cubicBezTo>
                  <a:cubicBezTo>
                    <a:pt x="7469" y="6391"/>
                    <a:pt x="3233" y="3885"/>
                    <a:pt x="147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75"/>
            <p:cNvSpPr/>
            <p:nvPr/>
          </p:nvSpPr>
          <p:spPr>
            <a:xfrm flipH="1">
              <a:off x="7447788" y="1520481"/>
              <a:ext cx="133243" cy="334940"/>
            </a:xfrm>
            <a:custGeom>
              <a:avLst/>
              <a:gdLst/>
              <a:ahLst/>
              <a:cxnLst/>
              <a:rect l="l" t="t" r="r" b="b"/>
              <a:pathLst>
                <a:path w="8874" h="22307" extrusionOk="0">
                  <a:moveTo>
                    <a:pt x="4036" y="0"/>
                  </a:moveTo>
                  <a:lnTo>
                    <a:pt x="2557" y="351"/>
                  </a:lnTo>
                  <a:cubicBezTo>
                    <a:pt x="2708" y="4612"/>
                    <a:pt x="1" y="8747"/>
                    <a:pt x="51" y="12983"/>
                  </a:cubicBezTo>
                  <a:cubicBezTo>
                    <a:pt x="101" y="16843"/>
                    <a:pt x="2457" y="20602"/>
                    <a:pt x="5916" y="22306"/>
                  </a:cubicBezTo>
                  <a:lnTo>
                    <a:pt x="8873" y="20878"/>
                  </a:lnTo>
                  <a:lnTo>
                    <a:pt x="403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75"/>
            <p:cNvSpPr/>
            <p:nvPr/>
          </p:nvSpPr>
          <p:spPr>
            <a:xfrm flipH="1">
              <a:off x="7466615" y="1520481"/>
              <a:ext cx="70000" cy="232207"/>
            </a:xfrm>
            <a:custGeom>
              <a:avLst/>
              <a:gdLst/>
              <a:ahLst/>
              <a:cxnLst/>
              <a:rect l="l" t="t" r="r" b="b"/>
              <a:pathLst>
                <a:path w="4662" h="15465" extrusionOk="0">
                  <a:moveTo>
                    <a:pt x="1128" y="0"/>
                  </a:moveTo>
                  <a:lnTo>
                    <a:pt x="0" y="251"/>
                  </a:lnTo>
                  <a:lnTo>
                    <a:pt x="3534" y="15464"/>
                  </a:lnTo>
                  <a:lnTo>
                    <a:pt x="4662" y="15188"/>
                  </a:lnTo>
                  <a:lnTo>
                    <a:pt x="112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75"/>
            <p:cNvSpPr/>
            <p:nvPr/>
          </p:nvSpPr>
          <p:spPr>
            <a:xfrm flipH="1">
              <a:off x="7439511" y="1712310"/>
              <a:ext cx="76036" cy="69204"/>
            </a:xfrm>
            <a:custGeom>
              <a:avLst/>
              <a:gdLst/>
              <a:ahLst/>
              <a:cxnLst/>
              <a:rect l="l" t="t" r="r" b="b"/>
              <a:pathLst>
                <a:path w="5064" h="4609" extrusionOk="0">
                  <a:moveTo>
                    <a:pt x="2525" y="1"/>
                  </a:moveTo>
                  <a:cubicBezTo>
                    <a:pt x="2354" y="1"/>
                    <a:pt x="2180" y="19"/>
                    <a:pt x="2006" y="58"/>
                  </a:cubicBezTo>
                  <a:cubicBezTo>
                    <a:pt x="753" y="358"/>
                    <a:pt x="1" y="1586"/>
                    <a:pt x="276" y="2839"/>
                  </a:cubicBezTo>
                  <a:cubicBezTo>
                    <a:pt x="533" y="3889"/>
                    <a:pt x="1467" y="4609"/>
                    <a:pt x="2515" y="4609"/>
                  </a:cubicBezTo>
                  <a:cubicBezTo>
                    <a:pt x="2694" y="4609"/>
                    <a:pt x="2876" y="4588"/>
                    <a:pt x="3058" y="4544"/>
                  </a:cubicBezTo>
                  <a:cubicBezTo>
                    <a:pt x="4286" y="4268"/>
                    <a:pt x="5063" y="3015"/>
                    <a:pt x="4788" y="1787"/>
                  </a:cubicBezTo>
                  <a:cubicBezTo>
                    <a:pt x="4529" y="708"/>
                    <a:pt x="3583" y="1"/>
                    <a:pt x="25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75"/>
            <p:cNvSpPr/>
            <p:nvPr/>
          </p:nvSpPr>
          <p:spPr>
            <a:xfrm flipH="1">
              <a:off x="7242311" y="2393974"/>
              <a:ext cx="136621" cy="120811"/>
            </a:xfrm>
            <a:custGeom>
              <a:avLst/>
              <a:gdLst/>
              <a:ahLst/>
              <a:cxnLst/>
              <a:rect l="l" t="t" r="r" b="b"/>
              <a:pathLst>
                <a:path w="9099" h="8046" extrusionOk="0">
                  <a:moveTo>
                    <a:pt x="7620" y="0"/>
                  </a:moveTo>
                  <a:lnTo>
                    <a:pt x="1" y="1755"/>
                  </a:lnTo>
                  <a:cubicBezTo>
                    <a:pt x="502" y="3860"/>
                    <a:pt x="978" y="5990"/>
                    <a:pt x="1454" y="8045"/>
                  </a:cubicBezTo>
                  <a:lnTo>
                    <a:pt x="9098" y="6266"/>
                  </a:lnTo>
                  <a:cubicBezTo>
                    <a:pt x="8597" y="4211"/>
                    <a:pt x="8121" y="2105"/>
                    <a:pt x="762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75"/>
            <p:cNvSpPr/>
            <p:nvPr/>
          </p:nvSpPr>
          <p:spPr>
            <a:xfrm flipH="1">
              <a:off x="7147473" y="2730797"/>
              <a:ext cx="161456" cy="126832"/>
            </a:xfrm>
            <a:custGeom>
              <a:avLst/>
              <a:gdLst/>
              <a:ahLst/>
              <a:cxnLst/>
              <a:rect l="l" t="t" r="r" b="b"/>
              <a:pathLst>
                <a:path w="10753" h="8447" extrusionOk="0">
                  <a:moveTo>
                    <a:pt x="8797" y="0"/>
                  </a:moveTo>
                  <a:lnTo>
                    <a:pt x="0" y="2030"/>
                  </a:lnTo>
                  <a:cubicBezTo>
                    <a:pt x="326" y="4060"/>
                    <a:pt x="652" y="6191"/>
                    <a:pt x="953" y="8446"/>
                  </a:cubicBezTo>
                  <a:lnTo>
                    <a:pt x="10752" y="6166"/>
                  </a:lnTo>
                  <a:cubicBezTo>
                    <a:pt x="10050" y="4010"/>
                    <a:pt x="9399" y="1955"/>
                    <a:pt x="87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75"/>
            <p:cNvSpPr/>
            <p:nvPr/>
          </p:nvSpPr>
          <p:spPr>
            <a:xfrm flipH="1">
              <a:off x="6832022" y="2823370"/>
              <a:ext cx="462612" cy="1067521"/>
            </a:xfrm>
            <a:custGeom>
              <a:avLst/>
              <a:gdLst/>
              <a:ahLst/>
              <a:cxnLst/>
              <a:rect l="l" t="t" r="r" b="b"/>
              <a:pathLst>
                <a:path w="30810" h="71097" extrusionOk="0">
                  <a:moveTo>
                    <a:pt x="9800" y="1"/>
                  </a:moveTo>
                  <a:lnTo>
                    <a:pt x="1" y="2281"/>
                  </a:lnTo>
                  <a:cubicBezTo>
                    <a:pt x="2883" y="22632"/>
                    <a:pt x="5640" y="50953"/>
                    <a:pt x="8296" y="62407"/>
                  </a:cubicBezTo>
                  <a:cubicBezTo>
                    <a:pt x="9693" y="68435"/>
                    <a:pt x="14117" y="71097"/>
                    <a:pt x="18541" y="71097"/>
                  </a:cubicBezTo>
                  <a:cubicBezTo>
                    <a:pt x="24675" y="71097"/>
                    <a:pt x="30810" y="65978"/>
                    <a:pt x="28873" y="57620"/>
                  </a:cubicBezTo>
                  <a:cubicBezTo>
                    <a:pt x="26216" y="46166"/>
                    <a:pt x="16191" y="19550"/>
                    <a:pt x="98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75"/>
            <p:cNvSpPr/>
            <p:nvPr/>
          </p:nvSpPr>
          <p:spPr>
            <a:xfrm flipH="1">
              <a:off x="7176830" y="2488049"/>
              <a:ext cx="180270" cy="273228"/>
            </a:xfrm>
            <a:custGeom>
              <a:avLst/>
              <a:gdLst/>
              <a:ahLst/>
              <a:cxnLst/>
              <a:rect l="l" t="t" r="r" b="b"/>
              <a:pathLst>
                <a:path w="12006" h="18197" extrusionOk="0">
                  <a:moveTo>
                    <a:pt x="7644" y="1"/>
                  </a:moveTo>
                  <a:lnTo>
                    <a:pt x="0" y="1780"/>
                  </a:lnTo>
                  <a:cubicBezTo>
                    <a:pt x="702" y="4988"/>
                    <a:pt x="1379" y="8096"/>
                    <a:pt x="1930" y="10953"/>
                  </a:cubicBezTo>
                  <a:cubicBezTo>
                    <a:pt x="2356" y="13084"/>
                    <a:pt x="2782" y="15540"/>
                    <a:pt x="3208" y="18196"/>
                  </a:cubicBezTo>
                  <a:lnTo>
                    <a:pt x="12005" y="16166"/>
                  </a:lnTo>
                  <a:cubicBezTo>
                    <a:pt x="11203" y="13585"/>
                    <a:pt x="10501" y="11204"/>
                    <a:pt x="9950" y="9099"/>
                  </a:cubicBezTo>
                  <a:cubicBezTo>
                    <a:pt x="9198" y="6292"/>
                    <a:pt x="8421" y="3209"/>
                    <a:pt x="76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75"/>
            <p:cNvSpPr/>
            <p:nvPr/>
          </p:nvSpPr>
          <p:spPr>
            <a:xfrm flipH="1">
              <a:off x="7297634" y="1911496"/>
              <a:ext cx="199850" cy="363168"/>
            </a:xfrm>
            <a:custGeom>
              <a:avLst/>
              <a:gdLst/>
              <a:ahLst/>
              <a:cxnLst/>
              <a:rect l="l" t="t" r="r" b="b"/>
              <a:pathLst>
                <a:path w="13310" h="24187" extrusionOk="0">
                  <a:moveTo>
                    <a:pt x="8572" y="1"/>
                  </a:moveTo>
                  <a:lnTo>
                    <a:pt x="4286" y="1003"/>
                  </a:lnTo>
                  <a:lnTo>
                    <a:pt x="1" y="1981"/>
                  </a:lnTo>
                  <a:cubicBezTo>
                    <a:pt x="1" y="1981"/>
                    <a:pt x="2657" y="12106"/>
                    <a:pt x="5590" y="24186"/>
                  </a:cubicBezTo>
                  <a:lnTo>
                    <a:pt x="13309" y="22382"/>
                  </a:lnTo>
                  <a:cubicBezTo>
                    <a:pt x="10627" y="10251"/>
                    <a:pt x="8572" y="1"/>
                    <a:pt x="85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75"/>
            <p:cNvSpPr/>
            <p:nvPr/>
          </p:nvSpPr>
          <p:spPr>
            <a:xfrm flipH="1">
              <a:off x="7264519" y="2342409"/>
              <a:ext cx="126456" cy="77913"/>
            </a:xfrm>
            <a:custGeom>
              <a:avLst/>
              <a:gdLst/>
              <a:ahLst/>
              <a:cxnLst/>
              <a:rect l="l" t="t" r="r" b="b"/>
              <a:pathLst>
                <a:path w="8422" h="5189" extrusionOk="0">
                  <a:moveTo>
                    <a:pt x="7645" y="1"/>
                  </a:moveTo>
                  <a:lnTo>
                    <a:pt x="1" y="1755"/>
                  </a:lnTo>
                  <a:cubicBezTo>
                    <a:pt x="276" y="2908"/>
                    <a:pt x="552" y="4036"/>
                    <a:pt x="803" y="5189"/>
                  </a:cubicBezTo>
                  <a:lnTo>
                    <a:pt x="8422" y="3434"/>
                  </a:lnTo>
                  <a:cubicBezTo>
                    <a:pt x="8146" y="2281"/>
                    <a:pt x="7895" y="1128"/>
                    <a:pt x="76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75"/>
            <p:cNvSpPr/>
            <p:nvPr/>
          </p:nvSpPr>
          <p:spPr>
            <a:xfrm flipH="1">
              <a:off x="7276187" y="2247568"/>
              <a:ext cx="137372" cy="121186"/>
            </a:xfrm>
            <a:custGeom>
              <a:avLst/>
              <a:gdLst/>
              <a:ahLst/>
              <a:cxnLst/>
              <a:rect l="l" t="t" r="r" b="b"/>
              <a:pathLst>
                <a:path w="9149" h="8071" extrusionOk="0">
                  <a:moveTo>
                    <a:pt x="7720" y="1"/>
                  </a:moveTo>
                  <a:lnTo>
                    <a:pt x="1" y="1805"/>
                  </a:lnTo>
                  <a:cubicBezTo>
                    <a:pt x="502" y="3860"/>
                    <a:pt x="1003" y="5966"/>
                    <a:pt x="1505" y="8071"/>
                  </a:cubicBezTo>
                  <a:lnTo>
                    <a:pt x="9149" y="6317"/>
                  </a:lnTo>
                  <a:cubicBezTo>
                    <a:pt x="8647" y="4186"/>
                    <a:pt x="8171" y="2081"/>
                    <a:pt x="77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75"/>
            <p:cNvSpPr/>
            <p:nvPr/>
          </p:nvSpPr>
          <p:spPr>
            <a:xfrm flipH="1">
              <a:off x="7134295" y="3821435"/>
              <a:ext cx="10556" cy="15060"/>
            </a:xfrm>
            <a:custGeom>
              <a:avLst/>
              <a:gdLst/>
              <a:ahLst/>
              <a:cxnLst/>
              <a:rect l="l" t="t" r="r" b="b"/>
              <a:pathLst>
                <a:path w="703" h="1003" extrusionOk="0">
                  <a:moveTo>
                    <a:pt x="702" y="1003"/>
                  </a:moveTo>
                  <a:cubicBezTo>
                    <a:pt x="452" y="677"/>
                    <a:pt x="226" y="351"/>
                    <a:pt x="1" y="0"/>
                  </a:cubicBezTo>
                  <a:lnTo>
                    <a:pt x="1" y="0"/>
                  </a:lnTo>
                  <a:cubicBezTo>
                    <a:pt x="226" y="351"/>
                    <a:pt x="452" y="677"/>
                    <a:pt x="702" y="1003"/>
                  </a:cubicBezTo>
                  <a:lnTo>
                    <a:pt x="702" y="1003"/>
                  </a:lnTo>
                  <a:close/>
                </a:path>
              </a:pathLst>
            </a:custGeom>
            <a:solidFill>
              <a:srgbClr val="30141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75"/>
            <p:cNvSpPr/>
            <p:nvPr/>
          </p:nvSpPr>
          <p:spPr>
            <a:xfrm flipH="1">
              <a:off x="7144837" y="3730363"/>
              <a:ext cx="31997" cy="91081"/>
            </a:xfrm>
            <a:custGeom>
              <a:avLst/>
              <a:gdLst/>
              <a:ahLst/>
              <a:cxnLst/>
              <a:rect l="l" t="t" r="r" b="b"/>
              <a:pathLst>
                <a:path w="2131" h="6066" extrusionOk="0">
                  <a:moveTo>
                    <a:pt x="2131" y="6065"/>
                  </a:moveTo>
                  <a:cubicBezTo>
                    <a:pt x="1604" y="5263"/>
                    <a:pt x="1153" y="4361"/>
                    <a:pt x="802" y="3308"/>
                  </a:cubicBezTo>
                  <a:lnTo>
                    <a:pt x="802" y="3308"/>
                  </a:lnTo>
                  <a:cubicBezTo>
                    <a:pt x="1153" y="4361"/>
                    <a:pt x="1604" y="5263"/>
                    <a:pt x="2131" y="6065"/>
                  </a:cubicBezTo>
                  <a:lnTo>
                    <a:pt x="2131" y="6065"/>
                  </a:lnTo>
                  <a:close/>
                  <a:moveTo>
                    <a:pt x="627" y="2682"/>
                  </a:moveTo>
                  <a:cubicBezTo>
                    <a:pt x="552" y="2456"/>
                    <a:pt x="502" y="2231"/>
                    <a:pt x="451" y="2005"/>
                  </a:cubicBezTo>
                  <a:cubicBezTo>
                    <a:pt x="301" y="1379"/>
                    <a:pt x="151" y="727"/>
                    <a:pt x="0" y="0"/>
                  </a:cubicBezTo>
                  <a:lnTo>
                    <a:pt x="0" y="0"/>
                  </a:lnTo>
                  <a:cubicBezTo>
                    <a:pt x="151" y="727"/>
                    <a:pt x="301" y="1379"/>
                    <a:pt x="451" y="2005"/>
                  </a:cubicBezTo>
                  <a:cubicBezTo>
                    <a:pt x="502" y="2231"/>
                    <a:pt x="552" y="2456"/>
                    <a:pt x="627" y="2682"/>
                  </a:cubicBezTo>
                  <a:lnTo>
                    <a:pt x="627" y="268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75"/>
            <p:cNvSpPr/>
            <p:nvPr/>
          </p:nvSpPr>
          <p:spPr>
            <a:xfrm flipH="1">
              <a:off x="7101562" y="3836481"/>
              <a:ext cx="32748" cy="29369"/>
            </a:xfrm>
            <a:custGeom>
              <a:avLst/>
              <a:gdLst/>
              <a:ahLst/>
              <a:cxnLst/>
              <a:rect l="l" t="t" r="r" b="b"/>
              <a:pathLst>
                <a:path w="2181" h="1956" extrusionOk="0">
                  <a:moveTo>
                    <a:pt x="2181" y="1956"/>
                  </a:moveTo>
                  <a:cubicBezTo>
                    <a:pt x="1379" y="1429"/>
                    <a:pt x="652" y="778"/>
                    <a:pt x="0" y="1"/>
                  </a:cubicBezTo>
                  <a:lnTo>
                    <a:pt x="0" y="1"/>
                  </a:lnTo>
                  <a:cubicBezTo>
                    <a:pt x="652" y="778"/>
                    <a:pt x="1379" y="1429"/>
                    <a:pt x="2181" y="1956"/>
                  </a:cubicBezTo>
                  <a:lnTo>
                    <a:pt x="2181" y="1956"/>
                  </a:lnTo>
                  <a:close/>
                </a:path>
              </a:pathLst>
            </a:custGeom>
            <a:solidFill>
              <a:srgbClr val="3065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75"/>
            <p:cNvSpPr/>
            <p:nvPr/>
          </p:nvSpPr>
          <p:spPr>
            <a:xfrm flipH="1">
              <a:off x="7164777" y="3770621"/>
              <a:ext cx="2658" cy="9429"/>
            </a:xfrm>
            <a:custGeom>
              <a:avLst/>
              <a:gdLst/>
              <a:ahLst/>
              <a:cxnLst/>
              <a:rect l="l" t="t" r="r" b="b"/>
              <a:pathLst>
                <a:path w="177" h="628" extrusionOk="0">
                  <a:moveTo>
                    <a:pt x="176" y="627"/>
                  </a:moveTo>
                  <a:cubicBezTo>
                    <a:pt x="126" y="427"/>
                    <a:pt x="51" y="226"/>
                    <a:pt x="1" y="1"/>
                  </a:cubicBezTo>
                  <a:lnTo>
                    <a:pt x="1" y="1"/>
                  </a:lnTo>
                  <a:cubicBezTo>
                    <a:pt x="51" y="226"/>
                    <a:pt x="126" y="427"/>
                    <a:pt x="176" y="627"/>
                  </a:cubicBezTo>
                  <a:lnTo>
                    <a:pt x="176" y="627"/>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75"/>
            <p:cNvSpPr/>
            <p:nvPr/>
          </p:nvSpPr>
          <p:spPr>
            <a:xfrm flipH="1">
              <a:off x="7091395" y="3865837"/>
              <a:ext cx="10180" cy="6411"/>
            </a:xfrm>
            <a:custGeom>
              <a:avLst/>
              <a:gdLst/>
              <a:ahLst/>
              <a:cxnLst/>
              <a:rect l="l" t="t" r="r" b="b"/>
              <a:pathLst>
                <a:path w="678" h="427" extrusionOk="0">
                  <a:moveTo>
                    <a:pt x="678" y="427"/>
                  </a:moveTo>
                  <a:cubicBezTo>
                    <a:pt x="452" y="301"/>
                    <a:pt x="226" y="151"/>
                    <a:pt x="1" y="1"/>
                  </a:cubicBezTo>
                  <a:lnTo>
                    <a:pt x="1" y="1"/>
                  </a:lnTo>
                  <a:cubicBezTo>
                    <a:pt x="226" y="151"/>
                    <a:pt x="452" y="301"/>
                    <a:pt x="678" y="427"/>
                  </a:cubicBezTo>
                  <a:close/>
                </a:path>
              </a:pathLst>
            </a:custGeom>
            <a:solidFill>
              <a:srgbClr val="271E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75"/>
            <p:cNvSpPr/>
            <p:nvPr/>
          </p:nvSpPr>
          <p:spPr>
            <a:xfrm flipH="1">
              <a:off x="7314939" y="2410146"/>
              <a:ext cx="63994" cy="104640"/>
            </a:xfrm>
            <a:custGeom>
              <a:avLst/>
              <a:gdLst/>
              <a:ahLst/>
              <a:cxnLst/>
              <a:rect l="l" t="t" r="r" b="b"/>
              <a:pathLst>
                <a:path w="4262" h="6969" extrusionOk="0">
                  <a:moveTo>
                    <a:pt x="2908" y="1"/>
                  </a:moveTo>
                  <a:lnTo>
                    <a:pt x="1" y="678"/>
                  </a:lnTo>
                  <a:cubicBezTo>
                    <a:pt x="502" y="2783"/>
                    <a:pt x="978" y="4913"/>
                    <a:pt x="1454" y="6968"/>
                  </a:cubicBezTo>
                  <a:lnTo>
                    <a:pt x="4261" y="6317"/>
                  </a:lnTo>
                  <a:cubicBezTo>
                    <a:pt x="3835" y="4211"/>
                    <a:pt x="3384" y="2106"/>
                    <a:pt x="290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75"/>
            <p:cNvSpPr/>
            <p:nvPr/>
          </p:nvSpPr>
          <p:spPr>
            <a:xfrm flipH="1">
              <a:off x="7254725" y="2752239"/>
              <a:ext cx="54204" cy="105390"/>
            </a:xfrm>
            <a:custGeom>
              <a:avLst/>
              <a:gdLst/>
              <a:ahLst/>
              <a:cxnLst/>
              <a:rect l="l" t="t" r="r" b="b"/>
              <a:pathLst>
                <a:path w="3610" h="7019" extrusionOk="0">
                  <a:moveTo>
                    <a:pt x="2607" y="1"/>
                  </a:moveTo>
                  <a:lnTo>
                    <a:pt x="0" y="602"/>
                  </a:lnTo>
                  <a:cubicBezTo>
                    <a:pt x="326" y="2632"/>
                    <a:pt x="652" y="4763"/>
                    <a:pt x="953" y="7018"/>
                  </a:cubicBezTo>
                  <a:lnTo>
                    <a:pt x="3609" y="6392"/>
                  </a:lnTo>
                  <a:cubicBezTo>
                    <a:pt x="3283" y="4262"/>
                    <a:pt x="2958" y="2131"/>
                    <a:pt x="26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75"/>
            <p:cNvSpPr/>
            <p:nvPr/>
          </p:nvSpPr>
          <p:spPr>
            <a:xfrm flipH="1">
              <a:off x="6871256" y="2848206"/>
              <a:ext cx="423378" cy="1042792"/>
            </a:xfrm>
            <a:custGeom>
              <a:avLst/>
              <a:gdLst/>
              <a:ahLst/>
              <a:cxnLst/>
              <a:rect l="l" t="t" r="r" b="b"/>
              <a:pathLst>
                <a:path w="28197" h="69450" extrusionOk="0">
                  <a:moveTo>
                    <a:pt x="2657" y="1"/>
                  </a:moveTo>
                  <a:lnTo>
                    <a:pt x="1" y="627"/>
                  </a:lnTo>
                  <a:cubicBezTo>
                    <a:pt x="527" y="4312"/>
                    <a:pt x="1053" y="8297"/>
                    <a:pt x="1554" y="12357"/>
                  </a:cubicBezTo>
                  <a:cubicBezTo>
                    <a:pt x="1680" y="13359"/>
                    <a:pt x="1805" y="14362"/>
                    <a:pt x="1930" y="15364"/>
                  </a:cubicBezTo>
                  <a:cubicBezTo>
                    <a:pt x="3058" y="24362"/>
                    <a:pt x="4161" y="33760"/>
                    <a:pt x="5239" y="41956"/>
                  </a:cubicBezTo>
                  <a:cubicBezTo>
                    <a:pt x="5539" y="44187"/>
                    <a:pt x="5840" y="46317"/>
                    <a:pt x="6116" y="48347"/>
                  </a:cubicBezTo>
                  <a:cubicBezTo>
                    <a:pt x="6392" y="50152"/>
                    <a:pt x="6642" y="51856"/>
                    <a:pt x="6893" y="53435"/>
                  </a:cubicBezTo>
                  <a:cubicBezTo>
                    <a:pt x="6943" y="53610"/>
                    <a:pt x="6968" y="53786"/>
                    <a:pt x="6993" y="53961"/>
                  </a:cubicBezTo>
                  <a:cubicBezTo>
                    <a:pt x="7269" y="55715"/>
                    <a:pt x="7570" y="57320"/>
                    <a:pt x="7845" y="58748"/>
                  </a:cubicBezTo>
                  <a:cubicBezTo>
                    <a:pt x="7996" y="59475"/>
                    <a:pt x="8146" y="60127"/>
                    <a:pt x="8296" y="60753"/>
                  </a:cubicBezTo>
                  <a:cubicBezTo>
                    <a:pt x="8347" y="60979"/>
                    <a:pt x="8397" y="61204"/>
                    <a:pt x="8472" y="61430"/>
                  </a:cubicBezTo>
                  <a:cubicBezTo>
                    <a:pt x="8522" y="61655"/>
                    <a:pt x="8597" y="61856"/>
                    <a:pt x="8647" y="62056"/>
                  </a:cubicBezTo>
                  <a:cubicBezTo>
                    <a:pt x="8998" y="63109"/>
                    <a:pt x="9449" y="64011"/>
                    <a:pt x="9976" y="64813"/>
                  </a:cubicBezTo>
                  <a:cubicBezTo>
                    <a:pt x="10201" y="65164"/>
                    <a:pt x="10427" y="65490"/>
                    <a:pt x="10677" y="65816"/>
                  </a:cubicBezTo>
                  <a:cubicBezTo>
                    <a:pt x="11329" y="66593"/>
                    <a:pt x="12056" y="67244"/>
                    <a:pt x="12858" y="67771"/>
                  </a:cubicBezTo>
                  <a:cubicBezTo>
                    <a:pt x="13083" y="67921"/>
                    <a:pt x="13309" y="68071"/>
                    <a:pt x="13535" y="68197"/>
                  </a:cubicBezTo>
                  <a:cubicBezTo>
                    <a:pt x="15088" y="69049"/>
                    <a:pt x="16818" y="69450"/>
                    <a:pt x="18547" y="69450"/>
                  </a:cubicBezTo>
                  <a:cubicBezTo>
                    <a:pt x="22457" y="69450"/>
                    <a:pt x="26367" y="67345"/>
                    <a:pt x="28196" y="63660"/>
                  </a:cubicBezTo>
                  <a:lnTo>
                    <a:pt x="28196" y="63660"/>
                  </a:lnTo>
                  <a:cubicBezTo>
                    <a:pt x="27394" y="63786"/>
                    <a:pt x="26617" y="63836"/>
                    <a:pt x="25815" y="63836"/>
                  </a:cubicBezTo>
                  <a:cubicBezTo>
                    <a:pt x="22306" y="63836"/>
                    <a:pt x="18823" y="62708"/>
                    <a:pt x="16166" y="60427"/>
                  </a:cubicBezTo>
                  <a:cubicBezTo>
                    <a:pt x="12056" y="56893"/>
                    <a:pt x="10176" y="51430"/>
                    <a:pt x="8923" y="46167"/>
                  </a:cubicBezTo>
                  <a:cubicBezTo>
                    <a:pt x="6492" y="35866"/>
                    <a:pt x="5715" y="25289"/>
                    <a:pt x="4562" y="14788"/>
                  </a:cubicBezTo>
                  <a:cubicBezTo>
                    <a:pt x="4011" y="9851"/>
                    <a:pt x="3359" y="4913"/>
                    <a:pt x="26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75"/>
            <p:cNvSpPr/>
            <p:nvPr/>
          </p:nvSpPr>
          <p:spPr>
            <a:xfrm flipH="1">
              <a:off x="7269788" y="2504987"/>
              <a:ext cx="87312" cy="256291"/>
            </a:xfrm>
            <a:custGeom>
              <a:avLst/>
              <a:gdLst/>
              <a:ahLst/>
              <a:cxnLst/>
              <a:rect l="l" t="t" r="r" b="b"/>
              <a:pathLst>
                <a:path w="5815" h="17069" extrusionOk="0">
                  <a:moveTo>
                    <a:pt x="2807" y="1"/>
                  </a:moveTo>
                  <a:lnTo>
                    <a:pt x="0" y="652"/>
                  </a:lnTo>
                  <a:cubicBezTo>
                    <a:pt x="702" y="3860"/>
                    <a:pt x="1379" y="6968"/>
                    <a:pt x="1930" y="9825"/>
                  </a:cubicBezTo>
                  <a:cubicBezTo>
                    <a:pt x="2356" y="11956"/>
                    <a:pt x="2782" y="14412"/>
                    <a:pt x="3208" y="17068"/>
                  </a:cubicBezTo>
                  <a:lnTo>
                    <a:pt x="5815" y="16467"/>
                  </a:lnTo>
                  <a:cubicBezTo>
                    <a:pt x="4912" y="10953"/>
                    <a:pt x="3910" y="5464"/>
                    <a:pt x="28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75"/>
            <p:cNvSpPr/>
            <p:nvPr/>
          </p:nvSpPr>
          <p:spPr>
            <a:xfrm flipH="1">
              <a:off x="7369135" y="1932579"/>
              <a:ext cx="128348" cy="342087"/>
            </a:xfrm>
            <a:custGeom>
              <a:avLst/>
              <a:gdLst/>
              <a:ahLst/>
              <a:cxnLst/>
              <a:rect l="l" t="t" r="r" b="b"/>
              <a:pathLst>
                <a:path w="8548" h="22783" extrusionOk="0">
                  <a:moveTo>
                    <a:pt x="2507" y="0"/>
                  </a:moveTo>
                  <a:lnTo>
                    <a:pt x="1" y="577"/>
                  </a:lnTo>
                  <a:cubicBezTo>
                    <a:pt x="1" y="577"/>
                    <a:pt x="2657" y="10702"/>
                    <a:pt x="5590" y="22782"/>
                  </a:cubicBezTo>
                  <a:lnTo>
                    <a:pt x="8547" y="22080"/>
                  </a:lnTo>
                  <a:cubicBezTo>
                    <a:pt x="6743" y="14687"/>
                    <a:pt x="4713" y="7318"/>
                    <a:pt x="25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75"/>
            <p:cNvSpPr/>
            <p:nvPr/>
          </p:nvSpPr>
          <p:spPr>
            <a:xfrm flipH="1">
              <a:off x="7335270" y="2358596"/>
              <a:ext cx="55706" cy="61727"/>
            </a:xfrm>
            <a:custGeom>
              <a:avLst/>
              <a:gdLst/>
              <a:ahLst/>
              <a:cxnLst/>
              <a:rect l="l" t="t" r="r" b="b"/>
              <a:pathLst>
                <a:path w="3710" h="4111" extrusionOk="0">
                  <a:moveTo>
                    <a:pt x="2958" y="0"/>
                  </a:moveTo>
                  <a:lnTo>
                    <a:pt x="1" y="677"/>
                  </a:lnTo>
                  <a:cubicBezTo>
                    <a:pt x="276" y="1830"/>
                    <a:pt x="552" y="2958"/>
                    <a:pt x="803" y="4111"/>
                  </a:cubicBezTo>
                  <a:lnTo>
                    <a:pt x="3710" y="3434"/>
                  </a:lnTo>
                  <a:cubicBezTo>
                    <a:pt x="3459" y="2281"/>
                    <a:pt x="3209" y="1153"/>
                    <a:pt x="29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75"/>
            <p:cNvSpPr/>
            <p:nvPr/>
          </p:nvSpPr>
          <p:spPr>
            <a:xfrm flipH="1">
              <a:off x="7346563" y="2264131"/>
              <a:ext cx="66997" cy="104625"/>
            </a:xfrm>
            <a:custGeom>
              <a:avLst/>
              <a:gdLst/>
              <a:ahLst/>
              <a:cxnLst/>
              <a:rect l="l" t="t" r="r" b="b"/>
              <a:pathLst>
                <a:path w="4462" h="6968" extrusionOk="0">
                  <a:moveTo>
                    <a:pt x="2958" y="0"/>
                  </a:moveTo>
                  <a:lnTo>
                    <a:pt x="1" y="702"/>
                  </a:lnTo>
                  <a:cubicBezTo>
                    <a:pt x="502" y="2757"/>
                    <a:pt x="1003" y="4863"/>
                    <a:pt x="1505" y="6968"/>
                  </a:cubicBezTo>
                  <a:lnTo>
                    <a:pt x="4462" y="6291"/>
                  </a:lnTo>
                  <a:cubicBezTo>
                    <a:pt x="3961" y="4186"/>
                    <a:pt x="3484" y="2106"/>
                    <a:pt x="29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75"/>
            <p:cNvSpPr/>
            <p:nvPr/>
          </p:nvSpPr>
          <p:spPr>
            <a:xfrm flipH="1">
              <a:off x="7349197" y="1812526"/>
              <a:ext cx="186291" cy="118919"/>
            </a:xfrm>
            <a:custGeom>
              <a:avLst/>
              <a:gdLst/>
              <a:ahLst/>
              <a:cxnLst/>
              <a:rect l="l" t="t" r="r" b="b"/>
              <a:pathLst>
                <a:path w="12407" h="7920" extrusionOk="0">
                  <a:moveTo>
                    <a:pt x="11178" y="0"/>
                  </a:moveTo>
                  <a:lnTo>
                    <a:pt x="0" y="2607"/>
                  </a:lnTo>
                  <a:lnTo>
                    <a:pt x="1228" y="7920"/>
                  </a:lnTo>
                  <a:lnTo>
                    <a:pt x="12406" y="5338"/>
                  </a:lnTo>
                  <a:lnTo>
                    <a:pt x="1117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75"/>
            <p:cNvSpPr/>
            <p:nvPr/>
          </p:nvSpPr>
          <p:spPr>
            <a:xfrm flipH="1">
              <a:off x="7307802" y="1877590"/>
              <a:ext cx="242748" cy="101456"/>
            </a:xfrm>
            <a:custGeom>
              <a:avLst/>
              <a:gdLst/>
              <a:ahLst/>
              <a:cxnLst/>
              <a:rect l="l" t="t" r="r" b="b"/>
              <a:pathLst>
                <a:path w="16167" h="6757" extrusionOk="0">
                  <a:moveTo>
                    <a:pt x="13939" y="1"/>
                  </a:moveTo>
                  <a:cubicBezTo>
                    <a:pt x="13789" y="1"/>
                    <a:pt x="13636" y="18"/>
                    <a:pt x="13485" y="53"/>
                  </a:cubicBezTo>
                  <a:lnTo>
                    <a:pt x="1780" y="2785"/>
                  </a:lnTo>
                  <a:cubicBezTo>
                    <a:pt x="678" y="3036"/>
                    <a:pt x="1" y="4113"/>
                    <a:pt x="252" y="5191"/>
                  </a:cubicBezTo>
                  <a:cubicBezTo>
                    <a:pt x="464" y="6127"/>
                    <a:pt x="1291" y="6756"/>
                    <a:pt x="2196" y="6756"/>
                  </a:cubicBezTo>
                  <a:cubicBezTo>
                    <a:pt x="2356" y="6756"/>
                    <a:pt x="2520" y="6736"/>
                    <a:pt x="2683" y="6695"/>
                  </a:cubicBezTo>
                  <a:lnTo>
                    <a:pt x="14387" y="3988"/>
                  </a:lnTo>
                  <a:cubicBezTo>
                    <a:pt x="15490" y="3737"/>
                    <a:pt x="16166" y="2660"/>
                    <a:pt x="15916" y="1557"/>
                  </a:cubicBezTo>
                  <a:cubicBezTo>
                    <a:pt x="15700" y="631"/>
                    <a:pt x="14856" y="1"/>
                    <a:pt x="139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75"/>
            <p:cNvSpPr/>
            <p:nvPr/>
          </p:nvSpPr>
          <p:spPr>
            <a:xfrm flipH="1">
              <a:off x="6927706" y="2776700"/>
              <a:ext cx="267192" cy="792552"/>
            </a:xfrm>
            <a:custGeom>
              <a:avLst/>
              <a:gdLst/>
              <a:ahLst/>
              <a:cxnLst/>
              <a:rect l="l" t="t" r="r" b="b"/>
              <a:pathLst>
                <a:path w="17795" h="52784" extrusionOk="0">
                  <a:moveTo>
                    <a:pt x="0" y="1"/>
                  </a:moveTo>
                  <a:lnTo>
                    <a:pt x="0" y="1"/>
                  </a:lnTo>
                  <a:cubicBezTo>
                    <a:pt x="1228" y="4462"/>
                    <a:pt x="2582" y="8923"/>
                    <a:pt x="3985" y="13334"/>
                  </a:cubicBezTo>
                  <a:cubicBezTo>
                    <a:pt x="4662" y="15565"/>
                    <a:pt x="5389" y="17770"/>
                    <a:pt x="6116" y="19976"/>
                  </a:cubicBezTo>
                  <a:lnTo>
                    <a:pt x="8296" y="26593"/>
                  </a:lnTo>
                  <a:lnTo>
                    <a:pt x="10552" y="33184"/>
                  </a:lnTo>
                  <a:cubicBezTo>
                    <a:pt x="11329" y="35365"/>
                    <a:pt x="12081" y="37570"/>
                    <a:pt x="12883" y="39751"/>
                  </a:cubicBezTo>
                  <a:cubicBezTo>
                    <a:pt x="14461" y="44111"/>
                    <a:pt x="16065" y="48472"/>
                    <a:pt x="17795" y="52783"/>
                  </a:cubicBezTo>
                  <a:cubicBezTo>
                    <a:pt x="16567" y="48297"/>
                    <a:pt x="15213" y="43861"/>
                    <a:pt x="13810" y="39425"/>
                  </a:cubicBezTo>
                  <a:cubicBezTo>
                    <a:pt x="13133" y="37219"/>
                    <a:pt x="12406" y="35014"/>
                    <a:pt x="11679" y="32783"/>
                  </a:cubicBezTo>
                  <a:lnTo>
                    <a:pt x="9499" y="26192"/>
                  </a:lnTo>
                  <a:lnTo>
                    <a:pt x="7218" y="19600"/>
                  </a:lnTo>
                  <a:cubicBezTo>
                    <a:pt x="6466" y="17420"/>
                    <a:pt x="5689" y="15214"/>
                    <a:pt x="4913" y="13034"/>
                  </a:cubicBezTo>
                  <a:cubicBezTo>
                    <a:pt x="3334" y="8673"/>
                    <a:pt x="1730" y="4312"/>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75"/>
            <p:cNvSpPr/>
            <p:nvPr/>
          </p:nvSpPr>
          <p:spPr>
            <a:xfrm flipH="1">
              <a:off x="7214079" y="2365744"/>
              <a:ext cx="85075" cy="337192"/>
            </a:xfrm>
            <a:custGeom>
              <a:avLst/>
              <a:gdLst/>
              <a:ahLst/>
              <a:cxnLst/>
              <a:rect l="l" t="t" r="r" b="b"/>
              <a:pathLst>
                <a:path w="5666" h="22457" extrusionOk="0">
                  <a:moveTo>
                    <a:pt x="1" y="0"/>
                  </a:moveTo>
                  <a:lnTo>
                    <a:pt x="1" y="0"/>
                  </a:lnTo>
                  <a:cubicBezTo>
                    <a:pt x="151" y="1930"/>
                    <a:pt x="427" y="3860"/>
                    <a:pt x="778" y="5765"/>
                  </a:cubicBezTo>
                  <a:cubicBezTo>
                    <a:pt x="953" y="6717"/>
                    <a:pt x="1154" y="7645"/>
                    <a:pt x="1354" y="8597"/>
                  </a:cubicBezTo>
                  <a:cubicBezTo>
                    <a:pt x="1555" y="9549"/>
                    <a:pt x="1780" y="10477"/>
                    <a:pt x="2006" y="11429"/>
                  </a:cubicBezTo>
                  <a:cubicBezTo>
                    <a:pt x="2256" y="12356"/>
                    <a:pt x="2507" y="13309"/>
                    <a:pt x="2758" y="14236"/>
                  </a:cubicBezTo>
                  <a:cubicBezTo>
                    <a:pt x="3033" y="15163"/>
                    <a:pt x="3309" y="16091"/>
                    <a:pt x="3610" y="16993"/>
                  </a:cubicBezTo>
                  <a:cubicBezTo>
                    <a:pt x="4211" y="18848"/>
                    <a:pt x="4863" y="20677"/>
                    <a:pt x="5665" y="22457"/>
                  </a:cubicBezTo>
                  <a:cubicBezTo>
                    <a:pt x="5364" y="20527"/>
                    <a:pt x="4963" y="18622"/>
                    <a:pt x="4562" y="16742"/>
                  </a:cubicBezTo>
                  <a:cubicBezTo>
                    <a:pt x="4362" y="15815"/>
                    <a:pt x="4111" y="14863"/>
                    <a:pt x="3911" y="13935"/>
                  </a:cubicBezTo>
                  <a:lnTo>
                    <a:pt x="3234" y="11128"/>
                  </a:lnTo>
                  <a:lnTo>
                    <a:pt x="2507" y="8321"/>
                  </a:lnTo>
                  <a:cubicBezTo>
                    <a:pt x="2231" y="7394"/>
                    <a:pt x="2006" y="6467"/>
                    <a:pt x="1730" y="5539"/>
                  </a:cubicBezTo>
                  <a:cubicBezTo>
                    <a:pt x="1204" y="3685"/>
                    <a:pt x="652" y="1830"/>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75"/>
            <p:cNvSpPr/>
            <p:nvPr/>
          </p:nvSpPr>
          <p:spPr>
            <a:xfrm flipH="1">
              <a:off x="5352413" y="2074825"/>
              <a:ext cx="1422116" cy="50075"/>
            </a:xfrm>
            <a:custGeom>
              <a:avLst/>
              <a:gdLst/>
              <a:ahLst/>
              <a:cxnLst/>
              <a:rect l="l" t="t" r="r" b="b"/>
              <a:pathLst>
                <a:path w="94713" h="3335" extrusionOk="0">
                  <a:moveTo>
                    <a:pt x="31354" y="1"/>
                  </a:moveTo>
                  <a:cubicBezTo>
                    <a:pt x="28873" y="1"/>
                    <a:pt x="26467" y="1028"/>
                    <a:pt x="24086" y="1329"/>
                  </a:cubicBezTo>
                  <a:cubicBezTo>
                    <a:pt x="23409" y="1404"/>
                    <a:pt x="22682" y="1429"/>
                    <a:pt x="21955" y="1429"/>
                  </a:cubicBezTo>
                  <a:cubicBezTo>
                    <a:pt x="17544" y="1429"/>
                    <a:pt x="12056" y="201"/>
                    <a:pt x="7244" y="201"/>
                  </a:cubicBezTo>
                  <a:cubicBezTo>
                    <a:pt x="4562" y="201"/>
                    <a:pt x="2081" y="577"/>
                    <a:pt x="126" y="1805"/>
                  </a:cubicBezTo>
                  <a:cubicBezTo>
                    <a:pt x="25" y="1856"/>
                    <a:pt x="0" y="1981"/>
                    <a:pt x="50" y="2081"/>
                  </a:cubicBezTo>
                  <a:cubicBezTo>
                    <a:pt x="101" y="2148"/>
                    <a:pt x="173" y="2181"/>
                    <a:pt x="245" y="2181"/>
                  </a:cubicBezTo>
                  <a:cubicBezTo>
                    <a:pt x="282" y="2181"/>
                    <a:pt x="318" y="2173"/>
                    <a:pt x="351" y="2156"/>
                  </a:cubicBezTo>
                  <a:cubicBezTo>
                    <a:pt x="2206" y="1003"/>
                    <a:pt x="4612" y="627"/>
                    <a:pt x="7244" y="627"/>
                  </a:cubicBezTo>
                  <a:cubicBezTo>
                    <a:pt x="11980" y="627"/>
                    <a:pt x="17494" y="1856"/>
                    <a:pt x="21955" y="1856"/>
                  </a:cubicBezTo>
                  <a:cubicBezTo>
                    <a:pt x="22707" y="1856"/>
                    <a:pt x="23434" y="1805"/>
                    <a:pt x="24136" y="1730"/>
                  </a:cubicBezTo>
                  <a:cubicBezTo>
                    <a:pt x="26562" y="1433"/>
                    <a:pt x="28916" y="426"/>
                    <a:pt x="31268" y="426"/>
                  </a:cubicBezTo>
                  <a:cubicBezTo>
                    <a:pt x="31297" y="426"/>
                    <a:pt x="31325" y="427"/>
                    <a:pt x="31354" y="427"/>
                  </a:cubicBezTo>
                  <a:cubicBezTo>
                    <a:pt x="31705" y="427"/>
                    <a:pt x="32081" y="452"/>
                    <a:pt x="32432" y="502"/>
                  </a:cubicBezTo>
                  <a:cubicBezTo>
                    <a:pt x="34261" y="753"/>
                    <a:pt x="35940" y="1780"/>
                    <a:pt x="37795" y="2432"/>
                  </a:cubicBezTo>
                  <a:cubicBezTo>
                    <a:pt x="40051" y="3209"/>
                    <a:pt x="42432" y="3334"/>
                    <a:pt x="44788" y="3334"/>
                  </a:cubicBezTo>
                  <a:cubicBezTo>
                    <a:pt x="45364" y="3334"/>
                    <a:pt x="45940" y="3309"/>
                    <a:pt x="46517" y="3309"/>
                  </a:cubicBezTo>
                  <a:cubicBezTo>
                    <a:pt x="62507" y="3084"/>
                    <a:pt x="78497" y="2858"/>
                    <a:pt x="94487" y="2632"/>
                  </a:cubicBezTo>
                  <a:cubicBezTo>
                    <a:pt x="94612" y="2632"/>
                    <a:pt x="94713" y="2532"/>
                    <a:pt x="94713" y="2432"/>
                  </a:cubicBezTo>
                  <a:cubicBezTo>
                    <a:pt x="94713" y="2307"/>
                    <a:pt x="94612" y="2206"/>
                    <a:pt x="94487" y="2206"/>
                  </a:cubicBezTo>
                  <a:cubicBezTo>
                    <a:pt x="78497" y="2432"/>
                    <a:pt x="62507" y="2658"/>
                    <a:pt x="46492" y="2883"/>
                  </a:cubicBezTo>
                  <a:cubicBezTo>
                    <a:pt x="45940" y="2908"/>
                    <a:pt x="45364" y="2908"/>
                    <a:pt x="44788" y="2908"/>
                  </a:cubicBezTo>
                  <a:cubicBezTo>
                    <a:pt x="42432" y="2908"/>
                    <a:pt x="40101" y="2783"/>
                    <a:pt x="37920" y="2031"/>
                  </a:cubicBezTo>
                  <a:cubicBezTo>
                    <a:pt x="36141" y="1429"/>
                    <a:pt x="34437" y="377"/>
                    <a:pt x="32507" y="76"/>
                  </a:cubicBezTo>
                  <a:cubicBezTo>
                    <a:pt x="32106" y="26"/>
                    <a:pt x="31730" y="1"/>
                    <a:pt x="313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75"/>
            <p:cNvSpPr/>
            <p:nvPr/>
          </p:nvSpPr>
          <p:spPr>
            <a:xfrm flipH="1">
              <a:off x="5362955" y="2190748"/>
              <a:ext cx="1425119" cy="46667"/>
            </a:xfrm>
            <a:custGeom>
              <a:avLst/>
              <a:gdLst/>
              <a:ahLst/>
              <a:cxnLst/>
              <a:rect l="l" t="t" r="r" b="b"/>
              <a:pathLst>
                <a:path w="94913" h="3108" extrusionOk="0">
                  <a:moveTo>
                    <a:pt x="13559" y="0"/>
                  </a:moveTo>
                  <a:cubicBezTo>
                    <a:pt x="9073" y="0"/>
                    <a:pt x="4562" y="577"/>
                    <a:pt x="201" y="1679"/>
                  </a:cubicBezTo>
                  <a:cubicBezTo>
                    <a:pt x="75" y="1730"/>
                    <a:pt x="0" y="1830"/>
                    <a:pt x="50" y="1955"/>
                  </a:cubicBezTo>
                  <a:cubicBezTo>
                    <a:pt x="72" y="2042"/>
                    <a:pt x="150" y="2110"/>
                    <a:pt x="253" y="2110"/>
                  </a:cubicBezTo>
                  <a:cubicBezTo>
                    <a:pt x="268" y="2110"/>
                    <a:pt x="284" y="2109"/>
                    <a:pt x="301" y="2105"/>
                  </a:cubicBezTo>
                  <a:cubicBezTo>
                    <a:pt x="4637" y="978"/>
                    <a:pt x="9098" y="426"/>
                    <a:pt x="13559" y="426"/>
                  </a:cubicBezTo>
                  <a:cubicBezTo>
                    <a:pt x="16441" y="426"/>
                    <a:pt x="19324" y="652"/>
                    <a:pt x="22181" y="1128"/>
                  </a:cubicBezTo>
                  <a:cubicBezTo>
                    <a:pt x="25815" y="1730"/>
                    <a:pt x="29474" y="2707"/>
                    <a:pt x="33183" y="2707"/>
                  </a:cubicBezTo>
                  <a:cubicBezTo>
                    <a:pt x="33509" y="2707"/>
                    <a:pt x="33860" y="2707"/>
                    <a:pt x="34211" y="2682"/>
                  </a:cubicBezTo>
                  <a:cubicBezTo>
                    <a:pt x="36943" y="2532"/>
                    <a:pt x="39624" y="1805"/>
                    <a:pt x="42306" y="1805"/>
                  </a:cubicBezTo>
                  <a:lnTo>
                    <a:pt x="42406" y="1805"/>
                  </a:lnTo>
                  <a:cubicBezTo>
                    <a:pt x="45840" y="1830"/>
                    <a:pt x="49274" y="3083"/>
                    <a:pt x="52782" y="3083"/>
                  </a:cubicBezTo>
                  <a:cubicBezTo>
                    <a:pt x="53183" y="3083"/>
                    <a:pt x="53609" y="3058"/>
                    <a:pt x="54035" y="3033"/>
                  </a:cubicBezTo>
                  <a:cubicBezTo>
                    <a:pt x="56692" y="2757"/>
                    <a:pt x="59173" y="1654"/>
                    <a:pt x="61755" y="1629"/>
                  </a:cubicBezTo>
                  <a:lnTo>
                    <a:pt x="61830" y="1629"/>
                  </a:lnTo>
                  <a:cubicBezTo>
                    <a:pt x="63910" y="1629"/>
                    <a:pt x="65965" y="2331"/>
                    <a:pt x="68096" y="2732"/>
                  </a:cubicBezTo>
                  <a:cubicBezTo>
                    <a:pt x="69625" y="3008"/>
                    <a:pt x="71379" y="3108"/>
                    <a:pt x="73284" y="3108"/>
                  </a:cubicBezTo>
                  <a:cubicBezTo>
                    <a:pt x="78798" y="3108"/>
                    <a:pt x="85464" y="2231"/>
                    <a:pt x="90752" y="2231"/>
                  </a:cubicBezTo>
                  <a:cubicBezTo>
                    <a:pt x="92181" y="2231"/>
                    <a:pt x="93509" y="2306"/>
                    <a:pt x="94662" y="2456"/>
                  </a:cubicBezTo>
                  <a:cubicBezTo>
                    <a:pt x="94676" y="2459"/>
                    <a:pt x="94688" y="2460"/>
                    <a:pt x="94701" y="2460"/>
                  </a:cubicBezTo>
                  <a:cubicBezTo>
                    <a:pt x="94808" y="2460"/>
                    <a:pt x="94890" y="2371"/>
                    <a:pt x="94913" y="2281"/>
                  </a:cubicBezTo>
                  <a:cubicBezTo>
                    <a:pt x="94913" y="2156"/>
                    <a:pt x="94838" y="2055"/>
                    <a:pt x="94737" y="2055"/>
                  </a:cubicBezTo>
                  <a:cubicBezTo>
                    <a:pt x="93534" y="1880"/>
                    <a:pt x="92181" y="1830"/>
                    <a:pt x="90752" y="1830"/>
                  </a:cubicBezTo>
                  <a:cubicBezTo>
                    <a:pt x="85414" y="1830"/>
                    <a:pt x="78772" y="2682"/>
                    <a:pt x="73284" y="2682"/>
                  </a:cubicBezTo>
                  <a:cubicBezTo>
                    <a:pt x="71404" y="2682"/>
                    <a:pt x="69650" y="2582"/>
                    <a:pt x="68171" y="2306"/>
                  </a:cubicBezTo>
                  <a:cubicBezTo>
                    <a:pt x="66091" y="1930"/>
                    <a:pt x="64010" y="1203"/>
                    <a:pt x="61830" y="1203"/>
                  </a:cubicBezTo>
                  <a:lnTo>
                    <a:pt x="61730" y="1203"/>
                  </a:lnTo>
                  <a:cubicBezTo>
                    <a:pt x="59048" y="1228"/>
                    <a:pt x="56567" y="2356"/>
                    <a:pt x="53985" y="2607"/>
                  </a:cubicBezTo>
                  <a:cubicBezTo>
                    <a:pt x="53584" y="2657"/>
                    <a:pt x="53183" y="2657"/>
                    <a:pt x="52782" y="2657"/>
                  </a:cubicBezTo>
                  <a:cubicBezTo>
                    <a:pt x="52749" y="2657"/>
                    <a:pt x="52716" y="2657"/>
                    <a:pt x="52683" y="2657"/>
                  </a:cubicBezTo>
                  <a:cubicBezTo>
                    <a:pt x="49307" y="2657"/>
                    <a:pt x="45906" y="1403"/>
                    <a:pt x="42406" y="1379"/>
                  </a:cubicBezTo>
                  <a:lnTo>
                    <a:pt x="42306" y="1379"/>
                  </a:lnTo>
                  <a:cubicBezTo>
                    <a:pt x="39549" y="1379"/>
                    <a:pt x="36867" y="2131"/>
                    <a:pt x="34186" y="2256"/>
                  </a:cubicBezTo>
                  <a:cubicBezTo>
                    <a:pt x="33835" y="2281"/>
                    <a:pt x="33509" y="2281"/>
                    <a:pt x="33183" y="2281"/>
                  </a:cubicBezTo>
                  <a:cubicBezTo>
                    <a:pt x="29524" y="2281"/>
                    <a:pt x="25915" y="1303"/>
                    <a:pt x="22256" y="702"/>
                  </a:cubicBezTo>
                  <a:cubicBezTo>
                    <a:pt x="19374" y="226"/>
                    <a:pt x="16466" y="0"/>
                    <a:pt x="135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75"/>
            <p:cNvSpPr/>
            <p:nvPr/>
          </p:nvSpPr>
          <p:spPr>
            <a:xfrm flipH="1">
              <a:off x="5333226" y="2313804"/>
              <a:ext cx="1479308" cy="56847"/>
            </a:xfrm>
            <a:custGeom>
              <a:avLst/>
              <a:gdLst/>
              <a:ahLst/>
              <a:cxnLst/>
              <a:rect l="l" t="t" r="r" b="b"/>
              <a:pathLst>
                <a:path w="98522" h="3786" extrusionOk="0">
                  <a:moveTo>
                    <a:pt x="27419" y="1"/>
                  </a:moveTo>
                  <a:cubicBezTo>
                    <a:pt x="25890" y="1"/>
                    <a:pt x="24361" y="126"/>
                    <a:pt x="22832" y="402"/>
                  </a:cubicBezTo>
                  <a:cubicBezTo>
                    <a:pt x="19524" y="1003"/>
                    <a:pt x="16241" y="2332"/>
                    <a:pt x="13058" y="2332"/>
                  </a:cubicBezTo>
                  <a:cubicBezTo>
                    <a:pt x="12256" y="2332"/>
                    <a:pt x="11454" y="2256"/>
                    <a:pt x="10677" y="2056"/>
                  </a:cubicBezTo>
                  <a:cubicBezTo>
                    <a:pt x="9223" y="1680"/>
                    <a:pt x="7820" y="928"/>
                    <a:pt x="6266" y="627"/>
                  </a:cubicBezTo>
                  <a:cubicBezTo>
                    <a:pt x="5815" y="527"/>
                    <a:pt x="5338" y="477"/>
                    <a:pt x="4862" y="477"/>
                  </a:cubicBezTo>
                  <a:cubicBezTo>
                    <a:pt x="3158" y="477"/>
                    <a:pt x="1454" y="1053"/>
                    <a:pt x="100" y="2131"/>
                  </a:cubicBezTo>
                  <a:cubicBezTo>
                    <a:pt x="25" y="2181"/>
                    <a:pt x="0" y="2332"/>
                    <a:pt x="75" y="2407"/>
                  </a:cubicBezTo>
                  <a:cubicBezTo>
                    <a:pt x="119" y="2465"/>
                    <a:pt x="181" y="2490"/>
                    <a:pt x="244" y="2490"/>
                  </a:cubicBezTo>
                  <a:cubicBezTo>
                    <a:pt x="289" y="2490"/>
                    <a:pt x="334" y="2478"/>
                    <a:pt x="376" y="2457"/>
                  </a:cubicBezTo>
                  <a:cubicBezTo>
                    <a:pt x="1629" y="1454"/>
                    <a:pt x="3258" y="903"/>
                    <a:pt x="4862" y="903"/>
                  </a:cubicBezTo>
                  <a:cubicBezTo>
                    <a:pt x="5313" y="903"/>
                    <a:pt x="5764" y="953"/>
                    <a:pt x="6191" y="1028"/>
                  </a:cubicBezTo>
                  <a:cubicBezTo>
                    <a:pt x="7669" y="1329"/>
                    <a:pt x="9048" y="2081"/>
                    <a:pt x="10577" y="2457"/>
                  </a:cubicBezTo>
                  <a:cubicBezTo>
                    <a:pt x="11404" y="2657"/>
                    <a:pt x="12231" y="2758"/>
                    <a:pt x="13058" y="2758"/>
                  </a:cubicBezTo>
                  <a:cubicBezTo>
                    <a:pt x="16366" y="2733"/>
                    <a:pt x="19649" y="1379"/>
                    <a:pt x="22907" y="803"/>
                  </a:cubicBezTo>
                  <a:cubicBezTo>
                    <a:pt x="24411" y="527"/>
                    <a:pt x="25915" y="427"/>
                    <a:pt x="27419" y="427"/>
                  </a:cubicBezTo>
                  <a:cubicBezTo>
                    <a:pt x="31103" y="427"/>
                    <a:pt x="34837" y="1078"/>
                    <a:pt x="38547" y="1630"/>
                  </a:cubicBezTo>
                  <a:cubicBezTo>
                    <a:pt x="48221" y="3033"/>
                    <a:pt x="60677" y="3785"/>
                    <a:pt x="72782" y="3785"/>
                  </a:cubicBezTo>
                  <a:cubicBezTo>
                    <a:pt x="81980" y="3785"/>
                    <a:pt x="90953" y="3359"/>
                    <a:pt x="98321" y="2457"/>
                  </a:cubicBezTo>
                  <a:cubicBezTo>
                    <a:pt x="98447" y="2432"/>
                    <a:pt x="98522" y="2332"/>
                    <a:pt x="98522" y="2231"/>
                  </a:cubicBezTo>
                  <a:cubicBezTo>
                    <a:pt x="98497" y="2106"/>
                    <a:pt x="98397" y="2031"/>
                    <a:pt x="98271" y="2031"/>
                  </a:cubicBezTo>
                  <a:cubicBezTo>
                    <a:pt x="90928" y="2933"/>
                    <a:pt x="81955" y="3359"/>
                    <a:pt x="72782" y="3359"/>
                  </a:cubicBezTo>
                  <a:cubicBezTo>
                    <a:pt x="60702" y="3359"/>
                    <a:pt x="48246" y="2632"/>
                    <a:pt x="38597" y="1204"/>
                  </a:cubicBezTo>
                  <a:cubicBezTo>
                    <a:pt x="34913" y="652"/>
                    <a:pt x="31153" y="1"/>
                    <a:pt x="274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75"/>
            <p:cNvSpPr/>
            <p:nvPr/>
          </p:nvSpPr>
          <p:spPr>
            <a:xfrm flipH="1">
              <a:off x="5321560" y="2445148"/>
              <a:ext cx="1498137" cy="49685"/>
            </a:xfrm>
            <a:custGeom>
              <a:avLst/>
              <a:gdLst/>
              <a:ahLst/>
              <a:cxnLst/>
              <a:rect l="l" t="t" r="r" b="b"/>
              <a:pathLst>
                <a:path w="99776" h="3309" extrusionOk="0">
                  <a:moveTo>
                    <a:pt x="11830" y="1"/>
                  </a:moveTo>
                  <a:cubicBezTo>
                    <a:pt x="7845" y="1"/>
                    <a:pt x="3835" y="828"/>
                    <a:pt x="151" y="2407"/>
                  </a:cubicBezTo>
                  <a:cubicBezTo>
                    <a:pt x="51" y="2457"/>
                    <a:pt x="1" y="2582"/>
                    <a:pt x="51" y="2682"/>
                  </a:cubicBezTo>
                  <a:cubicBezTo>
                    <a:pt x="88" y="2756"/>
                    <a:pt x="151" y="2802"/>
                    <a:pt x="232" y="2802"/>
                  </a:cubicBezTo>
                  <a:cubicBezTo>
                    <a:pt x="261" y="2802"/>
                    <a:pt x="293" y="2796"/>
                    <a:pt x="327" y="2783"/>
                  </a:cubicBezTo>
                  <a:cubicBezTo>
                    <a:pt x="3936" y="1229"/>
                    <a:pt x="7896" y="427"/>
                    <a:pt x="11830" y="427"/>
                  </a:cubicBezTo>
                  <a:cubicBezTo>
                    <a:pt x="12557" y="427"/>
                    <a:pt x="13284" y="452"/>
                    <a:pt x="13986" y="502"/>
                  </a:cubicBezTo>
                  <a:cubicBezTo>
                    <a:pt x="19049" y="878"/>
                    <a:pt x="24036" y="2582"/>
                    <a:pt x="29174" y="2607"/>
                  </a:cubicBezTo>
                  <a:cubicBezTo>
                    <a:pt x="29525" y="2607"/>
                    <a:pt x="29876" y="2582"/>
                    <a:pt x="30227" y="2582"/>
                  </a:cubicBezTo>
                  <a:cubicBezTo>
                    <a:pt x="33836" y="2407"/>
                    <a:pt x="37294" y="1279"/>
                    <a:pt x="40828" y="878"/>
                  </a:cubicBezTo>
                  <a:cubicBezTo>
                    <a:pt x="41981" y="753"/>
                    <a:pt x="43134" y="702"/>
                    <a:pt x="44312" y="702"/>
                  </a:cubicBezTo>
                  <a:cubicBezTo>
                    <a:pt x="47244" y="702"/>
                    <a:pt x="50202" y="1053"/>
                    <a:pt x="53134" y="1404"/>
                  </a:cubicBezTo>
                  <a:cubicBezTo>
                    <a:pt x="57996" y="1981"/>
                    <a:pt x="62858" y="2557"/>
                    <a:pt x="67721" y="3134"/>
                  </a:cubicBezTo>
                  <a:cubicBezTo>
                    <a:pt x="68873" y="3259"/>
                    <a:pt x="70753" y="3309"/>
                    <a:pt x="73009" y="3309"/>
                  </a:cubicBezTo>
                  <a:cubicBezTo>
                    <a:pt x="82658" y="3309"/>
                    <a:pt x="99575" y="2331"/>
                    <a:pt x="99575" y="2331"/>
                  </a:cubicBezTo>
                  <a:cubicBezTo>
                    <a:pt x="99701" y="2331"/>
                    <a:pt x="99776" y="2231"/>
                    <a:pt x="99776" y="2106"/>
                  </a:cubicBezTo>
                  <a:cubicBezTo>
                    <a:pt x="99776" y="2006"/>
                    <a:pt x="99676" y="1905"/>
                    <a:pt x="99550" y="1905"/>
                  </a:cubicBezTo>
                  <a:cubicBezTo>
                    <a:pt x="99550" y="1905"/>
                    <a:pt x="99300" y="1930"/>
                    <a:pt x="98823" y="1956"/>
                  </a:cubicBezTo>
                  <a:cubicBezTo>
                    <a:pt x="95440" y="2156"/>
                    <a:pt x="81430" y="2908"/>
                    <a:pt x="73009" y="2908"/>
                  </a:cubicBezTo>
                  <a:cubicBezTo>
                    <a:pt x="70753" y="2908"/>
                    <a:pt x="68898" y="2833"/>
                    <a:pt x="67771" y="2707"/>
                  </a:cubicBezTo>
                  <a:cubicBezTo>
                    <a:pt x="62908" y="2131"/>
                    <a:pt x="58046" y="1555"/>
                    <a:pt x="53184" y="978"/>
                  </a:cubicBezTo>
                  <a:cubicBezTo>
                    <a:pt x="50252" y="627"/>
                    <a:pt x="47269" y="276"/>
                    <a:pt x="44312" y="276"/>
                  </a:cubicBezTo>
                  <a:cubicBezTo>
                    <a:pt x="43134" y="276"/>
                    <a:pt x="41956" y="326"/>
                    <a:pt x="40778" y="477"/>
                  </a:cubicBezTo>
                  <a:cubicBezTo>
                    <a:pt x="37194" y="878"/>
                    <a:pt x="33735" y="1981"/>
                    <a:pt x="30202" y="2156"/>
                  </a:cubicBezTo>
                  <a:cubicBezTo>
                    <a:pt x="29851" y="2181"/>
                    <a:pt x="29525" y="2181"/>
                    <a:pt x="29174" y="2181"/>
                  </a:cubicBezTo>
                  <a:cubicBezTo>
                    <a:pt x="24136" y="2181"/>
                    <a:pt x="19149" y="477"/>
                    <a:pt x="14036" y="76"/>
                  </a:cubicBezTo>
                  <a:cubicBezTo>
                    <a:pt x="13309" y="26"/>
                    <a:pt x="12557" y="1"/>
                    <a:pt x="118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75"/>
            <p:cNvSpPr/>
            <p:nvPr/>
          </p:nvSpPr>
          <p:spPr>
            <a:xfrm flipH="1">
              <a:off x="5346021" y="2594181"/>
              <a:ext cx="1498512" cy="40661"/>
            </a:xfrm>
            <a:custGeom>
              <a:avLst/>
              <a:gdLst/>
              <a:ahLst/>
              <a:cxnLst/>
              <a:rect l="l" t="t" r="r" b="b"/>
              <a:pathLst>
                <a:path w="99801" h="2708" extrusionOk="0">
                  <a:moveTo>
                    <a:pt x="16442" y="1"/>
                  </a:moveTo>
                  <a:cubicBezTo>
                    <a:pt x="11028" y="1"/>
                    <a:pt x="5590" y="527"/>
                    <a:pt x="201" y="1053"/>
                  </a:cubicBezTo>
                  <a:cubicBezTo>
                    <a:pt x="76" y="1078"/>
                    <a:pt x="1" y="1178"/>
                    <a:pt x="1" y="1304"/>
                  </a:cubicBezTo>
                  <a:cubicBezTo>
                    <a:pt x="23" y="1393"/>
                    <a:pt x="106" y="1483"/>
                    <a:pt x="195" y="1483"/>
                  </a:cubicBezTo>
                  <a:cubicBezTo>
                    <a:pt x="205" y="1483"/>
                    <a:pt x="216" y="1482"/>
                    <a:pt x="226" y="1479"/>
                  </a:cubicBezTo>
                  <a:cubicBezTo>
                    <a:pt x="5615" y="953"/>
                    <a:pt x="11053" y="427"/>
                    <a:pt x="16442" y="427"/>
                  </a:cubicBezTo>
                  <a:cubicBezTo>
                    <a:pt x="19675" y="427"/>
                    <a:pt x="22908" y="602"/>
                    <a:pt x="26116" y="1103"/>
                  </a:cubicBezTo>
                  <a:cubicBezTo>
                    <a:pt x="29023" y="1554"/>
                    <a:pt x="31906" y="2256"/>
                    <a:pt x="34863" y="2457"/>
                  </a:cubicBezTo>
                  <a:cubicBezTo>
                    <a:pt x="35590" y="2532"/>
                    <a:pt x="36292" y="2532"/>
                    <a:pt x="37018" y="2532"/>
                  </a:cubicBezTo>
                  <a:cubicBezTo>
                    <a:pt x="40201" y="2532"/>
                    <a:pt x="43384" y="2106"/>
                    <a:pt x="46567" y="1880"/>
                  </a:cubicBezTo>
                  <a:cubicBezTo>
                    <a:pt x="49149" y="1680"/>
                    <a:pt x="51755" y="1630"/>
                    <a:pt x="54362" y="1630"/>
                  </a:cubicBezTo>
                  <a:cubicBezTo>
                    <a:pt x="56317" y="1630"/>
                    <a:pt x="58297" y="1655"/>
                    <a:pt x="60252" y="1680"/>
                  </a:cubicBezTo>
                  <a:cubicBezTo>
                    <a:pt x="67921" y="1805"/>
                    <a:pt x="91906" y="2582"/>
                    <a:pt x="99575" y="2707"/>
                  </a:cubicBezTo>
                  <a:cubicBezTo>
                    <a:pt x="99700" y="2707"/>
                    <a:pt x="99801" y="2632"/>
                    <a:pt x="99801" y="2507"/>
                  </a:cubicBezTo>
                  <a:cubicBezTo>
                    <a:pt x="99801" y="2381"/>
                    <a:pt x="99700" y="2306"/>
                    <a:pt x="99600" y="2281"/>
                  </a:cubicBezTo>
                  <a:cubicBezTo>
                    <a:pt x="91931" y="2156"/>
                    <a:pt x="67946" y="1404"/>
                    <a:pt x="60252" y="1279"/>
                  </a:cubicBezTo>
                  <a:cubicBezTo>
                    <a:pt x="58297" y="1229"/>
                    <a:pt x="56342" y="1204"/>
                    <a:pt x="54362" y="1204"/>
                  </a:cubicBezTo>
                  <a:cubicBezTo>
                    <a:pt x="51755" y="1204"/>
                    <a:pt x="49149" y="1254"/>
                    <a:pt x="46542" y="1454"/>
                  </a:cubicBezTo>
                  <a:cubicBezTo>
                    <a:pt x="43334" y="1680"/>
                    <a:pt x="40176" y="2131"/>
                    <a:pt x="37018" y="2131"/>
                  </a:cubicBezTo>
                  <a:cubicBezTo>
                    <a:pt x="36292" y="2131"/>
                    <a:pt x="35590" y="2106"/>
                    <a:pt x="34888" y="2056"/>
                  </a:cubicBezTo>
                  <a:cubicBezTo>
                    <a:pt x="31981" y="1855"/>
                    <a:pt x="29099" y="1153"/>
                    <a:pt x="26191" y="702"/>
                  </a:cubicBezTo>
                  <a:cubicBezTo>
                    <a:pt x="22958" y="201"/>
                    <a:pt x="19700" y="1"/>
                    <a:pt x="164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75"/>
            <p:cNvSpPr/>
            <p:nvPr/>
          </p:nvSpPr>
          <p:spPr>
            <a:xfrm flipH="1">
              <a:off x="5354296" y="2724024"/>
              <a:ext cx="1514323" cy="35390"/>
            </a:xfrm>
            <a:custGeom>
              <a:avLst/>
              <a:gdLst/>
              <a:ahLst/>
              <a:cxnLst/>
              <a:rect l="l" t="t" r="r" b="b"/>
              <a:pathLst>
                <a:path w="100854" h="2357" extrusionOk="0">
                  <a:moveTo>
                    <a:pt x="6793" y="0"/>
                  </a:moveTo>
                  <a:cubicBezTo>
                    <a:pt x="4437" y="0"/>
                    <a:pt x="2181" y="426"/>
                    <a:pt x="126" y="1730"/>
                  </a:cubicBezTo>
                  <a:cubicBezTo>
                    <a:pt x="26" y="1780"/>
                    <a:pt x="1" y="1930"/>
                    <a:pt x="51" y="2005"/>
                  </a:cubicBezTo>
                  <a:cubicBezTo>
                    <a:pt x="101" y="2072"/>
                    <a:pt x="173" y="2105"/>
                    <a:pt x="246" y="2105"/>
                  </a:cubicBezTo>
                  <a:cubicBezTo>
                    <a:pt x="282" y="2105"/>
                    <a:pt x="318" y="2097"/>
                    <a:pt x="352" y="2080"/>
                  </a:cubicBezTo>
                  <a:cubicBezTo>
                    <a:pt x="2306" y="827"/>
                    <a:pt x="4487" y="426"/>
                    <a:pt x="6793" y="426"/>
                  </a:cubicBezTo>
                  <a:cubicBezTo>
                    <a:pt x="10878" y="426"/>
                    <a:pt x="15339" y="1730"/>
                    <a:pt x="19600" y="1905"/>
                  </a:cubicBezTo>
                  <a:lnTo>
                    <a:pt x="20502" y="1905"/>
                  </a:lnTo>
                  <a:cubicBezTo>
                    <a:pt x="23008" y="1905"/>
                    <a:pt x="25490" y="1554"/>
                    <a:pt x="27946" y="1454"/>
                  </a:cubicBezTo>
                  <a:cubicBezTo>
                    <a:pt x="28522" y="1429"/>
                    <a:pt x="29074" y="1429"/>
                    <a:pt x="29650" y="1429"/>
                  </a:cubicBezTo>
                  <a:cubicBezTo>
                    <a:pt x="32808" y="1429"/>
                    <a:pt x="35966" y="1755"/>
                    <a:pt x="39149" y="2005"/>
                  </a:cubicBezTo>
                  <a:cubicBezTo>
                    <a:pt x="42457" y="2256"/>
                    <a:pt x="46868" y="2356"/>
                    <a:pt x="51831" y="2356"/>
                  </a:cubicBezTo>
                  <a:cubicBezTo>
                    <a:pt x="67871" y="2356"/>
                    <a:pt x="89901" y="1278"/>
                    <a:pt x="100628" y="852"/>
                  </a:cubicBezTo>
                  <a:cubicBezTo>
                    <a:pt x="100753" y="827"/>
                    <a:pt x="100853" y="752"/>
                    <a:pt x="100828" y="627"/>
                  </a:cubicBezTo>
                  <a:cubicBezTo>
                    <a:pt x="100828" y="501"/>
                    <a:pt x="100728" y="426"/>
                    <a:pt x="100628" y="426"/>
                  </a:cubicBezTo>
                  <a:cubicBezTo>
                    <a:pt x="89876" y="852"/>
                    <a:pt x="67871" y="1955"/>
                    <a:pt x="51831" y="1955"/>
                  </a:cubicBezTo>
                  <a:cubicBezTo>
                    <a:pt x="46868" y="1955"/>
                    <a:pt x="42482" y="1830"/>
                    <a:pt x="39174" y="1579"/>
                  </a:cubicBezTo>
                  <a:cubicBezTo>
                    <a:pt x="36016" y="1329"/>
                    <a:pt x="32833" y="1003"/>
                    <a:pt x="29650" y="1003"/>
                  </a:cubicBezTo>
                  <a:cubicBezTo>
                    <a:pt x="29074" y="1003"/>
                    <a:pt x="28497" y="1003"/>
                    <a:pt x="27946" y="1028"/>
                  </a:cubicBezTo>
                  <a:cubicBezTo>
                    <a:pt x="25439" y="1153"/>
                    <a:pt x="22958" y="1504"/>
                    <a:pt x="20502" y="1504"/>
                  </a:cubicBezTo>
                  <a:cubicBezTo>
                    <a:pt x="20201" y="1504"/>
                    <a:pt x="19901" y="1479"/>
                    <a:pt x="19600" y="1479"/>
                  </a:cubicBezTo>
                  <a:cubicBezTo>
                    <a:pt x="15439" y="1329"/>
                    <a:pt x="10953" y="0"/>
                    <a:pt x="67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75"/>
            <p:cNvSpPr/>
            <p:nvPr/>
          </p:nvSpPr>
          <p:spPr>
            <a:xfrm flipH="1">
              <a:off x="5384026" y="2875685"/>
              <a:ext cx="1497011" cy="47808"/>
            </a:xfrm>
            <a:custGeom>
              <a:avLst/>
              <a:gdLst/>
              <a:ahLst/>
              <a:cxnLst/>
              <a:rect l="l" t="t" r="r" b="b"/>
              <a:pathLst>
                <a:path w="99701" h="3184" extrusionOk="0">
                  <a:moveTo>
                    <a:pt x="11379" y="0"/>
                  </a:moveTo>
                  <a:cubicBezTo>
                    <a:pt x="7519" y="0"/>
                    <a:pt x="3735" y="502"/>
                    <a:pt x="151" y="2131"/>
                  </a:cubicBezTo>
                  <a:cubicBezTo>
                    <a:pt x="51" y="2181"/>
                    <a:pt x="1" y="2306"/>
                    <a:pt x="51" y="2407"/>
                  </a:cubicBezTo>
                  <a:cubicBezTo>
                    <a:pt x="90" y="2504"/>
                    <a:pt x="174" y="2541"/>
                    <a:pt x="256" y="2541"/>
                  </a:cubicBezTo>
                  <a:cubicBezTo>
                    <a:pt x="280" y="2541"/>
                    <a:pt x="304" y="2537"/>
                    <a:pt x="326" y="2532"/>
                  </a:cubicBezTo>
                  <a:cubicBezTo>
                    <a:pt x="3835" y="928"/>
                    <a:pt x="7545" y="427"/>
                    <a:pt x="11379" y="427"/>
                  </a:cubicBezTo>
                  <a:cubicBezTo>
                    <a:pt x="17419" y="427"/>
                    <a:pt x="23735" y="1655"/>
                    <a:pt x="29926" y="1655"/>
                  </a:cubicBezTo>
                  <a:cubicBezTo>
                    <a:pt x="30527" y="1655"/>
                    <a:pt x="31154" y="1630"/>
                    <a:pt x="31755" y="1605"/>
                  </a:cubicBezTo>
                  <a:cubicBezTo>
                    <a:pt x="36091" y="1429"/>
                    <a:pt x="40427" y="477"/>
                    <a:pt x="44713" y="477"/>
                  </a:cubicBezTo>
                  <a:cubicBezTo>
                    <a:pt x="45715" y="477"/>
                    <a:pt x="46718" y="527"/>
                    <a:pt x="47720" y="652"/>
                  </a:cubicBezTo>
                  <a:cubicBezTo>
                    <a:pt x="51028" y="1078"/>
                    <a:pt x="54236" y="2281"/>
                    <a:pt x="57570" y="2858"/>
                  </a:cubicBezTo>
                  <a:cubicBezTo>
                    <a:pt x="59074" y="3083"/>
                    <a:pt x="61705" y="3183"/>
                    <a:pt x="64988" y="3183"/>
                  </a:cubicBezTo>
                  <a:cubicBezTo>
                    <a:pt x="70577" y="3183"/>
                    <a:pt x="77971" y="2908"/>
                    <a:pt x="84588" y="2457"/>
                  </a:cubicBezTo>
                  <a:cubicBezTo>
                    <a:pt x="91229" y="2031"/>
                    <a:pt x="97044" y="1454"/>
                    <a:pt x="99525" y="903"/>
                  </a:cubicBezTo>
                  <a:cubicBezTo>
                    <a:pt x="99625" y="878"/>
                    <a:pt x="99700" y="777"/>
                    <a:pt x="99675" y="652"/>
                  </a:cubicBezTo>
                  <a:cubicBezTo>
                    <a:pt x="99654" y="565"/>
                    <a:pt x="99575" y="497"/>
                    <a:pt x="99473" y="497"/>
                  </a:cubicBezTo>
                  <a:cubicBezTo>
                    <a:pt x="99457" y="497"/>
                    <a:pt x="99441" y="498"/>
                    <a:pt x="99425" y="502"/>
                  </a:cubicBezTo>
                  <a:cubicBezTo>
                    <a:pt x="97019" y="1028"/>
                    <a:pt x="91179" y="1605"/>
                    <a:pt x="84562" y="2056"/>
                  </a:cubicBezTo>
                  <a:cubicBezTo>
                    <a:pt x="77946" y="2482"/>
                    <a:pt x="70552" y="2782"/>
                    <a:pt x="64988" y="2782"/>
                  </a:cubicBezTo>
                  <a:cubicBezTo>
                    <a:pt x="61730" y="2782"/>
                    <a:pt x="59074" y="2682"/>
                    <a:pt x="57645" y="2432"/>
                  </a:cubicBezTo>
                  <a:cubicBezTo>
                    <a:pt x="54362" y="1880"/>
                    <a:pt x="51154" y="677"/>
                    <a:pt x="47770" y="251"/>
                  </a:cubicBezTo>
                  <a:cubicBezTo>
                    <a:pt x="46743" y="126"/>
                    <a:pt x="45740" y="76"/>
                    <a:pt x="44713" y="76"/>
                  </a:cubicBezTo>
                  <a:cubicBezTo>
                    <a:pt x="40352" y="76"/>
                    <a:pt x="36041" y="1003"/>
                    <a:pt x="31730" y="1204"/>
                  </a:cubicBezTo>
                  <a:cubicBezTo>
                    <a:pt x="31129" y="1229"/>
                    <a:pt x="30527" y="1229"/>
                    <a:pt x="29926" y="1229"/>
                  </a:cubicBezTo>
                  <a:cubicBezTo>
                    <a:pt x="23810" y="1229"/>
                    <a:pt x="17469" y="0"/>
                    <a:pt x="113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75"/>
            <p:cNvSpPr/>
            <p:nvPr/>
          </p:nvSpPr>
          <p:spPr>
            <a:xfrm flipH="1">
              <a:off x="5451752" y="3023593"/>
              <a:ext cx="1311485" cy="24099"/>
            </a:xfrm>
            <a:custGeom>
              <a:avLst/>
              <a:gdLst/>
              <a:ahLst/>
              <a:cxnLst/>
              <a:rect l="l" t="t" r="r" b="b"/>
              <a:pathLst>
                <a:path w="87345" h="1605" extrusionOk="0">
                  <a:moveTo>
                    <a:pt x="12782" y="0"/>
                  </a:moveTo>
                  <a:cubicBezTo>
                    <a:pt x="8572" y="0"/>
                    <a:pt x="4361" y="226"/>
                    <a:pt x="201" y="1003"/>
                  </a:cubicBezTo>
                  <a:cubicBezTo>
                    <a:pt x="75" y="1028"/>
                    <a:pt x="0" y="1128"/>
                    <a:pt x="25" y="1253"/>
                  </a:cubicBezTo>
                  <a:cubicBezTo>
                    <a:pt x="47" y="1340"/>
                    <a:pt x="126" y="1409"/>
                    <a:pt x="228" y="1409"/>
                  </a:cubicBezTo>
                  <a:cubicBezTo>
                    <a:pt x="243" y="1409"/>
                    <a:pt x="259" y="1407"/>
                    <a:pt x="276" y="1404"/>
                  </a:cubicBezTo>
                  <a:cubicBezTo>
                    <a:pt x="4386" y="652"/>
                    <a:pt x="8597" y="426"/>
                    <a:pt x="12782" y="426"/>
                  </a:cubicBezTo>
                  <a:cubicBezTo>
                    <a:pt x="14837" y="426"/>
                    <a:pt x="16868" y="476"/>
                    <a:pt x="18923" y="526"/>
                  </a:cubicBezTo>
                  <a:cubicBezTo>
                    <a:pt x="29424" y="877"/>
                    <a:pt x="49574" y="1604"/>
                    <a:pt x="66392" y="1604"/>
                  </a:cubicBezTo>
                  <a:cubicBezTo>
                    <a:pt x="74612" y="1604"/>
                    <a:pt x="82006" y="1429"/>
                    <a:pt x="87144" y="953"/>
                  </a:cubicBezTo>
                  <a:cubicBezTo>
                    <a:pt x="87244" y="927"/>
                    <a:pt x="87344" y="827"/>
                    <a:pt x="87319" y="727"/>
                  </a:cubicBezTo>
                  <a:cubicBezTo>
                    <a:pt x="87319" y="602"/>
                    <a:pt x="87219" y="526"/>
                    <a:pt x="87093" y="526"/>
                  </a:cubicBezTo>
                  <a:cubicBezTo>
                    <a:pt x="82006" y="1028"/>
                    <a:pt x="74587" y="1203"/>
                    <a:pt x="66392" y="1203"/>
                  </a:cubicBezTo>
                  <a:cubicBezTo>
                    <a:pt x="49574" y="1203"/>
                    <a:pt x="29424" y="451"/>
                    <a:pt x="18923" y="125"/>
                  </a:cubicBezTo>
                  <a:cubicBezTo>
                    <a:pt x="16893" y="50"/>
                    <a:pt x="14837" y="0"/>
                    <a:pt x="127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75"/>
            <p:cNvSpPr/>
            <p:nvPr/>
          </p:nvSpPr>
          <p:spPr>
            <a:xfrm flipH="1">
              <a:off x="5558244" y="3165839"/>
              <a:ext cx="1047311" cy="46682"/>
            </a:xfrm>
            <a:custGeom>
              <a:avLst/>
              <a:gdLst/>
              <a:ahLst/>
              <a:cxnLst/>
              <a:rect l="l" t="t" r="r" b="b"/>
              <a:pathLst>
                <a:path w="69751" h="3109" extrusionOk="0">
                  <a:moveTo>
                    <a:pt x="6818" y="1"/>
                  </a:moveTo>
                  <a:cubicBezTo>
                    <a:pt x="4537" y="1"/>
                    <a:pt x="2281" y="377"/>
                    <a:pt x="151" y="1354"/>
                  </a:cubicBezTo>
                  <a:cubicBezTo>
                    <a:pt x="51" y="1404"/>
                    <a:pt x="1" y="1530"/>
                    <a:pt x="51" y="1630"/>
                  </a:cubicBezTo>
                  <a:cubicBezTo>
                    <a:pt x="87" y="1703"/>
                    <a:pt x="164" y="1750"/>
                    <a:pt x="242" y="1750"/>
                  </a:cubicBezTo>
                  <a:cubicBezTo>
                    <a:pt x="271" y="1750"/>
                    <a:pt x="300" y="1744"/>
                    <a:pt x="326" y="1730"/>
                  </a:cubicBezTo>
                  <a:cubicBezTo>
                    <a:pt x="2407" y="778"/>
                    <a:pt x="4562" y="427"/>
                    <a:pt x="6818" y="427"/>
                  </a:cubicBezTo>
                  <a:cubicBezTo>
                    <a:pt x="11905" y="427"/>
                    <a:pt x="17344" y="2257"/>
                    <a:pt x="22632" y="2833"/>
                  </a:cubicBezTo>
                  <a:cubicBezTo>
                    <a:pt x="24387" y="3033"/>
                    <a:pt x="26642" y="3109"/>
                    <a:pt x="29224" y="3109"/>
                  </a:cubicBezTo>
                  <a:cubicBezTo>
                    <a:pt x="41379" y="3109"/>
                    <a:pt x="60778" y="1354"/>
                    <a:pt x="69274" y="1354"/>
                  </a:cubicBezTo>
                  <a:lnTo>
                    <a:pt x="69550" y="1354"/>
                  </a:lnTo>
                  <a:cubicBezTo>
                    <a:pt x="69675" y="1354"/>
                    <a:pt x="69750" y="1279"/>
                    <a:pt x="69750" y="1154"/>
                  </a:cubicBezTo>
                  <a:cubicBezTo>
                    <a:pt x="69750" y="1028"/>
                    <a:pt x="69675" y="953"/>
                    <a:pt x="69550" y="953"/>
                  </a:cubicBezTo>
                  <a:lnTo>
                    <a:pt x="69274" y="953"/>
                  </a:lnTo>
                  <a:cubicBezTo>
                    <a:pt x="60753" y="953"/>
                    <a:pt x="41354" y="2708"/>
                    <a:pt x="29224" y="2708"/>
                  </a:cubicBezTo>
                  <a:cubicBezTo>
                    <a:pt x="26667" y="2708"/>
                    <a:pt x="24412" y="2607"/>
                    <a:pt x="22682" y="2432"/>
                  </a:cubicBezTo>
                  <a:cubicBezTo>
                    <a:pt x="17444" y="1856"/>
                    <a:pt x="12006" y="26"/>
                    <a:pt x="68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75"/>
            <p:cNvSpPr/>
            <p:nvPr/>
          </p:nvSpPr>
          <p:spPr>
            <a:xfrm flipH="1">
              <a:off x="5553700" y="3320518"/>
              <a:ext cx="625840" cy="26652"/>
            </a:xfrm>
            <a:custGeom>
              <a:avLst/>
              <a:gdLst/>
              <a:ahLst/>
              <a:cxnLst/>
              <a:rect l="l" t="t" r="r" b="b"/>
              <a:pathLst>
                <a:path w="41681" h="1775" extrusionOk="0">
                  <a:moveTo>
                    <a:pt x="12507" y="1"/>
                  </a:moveTo>
                  <a:cubicBezTo>
                    <a:pt x="7545" y="1"/>
                    <a:pt x="3108" y="301"/>
                    <a:pt x="176" y="1379"/>
                  </a:cubicBezTo>
                  <a:cubicBezTo>
                    <a:pt x="76" y="1404"/>
                    <a:pt x="1" y="1530"/>
                    <a:pt x="51" y="1630"/>
                  </a:cubicBezTo>
                  <a:cubicBezTo>
                    <a:pt x="88" y="1723"/>
                    <a:pt x="153" y="1774"/>
                    <a:pt x="235" y="1774"/>
                  </a:cubicBezTo>
                  <a:cubicBezTo>
                    <a:pt x="263" y="1774"/>
                    <a:pt x="294" y="1768"/>
                    <a:pt x="326" y="1755"/>
                  </a:cubicBezTo>
                  <a:cubicBezTo>
                    <a:pt x="3159" y="728"/>
                    <a:pt x="7570" y="427"/>
                    <a:pt x="12507" y="427"/>
                  </a:cubicBezTo>
                  <a:cubicBezTo>
                    <a:pt x="19750" y="427"/>
                    <a:pt x="28171" y="1078"/>
                    <a:pt x="34688" y="1078"/>
                  </a:cubicBezTo>
                  <a:cubicBezTo>
                    <a:pt x="37344" y="1078"/>
                    <a:pt x="39675" y="978"/>
                    <a:pt x="41505" y="652"/>
                  </a:cubicBezTo>
                  <a:cubicBezTo>
                    <a:pt x="41605" y="652"/>
                    <a:pt x="41680" y="527"/>
                    <a:pt x="41680" y="427"/>
                  </a:cubicBezTo>
                  <a:cubicBezTo>
                    <a:pt x="41658" y="318"/>
                    <a:pt x="41560" y="247"/>
                    <a:pt x="41469" y="247"/>
                  </a:cubicBezTo>
                  <a:cubicBezTo>
                    <a:pt x="41456" y="247"/>
                    <a:pt x="41442" y="248"/>
                    <a:pt x="41429" y="251"/>
                  </a:cubicBezTo>
                  <a:cubicBezTo>
                    <a:pt x="39650" y="552"/>
                    <a:pt x="37319" y="677"/>
                    <a:pt x="34688" y="677"/>
                  </a:cubicBezTo>
                  <a:cubicBezTo>
                    <a:pt x="28196" y="677"/>
                    <a:pt x="19775" y="1"/>
                    <a:pt x="12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75"/>
            <p:cNvSpPr/>
            <p:nvPr/>
          </p:nvSpPr>
          <p:spPr>
            <a:xfrm flipH="1">
              <a:off x="4677231" y="1718136"/>
              <a:ext cx="1018332" cy="1806259"/>
            </a:xfrm>
            <a:custGeom>
              <a:avLst/>
              <a:gdLst/>
              <a:ahLst/>
              <a:cxnLst/>
              <a:rect l="l" t="t" r="r" b="b"/>
              <a:pathLst>
                <a:path w="67821" h="120297" extrusionOk="0">
                  <a:moveTo>
                    <a:pt x="56178" y="0"/>
                  </a:moveTo>
                  <a:cubicBezTo>
                    <a:pt x="52211" y="0"/>
                    <a:pt x="48443" y="2340"/>
                    <a:pt x="45539" y="5033"/>
                  </a:cubicBezTo>
                  <a:cubicBezTo>
                    <a:pt x="45264" y="5284"/>
                    <a:pt x="45013" y="5534"/>
                    <a:pt x="44763" y="5785"/>
                  </a:cubicBezTo>
                  <a:cubicBezTo>
                    <a:pt x="44437" y="9619"/>
                    <a:pt x="44336" y="13479"/>
                    <a:pt x="44487" y="17339"/>
                  </a:cubicBezTo>
                  <a:cubicBezTo>
                    <a:pt x="43961" y="14005"/>
                    <a:pt x="43560" y="10672"/>
                    <a:pt x="43259" y="7339"/>
                  </a:cubicBezTo>
                  <a:cubicBezTo>
                    <a:pt x="42908" y="7715"/>
                    <a:pt x="42557" y="8116"/>
                    <a:pt x="42231" y="8492"/>
                  </a:cubicBezTo>
                  <a:cubicBezTo>
                    <a:pt x="42031" y="12301"/>
                    <a:pt x="41905" y="16136"/>
                    <a:pt x="41880" y="19945"/>
                  </a:cubicBezTo>
                  <a:cubicBezTo>
                    <a:pt x="40953" y="17188"/>
                    <a:pt x="40276" y="14356"/>
                    <a:pt x="39825" y="11474"/>
                  </a:cubicBezTo>
                  <a:cubicBezTo>
                    <a:pt x="36041" y="16587"/>
                    <a:pt x="33008" y="22276"/>
                    <a:pt x="29700" y="27715"/>
                  </a:cubicBezTo>
                  <a:cubicBezTo>
                    <a:pt x="27369" y="31524"/>
                    <a:pt x="24863" y="35284"/>
                    <a:pt x="22432" y="39043"/>
                  </a:cubicBezTo>
                  <a:cubicBezTo>
                    <a:pt x="21254" y="45033"/>
                    <a:pt x="20627" y="51123"/>
                    <a:pt x="20577" y="57239"/>
                  </a:cubicBezTo>
                  <a:cubicBezTo>
                    <a:pt x="19875" y="52878"/>
                    <a:pt x="19424" y="48467"/>
                    <a:pt x="19274" y="44081"/>
                  </a:cubicBezTo>
                  <a:cubicBezTo>
                    <a:pt x="18973" y="44557"/>
                    <a:pt x="18697" y="45033"/>
                    <a:pt x="18396" y="45534"/>
                  </a:cubicBezTo>
                  <a:cubicBezTo>
                    <a:pt x="18021" y="50923"/>
                    <a:pt x="17745" y="56311"/>
                    <a:pt x="17620" y="61725"/>
                  </a:cubicBezTo>
                  <a:cubicBezTo>
                    <a:pt x="16592" y="58091"/>
                    <a:pt x="15915" y="54357"/>
                    <a:pt x="15564" y="50647"/>
                  </a:cubicBezTo>
                  <a:cubicBezTo>
                    <a:pt x="14111" y="53454"/>
                    <a:pt x="11579" y="63254"/>
                    <a:pt x="11153" y="66387"/>
                  </a:cubicBezTo>
                  <a:cubicBezTo>
                    <a:pt x="9224" y="80672"/>
                    <a:pt x="7745" y="81274"/>
                    <a:pt x="8823" y="92502"/>
                  </a:cubicBezTo>
                  <a:cubicBezTo>
                    <a:pt x="7469" y="87640"/>
                    <a:pt x="6141" y="82778"/>
                    <a:pt x="4787" y="77941"/>
                  </a:cubicBezTo>
                  <a:lnTo>
                    <a:pt x="4787" y="77941"/>
                  </a:lnTo>
                  <a:cubicBezTo>
                    <a:pt x="4236" y="87815"/>
                    <a:pt x="4537" y="98392"/>
                    <a:pt x="10101" y="106988"/>
                  </a:cubicBezTo>
                  <a:cubicBezTo>
                    <a:pt x="5464" y="101274"/>
                    <a:pt x="2632" y="94231"/>
                    <a:pt x="2156" y="87114"/>
                  </a:cubicBezTo>
                  <a:lnTo>
                    <a:pt x="2156" y="87114"/>
                  </a:lnTo>
                  <a:cubicBezTo>
                    <a:pt x="0" y="94808"/>
                    <a:pt x="1930" y="103605"/>
                    <a:pt x="7168" y="110046"/>
                  </a:cubicBezTo>
                  <a:cubicBezTo>
                    <a:pt x="8672" y="111926"/>
                    <a:pt x="10401" y="113605"/>
                    <a:pt x="11880" y="115460"/>
                  </a:cubicBezTo>
                  <a:cubicBezTo>
                    <a:pt x="12983" y="116863"/>
                    <a:pt x="15640" y="120297"/>
                    <a:pt x="15640" y="120297"/>
                  </a:cubicBezTo>
                  <a:cubicBezTo>
                    <a:pt x="15640" y="120297"/>
                    <a:pt x="23685" y="116262"/>
                    <a:pt x="25940" y="114332"/>
                  </a:cubicBezTo>
                  <a:cubicBezTo>
                    <a:pt x="32682" y="108542"/>
                    <a:pt x="37795" y="100998"/>
                    <a:pt x="40602" y="92652"/>
                  </a:cubicBezTo>
                  <a:lnTo>
                    <a:pt x="40602" y="92652"/>
                  </a:lnTo>
                  <a:cubicBezTo>
                    <a:pt x="37444" y="96111"/>
                    <a:pt x="33785" y="99144"/>
                    <a:pt x="29750" y="101650"/>
                  </a:cubicBezTo>
                  <a:cubicBezTo>
                    <a:pt x="35063" y="95861"/>
                    <a:pt x="39098" y="88968"/>
                    <a:pt x="41580" y="81550"/>
                  </a:cubicBezTo>
                  <a:lnTo>
                    <a:pt x="41580" y="81550"/>
                  </a:lnTo>
                  <a:cubicBezTo>
                    <a:pt x="38622" y="84958"/>
                    <a:pt x="35690" y="88392"/>
                    <a:pt x="32732" y="91800"/>
                  </a:cubicBezTo>
                  <a:cubicBezTo>
                    <a:pt x="36367" y="79946"/>
                    <a:pt x="41254" y="68517"/>
                    <a:pt x="47294" y="57715"/>
                  </a:cubicBezTo>
                  <a:cubicBezTo>
                    <a:pt x="47996" y="56487"/>
                    <a:pt x="48697" y="55259"/>
                    <a:pt x="49399" y="54031"/>
                  </a:cubicBezTo>
                  <a:lnTo>
                    <a:pt x="49399" y="54031"/>
                  </a:lnTo>
                  <a:cubicBezTo>
                    <a:pt x="45765" y="56111"/>
                    <a:pt x="41905" y="57941"/>
                    <a:pt x="38096" y="59745"/>
                  </a:cubicBezTo>
                  <a:cubicBezTo>
                    <a:pt x="43133" y="56161"/>
                    <a:pt x="47996" y="52402"/>
                    <a:pt x="52733" y="48467"/>
                  </a:cubicBezTo>
                  <a:cubicBezTo>
                    <a:pt x="53159" y="47765"/>
                    <a:pt x="53560" y="47063"/>
                    <a:pt x="53986" y="46387"/>
                  </a:cubicBezTo>
                  <a:lnTo>
                    <a:pt x="53986" y="46387"/>
                  </a:lnTo>
                  <a:cubicBezTo>
                    <a:pt x="50301" y="48367"/>
                    <a:pt x="46492" y="50171"/>
                    <a:pt x="42582" y="51800"/>
                  </a:cubicBezTo>
                  <a:cubicBezTo>
                    <a:pt x="47845" y="47890"/>
                    <a:pt x="52958" y="43805"/>
                    <a:pt x="57946" y="39569"/>
                  </a:cubicBezTo>
                  <a:cubicBezTo>
                    <a:pt x="61154" y="33805"/>
                    <a:pt x="64036" y="27890"/>
                    <a:pt x="65890" y="21574"/>
                  </a:cubicBezTo>
                  <a:cubicBezTo>
                    <a:pt x="67068" y="17614"/>
                    <a:pt x="67820" y="13379"/>
                    <a:pt x="66818" y="9269"/>
                  </a:cubicBezTo>
                  <a:cubicBezTo>
                    <a:pt x="65815" y="5183"/>
                    <a:pt x="62708" y="1274"/>
                    <a:pt x="58472" y="271"/>
                  </a:cubicBezTo>
                  <a:cubicBezTo>
                    <a:pt x="57703" y="86"/>
                    <a:pt x="56937" y="0"/>
                    <a:pt x="5617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75"/>
            <p:cNvSpPr/>
            <p:nvPr/>
          </p:nvSpPr>
          <p:spPr>
            <a:xfrm flipH="1">
              <a:off x="4837538" y="1784672"/>
              <a:ext cx="709744" cy="1697581"/>
            </a:xfrm>
            <a:custGeom>
              <a:avLst/>
              <a:gdLst/>
              <a:ahLst/>
              <a:cxnLst/>
              <a:rect l="l" t="t" r="r" b="b"/>
              <a:pathLst>
                <a:path w="47269" h="113059" extrusionOk="0">
                  <a:moveTo>
                    <a:pt x="47269" y="0"/>
                  </a:moveTo>
                  <a:lnTo>
                    <a:pt x="47269" y="0"/>
                  </a:lnTo>
                  <a:cubicBezTo>
                    <a:pt x="43860" y="5088"/>
                    <a:pt x="40777" y="10402"/>
                    <a:pt x="38045" y="15890"/>
                  </a:cubicBezTo>
                  <a:cubicBezTo>
                    <a:pt x="38446" y="14712"/>
                    <a:pt x="38847" y="13534"/>
                    <a:pt x="39223" y="12381"/>
                  </a:cubicBezTo>
                  <a:lnTo>
                    <a:pt x="39223" y="12381"/>
                  </a:lnTo>
                  <a:cubicBezTo>
                    <a:pt x="32782" y="19925"/>
                    <a:pt x="27619" y="28547"/>
                    <a:pt x="24060" y="37820"/>
                  </a:cubicBezTo>
                  <a:cubicBezTo>
                    <a:pt x="23935" y="33334"/>
                    <a:pt x="24938" y="28848"/>
                    <a:pt x="26893" y="24838"/>
                  </a:cubicBezTo>
                  <a:lnTo>
                    <a:pt x="26893" y="24838"/>
                  </a:lnTo>
                  <a:cubicBezTo>
                    <a:pt x="17745" y="37595"/>
                    <a:pt x="12807" y="53109"/>
                    <a:pt x="11429" y="68748"/>
                  </a:cubicBezTo>
                  <a:cubicBezTo>
                    <a:pt x="11704" y="64888"/>
                    <a:pt x="11153" y="60953"/>
                    <a:pt x="9825" y="57319"/>
                  </a:cubicBezTo>
                  <a:cubicBezTo>
                    <a:pt x="9023" y="64462"/>
                    <a:pt x="8221" y="71580"/>
                    <a:pt x="7419" y="78698"/>
                  </a:cubicBezTo>
                  <a:cubicBezTo>
                    <a:pt x="7569" y="74236"/>
                    <a:pt x="6917" y="69750"/>
                    <a:pt x="5489" y="65515"/>
                  </a:cubicBezTo>
                  <a:cubicBezTo>
                    <a:pt x="4812" y="73760"/>
                    <a:pt x="4537" y="82056"/>
                    <a:pt x="4637" y="90352"/>
                  </a:cubicBezTo>
                  <a:cubicBezTo>
                    <a:pt x="3258" y="85665"/>
                    <a:pt x="2381" y="80803"/>
                    <a:pt x="2055" y="75916"/>
                  </a:cubicBezTo>
                  <a:lnTo>
                    <a:pt x="2055" y="75916"/>
                  </a:lnTo>
                  <a:cubicBezTo>
                    <a:pt x="0" y="85690"/>
                    <a:pt x="1028" y="96091"/>
                    <a:pt x="4938" y="105314"/>
                  </a:cubicBezTo>
                  <a:cubicBezTo>
                    <a:pt x="3509" y="103685"/>
                    <a:pt x="2206" y="101956"/>
                    <a:pt x="1078" y="100126"/>
                  </a:cubicBezTo>
                  <a:lnTo>
                    <a:pt x="1078" y="100126"/>
                  </a:lnTo>
                  <a:cubicBezTo>
                    <a:pt x="1830" y="103635"/>
                    <a:pt x="3233" y="107019"/>
                    <a:pt x="5238" y="110001"/>
                  </a:cubicBezTo>
                  <a:lnTo>
                    <a:pt x="6191" y="113059"/>
                  </a:lnTo>
                  <a:cubicBezTo>
                    <a:pt x="8095" y="111755"/>
                    <a:pt x="9825" y="110252"/>
                    <a:pt x="11404" y="108572"/>
                  </a:cubicBezTo>
                  <a:lnTo>
                    <a:pt x="11404" y="108572"/>
                  </a:lnTo>
                  <a:cubicBezTo>
                    <a:pt x="11253" y="108648"/>
                    <a:pt x="11103" y="108748"/>
                    <a:pt x="10953" y="108823"/>
                  </a:cubicBezTo>
                  <a:cubicBezTo>
                    <a:pt x="11153" y="108698"/>
                    <a:pt x="11354" y="108547"/>
                    <a:pt x="11554" y="108397"/>
                  </a:cubicBezTo>
                  <a:cubicBezTo>
                    <a:pt x="12607" y="107269"/>
                    <a:pt x="13609" y="106041"/>
                    <a:pt x="14486" y="104763"/>
                  </a:cubicBezTo>
                  <a:cubicBezTo>
                    <a:pt x="14812" y="103986"/>
                    <a:pt x="15088" y="103209"/>
                    <a:pt x="15364" y="102407"/>
                  </a:cubicBezTo>
                  <a:lnTo>
                    <a:pt x="15364" y="102407"/>
                  </a:lnTo>
                  <a:cubicBezTo>
                    <a:pt x="15063" y="102733"/>
                    <a:pt x="14712" y="103009"/>
                    <a:pt x="14336" y="103259"/>
                  </a:cubicBezTo>
                  <a:cubicBezTo>
                    <a:pt x="13910" y="103685"/>
                    <a:pt x="13434" y="104086"/>
                    <a:pt x="12983" y="104512"/>
                  </a:cubicBezTo>
                  <a:cubicBezTo>
                    <a:pt x="12481" y="104913"/>
                    <a:pt x="11980" y="105314"/>
                    <a:pt x="11479" y="105690"/>
                  </a:cubicBezTo>
                  <a:cubicBezTo>
                    <a:pt x="10978" y="106066"/>
                    <a:pt x="10451" y="106442"/>
                    <a:pt x="9900" y="106768"/>
                  </a:cubicBezTo>
                  <a:cubicBezTo>
                    <a:pt x="10376" y="106342"/>
                    <a:pt x="10877" y="105941"/>
                    <a:pt x="11354" y="105515"/>
                  </a:cubicBezTo>
                  <a:cubicBezTo>
                    <a:pt x="11830" y="105114"/>
                    <a:pt x="12331" y="104713"/>
                    <a:pt x="12782" y="104287"/>
                  </a:cubicBezTo>
                  <a:lnTo>
                    <a:pt x="13484" y="103710"/>
                  </a:lnTo>
                  <a:lnTo>
                    <a:pt x="13484" y="103710"/>
                  </a:lnTo>
                  <a:cubicBezTo>
                    <a:pt x="13058" y="103886"/>
                    <a:pt x="12607" y="104011"/>
                    <a:pt x="12156" y="104061"/>
                  </a:cubicBezTo>
                  <a:cubicBezTo>
                    <a:pt x="13183" y="102908"/>
                    <a:pt x="14110" y="101655"/>
                    <a:pt x="14988" y="100352"/>
                  </a:cubicBezTo>
                  <a:lnTo>
                    <a:pt x="14988" y="100352"/>
                  </a:lnTo>
                  <a:cubicBezTo>
                    <a:pt x="13910" y="101054"/>
                    <a:pt x="12807" y="101730"/>
                    <a:pt x="11730" y="102407"/>
                  </a:cubicBezTo>
                  <a:cubicBezTo>
                    <a:pt x="12481" y="101379"/>
                    <a:pt x="13208" y="100352"/>
                    <a:pt x="13885" y="99274"/>
                  </a:cubicBezTo>
                  <a:lnTo>
                    <a:pt x="13885" y="99274"/>
                  </a:lnTo>
                  <a:cubicBezTo>
                    <a:pt x="13459" y="99525"/>
                    <a:pt x="13058" y="99800"/>
                    <a:pt x="12632" y="100051"/>
                  </a:cubicBezTo>
                  <a:cubicBezTo>
                    <a:pt x="13133" y="98948"/>
                    <a:pt x="13584" y="97846"/>
                    <a:pt x="14060" y="96743"/>
                  </a:cubicBezTo>
                  <a:lnTo>
                    <a:pt x="14060" y="96743"/>
                  </a:lnTo>
                  <a:cubicBezTo>
                    <a:pt x="13409" y="97319"/>
                    <a:pt x="12782" y="97871"/>
                    <a:pt x="12131" y="98422"/>
                  </a:cubicBezTo>
                  <a:cubicBezTo>
                    <a:pt x="12807" y="97745"/>
                    <a:pt x="13509" y="97069"/>
                    <a:pt x="14211" y="96392"/>
                  </a:cubicBezTo>
                  <a:cubicBezTo>
                    <a:pt x="14687" y="95239"/>
                    <a:pt x="15163" y="94086"/>
                    <a:pt x="15614" y="92933"/>
                  </a:cubicBezTo>
                  <a:lnTo>
                    <a:pt x="15614" y="92933"/>
                  </a:lnTo>
                  <a:cubicBezTo>
                    <a:pt x="14511" y="93886"/>
                    <a:pt x="13459" y="94913"/>
                    <a:pt x="12481" y="96016"/>
                  </a:cubicBezTo>
                  <a:cubicBezTo>
                    <a:pt x="14010" y="93635"/>
                    <a:pt x="15364" y="91154"/>
                    <a:pt x="16567" y="88572"/>
                  </a:cubicBezTo>
                  <a:lnTo>
                    <a:pt x="16567" y="88572"/>
                  </a:lnTo>
                  <a:cubicBezTo>
                    <a:pt x="16441" y="88698"/>
                    <a:pt x="16341" y="88823"/>
                    <a:pt x="16216" y="88948"/>
                  </a:cubicBezTo>
                  <a:cubicBezTo>
                    <a:pt x="15840" y="89324"/>
                    <a:pt x="15464" y="89700"/>
                    <a:pt x="15088" y="90051"/>
                  </a:cubicBezTo>
                  <a:cubicBezTo>
                    <a:pt x="14712" y="90427"/>
                    <a:pt x="14311" y="90778"/>
                    <a:pt x="13910" y="91104"/>
                  </a:cubicBezTo>
                  <a:cubicBezTo>
                    <a:pt x="14236" y="90703"/>
                    <a:pt x="14587" y="90302"/>
                    <a:pt x="14938" y="89901"/>
                  </a:cubicBezTo>
                  <a:cubicBezTo>
                    <a:pt x="15288" y="89525"/>
                    <a:pt x="15664" y="89149"/>
                    <a:pt x="16015" y="88748"/>
                  </a:cubicBezTo>
                  <a:cubicBezTo>
                    <a:pt x="16291" y="88472"/>
                    <a:pt x="16592" y="88196"/>
                    <a:pt x="16867" y="87921"/>
                  </a:cubicBezTo>
                  <a:cubicBezTo>
                    <a:pt x="17619" y="86292"/>
                    <a:pt x="18296" y="84612"/>
                    <a:pt x="18897" y="82933"/>
                  </a:cubicBezTo>
                  <a:lnTo>
                    <a:pt x="18897" y="82933"/>
                  </a:lnTo>
                  <a:cubicBezTo>
                    <a:pt x="18647" y="83184"/>
                    <a:pt x="18396" y="83409"/>
                    <a:pt x="18171" y="83660"/>
                  </a:cubicBezTo>
                  <a:cubicBezTo>
                    <a:pt x="17544" y="84236"/>
                    <a:pt x="16918" y="84838"/>
                    <a:pt x="16291" y="85414"/>
                  </a:cubicBezTo>
                  <a:cubicBezTo>
                    <a:pt x="15664" y="85991"/>
                    <a:pt x="15013" y="86567"/>
                    <a:pt x="14361" y="87119"/>
                  </a:cubicBezTo>
                  <a:cubicBezTo>
                    <a:pt x="14938" y="86467"/>
                    <a:pt x="15539" y="85866"/>
                    <a:pt x="16141" y="85264"/>
                  </a:cubicBezTo>
                  <a:cubicBezTo>
                    <a:pt x="16742" y="84638"/>
                    <a:pt x="17369" y="84061"/>
                    <a:pt x="17970" y="83460"/>
                  </a:cubicBezTo>
                  <a:cubicBezTo>
                    <a:pt x="18346" y="83109"/>
                    <a:pt x="18722" y="82758"/>
                    <a:pt x="19073" y="82407"/>
                  </a:cubicBezTo>
                  <a:cubicBezTo>
                    <a:pt x="19850" y="80226"/>
                    <a:pt x="20476" y="78021"/>
                    <a:pt x="21003" y="75765"/>
                  </a:cubicBezTo>
                  <a:lnTo>
                    <a:pt x="21003" y="75765"/>
                  </a:lnTo>
                  <a:cubicBezTo>
                    <a:pt x="19449" y="77996"/>
                    <a:pt x="17544" y="80001"/>
                    <a:pt x="15389" y="81680"/>
                  </a:cubicBezTo>
                  <a:cubicBezTo>
                    <a:pt x="16617" y="79149"/>
                    <a:pt x="17870" y="76617"/>
                    <a:pt x="19123" y="74086"/>
                  </a:cubicBezTo>
                  <a:lnTo>
                    <a:pt x="19123" y="74086"/>
                  </a:lnTo>
                  <a:cubicBezTo>
                    <a:pt x="18923" y="74236"/>
                    <a:pt x="18722" y="74387"/>
                    <a:pt x="18547" y="74562"/>
                  </a:cubicBezTo>
                  <a:cubicBezTo>
                    <a:pt x="17644" y="75264"/>
                    <a:pt x="16767" y="75966"/>
                    <a:pt x="15865" y="76668"/>
                  </a:cubicBezTo>
                  <a:cubicBezTo>
                    <a:pt x="16692" y="75891"/>
                    <a:pt x="17544" y="75139"/>
                    <a:pt x="18396" y="74387"/>
                  </a:cubicBezTo>
                  <a:cubicBezTo>
                    <a:pt x="18722" y="74111"/>
                    <a:pt x="19048" y="73835"/>
                    <a:pt x="19374" y="73560"/>
                  </a:cubicBezTo>
                  <a:cubicBezTo>
                    <a:pt x="20276" y="71730"/>
                    <a:pt x="21153" y="69926"/>
                    <a:pt x="22055" y="68096"/>
                  </a:cubicBezTo>
                  <a:lnTo>
                    <a:pt x="22055" y="68096"/>
                  </a:lnTo>
                  <a:cubicBezTo>
                    <a:pt x="21629" y="68397"/>
                    <a:pt x="21228" y="68698"/>
                    <a:pt x="20802" y="68973"/>
                  </a:cubicBezTo>
                  <a:cubicBezTo>
                    <a:pt x="19950" y="69550"/>
                    <a:pt x="19073" y="70126"/>
                    <a:pt x="18196" y="70652"/>
                  </a:cubicBezTo>
                  <a:lnTo>
                    <a:pt x="20677" y="68823"/>
                  </a:lnTo>
                  <a:cubicBezTo>
                    <a:pt x="21203" y="68397"/>
                    <a:pt x="21755" y="67996"/>
                    <a:pt x="22306" y="67595"/>
                  </a:cubicBezTo>
                  <a:cubicBezTo>
                    <a:pt x="22481" y="67244"/>
                    <a:pt x="22657" y="66868"/>
                    <a:pt x="22832" y="66517"/>
                  </a:cubicBezTo>
                  <a:lnTo>
                    <a:pt x="22832" y="66517"/>
                  </a:lnTo>
                  <a:cubicBezTo>
                    <a:pt x="22281" y="66843"/>
                    <a:pt x="21755" y="67169"/>
                    <a:pt x="21203" y="67495"/>
                  </a:cubicBezTo>
                  <a:cubicBezTo>
                    <a:pt x="21604" y="66166"/>
                    <a:pt x="22005" y="64838"/>
                    <a:pt x="22456" y="63535"/>
                  </a:cubicBezTo>
                  <a:lnTo>
                    <a:pt x="22456" y="63535"/>
                  </a:lnTo>
                  <a:cubicBezTo>
                    <a:pt x="21905" y="63860"/>
                    <a:pt x="21354" y="64186"/>
                    <a:pt x="20802" y="64487"/>
                  </a:cubicBezTo>
                  <a:cubicBezTo>
                    <a:pt x="21379" y="64086"/>
                    <a:pt x="21955" y="63685"/>
                    <a:pt x="22532" y="63284"/>
                  </a:cubicBezTo>
                  <a:cubicBezTo>
                    <a:pt x="22782" y="62482"/>
                    <a:pt x="23058" y="61680"/>
                    <a:pt x="23334" y="60903"/>
                  </a:cubicBezTo>
                  <a:lnTo>
                    <a:pt x="23334" y="60903"/>
                  </a:lnTo>
                  <a:cubicBezTo>
                    <a:pt x="22657" y="61329"/>
                    <a:pt x="21980" y="61730"/>
                    <a:pt x="21253" y="62106"/>
                  </a:cubicBezTo>
                  <a:cubicBezTo>
                    <a:pt x="22456" y="60226"/>
                    <a:pt x="23710" y="58397"/>
                    <a:pt x="25013" y="56617"/>
                  </a:cubicBezTo>
                  <a:cubicBezTo>
                    <a:pt x="25715" y="54963"/>
                    <a:pt x="26466" y="53359"/>
                    <a:pt x="27319" y="51780"/>
                  </a:cubicBezTo>
                  <a:cubicBezTo>
                    <a:pt x="27519" y="51379"/>
                    <a:pt x="27720" y="51003"/>
                    <a:pt x="27945" y="50627"/>
                  </a:cubicBezTo>
                  <a:lnTo>
                    <a:pt x="27945" y="50627"/>
                  </a:lnTo>
                  <a:cubicBezTo>
                    <a:pt x="27820" y="50702"/>
                    <a:pt x="27669" y="50778"/>
                    <a:pt x="27544" y="50828"/>
                  </a:cubicBezTo>
                  <a:cubicBezTo>
                    <a:pt x="27845" y="50477"/>
                    <a:pt x="28146" y="50101"/>
                    <a:pt x="28446" y="49725"/>
                  </a:cubicBezTo>
                  <a:cubicBezTo>
                    <a:pt x="29800" y="47469"/>
                    <a:pt x="31279" y="45289"/>
                    <a:pt x="32832" y="43184"/>
                  </a:cubicBezTo>
                  <a:lnTo>
                    <a:pt x="32832" y="43184"/>
                  </a:lnTo>
                  <a:cubicBezTo>
                    <a:pt x="32782" y="43209"/>
                    <a:pt x="32732" y="43259"/>
                    <a:pt x="32657" y="43284"/>
                  </a:cubicBezTo>
                  <a:cubicBezTo>
                    <a:pt x="31955" y="43710"/>
                    <a:pt x="31253" y="44136"/>
                    <a:pt x="30527" y="44512"/>
                  </a:cubicBezTo>
                  <a:cubicBezTo>
                    <a:pt x="29800" y="44888"/>
                    <a:pt x="29073" y="45239"/>
                    <a:pt x="28321" y="45540"/>
                  </a:cubicBezTo>
                  <a:lnTo>
                    <a:pt x="30426" y="44311"/>
                  </a:lnTo>
                  <a:cubicBezTo>
                    <a:pt x="31128" y="43910"/>
                    <a:pt x="31830" y="43484"/>
                    <a:pt x="32507" y="43058"/>
                  </a:cubicBezTo>
                  <a:cubicBezTo>
                    <a:pt x="32782" y="42908"/>
                    <a:pt x="33033" y="42733"/>
                    <a:pt x="33284" y="42582"/>
                  </a:cubicBezTo>
                  <a:cubicBezTo>
                    <a:pt x="34612" y="40803"/>
                    <a:pt x="35990" y="39048"/>
                    <a:pt x="37394" y="37294"/>
                  </a:cubicBezTo>
                  <a:lnTo>
                    <a:pt x="37394" y="37294"/>
                  </a:lnTo>
                  <a:cubicBezTo>
                    <a:pt x="36266" y="37946"/>
                    <a:pt x="35113" y="38597"/>
                    <a:pt x="33960" y="39199"/>
                  </a:cubicBezTo>
                  <a:cubicBezTo>
                    <a:pt x="33183" y="39600"/>
                    <a:pt x="32381" y="40001"/>
                    <a:pt x="31579" y="40402"/>
                  </a:cubicBezTo>
                  <a:cubicBezTo>
                    <a:pt x="30777" y="40778"/>
                    <a:pt x="29975" y="41154"/>
                    <a:pt x="29173" y="41504"/>
                  </a:cubicBezTo>
                  <a:cubicBezTo>
                    <a:pt x="29950" y="41103"/>
                    <a:pt x="30752" y="40702"/>
                    <a:pt x="31529" y="40276"/>
                  </a:cubicBezTo>
                  <a:cubicBezTo>
                    <a:pt x="32306" y="39850"/>
                    <a:pt x="33083" y="39449"/>
                    <a:pt x="33860" y="38998"/>
                  </a:cubicBezTo>
                  <a:cubicBezTo>
                    <a:pt x="35163" y="38296"/>
                    <a:pt x="36441" y="37545"/>
                    <a:pt x="37720" y="36793"/>
                  </a:cubicBezTo>
                  <a:cubicBezTo>
                    <a:pt x="39223" y="34412"/>
                    <a:pt x="40627" y="31956"/>
                    <a:pt x="41980" y="29474"/>
                  </a:cubicBezTo>
                  <a:lnTo>
                    <a:pt x="41980" y="29474"/>
                  </a:lnTo>
                  <a:cubicBezTo>
                    <a:pt x="40702" y="30377"/>
                    <a:pt x="39424" y="31229"/>
                    <a:pt x="38096" y="32056"/>
                  </a:cubicBezTo>
                  <a:cubicBezTo>
                    <a:pt x="37319" y="32507"/>
                    <a:pt x="36542" y="32983"/>
                    <a:pt x="35765" y="33434"/>
                  </a:cubicBezTo>
                  <a:cubicBezTo>
                    <a:pt x="34963" y="33885"/>
                    <a:pt x="34161" y="34311"/>
                    <a:pt x="33359" y="34712"/>
                  </a:cubicBezTo>
                  <a:cubicBezTo>
                    <a:pt x="34136" y="34261"/>
                    <a:pt x="34913" y="33785"/>
                    <a:pt x="35690" y="33309"/>
                  </a:cubicBezTo>
                  <a:cubicBezTo>
                    <a:pt x="36467" y="32833"/>
                    <a:pt x="37218" y="32357"/>
                    <a:pt x="37995" y="31855"/>
                  </a:cubicBezTo>
                  <a:cubicBezTo>
                    <a:pt x="39424" y="30928"/>
                    <a:pt x="40852" y="29950"/>
                    <a:pt x="42256" y="28948"/>
                  </a:cubicBezTo>
                  <a:cubicBezTo>
                    <a:pt x="43233" y="27093"/>
                    <a:pt x="44186" y="25214"/>
                    <a:pt x="45088" y="23309"/>
                  </a:cubicBezTo>
                  <a:lnTo>
                    <a:pt x="45088" y="23309"/>
                  </a:lnTo>
                  <a:cubicBezTo>
                    <a:pt x="42081" y="26091"/>
                    <a:pt x="39073" y="28873"/>
                    <a:pt x="36065" y="31655"/>
                  </a:cubicBezTo>
                  <a:cubicBezTo>
                    <a:pt x="38045" y="28898"/>
                    <a:pt x="39649" y="25940"/>
                    <a:pt x="41003" y="22858"/>
                  </a:cubicBezTo>
                  <a:lnTo>
                    <a:pt x="41003" y="22858"/>
                  </a:lnTo>
                  <a:cubicBezTo>
                    <a:pt x="40025" y="23309"/>
                    <a:pt x="39048" y="23710"/>
                    <a:pt x="38045" y="24061"/>
                  </a:cubicBezTo>
                  <a:cubicBezTo>
                    <a:pt x="39073" y="23610"/>
                    <a:pt x="40101" y="23108"/>
                    <a:pt x="41103" y="22582"/>
                  </a:cubicBezTo>
                  <a:cubicBezTo>
                    <a:pt x="44136" y="15464"/>
                    <a:pt x="45740" y="7645"/>
                    <a:pt x="472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75"/>
            <p:cNvSpPr/>
            <p:nvPr/>
          </p:nvSpPr>
          <p:spPr>
            <a:xfrm flipH="1">
              <a:off x="4916937" y="1999565"/>
              <a:ext cx="633738" cy="1892145"/>
            </a:xfrm>
            <a:custGeom>
              <a:avLst/>
              <a:gdLst/>
              <a:ahLst/>
              <a:cxnLst/>
              <a:rect l="l" t="t" r="r" b="b"/>
              <a:pathLst>
                <a:path w="42207" h="126017" extrusionOk="0">
                  <a:moveTo>
                    <a:pt x="42206" y="0"/>
                  </a:moveTo>
                  <a:lnTo>
                    <a:pt x="42206" y="0"/>
                  </a:lnTo>
                  <a:cubicBezTo>
                    <a:pt x="36342" y="8271"/>
                    <a:pt x="31229" y="17093"/>
                    <a:pt x="26818" y="26266"/>
                  </a:cubicBezTo>
                  <a:cubicBezTo>
                    <a:pt x="22382" y="35414"/>
                    <a:pt x="18647" y="44913"/>
                    <a:pt x="15489" y="54562"/>
                  </a:cubicBezTo>
                  <a:cubicBezTo>
                    <a:pt x="12306" y="64236"/>
                    <a:pt x="9675" y="74086"/>
                    <a:pt x="7469" y="84011"/>
                  </a:cubicBezTo>
                  <a:cubicBezTo>
                    <a:pt x="5239" y="93936"/>
                    <a:pt x="1554" y="115966"/>
                    <a:pt x="1" y="126016"/>
                  </a:cubicBezTo>
                  <a:lnTo>
                    <a:pt x="3033" y="120151"/>
                  </a:lnTo>
                  <a:cubicBezTo>
                    <a:pt x="4412" y="110101"/>
                    <a:pt x="6818" y="94236"/>
                    <a:pt x="8873" y="84312"/>
                  </a:cubicBezTo>
                  <a:cubicBezTo>
                    <a:pt x="10928" y="74387"/>
                    <a:pt x="13384" y="64537"/>
                    <a:pt x="16392" y="54863"/>
                  </a:cubicBezTo>
                  <a:cubicBezTo>
                    <a:pt x="19424" y="45189"/>
                    <a:pt x="22983" y="35665"/>
                    <a:pt x="27244" y="26467"/>
                  </a:cubicBezTo>
                  <a:cubicBezTo>
                    <a:pt x="31505" y="17269"/>
                    <a:pt x="36467" y="8371"/>
                    <a:pt x="422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75"/>
            <p:cNvSpPr/>
            <p:nvPr/>
          </p:nvSpPr>
          <p:spPr>
            <a:xfrm flipH="1">
              <a:off x="4919580" y="1986021"/>
              <a:ext cx="633723" cy="1892130"/>
            </a:xfrm>
            <a:custGeom>
              <a:avLst/>
              <a:gdLst/>
              <a:ahLst/>
              <a:cxnLst/>
              <a:rect l="l" t="t" r="r" b="b"/>
              <a:pathLst>
                <a:path w="42206" h="126016" extrusionOk="0">
                  <a:moveTo>
                    <a:pt x="42206" y="0"/>
                  </a:moveTo>
                  <a:lnTo>
                    <a:pt x="42206" y="0"/>
                  </a:lnTo>
                  <a:cubicBezTo>
                    <a:pt x="36341" y="8296"/>
                    <a:pt x="31228" y="17118"/>
                    <a:pt x="26817" y="26266"/>
                  </a:cubicBezTo>
                  <a:cubicBezTo>
                    <a:pt x="22381" y="35439"/>
                    <a:pt x="18672" y="44913"/>
                    <a:pt x="15489" y="54587"/>
                  </a:cubicBezTo>
                  <a:cubicBezTo>
                    <a:pt x="12306" y="64236"/>
                    <a:pt x="9674" y="74086"/>
                    <a:pt x="7469" y="84011"/>
                  </a:cubicBezTo>
                  <a:cubicBezTo>
                    <a:pt x="5238" y="93935"/>
                    <a:pt x="1554" y="115966"/>
                    <a:pt x="0" y="126016"/>
                  </a:cubicBezTo>
                  <a:lnTo>
                    <a:pt x="3033" y="120151"/>
                  </a:lnTo>
                  <a:cubicBezTo>
                    <a:pt x="4411" y="110126"/>
                    <a:pt x="6817" y="94236"/>
                    <a:pt x="8872" y="84311"/>
                  </a:cubicBezTo>
                  <a:cubicBezTo>
                    <a:pt x="10928" y="74386"/>
                    <a:pt x="13384" y="64562"/>
                    <a:pt x="16391" y="54862"/>
                  </a:cubicBezTo>
                  <a:cubicBezTo>
                    <a:pt x="19424" y="45188"/>
                    <a:pt x="22983" y="35689"/>
                    <a:pt x="27243" y="26466"/>
                  </a:cubicBezTo>
                  <a:cubicBezTo>
                    <a:pt x="31504" y="17268"/>
                    <a:pt x="36466" y="8371"/>
                    <a:pt x="422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75"/>
            <p:cNvSpPr/>
            <p:nvPr/>
          </p:nvSpPr>
          <p:spPr>
            <a:xfrm flipH="1">
              <a:off x="5263889" y="2228753"/>
              <a:ext cx="32372" cy="380855"/>
            </a:xfrm>
            <a:custGeom>
              <a:avLst/>
              <a:gdLst/>
              <a:ahLst/>
              <a:cxnLst/>
              <a:rect l="l" t="t" r="r" b="b"/>
              <a:pathLst>
                <a:path w="2156" h="25365" extrusionOk="0">
                  <a:moveTo>
                    <a:pt x="2155" y="1"/>
                  </a:moveTo>
                  <a:lnTo>
                    <a:pt x="1704" y="1554"/>
                  </a:lnTo>
                  <a:lnTo>
                    <a:pt x="1303" y="3108"/>
                  </a:lnTo>
                  <a:lnTo>
                    <a:pt x="977" y="4662"/>
                  </a:lnTo>
                  <a:lnTo>
                    <a:pt x="677" y="6241"/>
                  </a:lnTo>
                  <a:cubicBezTo>
                    <a:pt x="326" y="8372"/>
                    <a:pt x="125" y="10502"/>
                    <a:pt x="50" y="12632"/>
                  </a:cubicBezTo>
                  <a:cubicBezTo>
                    <a:pt x="0" y="14788"/>
                    <a:pt x="50" y="16918"/>
                    <a:pt x="276" y="19048"/>
                  </a:cubicBezTo>
                  <a:lnTo>
                    <a:pt x="451" y="20652"/>
                  </a:lnTo>
                  <a:lnTo>
                    <a:pt x="677" y="22231"/>
                  </a:lnTo>
                  <a:lnTo>
                    <a:pt x="977" y="23810"/>
                  </a:lnTo>
                  <a:lnTo>
                    <a:pt x="1303" y="25364"/>
                  </a:lnTo>
                  <a:lnTo>
                    <a:pt x="1028" y="23785"/>
                  </a:lnTo>
                  <a:lnTo>
                    <a:pt x="802" y="22206"/>
                  </a:lnTo>
                  <a:lnTo>
                    <a:pt x="627" y="20627"/>
                  </a:lnTo>
                  <a:lnTo>
                    <a:pt x="476" y="19023"/>
                  </a:lnTo>
                  <a:cubicBezTo>
                    <a:pt x="301" y="16918"/>
                    <a:pt x="251" y="14788"/>
                    <a:pt x="326" y="12657"/>
                  </a:cubicBezTo>
                  <a:cubicBezTo>
                    <a:pt x="401" y="10527"/>
                    <a:pt x="602" y="8397"/>
                    <a:pt x="902" y="6291"/>
                  </a:cubicBezTo>
                  <a:lnTo>
                    <a:pt x="1153" y="4712"/>
                  </a:lnTo>
                  <a:lnTo>
                    <a:pt x="1429" y="3133"/>
                  </a:lnTo>
                  <a:lnTo>
                    <a:pt x="1779" y="1580"/>
                  </a:lnTo>
                  <a:lnTo>
                    <a:pt x="2155" y="1"/>
                  </a:ln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75"/>
            <p:cNvSpPr/>
            <p:nvPr/>
          </p:nvSpPr>
          <p:spPr>
            <a:xfrm flipH="1">
              <a:off x="5205928" y="2116224"/>
              <a:ext cx="44805" cy="371066"/>
            </a:xfrm>
            <a:custGeom>
              <a:avLst/>
              <a:gdLst/>
              <a:ahLst/>
              <a:cxnLst/>
              <a:rect l="l" t="t" r="r" b="b"/>
              <a:pathLst>
                <a:path w="2984" h="24713" extrusionOk="0">
                  <a:moveTo>
                    <a:pt x="2983" y="1"/>
                  </a:moveTo>
                  <a:lnTo>
                    <a:pt x="2457" y="1479"/>
                  </a:lnTo>
                  <a:lnTo>
                    <a:pt x="2006" y="2983"/>
                  </a:lnTo>
                  <a:lnTo>
                    <a:pt x="1605" y="4487"/>
                  </a:lnTo>
                  <a:lnTo>
                    <a:pt x="1229" y="6016"/>
                  </a:lnTo>
                  <a:cubicBezTo>
                    <a:pt x="778" y="8071"/>
                    <a:pt x="477" y="10126"/>
                    <a:pt x="251" y="12231"/>
                  </a:cubicBezTo>
                  <a:cubicBezTo>
                    <a:pt x="76" y="14312"/>
                    <a:pt x="1" y="16392"/>
                    <a:pt x="76" y="18497"/>
                  </a:cubicBezTo>
                  <a:lnTo>
                    <a:pt x="151" y="20051"/>
                  </a:lnTo>
                  <a:lnTo>
                    <a:pt x="276" y="21630"/>
                  </a:lnTo>
                  <a:lnTo>
                    <a:pt x="452" y="23184"/>
                  </a:lnTo>
                  <a:lnTo>
                    <a:pt x="677" y="24713"/>
                  </a:lnTo>
                  <a:lnTo>
                    <a:pt x="527" y="23159"/>
                  </a:lnTo>
                  <a:lnTo>
                    <a:pt x="402" y="21605"/>
                  </a:lnTo>
                  <a:lnTo>
                    <a:pt x="326" y="20051"/>
                  </a:lnTo>
                  <a:lnTo>
                    <a:pt x="276" y="18472"/>
                  </a:lnTo>
                  <a:cubicBezTo>
                    <a:pt x="251" y="16392"/>
                    <a:pt x="326" y="14312"/>
                    <a:pt x="527" y="12256"/>
                  </a:cubicBezTo>
                  <a:cubicBezTo>
                    <a:pt x="727" y="10176"/>
                    <a:pt x="1028" y="8121"/>
                    <a:pt x="1429" y="6066"/>
                  </a:cubicBezTo>
                  <a:lnTo>
                    <a:pt x="1755" y="4537"/>
                  </a:lnTo>
                  <a:lnTo>
                    <a:pt x="2131" y="3008"/>
                  </a:lnTo>
                  <a:lnTo>
                    <a:pt x="2532" y="1505"/>
                  </a:lnTo>
                  <a:lnTo>
                    <a:pt x="2983" y="1"/>
                  </a:ln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75"/>
            <p:cNvSpPr/>
            <p:nvPr/>
          </p:nvSpPr>
          <p:spPr>
            <a:xfrm flipH="1">
              <a:off x="5133670" y="2071446"/>
              <a:ext cx="11682" cy="223543"/>
            </a:xfrm>
            <a:custGeom>
              <a:avLst/>
              <a:gdLst/>
              <a:ahLst/>
              <a:cxnLst/>
              <a:rect l="l" t="t" r="r" b="b"/>
              <a:pathLst>
                <a:path w="778" h="14888" extrusionOk="0">
                  <a:moveTo>
                    <a:pt x="777" y="0"/>
                  </a:moveTo>
                  <a:cubicBezTo>
                    <a:pt x="552" y="1228"/>
                    <a:pt x="376" y="2456"/>
                    <a:pt x="251" y="3710"/>
                  </a:cubicBezTo>
                  <a:cubicBezTo>
                    <a:pt x="126" y="4938"/>
                    <a:pt x="75" y="6191"/>
                    <a:pt x="25" y="7444"/>
                  </a:cubicBezTo>
                  <a:cubicBezTo>
                    <a:pt x="0" y="8672"/>
                    <a:pt x="0" y="9925"/>
                    <a:pt x="75" y="11178"/>
                  </a:cubicBezTo>
                  <a:cubicBezTo>
                    <a:pt x="151" y="12406"/>
                    <a:pt x="251" y="13660"/>
                    <a:pt x="401" y="14888"/>
                  </a:cubicBezTo>
                  <a:cubicBezTo>
                    <a:pt x="351" y="13660"/>
                    <a:pt x="301" y="12406"/>
                    <a:pt x="276" y="11153"/>
                  </a:cubicBezTo>
                  <a:cubicBezTo>
                    <a:pt x="276" y="9925"/>
                    <a:pt x="251" y="8672"/>
                    <a:pt x="301" y="7444"/>
                  </a:cubicBezTo>
                  <a:cubicBezTo>
                    <a:pt x="326" y="6191"/>
                    <a:pt x="401" y="4963"/>
                    <a:pt x="476" y="3710"/>
                  </a:cubicBezTo>
                  <a:cubicBezTo>
                    <a:pt x="552" y="2482"/>
                    <a:pt x="677" y="1253"/>
                    <a:pt x="777" y="0"/>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75"/>
            <p:cNvSpPr/>
            <p:nvPr/>
          </p:nvSpPr>
          <p:spPr>
            <a:xfrm flipH="1">
              <a:off x="5094914" y="2069945"/>
              <a:ext cx="12808" cy="179895"/>
            </a:xfrm>
            <a:custGeom>
              <a:avLst/>
              <a:gdLst/>
              <a:ahLst/>
              <a:cxnLst/>
              <a:rect l="l" t="t" r="r" b="b"/>
              <a:pathLst>
                <a:path w="853" h="11981" extrusionOk="0">
                  <a:moveTo>
                    <a:pt x="853" y="0"/>
                  </a:moveTo>
                  <a:lnTo>
                    <a:pt x="853" y="0"/>
                  </a:lnTo>
                  <a:cubicBezTo>
                    <a:pt x="652" y="977"/>
                    <a:pt x="502" y="1955"/>
                    <a:pt x="376" y="2957"/>
                  </a:cubicBezTo>
                  <a:cubicBezTo>
                    <a:pt x="251" y="3960"/>
                    <a:pt x="176" y="4962"/>
                    <a:pt x="101" y="5965"/>
                  </a:cubicBezTo>
                  <a:cubicBezTo>
                    <a:pt x="51" y="6968"/>
                    <a:pt x="0" y="7970"/>
                    <a:pt x="26" y="8973"/>
                  </a:cubicBezTo>
                  <a:cubicBezTo>
                    <a:pt x="26" y="9975"/>
                    <a:pt x="76" y="10978"/>
                    <a:pt x="151" y="11980"/>
                  </a:cubicBezTo>
                  <a:cubicBezTo>
                    <a:pt x="176" y="10978"/>
                    <a:pt x="201" y="9975"/>
                    <a:pt x="226" y="8973"/>
                  </a:cubicBezTo>
                  <a:cubicBezTo>
                    <a:pt x="276" y="7970"/>
                    <a:pt x="301" y="6968"/>
                    <a:pt x="376" y="5990"/>
                  </a:cubicBezTo>
                  <a:cubicBezTo>
                    <a:pt x="427" y="4988"/>
                    <a:pt x="502" y="3985"/>
                    <a:pt x="577" y="2983"/>
                  </a:cubicBezTo>
                  <a:cubicBezTo>
                    <a:pt x="677" y="1980"/>
                    <a:pt x="777" y="977"/>
                    <a:pt x="853" y="0"/>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75"/>
            <p:cNvSpPr/>
            <p:nvPr/>
          </p:nvSpPr>
          <p:spPr>
            <a:xfrm flipH="1">
              <a:off x="4926694" y="1803862"/>
              <a:ext cx="63604" cy="270210"/>
            </a:xfrm>
            <a:custGeom>
              <a:avLst/>
              <a:gdLst/>
              <a:ahLst/>
              <a:cxnLst/>
              <a:rect l="l" t="t" r="r" b="b"/>
              <a:pathLst>
                <a:path w="4236" h="17996" extrusionOk="0">
                  <a:moveTo>
                    <a:pt x="4236" y="1"/>
                  </a:moveTo>
                  <a:lnTo>
                    <a:pt x="4236" y="1"/>
                  </a:lnTo>
                  <a:cubicBezTo>
                    <a:pt x="3759" y="1479"/>
                    <a:pt x="3308" y="2958"/>
                    <a:pt x="2882" y="4437"/>
                  </a:cubicBezTo>
                  <a:cubicBezTo>
                    <a:pt x="2456" y="5915"/>
                    <a:pt x="2080" y="7419"/>
                    <a:pt x="1729" y="8898"/>
                  </a:cubicBezTo>
                  <a:cubicBezTo>
                    <a:pt x="1379" y="10402"/>
                    <a:pt x="1053" y="11905"/>
                    <a:pt x="752" y="13434"/>
                  </a:cubicBezTo>
                  <a:cubicBezTo>
                    <a:pt x="451" y="14938"/>
                    <a:pt x="201" y="16467"/>
                    <a:pt x="0" y="17996"/>
                  </a:cubicBezTo>
                  <a:lnTo>
                    <a:pt x="952" y="13484"/>
                  </a:lnTo>
                  <a:cubicBezTo>
                    <a:pt x="1303" y="11981"/>
                    <a:pt x="1629" y="10477"/>
                    <a:pt x="1980" y="8973"/>
                  </a:cubicBezTo>
                  <a:cubicBezTo>
                    <a:pt x="2331" y="7469"/>
                    <a:pt x="2707" y="5991"/>
                    <a:pt x="3083" y="4487"/>
                  </a:cubicBezTo>
                  <a:lnTo>
                    <a:pt x="4236" y="1"/>
                  </a:ln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75"/>
            <p:cNvSpPr/>
            <p:nvPr/>
          </p:nvSpPr>
          <p:spPr>
            <a:xfrm flipH="1">
              <a:off x="4810023" y="1827948"/>
              <a:ext cx="91847" cy="151667"/>
            </a:xfrm>
            <a:custGeom>
              <a:avLst/>
              <a:gdLst/>
              <a:ahLst/>
              <a:cxnLst/>
              <a:rect l="l" t="t" r="r" b="b"/>
              <a:pathLst>
                <a:path w="6117" h="10101" extrusionOk="0">
                  <a:moveTo>
                    <a:pt x="6116" y="1"/>
                  </a:moveTo>
                  <a:cubicBezTo>
                    <a:pt x="5565" y="803"/>
                    <a:pt x="5013" y="1630"/>
                    <a:pt x="4487" y="2457"/>
                  </a:cubicBezTo>
                  <a:cubicBezTo>
                    <a:pt x="3961" y="3284"/>
                    <a:pt x="3459" y="4136"/>
                    <a:pt x="2933" y="4988"/>
                  </a:cubicBezTo>
                  <a:cubicBezTo>
                    <a:pt x="2457" y="5815"/>
                    <a:pt x="1931" y="6667"/>
                    <a:pt x="1454" y="7520"/>
                  </a:cubicBezTo>
                  <a:cubicBezTo>
                    <a:pt x="953" y="8372"/>
                    <a:pt x="477" y="9224"/>
                    <a:pt x="1" y="10101"/>
                  </a:cubicBezTo>
                  <a:cubicBezTo>
                    <a:pt x="577" y="9299"/>
                    <a:pt x="1104" y="8472"/>
                    <a:pt x="1630" y="7645"/>
                  </a:cubicBezTo>
                  <a:cubicBezTo>
                    <a:pt x="2156" y="6793"/>
                    <a:pt x="2657" y="5966"/>
                    <a:pt x="3184" y="5113"/>
                  </a:cubicBezTo>
                  <a:cubicBezTo>
                    <a:pt x="3685" y="4261"/>
                    <a:pt x="4186" y="3434"/>
                    <a:pt x="4688" y="2582"/>
                  </a:cubicBezTo>
                  <a:cubicBezTo>
                    <a:pt x="5164" y="1730"/>
                    <a:pt x="5665" y="853"/>
                    <a:pt x="6116"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75"/>
            <p:cNvSpPr/>
            <p:nvPr/>
          </p:nvSpPr>
          <p:spPr>
            <a:xfrm flipH="1">
              <a:off x="4748686" y="1901706"/>
              <a:ext cx="153934" cy="157703"/>
            </a:xfrm>
            <a:custGeom>
              <a:avLst/>
              <a:gdLst/>
              <a:ahLst/>
              <a:cxnLst/>
              <a:rect l="l" t="t" r="r" b="b"/>
              <a:pathLst>
                <a:path w="10252" h="10503" extrusionOk="0">
                  <a:moveTo>
                    <a:pt x="10251" y="1"/>
                  </a:moveTo>
                  <a:lnTo>
                    <a:pt x="10251" y="1"/>
                  </a:lnTo>
                  <a:cubicBezTo>
                    <a:pt x="9424" y="903"/>
                    <a:pt x="8597" y="1806"/>
                    <a:pt x="7770" y="2708"/>
                  </a:cubicBezTo>
                  <a:cubicBezTo>
                    <a:pt x="6943" y="3585"/>
                    <a:pt x="6091" y="4487"/>
                    <a:pt x="5239" y="5339"/>
                  </a:cubicBezTo>
                  <a:cubicBezTo>
                    <a:pt x="4387" y="6242"/>
                    <a:pt x="3509" y="7094"/>
                    <a:pt x="2657" y="7946"/>
                  </a:cubicBezTo>
                  <a:cubicBezTo>
                    <a:pt x="1780" y="8823"/>
                    <a:pt x="878" y="9650"/>
                    <a:pt x="1" y="10502"/>
                  </a:cubicBezTo>
                  <a:cubicBezTo>
                    <a:pt x="953" y="9750"/>
                    <a:pt x="1880" y="8923"/>
                    <a:pt x="2783" y="8096"/>
                  </a:cubicBezTo>
                  <a:cubicBezTo>
                    <a:pt x="3685" y="7269"/>
                    <a:pt x="4562" y="6417"/>
                    <a:pt x="5439" y="5540"/>
                  </a:cubicBezTo>
                  <a:cubicBezTo>
                    <a:pt x="6291" y="4663"/>
                    <a:pt x="7119" y="3760"/>
                    <a:pt x="7921" y="2833"/>
                  </a:cubicBezTo>
                  <a:cubicBezTo>
                    <a:pt x="8723" y="1906"/>
                    <a:pt x="9525" y="978"/>
                    <a:pt x="10251"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75"/>
            <p:cNvSpPr/>
            <p:nvPr/>
          </p:nvSpPr>
          <p:spPr>
            <a:xfrm flipH="1">
              <a:off x="4775042" y="2007839"/>
              <a:ext cx="200961" cy="138123"/>
            </a:xfrm>
            <a:custGeom>
              <a:avLst/>
              <a:gdLst/>
              <a:ahLst/>
              <a:cxnLst/>
              <a:rect l="l" t="t" r="r" b="b"/>
              <a:pathLst>
                <a:path w="13384" h="9199" extrusionOk="0">
                  <a:moveTo>
                    <a:pt x="13384" y="1"/>
                  </a:moveTo>
                  <a:cubicBezTo>
                    <a:pt x="12432" y="978"/>
                    <a:pt x="11429" y="1905"/>
                    <a:pt x="10402" y="2783"/>
                  </a:cubicBezTo>
                  <a:cubicBezTo>
                    <a:pt x="9349" y="3660"/>
                    <a:pt x="8271" y="4512"/>
                    <a:pt x="7143" y="5264"/>
                  </a:cubicBezTo>
                  <a:cubicBezTo>
                    <a:pt x="6041" y="6041"/>
                    <a:pt x="4863" y="6743"/>
                    <a:pt x="3660" y="7394"/>
                  </a:cubicBezTo>
                  <a:cubicBezTo>
                    <a:pt x="2482" y="8046"/>
                    <a:pt x="1254" y="8647"/>
                    <a:pt x="0" y="9199"/>
                  </a:cubicBezTo>
                  <a:cubicBezTo>
                    <a:pt x="1279" y="8748"/>
                    <a:pt x="2557" y="8196"/>
                    <a:pt x="3760" y="7595"/>
                  </a:cubicBezTo>
                  <a:cubicBezTo>
                    <a:pt x="4988" y="6968"/>
                    <a:pt x="6166" y="6266"/>
                    <a:pt x="7294" y="5489"/>
                  </a:cubicBezTo>
                  <a:cubicBezTo>
                    <a:pt x="8422" y="4712"/>
                    <a:pt x="9524" y="3860"/>
                    <a:pt x="10527" y="2958"/>
                  </a:cubicBezTo>
                  <a:cubicBezTo>
                    <a:pt x="11554" y="2031"/>
                    <a:pt x="12507" y="1053"/>
                    <a:pt x="13384"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75"/>
            <p:cNvSpPr/>
            <p:nvPr/>
          </p:nvSpPr>
          <p:spPr>
            <a:xfrm flipH="1">
              <a:off x="4782569" y="2115098"/>
              <a:ext cx="263814" cy="190811"/>
            </a:xfrm>
            <a:custGeom>
              <a:avLst/>
              <a:gdLst/>
              <a:ahLst/>
              <a:cxnLst/>
              <a:rect l="l" t="t" r="r" b="b"/>
              <a:pathLst>
                <a:path w="17570" h="12708" extrusionOk="0">
                  <a:moveTo>
                    <a:pt x="17570" y="1"/>
                  </a:moveTo>
                  <a:lnTo>
                    <a:pt x="17570" y="1"/>
                  </a:lnTo>
                  <a:cubicBezTo>
                    <a:pt x="16893" y="602"/>
                    <a:pt x="16216" y="1204"/>
                    <a:pt x="15515" y="1780"/>
                  </a:cubicBezTo>
                  <a:cubicBezTo>
                    <a:pt x="14813" y="2356"/>
                    <a:pt x="14111" y="2933"/>
                    <a:pt x="13409" y="3509"/>
                  </a:cubicBezTo>
                  <a:cubicBezTo>
                    <a:pt x="12006" y="4637"/>
                    <a:pt x="10577" y="5740"/>
                    <a:pt x="9099" y="6793"/>
                  </a:cubicBezTo>
                  <a:cubicBezTo>
                    <a:pt x="7645" y="7870"/>
                    <a:pt x="6141" y="8873"/>
                    <a:pt x="4637" y="9850"/>
                  </a:cubicBezTo>
                  <a:cubicBezTo>
                    <a:pt x="3860" y="10352"/>
                    <a:pt x="3109" y="10828"/>
                    <a:pt x="2332" y="11304"/>
                  </a:cubicBezTo>
                  <a:cubicBezTo>
                    <a:pt x="1555" y="11780"/>
                    <a:pt x="778" y="12256"/>
                    <a:pt x="1" y="12707"/>
                  </a:cubicBezTo>
                  <a:cubicBezTo>
                    <a:pt x="803" y="12306"/>
                    <a:pt x="1605" y="11880"/>
                    <a:pt x="2407" y="11429"/>
                  </a:cubicBezTo>
                  <a:cubicBezTo>
                    <a:pt x="3184" y="10978"/>
                    <a:pt x="3961" y="10502"/>
                    <a:pt x="4738" y="10051"/>
                  </a:cubicBezTo>
                  <a:cubicBezTo>
                    <a:pt x="6291" y="9098"/>
                    <a:pt x="7795" y="8071"/>
                    <a:pt x="9274" y="7018"/>
                  </a:cubicBezTo>
                  <a:cubicBezTo>
                    <a:pt x="10728" y="5940"/>
                    <a:pt x="12156" y="4838"/>
                    <a:pt x="13560" y="3660"/>
                  </a:cubicBezTo>
                  <a:cubicBezTo>
                    <a:pt x="14236" y="3083"/>
                    <a:pt x="14938" y="2482"/>
                    <a:pt x="15590" y="1880"/>
                  </a:cubicBezTo>
                  <a:cubicBezTo>
                    <a:pt x="16266" y="1254"/>
                    <a:pt x="16918" y="627"/>
                    <a:pt x="17570"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75"/>
            <p:cNvSpPr/>
            <p:nvPr/>
          </p:nvSpPr>
          <p:spPr>
            <a:xfrm flipH="1">
              <a:off x="4836386" y="2242298"/>
              <a:ext cx="272838" cy="165600"/>
            </a:xfrm>
            <a:custGeom>
              <a:avLst/>
              <a:gdLst/>
              <a:ahLst/>
              <a:cxnLst/>
              <a:rect l="l" t="t" r="r" b="b"/>
              <a:pathLst>
                <a:path w="18171" h="11029" extrusionOk="0">
                  <a:moveTo>
                    <a:pt x="18171" y="1"/>
                  </a:moveTo>
                  <a:lnTo>
                    <a:pt x="18171" y="1"/>
                  </a:lnTo>
                  <a:cubicBezTo>
                    <a:pt x="17444" y="527"/>
                    <a:pt x="16717" y="1028"/>
                    <a:pt x="15965" y="1530"/>
                  </a:cubicBezTo>
                  <a:cubicBezTo>
                    <a:pt x="15238" y="2031"/>
                    <a:pt x="14512" y="2532"/>
                    <a:pt x="13785" y="3008"/>
                  </a:cubicBezTo>
                  <a:cubicBezTo>
                    <a:pt x="12306" y="3986"/>
                    <a:pt x="10802" y="4963"/>
                    <a:pt x="9273" y="5865"/>
                  </a:cubicBezTo>
                  <a:cubicBezTo>
                    <a:pt x="7770" y="6793"/>
                    <a:pt x="6241" y="7670"/>
                    <a:pt x="4687" y="8522"/>
                  </a:cubicBezTo>
                  <a:cubicBezTo>
                    <a:pt x="3910" y="8973"/>
                    <a:pt x="3133" y="9374"/>
                    <a:pt x="2356" y="9800"/>
                  </a:cubicBezTo>
                  <a:cubicBezTo>
                    <a:pt x="1579" y="10226"/>
                    <a:pt x="777" y="10627"/>
                    <a:pt x="0" y="11028"/>
                  </a:cubicBezTo>
                  <a:cubicBezTo>
                    <a:pt x="802" y="10678"/>
                    <a:pt x="1604" y="10302"/>
                    <a:pt x="2406" y="9926"/>
                  </a:cubicBezTo>
                  <a:cubicBezTo>
                    <a:pt x="3208" y="9525"/>
                    <a:pt x="4010" y="9124"/>
                    <a:pt x="4787" y="8723"/>
                  </a:cubicBezTo>
                  <a:cubicBezTo>
                    <a:pt x="6366" y="7896"/>
                    <a:pt x="7895" y="7018"/>
                    <a:pt x="9424" y="6091"/>
                  </a:cubicBezTo>
                  <a:cubicBezTo>
                    <a:pt x="10928" y="5164"/>
                    <a:pt x="12431" y="4211"/>
                    <a:pt x="13885" y="3184"/>
                  </a:cubicBezTo>
                  <a:cubicBezTo>
                    <a:pt x="14612" y="2683"/>
                    <a:pt x="15339" y="2156"/>
                    <a:pt x="16065" y="1630"/>
                  </a:cubicBezTo>
                  <a:cubicBezTo>
                    <a:pt x="16767" y="1104"/>
                    <a:pt x="17469" y="552"/>
                    <a:pt x="18171"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75"/>
            <p:cNvSpPr/>
            <p:nvPr/>
          </p:nvSpPr>
          <p:spPr>
            <a:xfrm flipH="1">
              <a:off x="4997453" y="2390956"/>
              <a:ext cx="124564" cy="77537"/>
            </a:xfrm>
            <a:custGeom>
              <a:avLst/>
              <a:gdLst/>
              <a:ahLst/>
              <a:cxnLst/>
              <a:rect l="l" t="t" r="r" b="b"/>
              <a:pathLst>
                <a:path w="8296" h="5164" extrusionOk="0">
                  <a:moveTo>
                    <a:pt x="8296" y="1"/>
                  </a:moveTo>
                  <a:lnTo>
                    <a:pt x="6266" y="1354"/>
                  </a:lnTo>
                  <a:cubicBezTo>
                    <a:pt x="5564" y="1805"/>
                    <a:pt x="4887" y="2256"/>
                    <a:pt x="4186" y="2682"/>
                  </a:cubicBezTo>
                  <a:cubicBezTo>
                    <a:pt x="3509" y="3108"/>
                    <a:pt x="2807" y="3534"/>
                    <a:pt x="2105" y="3935"/>
                  </a:cubicBezTo>
                  <a:lnTo>
                    <a:pt x="0" y="5164"/>
                  </a:lnTo>
                  <a:cubicBezTo>
                    <a:pt x="752" y="4863"/>
                    <a:pt x="1479" y="4512"/>
                    <a:pt x="2206" y="4136"/>
                  </a:cubicBezTo>
                  <a:cubicBezTo>
                    <a:pt x="2932" y="3760"/>
                    <a:pt x="3634" y="3334"/>
                    <a:pt x="4336" y="2908"/>
                  </a:cubicBezTo>
                  <a:cubicBezTo>
                    <a:pt x="5038" y="2457"/>
                    <a:pt x="5714" y="2006"/>
                    <a:pt x="6366" y="1529"/>
                  </a:cubicBezTo>
                  <a:cubicBezTo>
                    <a:pt x="7043" y="1053"/>
                    <a:pt x="7669" y="552"/>
                    <a:pt x="8296"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75"/>
            <p:cNvSpPr/>
            <p:nvPr/>
          </p:nvSpPr>
          <p:spPr>
            <a:xfrm flipH="1">
              <a:off x="5089651" y="2653645"/>
              <a:ext cx="145270" cy="99369"/>
            </a:xfrm>
            <a:custGeom>
              <a:avLst/>
              <a:gdLst/>
              <a:ahLst/>
              <a:cxnLst/>
              <a:rect l="l" t="t" r="r" b="b"/>
              <a:pathLst>
                <a:path w="9675" h="6618" extrusionOk="0">
                  <a:moveTo>
                    <a:pt x="9674" y="0"/>
                  </a:moveTo>
                  <a:cubicBezTo>
                    <a:pt x="8847" y="527"/>
                    <a:pt x="8045" y="1078"/>
                    <a:pt x="7243" y="1630"/>
                  </a:cubicBezTo>
                  <a:lnTo>
                    <a:pt x="4812" y="3284"/>
                  </a:lnTo>
                  <a:lnTo>
                    <a:pt x="2406" y="4938"/>
                  </a:lnTo>
                  <a:cubicBezTo>
                    <a:pt x="1604" y="5489"/>
                    <a:pt x="802" y="6041"/>
                    <a:pt x="0" y="6617"/>
                  </a:cubicBezTo>
                  <a:cubicBezTo>
                    <a:pt x="852" y="6141"/>
                    <a:pt x="1705" y="5640"/>
                    <a:pt x="2532" y="5113"/>
                  </a:cubicBezTo>
                  <a:cubicBezTo>
                    <a:pt x="3359" y="4587"/>
                    <a:pt x="4161" y="4061"/>
                    <a:pt x="4988" y="3509"/>
                  </a:cubicBezTo>
                  <a:cubicBezTo>
                    <a:pt x="5790" y="2958"/>
                    <a:pt x="6592" y="2381"/>
                    <a:pt x="7369" y="1805"/>
                  </a:cubicBezTo>
                  <a:cubicBezTo>
                    <a:pt x="8146" y="1229"/>
                    <a:pt x="8923" y="627"/>
                    <a:pt x="9674" y="0"/>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75"/>
            <p:cNvSpPr/>
            <p:nvPr/>
          </p:nvSpPr>
          <p:spPr>
            <a:xfrm flipH="1">
              <a:off x="5126906" y="2734175"/>
              <a:ext cx="147162" cy="111411"/>
            </a:xfrm>
            <a:custGeom>
              <a:avLst/>
              <a:gdLst/>
              <a:ahLst/>
              <a:cxnLst/>
              <a:rect l="l" t="t" r="r" b="b"/>
              <a:pathLst>
                <a:path w="9801" h="7420" extrusionOk="0">
                  <a:moveTo>
                    <a:pt x="9800" y="1"/>
                  </a:moveTo>
                  <a:lnTo>
                    <a:pt x="7369" y="1881"/>
                  </a:lnTo>
                  <a:cubicBezTo>
                    <a:pt x="6567" y="2482"/>
                    <a:pt x="5740" y="3134"/>
                    <a:pt x="4938" y="3735"/>
                  </a:cubicBezTo>
                  <a:cubicBezTo>
                    <a:pt x="4111" y="4362"/>
                    <a:pt x="3284" y="4963"/>
                    <a:pt x="2482" y="5590"/>
                  </a:cubicBezTo>
                  <a:lnTo>
                    <a:pt x="1" y="7419"/>
                  </a:lnTo>
                  <a:cubicBezTo>
                    <a:pt x="878" y="6893"/>
                    <a:pt x="1755" y="6317"/>
                    <a:pt x="2607" y="5740"/>
                  </a:cubicBezTo>
                  <a:cubicBezTo>
                    <a:pt x="3434" y="5164"/>
                    <a:pt x="4261" y="4562"/>
                    <a:pt x="5088" y="3961"/>
                  </a:cubicBezTo>
                  <a:cubicBezTo>
                    <a:pt x="5916" y="3334"/>
                    <a:pt x="6718" y="2683"/>
                    <a:pt x="7495" y="2031"/>
                  </a:cubicBezTo>
                  <a:cubicBezTo>
                    <a:pt x="8297" y="1379"/>
                    <a:pt x="9073" y="703"/>
                    <a:pt x="9800"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75"/>
            <p:cNvSpPr/>
            <p:nvPr/>
          </p:nvSpPr>
          <p:spPr>
            <a:xfrm flipH="1">
              <a:off x="5151743" y="2804180"/>
              <a:ext cx="157327" cy="131727"/>
            </a:xfrm>
            <a:custGeom>
              <a:avLst/>
              <a:gdLst/>
              <a:ahLst/>
              <a:cxnLst/>
              <a:rect l="l" t="t" r="r" b="b"/>
              <a:pathLst>
                <a:path w="10478" h="8773" extrusionOk="0">
                  <a:moveTo>
                    <a:pt x="10477" y="1"/>
                  </a:moveTo>
                  <a:lnTo>
                    <a:pt x="10477" y="1"/>
                  </a:lnTo>
                  <a:cubicBezTo>
                    <a:pt x="9575" y="677"/>
                    <a:pt x="8673" y="1404"/>
                    <a:pt x="7795" y="2106"/>
                  </a:cubicBezTo>
                  <a:cubicBezTo>
                    <a:pt x="6893" y="2833"/>
                    <a:pt x="6016" y="3559"/>
                    <a:pt x="5139" y="4286"/>
                  </a:cubicBezTo>
                  <a:cubicBezTo>
                    <a:pt x="4287" y="5013"/>
                    <a:pt x="3409" y="5740"/>
                    <a:pt x="2532" y="6492"/>
                  </a:cubicBezTo>
                  <a:cubicBezTo>
                    <a:pt x="1680" y="7244"/>
                    <a:pt x="828" y="7996"/>
                    <a:pt x="1" y="8773"/>
                  </a:cubicBezTo>
                  <a:cubicBezTo>
                    <a:pt x="903" y="8071"/>
                    <a:pt x="1780" y="7369"/>
                    <a:pt x="2683" y="6667"/>
                  </a:cubicBezTo>
                  <a:cubicBezTo>
                    <a:pt x="3560" y="5940"/>
                    <a:pt x="4437" y="5214"/>
                    <a:pt x="5314" y="4487"/>
                  </a:cubicBezTo>
                  <a:cubicBezTo>
                    <a:pt x="6191" y="3760"/>
                    <a:pt x="7069" y="3008"/>
                    <a:pt x="7921" y="2281"/>
                  </a:cubicBezTo>
                  <a:cubicBezTo>
                    <a:pt x="8773" y="1529"/>
                    <a:pt x="9650" y="778"/>
                    <a:pt x="10477"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75"/>
            <p:cNvSpPr/>
            <p:nvPr/>
          </p:nvSpPr>
          <p:spPr>
            <a:xfrm flipH="1">
              <a:off x="5220242" y="2985948"/>
              <a:ext cx="111396" cy="106892"/>
            </a:xfrm>
            <a:custGeom>
              <a:avLst/>
              <a:gdLst/>
              <a:ahLst/>
              <a:cxnLst/>
              <a:rect l="l" t="t" r="r" b="b"/>
              <a:pathLst>
                <a:path w="7419" h="7119" extrusionOk="0">
                  <a:moveTo>
                    <a:pt x="7419" y="1"/>
                  </a:moveTo>
                  <a:cubicBezTo>
                    <a:pt x="6767" y="552"/>
                    <a:pt x="6115" y="1129"/>
                    <a:pt x="5489" y="1705"/>
                  </a:cubicBezTo>
                  <a:cubicBezTo>
                    <a:pt x="4862" y="2282"/>
                    <a:pt x="4236" y="2858"/>
                    <a:pt x="3609" y="3460"/>
                  </a:cubicBezTo>
                  <a:cubicBezTo>
                    <a:pt x="3008" y="4061"/>
                    <a:pt x="2381" y="4638"/>
                    <a:pt x="1780" y="5264"/>
                  </a:cubicBezTo>
                  <a:cubicBezTo>
                    <a:pt x="1178" y="5866"/>
                    <a:pt x="577" y="6467"/>
                    <a:pt x="0" y="7119"/>
                  </a:cubicBezTo>
                  <a:cubicBezTo>
                    <a:pt x="652" y="6567"/>
                    <a:pt x="1303" y="5991"/>
                    <a:pt x="1930" y="5414"/>
                  </a:cubicBezTo>
                  <a:cubicBezTo>
                    <a:pt x="2557" y="4838"/>
                    <a:pt x="3183" y="4236"/>
                    <a:pt x="3810" y="3660"/>
                  </a:cubicBezTo>
                  <a:cubicBezTo>
                    <a:pt x="4411" y="3059"/>
                    <a:pt x="5038" y="2457"/>
                    <a:pt x="5639" y="1856"/>
                  </a:cubicBezTo>
                  <a:cubicBezTo>
                    <a:pt x="6241" y="1229"/>
                    <a:pt x="6842" y="627"/>
                    <a:pt x="7419"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75"/>
            <p:cNvSpPr/>
            <p:nvPr/>
          </p:nvSpPr>
          <p:spPr>
            <a:xfrm flipH="1">
              <a:off x="5272165" y="3084933"/>
              <a:ext cx="66261" cy="67748"/>
            </a:xfrm>
            <a:custGeom>
              <a:avLst/>
              <a:gdLst/>
              <a:ahLst/>
              <a:cxnLst/>
              <a:rect l="l" t="t" r="r" b="b"/>
              <a:pathLst>
                <a:path w="4413" h="4512" extrusionOk="0">
                  <a:moveTo>
                    <a:pt x="4412" y="0"/>
                  </a:moveTo>
                  <a:lnTo>
                    <a:pt x="4412" y="0"/>
                  </a:lnTo>
                  <a:cubicBezTo>
                    <a:pt x="4011" y="351"/>
                    <a:pt x="3610" y="702"/>
                    <a:pt x="3234" y="1053"/>
                  </a:cubicBezTo>
                  <a:cubicBezTo>
                    <a:pt x="2858" y="1429"/>
                    <a:pt x="2482" y="1805"/>
                    <a:pt x="2106" y="2156"/>
                  </a:cubicBezTo>
                  <a:cubicBezTo>
                    <a:pt x="1755" y="2557"/>
                    <a:pt x="1379" y="2933"/>
                    <a:pt x="1029" y="3309"/>
                  </a:cubicBezTo>
                  <a:cubicBezTo>
                    <a:pt x="678" y="3710"/>
                    <a:pt x="327" y="4111"/>
                    <a:pt x="1" y="4512"/>
                  </a:cubicBezTo>
                  <a:cubicBezTo>
                    <a:pt x="402" y="4186"/>
                    <a:pt x="803" y="3835"/>
                    <a:pt x="1179" y="3459"/>
                  </a:cubicBezTo>
                  <a:cubicBezTo>
                    <a:pt x="1555" y="3108"/>
                    <a:pt x="1931" y="2732"/>
                    <a:pt x="2307" y="2356"/>
                  </a:cubicBezTo>
                  <a:cubicBezTo>
                    <a:pt x="2658" y="1980"/>
                    <a:pt x="3034" y="1604"/>
                    <a:pt x="3384" y="1203"/>
                  </a:cubicBezTo>
                  <a:cubicBezTo>
                    <a:pt x="3735" y="827"/>
                    <a:pt x="4086" y="426"/>
                    <a:pt x="4412" y="0"/>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75"/>
            <p:cNvSpPr/>
            <p:nvPr/>
          </p:nvSpPr>
          <p:spPr>
            <a:xfrm flipH="1">
              <a:off x="5181476" y="3093582"/>
              <a:ext cx="183663" cy="168994"/>
            </a:xfrm>
            <a:custGeom>
              <a:avLst/>
              <a:gdLst/>
              <a:ahLst/>
              <a:cxnLst/>
              <a:rect l="l" t="t" r="r" b="b"/>
              <a:pathLst>
                <a:path w="12232" h="11255" extrusionOk="0">
                  <a:moveTo>
                    <a:pt x="12231" y="1"/>
                  </a:moveTo>
                  <a:cubicBezTo>
                    <a:pt x="11179" y="903"/>
                    <a:pt x="10126" y="1805"/>
                    <a:pt x="9098" y="2733"/>
                  </a:cubicBezTo>
                  <a:lnTo>
                    <a:pt x="6016" y="5540"/>
                  </a:lnTo>
                  <a:lnTo>
                    <a:pt x="2983" y="8372"/>
                  </a:lnTo>
                  <a:cubicBezTo>
                    <a:pt x="1980" y="9324"/>
                    <a:pt x="978" y="10277"/>
                    <a:pt x="1" y="11254"/>
                  </a:cubicBezTo>
                  <a:cubicBezTo>
                    <a:pt x="1053" y="10352"/>
                    <a:pt x="2081" y="9450"/>
                    <a:pt x="3133" y="8522"/>
                  </a:cubicBezTo>
                  <a:lnTo>
                    <a:pt x="6216" y="5740"/>
                  </a:lnTo>
                  <a:lnTo>
                    <a:pt x="9249" y="2883"/>
                  </a:lnTo>
                  <a:cubicBezTo>
                    <a:pt x="10251" y="1931"/>
                    <a:pt x="11254" y="978"/>
                    <a:pt x="12231"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75"/>
            <p:cNvSpPr/>
            <p:nvPr/>
          </p:nvSpPr>
          <p:spPr>
            <a:xfrm flipH="1">
              <a:off x="5311688" y="3313746"/>
              <a:ext cx="86952" cy="74144"/>
            </a:xfrm>
            <a:custGeom>
              <a:avLst/>
              <a:gdLst/>
              <a:ahLst/>
              <a:cxnLst/>
              <a:rect l="l" t="t" r="r" b="b"/>
              <a:pathLst>
                <a:path w="5791" h="4938" extrusionOk="0">
                  <a:moveTo>
                    <a:pt x="5790" y="1"/>
                  </a:moveTo>
                  <a:cubicBezTo>
                    <a:pt x="5314" y="402"/>
                    <a:pt x="4838" y="828"/>
                    <a:pt x="4337" y="1229"/>
                  </a:cubicBezTo>
                  <a:lnTo>
                    <a:pt x="2883" y="2457"/>
                  </a:lnTo>
                  <a:cubicBezTo>
                    <a:pt x="2432" y="2883"/>
                    <a:pt x="1931" y="3284"/>
                    <a:pt x="1455" y="3685"/>
                  </a:cubicBezTo>
                  <a:cubicBezTo>
                    <a:pt x="978" y="4111"/>
                    <a:pt x="477" y="4512"/>
                    <a:pt x="1" y="4938"/>
                  </a:cubicBezTo>
                  <a:cubicBezTo>
                    <a:pt x="552" y="4612"/>
                    <a:pt x="1079" y="4236"/>
                    <a:pt x="1580" y="3860"/>
                  </a:cubicBezTo>
                  <a:cubicBezTo>
                    <a:pt x="2081" y="3484"/>
                    <a:pt x="2582" y="3083"/>
                    <a:pt x="3084" y="2682"/>
                  </a:cubicBezTo>
                  <a:cubicBezTo>
                    <a:pt x="3560" y="2256"/>
                    <a:pt x="4036" y="1830"/>
                    <a:pt x="4487" y="1379"/>
                  </a:cubicBezTo>
                  <a:cubicBezTo>
                    <a:pt x="4938" y="953"/>
                    <a:pt x="5389" y="477"/>
                    <a:pt x="5790"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75"/>
            <p:cNvSpPr/>
            <p:nvPr/>
          </p:nvSpPr>
          <p:spPr>
            <a:xfrm flipH="1">
              <a:off x="5210831" y="3285140"/>
              <a:ext cx="171997" cy="133618"/>
            </a:xfrm>
            <a:custGeom>
              <a:avLst/>
              <a:gdLst/>
              <a:ahLst/>
              <a:cxnLst/>
              <a:rect l="l" t="t" r="r" b="b"/>
              <a:pathLst>
                <a:path w="11455" h="8899" extrusionOk="0">
                  <a:moveTo>
                    <a:pt x="11454" y="1"/>
                  </a:moveTo>
                  <a:lnTo>
                    <a:pt x="11454" y="1"/>
                  </a:lnTo>
                  <a:cubicBezTo>
                    <a:pt x="10527" y="778"/>
                    <a:pt x="9600" y="1555"/>
                    <a:pt x="8672" y="2332"/>
                  </a:cubicBezTo>
                  <a:cubicBezTo>
                    <a:pt x="7745" y="3084"/>
                    <a:pt x="6793" y="3860"/>
                    <a:pt x="5840" y="4587"/>
                  </a:cubicBezTo>
                  <a:cubicBezTo>
                    <a:pt x="4888" y="5339"/>
                    <a:pt x="3910" y="6066"/>
                    <a:pt x="2958" y="6768"/>
                  </a:cubicBezTo>
                  <a:cubicBezTo>
                    <a:pt x="1981" y="7495"/>
                    <a:pt x="1003" y="8196"/>
                    <a:pt x="1" y="8898"/>
                  </a:cubicBezTo>
                  <a:cubicBezTo>
                    <a:pt x="1053" y="8297"/>
                    <a:pt x="2081" y="7645"/>
                    <a:pt x="3083" y="6943"/>
                  </a:cubicBezTo>
                  <a:cubicBezTo>
                    <a:pt x="4086" y="6267"/>
                    <a:pt x="5038" y="5540"/>
                    <a:pt x="6016" y="4813"/>
                  </a:cubicBezTo>
                  <a:cubicBezTo>
                    <a:pt x="6968" y="4061"/>
                    <a:pt x="7895" y="3284"/>
                    <a:pt x="8798" y="2482"/>
                  </a:cubicBezTo>
                  <a:cubicBezTo>
                    <a:pt x="9725" y="1680"/>
                    <a:pt x="10602" y="853"/>
                    <a:pt x="11454"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75"/>
            <p:cNvSpPr/>
            <p:nvPr/>
          </p:nvSpPr>
          <p:spPr>
            <a:xfrm flipH="1">
              <a:off x="5320348" y="2555035"/>
              <a:ext cx="25976" cy="155435"/>
            </a:xfrm>
            <a:custGeom>
              <a:avLst/>
              <a:gdLst/>
              <a:ahLst/>
              <a:cxnLst/>
              <a:rect l="l" t="t" r="r" b="b"/>
              <a:pathLst>
                <a:path w="1730" h="10352" extrusionOk="0">
                  <a:moveTo>
                    <a:pt x="1" y="1"/>
                  </a:moveTo>
                  <a:cubicBezTo>
                    <a:pt x="1" y="878"/>
                    <a:pt x="51" y="1755"/>
                    <a:pt x="126" y="2633"/>
                  </a:cubicBezTo>
                  <a:cubicBezTo>
                    <a:pt x="201" y="3510"/>
                    <a:pt x="326" y="4362"/>
                    <a:pt x="452" y="5239"/>
                  </a:cubicBezTo>
                  <a:cubicBezTo>
                    <a:pt x="602" y="6116"/>
                    <a:pt x="778" y="6968"/>
                    <a:pt x="978" y="7821"/>
                  </a:cubicBezTo>
                  <a:cubicBezTo>
                    <a:pt x="1204" y="8673"/>
                    <a:pt x="1454" y="9525"/>
                    <a:pt x="1730" y="10352"/>
                  </a:cubicBezTo>
                  <a:cubicBezTo>
                    <a:pt x="1555" y="9475"/>
                    <a:pt x="1354" y="8623"/>
                    <a:pt x="1204" y="7770"/>
                  </a:cubicBezTo>
                  <a:cubicBezTo>
                    <a:pt x="1028" y="6918"/>
                    <a:pt x="853" y="6066"/>
                    <a:pt x="727" y="5189"/>
                  </a:cubicBezTo>
                  <a:cubicBezTo>
                    <a:pt x="577" y="4337"/>
                    <a:pt x="452" y="3460"/>
                    <a:pt x="326" y="2608"/>
                  </a:cubicBezTo>
                  <a:cubicBezTo>
                    <a:pt x="201" y="1730"/>
                    <a:pt x="101" y="878"/>
                    <a:pt x="1"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75"/>
            <p:cNvSpPr/>
            <p:nvPr/>
          </p:nvSpPr>
          <p:spPr>
            <a:xfrm flipH="1">
              <a:off x="5387711" y="2693542"/>
              <a:ext cx="54955" cy="184399"/>
            </a:xfrm>
            <a:custGeom>
              <a:avLst/>
              <a:gdLst/>
              <a:ahLst/>
              <a:cxnLst/>
              <a:rect l="l" t="t" r="r" b="b"/>
              <a:pathLst>
                <a:path w="3660" h="12281" extrusionOk="0">
                  <a:moveTo>
                    <a:pt x="1" y="0"/>
                  </a:moveTo>
                  <a:cubicBezTo>
                    <a:pt x="126" y="1053"/>
                    <a:pt x="276" y="2130"/>
                    <a:pt x="452" y="3183"/>
                  </a:cubicBezTo>
                  <a:cubicBezTo>
                    <a:pt x="652" y="4236"/>
                    <a:pt x="878" y="5288"/>
                    <a:pt x="1153" y="6341"/>
                  </a:cubicBezTo>
                  <a:cubicBezTo>
                    <a:pt x="1429" y="7394"/>
                    <a:pt x="1755" y="8421"/>
                    <a:pt x="2156" y="9424"/>
                  </a:cubicBezTo>
                  <a:cubicBezTo>
                    <a:pt x="2582" y="10401"/>
                    <a:pt x="3058" y="11379"/>
                    <a:pt x="3660" y="12281"/>
                  </a:cubicBezTo>
                  <a:cubicBezTo>
                    <a:pt x="3159" y="11328"/>
                    <a:pt x="2732" y="10351"/>
                    <a:pt x="2356" y="9323"/>
                  </a:cubicBezTo>
                  <a:cubicBezTo>
                    <a:pt x="2006" y="8321"/>
                    <a:pt x="1680" y="7318"/>
                    <a:pt x="1404" y="6266"/>
                  </a:cubicBezTo>
                  <a:cubicBezTo>
                    <a:pt x="1128" y="5238"/>
                    <a:pt x="903" y="4186"/>
                    <a:pt x="677" y="3133"/>
                  </a:cubicBezTo>
                  <a:lnTo>
                    <a:pt x="1" y="0"/>
                  </a:ln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75"/>
            <p:cNvSpPr/>
            <p:nvPr/>
          </p:nvSpPr>
          <p:spPr>
            <a:xfrm flipH="1">
              <a:off x="5450928" y="2670207"/>
              <a:ext cx="48183" cy="331546"/>
            </a:xfrm>
            <a:custGeom>
              <a:avLst/>
              <a:gdLst/>
              <a:ahLst/>
              <a:cxnLst/>
              <a:rect l="l" t="t" r="r" b="b"/>
              <a:pathLst>
                <a:path w="3209" h="22081" extrusionOk="0">
                  <a:moveTo>
                    <a:pt x="602" y="0"/>
                  </a:moveTo>
                  <a:lnTo>
                    <a:pt x="401" y="1404"/>
                  </a:lnTo>
                  <a:lnTo>
                    <a:pt x="226" y="2782"/>
                  </a:lnTo>
                  <a:lnTo>
                    <a:pt x="125" y="4186"/>
                  </a:lnTo>
                  <a:lnTo>
                    <a:pt x="50" y="5589"/>
                  </a:lnTo>
                  <a:cubicBezTo>
                    <a:pt x="0" y="7469"/>
                    <a:pt x="100" y="9349"/>
                    <a:pt x="301" y="11228"/>
                  </a:cubicBezTo>
                  <a:cubicBezTo>
                    <a:pt x="526" y="13083"/>
                    <a:pt x="877" y="14938"/>
                    <a:pt x="1354" y="16767"/>
                  </a:cubicBezTo>
                  <a:lnTo>
                    <a:pt x="1755" y="18121"/>
                  </a:lnTo>
                  <a:lnTo>
                    <a:pt x="2181" y="19449"/>
                  </a:lnTo>
                  <a:lnTo>
                    <a:pt x="2657" y="20777"/>
                  </a:lnTo>
                  <a:lnTo>
                    <a:pt x="3208" y="22081"/>
                  </a:lnTo>
                  <a:lnTo>
                    <a:pt x="2732" y="20752"/>
                  </a:lnTo>
                  <a:lnTo>
                    <a:pt x="2306" y="19424"/>
                  </a:lnTo>
                  <a:lnTo>
                    <a:pt x="1905" y="18070"/>
                  </a:lnTo>
                  <a:lnTo>
                    <a:pt x="1579" y="16717"/>
                  </a:lnTo>
                  <a:cubicBezTo>
                    <a:pt x="1128" y="14888"/>
                    <a:pt x="777" y="13058"/>
                    <a:pt x="577" y="11203"/>
                  </a:cubicBezTo>
                  <a:cubicBezTo>
                    <a:pt x="351" y="9349"/>
                    <a:pt x="251" y="7469"/>
                    <a:pt x="251" y="5614"/>
                  </a:cubicBezTo>
                  <a:lnTo>
                    <a:pt x="276" y="4211"/>
                  </a:lnTo>
                  <a:lnTo>
                    <a:pt x="351" y="2807"/>
                  </a:lnTo>
                  <a:lnTo>
                    <a:pt x="451" y="1404"/>
                  </a:lnTo>
                  <a:lnTo>
                    <a:pt x="602" y="0"/>
                  </a:ln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75"/>
            <p:cNvSpPr/>
            <p:nvPr/>
          </p:nvSpPr>
          <p:spPr>
            <a:xfrm flipH="1">
              <a:off x="5476529" y="3051808"/>
              <a:ext cx="43664" cy="113288"/>
            </a:xfrm>
            <a:custGeom>
              <a:avLst/>
              <a:gdLst/>
              <a:ahLst/>
              <a:cxnLst/>
              <a:rect l="l" t="t" r="r" b="b"/>
              <a:pathLst>
                <a:path w="2908" h="7545" extrusionOk="0">
                  <a:moveTo>
                    <a:pt x="1" y="1"/>
                  </a:moveTo>
                  <a:lnTo>
                    <a:pt x="1" y="1"/>
                  </a:lnTo>
                  <a:cubicBezTo>
                    <a:pt x="101" y="653"/>
                    <a:pt x="251" y="1329"/>
                    <a:pt x="427" y="1981"/>
                  </a:cubicBezTo>
                  <a:cubicBezTo>
                    <a:pt x="602" y="2632"/>
                    <a:pt x="828" y="3284"/>
                    <a:pt x="1053" y="3911"/>
                  </a:cubicBezTo>
                  <a:cubicBezTo>
                    <a:pt x="1329" y="4537"/>
                    <a:pt x="1580" y="5164"/>
                    <a:pt x="1880" y="5790"/>
                  </a:cubicBezTo>
                  <a:cubicBezTo>
                    <a:pt x="2206" y="6392"/>
                    <a:pt x="2532" y="6993"/>
                    <a:pt x="2908" y="7545"/>
                  </a:cubicBezTo>
                  <a:cubicBezTo>
                    <a:pt x="2632" y="6918"/>
                    <a:pt x="2357" y="6317"/>
                    <a:pt x="2081" y="5690"/>
                  </a:cubicBezTo>
                  <a:cubicBezTo>
                    <a:pt x="1830" y="5064"/>
                    <a:pt x="1555" y="4462"/>
                    <a:pt x="1329" y="3810"/>
                  </a:cubicBezTo>
                  <a:cubicBezTo>
                    <a:pt x="1078" y="3184"/>
                    <a:pt x="853" y="2557"/>
                    <a:pt x="627" y="1931"/>
                  </a:cubicBezTo>
                  <a:cubicBezTo>
                    <a:pt x="402" y="1279"/>
                    <a:pt x="201" y="627"/>
                    <a:pt x="1"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75"/>
            <p:cNvSpPr/>
            <p:nvPr/>
          </p:nvSpPr>
          <p:spPr>
            <a:xfrm flipH="1">
              <a:off x="5478410" y="3080037"/>
              <a:ext cx="114790" cy="206621"/>
            </a:xfrm>
            <a:custGeom>
              <a:avLst/>
              <a:gdLst/>
              <a:ahLst/>
              <a:cxnLst/>
              <a:rect l="l" t="t" r="r" b="b"/>
              <a:pathLst>
                <a:path w="7645" h="13761" extrusionOk="0">
                  <a:moveTo>
                    <a:pt x="0" y="1"/>
                  </a:moveTo>
                  <a:lnTo>
                    <a:pt x="0" y="1"/>
                  </a:lnTo>
                  <a:cubicBezTo>
                    <a:pt x="201" y="1304"/>
                    <a:pt x="552" y="2607"/>
                    <a:pt x="1003" y="3860"/>
                  </a:cubicBezTo>
                  <a:cubicBezTo>
                    <a:pt x="1454" y="5138"/>
                    <a:pt x="2031" y="6341"/>
                    <a:pt x="2682" y="7519"/>
                  </a:cubicBezTo>
                  <a:cubicBezTo>
                    <a:pt x="3334" y="8672"/>
                    <a:pt x="4061" y="9800"/>
                    <a:pt x="4913" y="10853"/>
                  </a:cubicBezTo>
                  <a:cubicBezTo>
                    <a:pt x="5740" y="11905"/>
                    <a:pt x="6642" y="12883"/>
                    <a:pt x="7645" y="13760"/>
                  </a:cubicBezTo>
                  <a:cubicBezTo>
                    <a:pt x="6742" y="12808"/>
                    <a:pt x="5865" y="11780"/>
                    <a:pt x="5063" y="10727"/>
                  </a:cubicBezTo>
                  <a:cubicBezTo>
                    <a:pt x="4286" y="9650"/>
                    <a:pt x="3534" y="8547"/>
                    <a:pt x="2908" y="7394"/>
                  </a:cubicBezTo>
                  <a:cubicBezTo>
                    <a:pt x="2256" y="6241"/>
                    <a:pt x="1705" y="5038"/>
                    <a:pt x="1203" y="3785"/>
                  </a:cubicBezTo>
                  <a:cubicBezTo>
                    <a:pt x="727" y="2557"/>
                    <a:pt x="326" y="1279"/>
                    <a:pt x="0"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75"/>
            <p:cNvSpPr/>
            <p:nvPr/>
          </p:nvSpPr>
          <p:spPr>
            <a:xfrm flipH="1">
              <a:off x="5517165" y="3277993"/>
              <a:ext cx="91471" cy="120811"/>
            </a:xfrm>
            <a:custGeom>
              <a:avLst/>
              <a:gdLst/>
              <a:ahLst/>
              <a:cxnLst/>
              <a:rect l="l" t="t" r="r" b="b"/>
              <a:pathLst>
                <a:path w="6092" h="8046" extrusionOk="0">
                  <a:moveTo>
                    <a:pt x="1" y="1"/>
                  </a:moveTo>
                  <a:lnTo>
                    <a:pt x="1" y="1"/>
                  </a:lnTo>
                  <a:cubicBezTo>
                    <a:pt x="302" y="778"/>
                    <a:pt x="678" y="1555"/>
                    <a:pt x="1104" y="2281"/>
                  </a:cubicBezTo>
                  <a:cubicBezTo>
                    <a:pt x="1530" y="3033"/>
                    <a:pt x="2006" y="3735"/>
                    <a:pt x="2532" y="4412"/>
                  </a:cubicBezTo>
                  <a:cubicBezTo>
                    <a:pt x="3059" y="5088"/>
                    <a:pt x="3585" y="5740"/>
                    <a:pt x="4186" y="6367"/>
                  </a:cubicBezTo>
                  <a:cubicBezTo>
                    <a:pt x="4788" y="6968"/>
                    <a:pt x="5414" y="7545"/>
                    <a:pt x="6091" y="8046"/>
                  </a:cubicBezTo>
                  <a:cubicBezTo>
                    <a:pt x="5490" y="7444"/>
                    <a:pt x="4913" y="6843"/>
                    <a:pt x="4337" y="6216"/>
                  </a:cubicBezTo>
                  <a:cubicBezTo>
                    <a:pt x="3785" y="5590"/>
                    <a:pt x="3234" y="4938"/>
                    <a:pt x="2733" y="4261"/>
                  </a:cubicBezTo>
                  <a:cubicBezTo>
                    <a:pt x="2231" y="3585"/>
                    <a:pt x="1755" y="2883"/>
                    <a:pt x="1304" y="2181"/>
                  </a:cubicBezTo>
                  <a:cubicBezTo>
                    <a:pt x="828" y="1479"/>
                    <a:pt x="402" y="727"/>
                    <a:pt x="1" y="1"/>
                  </a:cubicBezTo>
                  <a:close/>
                </a:path>
              </a:pathLst>
            </a:custGeom>
            <a:solidFill>
              <a:srgbClr val="F6F0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75"/>
            <p:cNvSpPr/>
            <p:nvPr/>
          </p:nvSpPr>
          <p:spPr>
            <a:xfrm flipH="1">
              <a:off x="5306037" y="3434924"/>
              <a:ext cx="766" cy="766"/>
            </a:xfrm>
            <a:custGeom>
              <a:avLst/>
              <a:gdLst/>
              <a:ahLst/>
              <a:cxnLst/>
              <a:rect l="l" t="t" r="r" b="b"/>
              <a:pathLst>
                <a:path w="51" h="51" extrusionOk="0">
                  <a:moveTo>
                    <a:pt x="0" y="51"/>
                  </a:moveTo>
                  <a:cubicBezTo>
                    <a:pt x="0" y="51"/>
                    <a:pt x="0" y="51"/>
                    <a:pt x="0" y="51"/>
                  </a:cubicBezTo>
                  <a:cubicBezTo>
                    <a:pt x="0" y="51"/>
                    <a:pt x="0" y="51"/>
                    <a:pt x="0" y="51"/>
                  </a:cubicBezTo>
                  <a:close/>
                  <a:moveTo>
                    <a:pt x="0" y="51"/>
                  </a:moveTo>
                  <a:cubicBezTo>
                    <a:pt x="0" y="51"/>
                    <a:pt x="0" y="51"/>
                    <a:pt x="0" y="51"/>
                  </a:cubicBezTo>
                  <a:cubicBezTo>
                    <a:pt x="0" y="51"/>
                    <a:pt x="0" y="51"/>
                    <a:pt x="0" y="51"/>
                  </a:cubicBezTo>
                  <a:close/>
                  <a:moveTo>
                    <a:pt x="25" y="26"/>
                  </a:moveTo>
                  <a:lnTo>
                    <a:pt x="25" y="26"/>
                  </a:lnTo>
                  <a:lnTo>
                    <a:pt x="25" y="26"/>
                  </a:lnTo>
                  <a:close/>
                  <a:moveTo>
                    <a:pt x="25" y="26"/>
                  </a:moveTo>
                  <a:cubicBezTo>
                    <a:pt x="25" y="26"/>
                    <a:pt x="25" y="26"/>
                    <a:pt x="25" y="26"/>
                  </a:cubicBezTo>
                  <a:cubicBezTo>
                    <a:pt x="25" y="26"/>
                    <a:pt x="25" y="26"/>
                    <a:pt x="25" y="26"/>
                  </a:cubicBezTo>
                  <a:close/>
                  <a:moveTo>
                    <a:pt x="50" y="1"/>
                  </a:moveTo>
                  <a:cubicBezTo>
                    <a:pt x="50" y="1"/>
                    <a:pt x="50" y="1"/>
                    <a:pt x="50" y="1"/>
                  </a:cubicBezTo>
                  <a:cubicBezTo>
                    <a:pt x="50" y="1"/>
                    <a:pt x="50" y="1"/>
                    <a:pt x="50" y="1"/>
                  </a:cubicBezTo>
                  <a:close/>
                  <a:moveTo>
                    <a:pt x="50" y="1"/>
                  </a:moveTo>
                  <a:lnTo>
                    <a:pt x="50" y="1"/>
                  </a:lnTo>
                  <a:lnTo>
                    <a:pt x="50" y="1"/>
                  </a:lnTo>
                  <a:close/>
                </a:path>
              </a:pathLst>
            </a:custGeom>
            <a:solidFill>
              <a:srgbClr val="586F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75"/>
            <p:cNvSpPr/>
            <p:nvPr/>
          </p:nvSpPr>
          <p:spPr>
            <a:xfrm flipH="1">
              <a:off x="4685503" y="1763589"/>
              <a:ext cx="727432" cy="1735974"/>
            </a:xfrm>
            <a:custGeom>
              <a:avLst/>
              <a:gdLst/>
              <a:ahLst/>
              <a:cxnLst/>
              <a:rect l="l" t="t" r="r" b="b"/>
              <a:pathLst>
                <a:path w="48447" h="115616" extrusionOk="0">
                  <a:moveTo>
                    <a:pt x="44462" y="1"/>
                  </a:moveTo>
                  <a:lnTo>
                    <a:pt x="44462" y="1"/>
                  </a:lnTo>
                  <a:cubicBezTo>
                    <a:pt x="45615" y="5615"/>
                    <a:pt x="44713" y="11630"/>
                    <a:pt x="42607" y="17019"/>
                  </a:cubicBezTo>
                  <a:cubicBezTo>
                    <a:pt x="41129" y="20828"/>
                    <a:pt x="39073" y="24362"/>
                    <a:pt x="36793" y="27745"/>
                  </a:cubicBezTo>
                  <a:cubicBezTo>
                    <a:pt x="37144" y="27470"/>
                    <a:pt x="37469" y="27194"/>
                    <a:pt x="37820" y="26918"/>
                  </a:cubicBezTo>
                  <a:cubicBezTo>
                    <a:pt x="38522" y="26342"/>
                    <a:pt x="39224" y="25765"/>
                    <a:pt x="39926" y="25189"/>
                  </a:cubicBezTo>
                  <a:cubicBezTo>
                    <a:pt x="40627" y="24613"/>
                    <a:pt x="41304" y="24011"/>
                    <a:pt x="41981" y="23410"/>
                  </a:cubicBezTo>
                  <a:lnTo>
                    <a:pt x="41981" y="23410"/>
                  </a:lnTo>
                  <a:cubicBezTo>
                    <a:pt x="41329" y="24036"/>
                    <a:pt x="40677" y="24663"/>
                    <a:pt x="40001" y="25289"/>
                  </a:cubicBezTo>
                  <a:cubicBezTo>
                    <a:pt x="39349" y="25891"/>
                    <a:pt x="38647" y="26492"/>
                    <a:pt x="37971" y="27069"/>
                  </a:cubicBezTo>
                  <a:cubicBezTo>
                    <a:pt x="37419" y="27520"/>
                    <a:pt x="36868" y="27971"/>
                    <a:pt x="36317" y="28422"/>
                  </a:cubicBezTo>
                  <a:cubicBezTo>
                    <a:pt x="34637" y="30828"/>
                    <a:pt x="32858" y="33159"/>
                    <a:pt x="31028" y="35440"/>
                  </a:cubicBezTo>
                  <a:cubicBezTo>
                    <a:pt x="30327" y="36342"/>
                    <a:pt x="29600" y="37219"/>
                    <a:pt x="28898" y="38121"/>
                  </a:cubicBezTo>
                  <a:cubicBezTo>
                    <a:pt x="29098" y="37996"/>
                    <a:pt x="29299" y="37871"/>
                    <a:pt x="29499" y="37745"/>
                  </a:cubicBezTo>
                  <a:cubicBezTo>
                    <a:pt x="31028" y="36843"/>
                    <a:pt x="32532" y="35866"/>
                    <a:pt x="34011" y="34888"/>
                  </a:cubicBezTo>
                  <a:cubicBezTo>
                    <a:pt x="34738" y="34412"/>
                    <a:pt x="35464" y="33911"/>
                    <a:pt x="36191" y="33410"/>
                  </a:cubicBezTo>
                  <a:cubicBezTo>
                    <a:pt x="36943" y="32908"/>
                    <a:pt x="37670" y="32407"/>
                    <a:pt x="38397" y="31881"/>
                  </a:cubicBezTo>
                  <a:lnTo>
                    <a:pt x="38397" y="31881"/>
                  </a:lnTo>
                  <a:cubicBezTo>
                    <a:pt x="37695" y="32432"/>
                    <a:pt x="36993" y="32984"/>
                    <a:pt x="36291" y="33510"/>
                  </a:cubicBezTo>
                  <a:cubicBezTo>
                    <a:pt x="35565" y="34036"/>
                    <a:pt x="34838" y="34563"/>
                    <a:pt x="34111" y="35064"/>
                  </a:cubicBezTo>
                  <a:cubicBezTo>
                    <a:pt x="32657" y="36091"/>
                    <a:pt x="31154" y="37044"/>
                    <a:pt x="29650" y="37971"/>
                  </a:cubicBezTo>
                  <a:cubicBezTo>
                    <a:pt x="29249" y="38222"/>
                    <a:pt x="28848" y="38447"/>
                    <a:pt x="28472" y="38673"/>
                  </a:cubicBezTo>
                  <a:cubicBezTo>
                    <a:pt x="27469" y="40227"/>
                    <a:pt x="26467" y="41781"/>
                    <a:pt x="25414" y="43284"/>
                  </a:cubicBezTo>
                  <a:cubicBezTo>
                    <a:pt x="25489" y="43234"/>
                    <a:pt x="25565" y="43184"/>
                    <a:pt x="25640" y="43134"/>
                  </a:cubicBezTo>
                  <a:lnTo>
                    <a:pt x="27670" y="41781"/>
                  </a:lnTo>
                  <a:lnTo>
                    <a:pt x="27670" y="41781"/>
                  </a:lnTo>
                  <a:cubicBezTo>
                    <a:pt x="27043" y="42332"/>
                    <a:pt x="26417" y="42833"/>
                    <a:pt x="25740" y="43309"/>
                  </a:cubicBezTo>
                  <a:cubicBezTo>
                    <a:pt x="25514" y="43485"/>
                    <a:pt x="25289" y="43660"/>
                    <a:pt x="25038" y="43811"/>
                  </a:cubicBezTo>
                  <a:cubicBezTo>
                    <a:pt x="23284" y="46317"/>
                    <a:pt x="21429" y="48773"/>
                    <a:pt x="19499" y="51129"/>
                  </a:cubicBezTo>
                  <a:cubicBezTo>
                    <a:pt x="19349" y="51430"/>
                    <a:pt x="19174" y="51731"/>
                    <a:pt x="18998" y="52031"/>
                  </a:cubicBezTo>
                  <a:cubicBezTo>
                    <a:pt x="20051" y="51455"/>
                    <a:pt x="21078" y="50878"/>
                    <a:pt x="22131" y="50302"/>
                  </a:cubicBezTo>
                  <a:lnTo>
                    <a:pt x="22131" y="50302"/>
                  </a:lnTo>
                  <a:cubicBezTo>
                    <a:pt x="20001" y="52783"/>
                    <a:pt x="17971" y="55365"/>
                    <a:pt x="16066" y="58021"/>
                  </a:cubicBezTo>
                  <a:cubicBezTo>
                    <a:pt x="15464" y="59425"/>
                    <a:pt x="14913" y="60853"/>
                    <a:pt x="14387" y="62307"/>
                  </a:cubicBezTo>
                  <a:cubicBezTo>
                    <a:pt x="15665" y="61505"/>
                    <a:pt x="16868" y="60578"/>
                    <a:pt x="17971" y="59575"/>
                  </a:cubicBezTo>
                  <a:lnTo>
                    <a:pt x="17971" y="59575"/>
                  </a:lnTo>
                  <a:cubicBezTo>
                    <a:pt x="17469" y="60628"/>
                    <a:pt x="16943" y="61680"/>
                    <a:pt x="16442" y="62733"/>
                  </a:cubicBezTo>
                  <a:lnTo>
                    <a:pt x="16667" y="62558"/>
                  </a:lnTo>
                  <a:lnTo>
                    <a:pt x="19098" y="60904"/>
                  </a:lnTo>
                  <a:cubicBezTo>
                    <a:pt x="19900" y="60352"/>
                    <a:pt x="20702" y="59801"/>
                    <a:pt x="21529" y="59274"/>
                  </a:cubicBezTo>
                  <a:lnTo>
                    <a:pt x="21529" y="59274"/>
                  </a:lnTo>
                  <a:cubicBezTo>
                    <a:pt x="20778" y="59901"/>
                    <a:pt x="20001" y="60503"/>
                    <a:pt x="19224" y="61079"/>
                  </a:cubicBezTo>
                  <a:cubicBezTo>
                    <a:pt x="18447" y="61655"/>
                    <a:pt x="17645" y="62232"/>
                    <a:pt x="16843" y="62783"/>
                  </a:cubicBezTo>
                  <a:cubicBezTo>
                    <a:pt x="16617" y="62934"/>
                    <a:pt x="16417" y="63059"/>
                    <a:pt x="16191" y="63209"/>
                  </a:cubicBezTo>
                  <a:cubicBezTo>
                    <a:pt x="15414" y="64788"/>
                    <a:pt x="14662" y="66342"/>
                    <a:pt x="13885" y="67921"/>
                  </a:cubicBezTo>
                  <a:cubicBezTo>
                    <a:pt x="15289" y="67069"/>
                    <a:pt x="16667" y="66242"/>
                    <a:pt x="18071" y="65390"/>
                  </a:cubicBezTo>
                  <a:lnTo>
                    <a:pt x="19048" y="64638"/>
                  </a:lnTo>
                  <a:lnTo>
                    <a:pt x="19048" y="64638"/>
                  </a:lnTo>
                  <a:cubicBezTo>
                    <a:pt x="18898" y="64788"/>
                    <a:pt x="18722" y="64939"/>
                    <a:pt x="18572" y="65089"/>
                  </a:cubicBezTo>
                  <a:cubicBezTo>
                    <a:pt x="18697" y="65014"/>
                    <a:pt x="18823" y="64939"/>
                    <a:pt x="18948" y="64863"/>
                  </a:cubicBezTo>
                  <a:lnTo>
                    <a:pt x="18948" y="64863"/>
                  </a:lnTo>
                  <a:cubicBezTo>
                    <a:pt x="17093" y="67395"/>
                    <a:pt x="15239" y="69951"/>
                    <a:pt x="13359" y="72508"/>
                  </a:cubicBezTo>
                  <a:cubicBezTo>
                    <a:pt x="13810" y="72132"/>
                    <a:pt x="14261" y="71756"/>
                    <a:pt x="14712" y="71405"/>
                  </a:cubicBezTo>
                  <a:cubicBezTo>
                    <a:pt x="15590" y="70703"/>
                    <a:pt x="16492" y="69976"/>
                    <a:pt x="17394" y="69300"/>
                  </a:cubicBezTo>
                  <a:lnTo>
                    <a:pt x="17394" y="69300"/>
                  </a:lnTo>
                  <a:cubicBezTo>
                    <a:pt x="16567" y="70077"/>
                    <a:pt x="15690" y="70828"/>
                    <a:pt x="14838" y="71580"/>
                  </a:cubicBezTo>
                  <a:cubicBezTo>
                    <a:pt x="14136" y="72182"/>
                    <a:pt x="13434" y="72783"/>
                    <a:pt x="12732" y="73360"/>
                  </a:cubicBezTo>
                  <a:lnTo>
                    <a:pt x="10377" y="76593"/>
                  </a:lnTo>
                  <a:cubicBezTo>
                    <a:pt x="11304" y="76192"/>
                    <a:pt x="12256" y="75791"/>
                    <a:pt x="13184" y="75390"/>
                  </a:cubicBezTo>
                  <a:lnTo>
                    <a:pt x="13184" y="75390"/>
                  </a:lnTo>
                  <a:cubicBezTo>
                    <a:pt x="12407" y="78021"/>
                    <a:pt x="11580" y="80653"/>
                    <a:pt x="10727" y="83260"/>
                  </a:cubicBezTo>
                  <a:cubicBezTo>
                    <a:pt x="10778" y="83209"/>
                    <a:pt x="10853" y="83159"/>
                    <a:pt x="10903" y="83109"/>
                  </a:cubicBezTo>
                  <a:cubicBezTo>
                    <a:pt x="11529" y="82533"/>
                    <a:pt x="12181" y="81956"/>
                    <a:pt x="12833" y="81405"/>
                  </a:cubicBezTo>
                  <a:lnTo>
                    <a:pt x="12833" y="81405"/>
                  </a:lnTo>
                  <a:cubicBezTo>
                    <a:pt x="12256" y="82031"/>
                    <a:pt x="11655" y="82633"/>
                    <a:pt x="11053" y="83260"/>
                  </a:cubicBezTo>
                  <a:cubicBezTo>
                    <a:pt x="10878" y="83410"/>
                    <a:pt x="10727" y="83585"/>
                    <a:pt x="10552" y="83736"/>
                  </a:cubicBezTo>
                  <a:cubicBezTo>
                    <a:pt x="10026" y="85290"/>
                    <a:pt x="9499" y="86844"/>
                    <a:pt x="8948" y="88372"/>
                  </a:cubicBezTo>
                  <a:cubicBezTo>
                    <a:pt x="9073" y="88247"/>
                    <a:pt x="9224" y="88122"/>
                    <a:pt x="9374" y="87996"/>
                  </a:cubicBezTo>
                  <a:lnTo>
                    <a:pt x="9374" y="87996"/>
                  </a:lnTo>
                  <a:cubicBezTo>
                    <a:pt x="9199" y="88222"/>
                    <a:pt x="9023" y="88448"/>
                    <a:pt x="8848" y="88648"/>
                  </a:cubicBezTo>
                  <a:cubicBezTo>
                    <a:pt x="8146" y="90553"/>
                    <a:pt x="7419" y="92458"/>
                    <a:pt x="6667" y="94337"/>
                  </a:cubicBezTo>
                  <a:cubicBezTo>
                    <a:pt x="7469" y="93661"/>
                    <a:pt x="8321" y="92984"/>
                    <a:pt x="9199" y="92357"/>
                  </a:cubicBezTo>
                  <a:lnTo>
                    <a:pt x="9199" y="92357"/>
                  </a:lnTo>
                  <a:cubicBezTo>
                    <a:pt x="8773" y="93360"/>
                    <a:pt x="8346" y="94362"/>
                    <a:pt x="7870" y="95340"/>
                  </a:cubicBezTo>
                  <a:lnTo>
                    <a:pt x="9199" y="94112"/>
                  </a:lnTo>
                  <a:lnTo>
                    <a:pt x="12281" y="91305"/>
                  </a:lnTo>
                  <a:cubicBezTo>
                    <a:pt x="13309" y="90377"/>
                    <a:pt x="14362" y="89475"/>
                    <a:pt x="15414" y="88573"/>
                  </a:cubicBezTo>
                  <a:lnTo>
                    <a:pt x="15414" y="88573"/>
                  </a:lnTo>
                  <a:cubicBezTo>
                    <a:pt x="14437" y="89550"/>
                    <a:pt x="13434" y="90503"/>
                    <a:pt x="12432" y="91455"/>
                  </a:cubicBezTo>
                  <a:lnTo>
                    <a:pt x="9399" y="94312"/>
                  </a:lnTo>
                  <a:lnTo>
                    <a:pt x="7570" y="95941"/>
                  </a:lnTo>
                  <a:cubicBezTo>
                    <a:pt x="6768" y="97570"/>
                    <a:pt x="5890" y="99149"/>
                    <a:pt x="4938" y="100678"/>
                  </a:cubicBezTo>
                  <a:cubicBezTo>
                    <a:pt x="5865" y="100077"/>
                    <a:pt x="6818" y="99475"/>
                    <a:pt x="7745" y="98874"/>
                  </a:cubicBezTo>
                  <a:lnTo>
                    <a:pt x="7745" y="98874"/>
                  </a:lnTo>
                  <a:cubicBezTo>
                    <a:pt x="7219" y="99876"/>
                    <a:pt x="6642" y="100829"/>
                    <a:pt x="6041" y="101756"/>
                  </a:cubicBezTo>
                  <a:cubicBezTo>
                    <a:pt x="7018" y="101154"/>
                    <a:pt x="8021" y="100528"/>
                    <a:pt x="8998" y="99901"/>
                  </a:cubicBezTo>
                  <a:lnTo>
                    <a:pt x="8998" y="99901"/>
                  </a:lnTo>
                  <a:cubicBezTo>
                    <a:pt x="8071" y="102107"/>
                    <a:pt x="6918" y="104212"/>
                    <a:pt x="5539" y="106167"/>
                  </a:cubicBezTo>
                  <a:cubicBezTo>
                    <a:pt x="5239" y="106919"/>
                    <a:pt x="4913" y="107671"/>
                    <a:pt x="4562" y="108398"/>
                  </a:cubicBezTo>
                  <a:cubicBezTo>
                    <a:pt x="4687" y="108297"/>
                    <a:pt x="4813" y="108197"/>
                    <a:pt x="4963" y="108097"/>
                  </a:cubicBezTo>
                  <a:cubicBezTo>
                    <a:pt x="5915" y="107395"/>
                    <a:pt x="6893" y="106668"/>
                    <a:pt x="7845" y="105916"/>
                  </a:cubicBezTo>
                  <a:cubicBezTo>
                    <a:pt x="8798" y="105189"/>
                    <a:pt x="9750" y="104413"/>
                    <a:pt x="10677" y="103661"/>
                  </a:cubicBezTo>
                  <a:cubicBezTo>
                    <a:pt x="11605" y="102884"/>
                    <a:pt x="12532" y="102107"/>
                    <a:pt x="13459" y="101330"/>
                  </a:cubicBezTo>
                  <a:lnTo>
                    <a:pt x="13459" y="101330"/>
                  </a:lnTo>
                  <a:cubicBezTo>
                    <a:pt x="12607" y="102182"/>
                    <a:pt x="11730" y="103009"/>
                    <a:pt x="10803" y="103811"/>
                  </a:cubicBezTo>
                  <a:cubicBezTo>
                    <a:pt x="9900" y="104613"/>
                    <a:pt x="8973" y="105390"/>
                    <a:pt x="8021" y="106142"/>
                  </a:cubicBezTo>
                  <a:cubicBezTo>
                    <a:pt x="7043" y="106869"/>
                    <a:pt x="6091" y="107596"/>
                    <a:pt x="5088" y="108272"/>
                  </a:cubicBezTo>
                  <a:cubicBezTo>
                    <a:pt x="4838" y="108448"/>
                    <a:pt x="4612" y="108598"/>
                    <a:pt x="4387" y="108748"/>
                  </a:cubicBezTo>
                  <a:cubicBezTo>
                    <a:pt x="3184" y="111179"/>
                    <a:pt x="1705" y="113485"/>
                    <a:pt x="1" y="115616"/>
                  </a:cubicBezTo>
                  <a:cubicBezTo>
                    <a:pt x="2457" y="114312"/>
                    <a:pt x="5690" y="112508"/>
                    <a:pt x="7068" y="111355"/>
                  </a:cubicBezTo>
                  <a:lnTo>
                    <a:pt x="7093" y="111330"/>
                  </a:lnTo>
                  <a:cubicBezTo>
                    <a:pt x="7118" y="111305"/>
                    <a:pt x="7118" y="111305"/>
                    <a:pt x="7118" y="111305"/>
                  </a:cubicBezTo>
                  <a:cubicBezTo>
                    <a:pt x="13860" y="105515"/>
                    <a:pt x="18973" y="97971"/>
                    <a:pt x="21780" y="89625"/>
                  </a:cubicBezTo>
                  <a:lnTo>
                    <a:pt x="21780" y="89625"/>
                  </a:lnTo>
                  <a:cubicBezTo>
                    <a:pt x="18622" y="93084"/>
                    <a:pt x="14963" y="96117"/>
                    <a:pt x="10928" y="98623"/>
                  </a:cubicBezTo>
                  <a:cubicBezTo>
                    <a:pt x="16241" y="92834"/>
                    <a:pt x="20276" y="85941"/>
                    <a:pt x="22758" y="78523"/>
                  </a:cubicBezTo>
                  <a:lnTo>
                    <a:pt x="22758" y="78523"/>
                  </a:lnTo>
                  <a:cubicBezTo>
                    <a:pt x="19800" y="81931"/>
                    <a:pt x="16868" y="85365"/>
                    <a:pt x="13910" y="88773"/>
                  </a:cubicBezTo>
                  <a:cubicBezTo>
                    <a:pt x="17545" y="76919"/>
                    <a:pt x="22432" y="65490"/>
                    <a:pt x="28472" y="54688"/>
                  </a:cubicBezTo>
                  <a:cubicBezTo>
                    <a:pt x="29174" y="53460"/>
                    <a:pt x="29875" y="52232"/>
                    <a:pt x="30577" y="51004"/>
                  </a:cubicBezTo>
                  <a:lnTo>
                    <a:pt x="30577" y="51004"/>
                  </a:lnTo>
                  <a:cubicBezTo>
                    <a:pt x="26943" y="53084"/>
                    <a:pt x="23083" y="54914"/>
                    <a:pt x="19274" y="56718"/>
                  </a:cubicBezTo>
                  <a:cubicBezTo>
                    <a:pt x="24311" y="53134"/>
                    <a:pt x="29174" y="49375"/>
                    <a:pt x="33911" y="45440"/>
                  </a:cubicBezTo>
                  <a:cubicBezTo>
                    <a:pt x="34337" y="44738"/>
                    <a:pt x="34738" y="44036"/>
                    <a:pt x="35164" y="43360"/>
                  </a:cubicBezTo>
                  <a:lnTo>
                    <a:pt x="35164" y="43360"/>
                  </a:lnTo>
                  <a:cubicBezTo>
                    <a:pt x="31479" y="45340"/>
                    <a:pt x="27670" y="47144"/>
                    <a:pt x="23760" y="48773"/>
                  </a:cubicBezTo>
                  <a:cubicBezTo>
                    <a:pt x="29023" y="44863"/>
                    <a:pt x="34136" y="40778"/>
                    <a:pt x="39124" y="36542"/>
                  </a:cubicBezTo>
                  <a:cubicBezTo>
                    <a:pt x="42332" y="30778"/>
                    <a:pt x="45214" y="24863"/>
                    <a:pt x="47068" y="18547"/>
                  </a:cubicBezTo>
                  <a:cubicBezTo>
                    <a:pt x="47870" y="15866"/>
                    <a:pt x="48447" y="13084"/>
                    <a:pt x="48447" y="10302"/>
                  </a:cubicBezTo>
                  <a:cubicBezTo>
                    <a:pt x="48447" y="8948"/>
                    <a:pt x="48322" y="7595"/>
                    <a:pt x="47996" y="6242"/>
                  </a:cubicBezTo>
                  <a:cubicBezTo>
                    <a:pt x="47419" y="3936"/>
                    <a:pt x="46191" y="1705"/>
                    <a:pt x="4446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75"/>
            <p:cNvSpPr/>
            <p:nvPr/>
          </p:nvSpPr>
          <p:spPr>
            <a:xfrm flipH="1">
              <a:off x="4985425" y="2344286"/>
              <a:ext cx="379339" cy="1013437"/>
            </a:xfrm>
            <a:custGeom>
              <a:avLst/>
              <a:gdLst/>
              <a:ahLst/>
              <a:cxnLst/>
              <a:rect l="l" t="t" r="r" b="b"/>
              <a:pathLst>
                <a:path w="25264" h="67495" extrusionOk="0">
                  <a:moveTo>
                    <a:pt x="25264" y="1"/>
                  </a:moveTo>
                  <a:lnTo>
                    <a:pt x="25264" y="1"/>
                  </a:lnTo>
                  <a:cubicBezTo>
                    <a:pt x="25239" y="26"/>
                    <a:pt x="25239" y="26"/>
                    <a:pt x="25239" y="26"/>
                  </a:cubicBezTo>
                  <a:cubicBezTo>
                    <a:pt x="23835" y="1780"/>
                    <a:pt x="22457" y="3535"/>
                    <a:pt x="21129" y="5314"/>
                  </a:cubicBezTo>
                  <a:cubicBezTo>
                    <a:pt x="21479" y="5089"/>
                    <a:pt x="21855" y="4838"/>
                    <a:pt x="22206" y="4612"/>
                  </a:cubicBezTo>
                  <a:cubicBezTo>
                    <a:pt x="23259" y="3109"/>
                    <a:pt x="24261" y="1555"/>
                    <a:pt x="25264" y="1"/>
                  </a:cubicBezTo>
                  <a:close/>
                  <a:moveTo>
                    <a:pt x="21830" y="5139"/>
                  </a:moveTo>
                  <a:lnTo>
                    <a:pt x="21830" y="5139"/>
                  </a:lnTo>
                  <a:cubicBezTo>
                    <a:pt x="21454" y="5414"/>
                    <a:pt x="21078" y="5665"/>
                    <a:pt x="20677" y="5916"/>
                  </a:cubicBezTo>
                  <a:cubicBezTo>
                    <a:pt x="19124" y="8021"/>
                    <a:pt x="17645" y="10201"/>
                    <a:pt x="16291" y="12457"/>
                  </a:cubicBezTo>
                  <a:cubicBezTo>
                    <a:pt x="18221" y="10101"/>
                    <a:pt x="20076" y="7645"/>
                    <a:pt x="21830" y="5139"/>
                  </a:cubicBezTo>
                  <a:close/>
                  <a:moveTo>
                    <a:pt x="18923" y="11630"/>
                  </a:moveTo>
                  <a:lnTo>
                    <a:pt x="18923" y="11630"/>
                  </a:lnTo>
                  <a:cubicBezTo>
                    <a:pt x="17870" y="12206"/>
                    <a:pt x="16843" y="12783"/>
                    <a:pt x="15790" y="13359"/>
                  </a:cubicBezTo>
                  <a:cubicBezTo>
                    <a:pt x="15565" y="13735"/>
                    <a:pt x="15364" y="14111"/>
                    <a:pt x="15164" y="14512"/>
                  </a:cubicBezTo>
                  <a:cubicBezTo>
                    <a:pt x="14311" y="16091"/>
                    <a:pt x="13560" y="17695"/>
                    <a:pt x="12858" y="19349"/>
                  </a:cubicBezTo>
                  <a:cubicBezTo>
                    <a:pt x="14763" y="16693"/>
                    <a:pt x="16793" y="14111"/>
                    <a:pt x="18923" y="11630"/>
                  </a:cubicBezTo>
                  <a:close/>
                  <a:moveTo>
                    <a:pt x="14763" y="20903"/>
                  </a:moveTo>
                  <a:lnTo>
                    <a:pt x="14763" y="20903"/>
                  </a:lnTo>
                  <a:cubicBezTo>
                    <a:pt x="13660" y="21906"/>
                    <a:pt x="12457" y="22833"/>
                    <a:pt x="11179" y="23635"/>
                  </a:cubicBezTo>
                  <a:cubicBezTo>
                    <a:pt x="10903" y="24412"/>
                    <a:pt x="10627" y="25214"/>
                    <a:pt x="10377" y="26016"/>
                  </a:cubicBezTo>
                  <a:lnTo>
                    <a:pt x="11053" y="25540"/>
                  </a:lnTo>
                  <a:lnTo>
                    <a:pt x="13234" y="24061"/>
                  </a:lnTo>
                  <a:cubicBezTo>
                    <a:pt x="13735" y="23008"/>
                    <a:pt x="14261" y="21956"/>
                    <a:pt x="14763" y="20903"/>
                  </a:cubicBezTo>
                  <a:close/>
                  <a:moveTo>
                    <a:pt x="12983" y="24537"/>
                  </a:moveTo>
                  <a:lnTo>
                    <a:pt x="12983" y="24537"/>
                  </a:lnTo>
                  <a:cubicBezTo>
                    <a:pt x="12382" y="24938"/>
                    <a:pt x="11780" y="25339"/>
                    <a:pt x="11179" y="25715"/>
                  </a:cubicBezTo>
                  <a:cubicBezTo>
                    <a:pt x="10878" y="25891"/>
                    <a:pt x="10577" y="26091"/>
                    <a:pt x="10301" y="26267"/>
                  </a:cubicBezTo>
                  <a:cubicBezTo>
                    <a:pt x="9850" y="27570"/>
                    <a:pt x="9449" y="28898"/>
                    <a:pt x="9048" y="30227"/>
                  </a:cubicBezTo>
                  <a:cubicBezTo>
                    <a:pt x="9600" y="29901"/>
                    <a:pt x="10126" y="29575"/>
                    <a:pt x="10677" y="29249"/>
                  </a:cubicBezTo>
                  <a:cubicBezTo>
                    <a:pt x="11454" y="27670"/>
                    <a:pt x="12206" y="26116"/>
                    <a:pt x="12983" y="24537"/>
                  </a:cubicBezTo>
                  <a:close/>
                  <a:moveTo>
                    <a:pt x="5991" y="53685"/>
                  </a:moveTo>
                  <a:cubicBezTo>
                    <a:pt x="5113" y="54312"/>
                    <a:pt x="4261" y="54989"/>
                    <a:pt x="3459" y="55665"/>
                  </a:cubicBezTo>
                  <a:cubicBezTo>
                    <a:pt x="3008" y="56818"/>
                    <a:pt x="2532" y="57971"/>
                    <a:pt x="2056" y="59124"/>
                  </a:cubicBezTo>
                  <a:cubicBezTo>
                    <a:pt x="2356" y="58848"/>
                    <a:pt x="2657" y="58548"/>
                    <a:pt x="2958" y="58272"/>
                  </a:cubicBezTo>
                  <a:lnTo>
                    <a:pt x="4662" y="56668"/>
                  </a:lnTo>
                  <a:cubicBezTo>
                    <a:pt x="5138" y="55690"/>
                    <a:pt x="5565" y="54688"/>
                    <a:pt x="5991" y="53685"/>
                  </a:cubicBezTo>
                  <a:close/>
                  <a:moveTo>
                    <a:pt x="4362" y="57269"/>
                  </a:moveTo>
                  <a:lnTo>
                    <a:pt x="3108" y="58422"/>
                  </a:lnTo>
                  <a:cubicBezTo>
                    <a:pt x="2707" y="58773"/>
                    <a:pt x="2306" y="59124"/>
                    <a:pt x="1905" y="59475"/>
                  </a:cubicBezTo>
                  <a:cubicBezTo>
                    <a:pt x="1429" y="60578"/>
                    <a:pt x="978" y="61680"/>
                    <a:pt x="477" y="62783"/>
                  </a:cubicBezTo>
                  <a:cubicBezTo>
                    <a:pt x="903" y="62532"/>
                    <a:pt x="1304" y="62257"/>
                    <a:pt x="1730" y="62006"/>
                  </a:cubicBezTo>
                  <a:cubicBezTo>
                    <a:pt x="2682" y="60477"/>
                    <a:pt x="3560" y="58898"/>
                    <a:pt x="4362" y="57269"/>
                  </a:cubicBezTo>
                  <a:close/>
                  <a:moveTo>
                    <a:pt x="5790" y="61229"/>
                  </a:moveTo>
                  <a:lnTo>
                    <a:pt x="5790" y="61229"/>
                  </a:lnTo>
                  <a:cubicBezTo>
                    <a:pt x="4813" y="61856"/>
                    <a:pt x="3810" y="62482"/>
                    <a:pt x="2833" y="63084"/>
                  </a:cubicBezTo>
                  <a:cubicBezTo>
                    <a:pt x="1955" y="64387"/>
                    <a:pt x="1028" y="65640"/>
                    <a:pt x="1" y="66793"/>
                  </a:cubicBezTo>
                  <a:cubicBezTo>
                    <a:pt x="452" y="66743"/>
                    <a:pt x="903" y="66618"/>
                    <a:pt x="1329" y="66442"/>
                  </a:cubicBezTo>
                  <a:lnTo>
                    <a:pt x="2081" y="65791"/>
                  </a:lnTo>
                  <a:cubicBezTo>
                    <a:pt x="2582" y="65390"/>
                    <a:pt x="3058" y="64964"/>
                    <a:pt x="3534" y="64563"/>
                  </a:cubicBezTo>
                  <a:lnTo>
                    <a:pt x="3534" y="64563"/>
                  </a:lnTo>
                  <a:cubicBezTo>
                    <a:pt x="3133" y="65039"/>
                    <a:pt x="2682" y="65515"/>
                    <a:pt x="2231" y="65941"/>
                  </a:cubicBezTo>
                  <a:cubicBezTo>
                    <a:pt x="2206" y="65966"/>
                    <a:pt x="2206" y="65966"/>
                    <a:pt x="2181" y="65991"/>
                  </a:cubicBezTo>
                  <a:cubicBezTo>
                    <a:pt x="2557" y="65741"/>
                    <a:pt x="2908" y="65465"/>
                    <a:pt x="3209" y="65139"/>
                  </a:cubicBezTo>
                  <a:lnTo>
                    <a:pt x="3209" y="65139"/>
                  </a:lnTo>
                  <a:cubicBezTo>
                    <a:pt x="2933" y="65941"/>
                    <a:pt x="2657" y="66718"/>
                    <a:pt x="2331" y="67495"/>
                  </a:cubicBezTo>
                  <a:cubicBezTo>
                    <a:pt x="3710" y="65540"/>
                    <a:pt x="4863" y="63435"/>
                    <a:pt x="5790" y="6122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75"/>
            <p:cNvSpPr/>
            <p:nvPr/>
          </p:nvSpPr>
          <p:spPr>
            <a:xfrm flipH="1">
              <a:off x="4782558" y="2115098"/>
              <a:ext cx="85060" cy="75285"/>
            </a:xfrm>
            <a:custGeom>
              <a:avLst/>
              <a:gdLst/>
              <a:ahLst/>
              <a:cxnLst/>
              <a:rect l="l" t="t" r="r" b="b"/>
              <a:pathLst>
                <a:path w="5665" h="5014" extrusionOk="0">
                  <a:moveTo>
                    <a:pt x="5665" y="1"/>
                  </a:moveTo>
                  <a:lnTo>
                    <a:pt x="5665" y="1"/>
                  </a:lnTo>
                  <a:cubicBezTo>
                    <a:pt x="4988" y="602"/>
                    <a:pt x="4311" y="1204"/>
                    <a:pt x="3610" y="1780"/>
                  </a:cubicBezTo>
                  <a:cubicBezTo>
                    <a:pt x="2908" y="2356"/>
                    <a:pt x="2206" y="2933"/>
                    <a:pt x="1504" y="3509"/>
                  </a:cubicBezTo>
                  <a:cubicBezTo>
                    <a:pt x="1153" y="3785"/>
                    <a:pt x="828" y="4061"/>
                    <a:pt x="477" y="4336"/>
                  </a:cubicBezTo>
                  <a:cubicBezTo>
                    <a:pt x="301" y="4562"/>
                    <a:pt x="151" y="4788"/>
                    <a:pt x="1" y="5013"/>
                  </a:cubicBezTo>
                  <a:cubicBezTo>
                    <a:pt x="552" y="4562"/>
                    <a:pt x="1103" y="4111"/>
                    <a:pt x="1655" y="3660"/>
                  </a:cubicBezTo>
                  <a:cubicBezTo>
                    <a:pt x="2331" y="3083"/>
                    <a:pt x="3033" y="2482"/>
                    <a:pt x="3685" y="1880"/>
                  </a:cubicBezTo>
                  <a:cubicBezTo>
                    <a:pt x="4361" y="1254"/>
                    <a:pt x="5013" y="627"/>
                    <a:pt x="5665" y="1"/>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75"/>
            <p:cNvSpPr/>
            <p:nvPr/>
          </p:nvSpPr>
          <p:spPr>
            <a:xfrm flipH="1">
              <a:off x="4836379" y="2242298"/>
              <a:ext cx="149414" cy="102372"/>
            </a:xfrm>
            <a:custGeom>
              <a:avLst/>
              <a:gdLst/>
              <a:ahLst/>
              <a:cxnLst/>
              <a:rect l="l" t="t" r="r" b="b"/>
              <a:pathLst>
                <a:path w="9951" h="6818" extrusionOk="0">
                  <a:moveTo>
                    <a:pt x="9951" y="1"/>
                  </a:moveTo>
                  <a:lnTo>
                    <a:pt x="9951" y="1"/>
                  </a:lnTo>
                  <a:cubicBezTo>
                    <a:pt x="9224" y="527"/>
                    <a:pt x="8497" y="1028"/>
                    <a:pt x="7745" y="1530"/>
                  </a:cubicBezTo>
                  <a:cubicBezTo>
                    <a:pt x="7018" y="2031"/>
                    <a:pt x="6292" y="2532"/>
                    <a:pt x="5565" y="3008"/>
                  </a:cubicBezTo>
                  <a:cubicBezTo>
                    <a:pt x="4086" y="3986"/>
                    <a:pt x="2582" y="4963"/>
                    <a:pt x="1053" y="5865"/>
                  </a:cubicBezTo>
                  <a:cubicBezTo>
                    <a:pt x="853" y="5991"/>
                    <a:pt x="652" y="6116"/>
                    <a:pt x="452" y="6241"/>
                  </a:cubicBezTo>
                  <a:cubicBezTo>
                    <a:pt x="302" y="6417"/>
                    <a:pt x="151" y="6617"/>
                    <a:pt x="1" y="6818"/>
                  </a:cubicBezTo>
                  <a:cubicBezTo>
                    <a:pt x="1" y="6818"/>
                    <a:pt x="1" y="6818"/>
                    <a:pt x="26" y="6793"/>
                  </a:cubicBezTo>
                  <a:cubicBezTo>
                    <a:pt x="402" y="6567"/>
                    <a:pt x="803" y="6342"/>
                    <a:pt x="1204" y="6091"/>
                  </a:cubicBezTo>
                  <a:cubicBezTo>
                    <a:pt x="2708" y="5164"/>
                    <a:pt x="4211" y="4211"/>
                    <a:pt x="5665" y="3184"/>
                  </a:cubicBezTo>
                  <a:cubicBezTo>
                    <a:pt x="6392" y="2683"/>
                    <a:pt x="7119" y="2156"/>
                    <a:pt x="7845" y="1630"/>
                  </a:cubicBezTo>
                  <a:cubicBezTo>
                    <a:pt x="8547" y="1104"/>
                    <a:pt x="9249" y="552"/>
                    <a:pt x="9951" y="1"/>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75"/>
            <p:cNvSpPr/>
            <p:nvPr/>
          </p:nvSpPr>
          <p:spPr>
            <a:xfrm flipH="1">
              <a:off x="4997449" y="2390956"/>
              <a:ext cx="56832" cy="42162"/>
            </a:xfrm>
            <a:custGeom>
              <a:avLst/>
              <a:gdLst/>
              <a:ahLst/>
              <a:cxnLst/>
              <a:rect l="l" t="t" r="r" b="b"/>
              <a:pathLst>
                <a:path w="3785" h="2808" extrusionOk="0">
                  <a:moveTo>
                    <a:pt x="3785" y="1"/>
                  </a:moveTo>
                  <a:lnTo>
                    <a:pt x="1755" y="1354"/>
                  </a:lnTo>
                  <a:cubicBezTo>
                    <a:pt x="1680" y="1404"/>
                    <a:pt x="1604" y="1454"/>
                    <a:pt x="1529" y="1504"/>
                  </a:cubicBezTo>
                  <a:cubicBezTo>
                    <a:pt x="1178" y="1730"/>
                    <a:pt x="802" y="1981"/>
                    <a:pt x="452" y="2206"/>
                  </a:cubicBezTo>
                  <a:cubicBezTo>
                    <a:pt x="301" y="2407"/>
                    <a:pt x="151" y="2607"/>
                    <a:pt x="0" y="2808"/>
                  </a:cubicBezTo>
                  <a:cubicBezTo>
                    <a:pt x="401" y="2557"/>
                    <a:pt x="777" y="2306"/>
                    <a:pt x="1153" y="2031"/>
                  </a:cubicBezTo>
                  <a:cubicBezTo>
                    <a:pt x="1404" y="1880"/>
                    <a:pt x="1629" y="1705"/>
                    <a:pt x="1855" y="1529"/>
                  </a:cubicBezTo>
                  <a:cubicBezTo>
                    <a:pt x="2532" y="1053"/>
                    <a:pt x="3158" y="552"/>
                    <a:pt x="3785" y="1"/>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75"/>
            <p:cNvSpPr/>
            <p:nvPr/>
          </p:nvSpPr>
          <p:spPr>
            <a:xfrm flipH="1">
              <a:off x="5089650" y="2653645"/>
              <a:ext cx="120435" cy="85060"/>
            </a:xfrm>
            <a:custGeom>
              <a:avLst/>
              <a:gdLst/>
              <a:ahLst/>
              <a:cxnLst/>
              <a:rect l="l" t="t" r="r" b="b"/>
              <a:pathLst>
                <a:path w="8021" h="5665" extrusionOk="0">
                  <a:moveTo>
                    <a:pt x="8020" y="0"/>
                  </a:moveTo>
                  <a:cubicBezTo>
                    <a:pt x="7193" y="527"/>
                    <a:pt x="6391" y="1078"/>
                    <a:pt x="5589" y="1630"/>
                  </a:cubicBezTo>
                  <a:lnTo>
                    <a:pt x="3158" y="3284"/>
                  </a:lnTo>
                  <a:lnTo>
                    <a:pt x="2933" y="3459"/>
                  </a:lnTo>
                  <a:lnTo>
                    <a:pt x="752" y="4938"/>
                  </a:lnTo>
                  <a:lnTo>
                    <a:pt x="76" y="5414"/>
                  </a:lnTo>
                  <a:cubicBezTo>
                    <a:pt x="51" y="5489"/>
                    <a:pt x="25" y="5564"/>
                    <a:pt x="0" y="5665"/>
                  </a:cubicBezTo>
                  <a:cubicBezTo>
                    <a:pt x="276" y="5489"/>
                    <a:pt x="577" y="5289"/>
                    <a:pt x="878" y="5113"/>
                  </a:cubicBezTo>
                  <a:cubicBezTo>
                    <a:pt x="1479" y="4737"/>
                    <a:pt x="2081" y="4336"/>
                    <a:pt x="2682" y="3935"/>
                  </a:cubicBezTo>
                  <a:cubicBezTo>
                    <a:pt x="2908" y="3785"/>
                    <a:pt x="3108" y="3660"/>
                    <a:pt x="3334" y="3509"/>
                  </a:cubicBezTo>
                  <a:cubicBezTo>
                    <a:pt x="4136" y="2958"/>
                    <a:pt x="4938" y="2381"/>
                    <a:pt x="5715" y="1805"/>
                  </a:cubicBezTo>
                  <a:cubicBezTo>
                    <a:pt x="6492" y="1229"/>
                    <a:pt x="7269" y="627"/>
                    <a:pt x="8020" y="0"/>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75"/>
            <p:cNvSpPr/>
            <p:nvPr/>
          </p:nvSpPr>
          <p:spPr>
            <a:xfrm flipH="1">
              <a:off x="5126898" y="2734175"/>
              <a:ext cx="14700" cy="11306"/>
            </a:xfrm>
            <a:custGeom>
              <a:avLst/>
              <a:gdLst/>
              <a:ahLst/>
              <a:cxnLst/>
              <a:rect l="l" t="t" r="r" b="b"/>
              <a:pathLst>
                <a:path w="979" h="753" extrusionOk="0">
                  <a:moveTo>
                    <a:pt x="978" y="1"/>
                  </a:moveTo>
                  <a:lnTo>
                    <a:pt x="1" y="753"/>
                  </a:lnTo>
                  <a:cubicBezTo>
                    <a:pt x="176" y="653"/>
                    <a:pt x="327" y="552"/>
                    <a:pt x="502" y="452"/>
                  </a:cubicBezTo>
                  <a:cubicBezTo>
                    <a:pt x="652" y="302"/>
                    <a:pt x="828" y="151"/>
                    <a:pt x="978" y="1"/>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75"/>
            <p:cNvSpPr/>
            <p:nvPr/>
          </p:nvSpPr>
          <p:spPr>
            <a:xfrm flipH="1">
              <a:off x="5151738" y="2804180"/>
              <a:ext cx="70015" cy="60976"/>
            </a:xfrm>
            <a:custGeom>
              <a:avLst/>
              <a:gdLst/>
              <a:ahLst/>
              <a:cxnLst/>
              <a:rect l="l" t="t" r="r" b="b"/>
              <a:pathLst>
                <a:path w="4663" h="4061" extrusionOk="0">
                  <a:moveTo>
                    <a:pt x="4662" y="1"/>
                  </a:moveTo>
                  <a:lnTo>
                    <a:pt x="4662" y="1"/>
                  </a:lnTo>
                  <a:cubicBezTo>
                    <a:pt x="3760" y="677"/>
                    <a:pt x="2858" y="1404"/>
                    <a:pt x="1980" y="2106"/>
                  </a:cubicBezTo>
                  <a:cubicBezTo>
                    <a:pt x="1529" y="2457"/>
                    <a:pt x="1078" y="2833"/>
                    <a:pt x="627" y="3209"/>
                  </a:cubicBezTo>
                  <a:cubicBezTo>
                    <a:pt x="427" y="3484"/>
                    <a:pt x="201" y="3785"/>
                    <a:pt x="0" y="4061"/>
                  </a:cubicBezTo>
                  <a:cubicBezTo>
                    <a:pt x="702" y="3484"/>
                    <a:pt x="1404" y="2883"/>
                    <a:pt x="2106" y="2281"/>
                  </a:cubicBezTo>
                  <a:cubicBezTo>
                    <a:pt x="2958" y="1529"/>
                    <a:pt x="3835" y="778"/>
                    <a:pt x="4662" y="1"/>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75"/>
            <p:cNvSpPr/>
            <p:nvPr/>
          </p:nvSpPr>
          <p:spPr>
            <a:xfrm flipH="1">
              <a:off x="5220238" y="2985948"/>
              <a:ext cx="34264" cy="35015"/>
            </a:xfrm>
            <a:custGeom>
              <a:avLst/>
              <a:gdLst/>
              <a:ahLst/>
              <a:cxnLst/>
              <a:rect l="l" t="t" r="r" b="b"/>
              <a:pathLst>
                <a:path w="2282" h="2332" extrusionOk="0">
                  <a:moveTo>
                    <a:pt x="2282" y="1"/>
                  </a:moveTo>
                  <a:cubicBezTo>
                    <a:pt x="1630" y="552"/>
                    <a:pt x="978" y="1129"/>
                    <a:pt x="352" y="1705"/>
                  </a:cubicBezTo>
                  <a:cubicBezTo>
                    <a:pt x="302" y="1755"/>
                    <a:pt x="227" y="1805"/>
                    <a:pt x="176" y="1856"/>
                  </a:cubicBezTo>
                  <a:cubicBezTo>
                    <a:pt x="101" y="2031"/>
                    <a:pt x="51" y="2181"/>
                    <a:pt x="1" y="2332"/>
                  </a:cubicBezTo>
                  <a:cubicBezTo>
                    <a:pt x="176" y="2181"/>
                    <a:pt x="327" y="2006"/>
                    <a:pt x="502" y="1856"/>
                  </a:cubicBezTo>
                  <a:cubicBezTo>
                    <a:pt x="1104" y="1229"/>
                    <a:pt x="1705" y="627"/>
                    <a:pt x="2282" y="1"/>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75"/>
            <p:cNvSpPr/>
            <p:nvPr/>
          </p:nvSpPr>
          <p:spPr>
            <a:xfrm flipH="1">
              <a:off x="5272161" y="3084933"/>
              <a:ext cx="7928" cy="9805"/>
            </a:xfrm>
            <a:custGeom>
              <a:avLst/>
              <a:gdLst/>
              <a:ahLst/>
              <a:cxnLst/>
              <a:rect l="l" t="t" r="r" b="b"/>
              <a:pathLst>
                <a:path w="528" h="653" extrusionOk="0">
                  <a:moveTo>
                    <a:pt x="527" y="0"/>
                  </a:moveTo>
                  <a:cubicBezTo>
                    <a:pt x="377" y="126"/>
                    <a:pt x="226" y="251"/>
                    <a:pt x="101" y="376"/>
                  </a:cubicBezTo>
                  <a:cubicBezTo>
                    <a:pt x="51" y="477"/>
                    <a:pt x="26" y="552"/>
                    <a:pt x="1" y="652"/>
                  </a:cubicBezTo>
                  <a:cubicBezTo>
                    <a:pt x="176" y="452"/>
                    <a:pt x="352" y="226"/>
                    <a:pt x="527" y="0"/>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75"/>
            <p:cNvSpPr/>
            <p:nvPr/>
          </p:nvSpPr>
          <p:spPr>
            <a:xfrm flipH="1">
              <a:off x="5181474" y="3093582"/>
              <a:ext cx="154685" cy="143769"/>
            </a:xfrm>
            <a:custGeom>
              <a:avLst/>
              <a:gdLst/>
              <a:ahLst/>
              <a:cxnLst/>
              <a:rect l="l" t="t" r="r" b="b"/>
              <a:pathLst>
                <a:path w="10302" h="9575" extrusionOk="0">
                  <a:moveTo>
                    <a:pt x="10301" y="1"/>
                  </a:moveTo>
                  <a:cubicBezTo>
                    <a:pt x="9249" y="903"/>
                    <a:pt x="8196" y="1805"/>
                    <a:pt x="7168" y="2733"/>
                  </a:cubicBezTo>
                  <a:lnTo>
                    <a:pt x="4086" y="5540"/>
                  </a:lnTo>
                  <a:lnTo>
                    <a:pt x="2757" y="6768"/>
                  </a:lnTo>
                  <a:lnTo>
                    <a:pt x="1053" y="8372"/>
                  </a:lnTo>
                  <a:cubicBezTo>
                    <a:pt x="752" y="8648"/>
                    <a:pt x="451" y="8948"/>
                    <a:pt x="151" y="9224"/>
                  </a:cubicBezTo>
                  <a:cubicBezTo>
                    <a:pt x="101" y="9349"/>
                    <a:pt x="50" y="9475"/>
                    <a:pt x="0" y="9575"/>
                  </a:cubicBezTo>
                  <a:cubicBezTo>
                    <a:pt x="401" y="9224"/>
                    <a:pt x="802" y="8873"/>
                    <a:pt x="1203" y="8522"/>
                  </a:cubicBezTo>
                  <a:lnTo>
                    <a:pt x="2457" y="7369"/>
                  </a:lnTo>
                  <a:lnTo>
                    <a:pt x="4286" y="5740"/>
                  </a:lnTo>
                  <a:lnTo>
                    <a:pt x="7319" y="2883"/>
                  </a:lnTo>
                  <a:cubicBezTo>
                    <a:pt x="8321" y="1931"/>
                    <a:pt x="9324" y="978"/>
                    <a:pt x="10301" y="1"/>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75"/>
            <p:cNvSpPr/>
            <p:nvPr/>
          </p:nvSpPr>
          <p:spPr>
            <a:xfrm flipH="1">
              <a:off x="5311684" y="3313746"/>
              <a:ext cx="33138" cy="28243"/>
            </a:xfrm>
            <a:custGeom>
              <a:avLst/>
              <a:gdLst/>
              <a:ahLst/>
              <a:cxnLst/>
              <a:rect l="l" t="t" r="r" b="b"/>
              <a:pathLst>
                <a:path w="2207" h="1881" extrusionOk="0">
                  <a:moveTo>
                    <a:pt x="2206" y="1"/>
                  </a:moveTo>
                  <a:cubicBezTo>
                    <a:pt x="1730" y="402"/>
                    <a:pt x="1254" y="828"/>
                    <a:pt x="753" y="1229"/>
                  </a:cubicBezTo>
                  <a:lnTo>
                    <a:pt x="1" y="1880"/>
                  </a:lnTo>
                  <a:cubicBezTo>
                    <a:pt x="302" y="1755"/>
                    <a:pt x="577" y="1605"/>
                    <a:pt x="853" y="1429"/>
                  </a:cubicBezTo>
                  <a:cubicBezTo>
                    <a:pt x="878" y="1404"/>
                    <a:pt x="878" y="1404"/>
                    <a:pt x="903" y="1379"/>
                  </a:cubicBezTo>
                  <a:cubicBezTo>
                    <a:pt x="1354" y="953"/>
                    <a:pt x="1805" y="477"/>
                    <a:pt x="2206" y="1"/>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75"/>
            <p:cNvSpPr/>
            <p:nvPr/>
          </p:nvSpPr>
          <p:spPr>
            <a:xfrm flipH="1">
              <a:off x="5210829" y="3285140"/>
              <a:ext cx="136246" cy="111411"/>
            </a:xfrm>
            <a:custGeom>
              <a:avLst/>
              <a:gdLst/>
              <a:ahLst/>
              <a:cxnLst/>
              <a:rect l="l" t="t" r="r" b="b"/>
              <a:pathLst>
                <a:path w="9074" h="7420" extrusionOk="0">
                  <a:moveTo>
                    <a:pt x="9073" y="1"/>
                  </a:moveTo>
                  <a:lnTo>
                    <a:pt x="9073" y="1"/>
                  </a:lnTo>
                  <a:cubicBezTo>
                    <a:pt x="8146" y="778"/>
                    <a:pt x="7219" y="1555"/>
                    <a:pt x="6291" y="2332"/>
                  </a:cubicBezTo>
                  <a:cubicBezTo>
                    <a:pt x="5364" y="3084"/>
                    <a:pt x="4412" y="3860"/>
                    <a:pt x="3459" y="4587"/>
                  </a:cubicBezTo>
                  <a:cubicBezTo>
                    <a:pt x="2507" y="5339"/>
                    <a:pt x="1529" y="6066"/>
                    <a:pt x="577" y="6768"/>
                  </a:cubicBezTo>
                  <a:cubicBezTo>
                    <a:pt x="427" y="6868"/>
                    <a:pt x="301" y="6968"/>
                    <a:pt x="176" y="7069"/>
                  </a:cubicBezTo>
                  <a:cubicBezTo>
                    <a:pt x="126" y="7194"/>
                    <a:pt x="51" y="7294"/>
                    <a:pt x="1" y="7419"/>
                  </a:cubicBezTo>
                  <a:cubicBezTo>
                    <a:pt x="226" y="7269"/>
                    <a:pt x="452" y="7119"/>
                    <a:pt x="702" y="6943"/>
                  </a:cubicBezTo>
                  <a:cubicBezTo>
                    <a:pt x="1705" y="6267"/>
                    <a:pt x="2657" y="5540"/>
                    <a:pt x="3635" y="4813"/>
                  </a:cubicBezTo>
                  <a:cubicBezTo>
                    <a:pt x="4587" y="4061"/>
                    <a:pt x="5514" y="3284"/>
                    <a:pt x="6417" y="2482"/>
                  </a:cubicBezTo>
                  <a:cubicBezTo>
                    <a:pt x="7344" y="1680"/>
                    <a:pt x="8221" y="853"/>
                    <a:pt x="9073" y="1"/>
                  </a:cubicBezTo>
                  <a:close/>
                </a:path>
              </a:pathLst>
            </a:custGeom>
            <a:solidFill>
              <a:srgbClr val="FAF5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2" name="Google Shape;1232;p75"/>
          <p:cNvSpPr txBox="1">
            <a:spLocks noGrp="1"/>
          </p:cNvSpPr>
          <p:nvPr>
            <p:ph type="title"/>
          </p:nvPr>
        </p:nvSpPr>
        <p:spPr>
          <a:xfrm flipH="1">
            <a:off x="-3126674" y="21679"/>
            <a:ext cx="7770291" cy="1766352"/>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u="sng" dirty="0"/>
              <a:t>Teori Belajar</a:t>
            </a:r>
            <a:endParaRPr u="sng" dirty="0"/>
          </a:p>
        </p:txBody>
      </p:sp>
      <p:sp>
        <p:nvSpPr>
          <p:cNvPr id="1233" name="Google Shape;1233;p75"/>
          <p:cNvSpPr txBox="1">
            <a:spLocks noGrp="1"/>
          </p:cNvSpPr>
          <p:nvPr>
            <p:ph type="subTitle" idx="1"/>
          </p:nvPr>
        </p:nvSpPr>
        <p:spPr>
          <a:xfrm flipH="1">
            <a:off x="477531" y="1253863"/>
            <a:ext cx="4441131" cy="3568526"/>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id-ID" sz="2000" dirty="0"/>
              <a:t>Belajar adalah semua aktivitas mental maupun psikis yang berlangsung dalam 
interaksi aktif dalam lingkungan, yang menghasilkan perubahan-perubahan dalam pengelolaan pemahaman. Ada empat kategori utama atau kerangka filosofis mengenai teori-teori belajar,</a:t>
            </a:r>
            <a:endParaRPr sz="2000" dirty="0"/>
          </a:p>
        </p:txBody>
      </p:sp>
      <p:sp>
        <p:nvSpPr>
          <p:cNvPr id="1234" name="Google Shape;1234;p75"/>
          <p:cNvSpPr txBox="1">
            <a:spLocks noGrp="1"/>
          </p:cNvSpPr>
          <p:nvPr>
            <p:ph type="title" idx="2"/>
          </p:nvPr>
        </p:nvSpPr>
        <p:spPr>
          <a:xfrm flipH="1">
            <a:off x="5486750" y="1165263"/>
            <a:ext cx="1878300" cy="1053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grpSp>
        <p:nvGrpSpPr>
          <p:cNvPr id="1235" name="Google Shape;1235;p75"/>
          <p:cNvGrpSpPr/>
          <p:nvPr/>
        </p:nvGrpSpPr>
        <p:grpSpPr>
          <a:xfrm>
            <a:off x="4939133" y="642124"/>
            <a:ext cx="2537658" cy="3440672"/>
            <a:chOff x="4939133" y="642124"/>
            <a:chExt cx="2537658" cy="3440672"/>
          </a:xfrm>
        </p:grpSpPr>
        <p:sp>
          <p:nvSpPr>
            <p:cNvPr id="1236" name="Google Shape;1236;p75"/>
            <p:cNvSpPr/>
            <p:nvPr/>
          </p:nvSpPr>
          <p:spPr>
            <a:xfrm>
              <a:off x="5353044" y="1165270"/>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75"/>
            <p:cNvSpPr/>
            <p:nvPr/>
          </p:nvSpPr>
          <p:spPr>
            <a:xfrm>
              <a:off x="7123393" y="642124"/>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75"/>
            <p:cNvSpPr/>
            <p:nvPr/>
          </p:nvSpPr>
          <p:spPr>
            <a:xfrm>
              <a:off x="4939133" y="3505575"/>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4"/>
        <p:cNvGrpSpPr/>
        <p:nvPr/>
      </p:nvGrpSpPr>
      <p:grpSpPr>
        <a:xfrm>
          <a:off x="0" y="0"/>
          <a:ext cx="0" cy="0"/>
          <a:chOff x="0" y="0"/>
          <a:chExt cx="0" cy="0"/>
        </a:xfrm>
      </p:grpSpPr>
      <p:sp>
        <p:nvSpPr>
          <p:cNvPr id="1415" name="Google Shape;1415;p80"/>
          <p:cNvSpPr txBox="1">
            <a:spLocks noGrp="1"/>
          </p:cNvSpPr>
          <p:nvPr>
            <p:ph type="title" idx="6"/>
          </p:nvPr>
        </p:nvSpPr>
        <p:spPr>
          <a:xfrm>
            <a:off x="714125" y="544075"/>
            <a:ext cx="77157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t>Teori Belajar </a:t>
            </a:r>
            <a:r>
              <a:rPr lang="id-ID" dirty="0" err="1"/>
              <a:t>Behaviorisme</a:t>
            </a:r>
            <a:endParaRPr dirty="0"/>
          </a:p>
        </p:txBody>
      </p:sp>
      <p:sp>
        <p:nvSpPr>
          <p:cNvPr id="1417" name="Google Shape;1417;p80"/>
          <p:cNvSpPr txBox="1">
            <a:spLocks noGrp="1"/>
          </p:cNvSpPr>
          <p:nvPr>
            <p:ph type="title" idx="5"/>
          </p:nvPr>
        </p:nvSpPr>
        <p:spPr>
          <a:xfrm>
            <a:off x="3389972" y="3018786"/>
            <a:ext cx="2829021" cy="912058"/>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800" dirty="0" err="1"/>
              <a:t>Ciri-Ciri</a:t>
            </a:r>
            <a:r>
              <a:rPr lang="id-ID" sz="2800" dirty="0"/>
              <a:t> Teori Belajar </a:t>
            </a:r>
            <a:r>
              <a:rPr lang="id-ID" sz="2800" dirty="0" err="1"/>
              <a:t>Behavioristik</a:t>
            </a:r>
            <a:endParaRPr sz="2800" dirty="0"/>
          </a:p>
        </p:txBody>
      </p:sp>
      <p:sp>
        <p:nvSpPr>
          <p:cNvPr id="1420" name="Google Shape;1420;p80"/>
          <p:cNvSpPr txBox="1">
            <a:spLocks noGrp="1"/>
          </p:cNvSpPr>
          <p:nvPr>
            <p:ph type="title"/>
          </p:nvPr>
        </p:nvSpPr>
        <p:spPr>
          <a:xfrm>
            <a:off x="473381" y="1578390"/>
            <a:ext cx="2869026" cy="3744001"/>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800" dirty="0"/>
              <a:t>Pengertian Teori Belajar </a:t>
            </a:r>
            <a:r>
              <a:rPr lang="id-ID" sz="2800" dirty="0" err="1"/>
              <a:t>Behaviorisme</a:t>
            </a:r>
            <a:r>
              <a:rPr lang="id-ID" sz="2800" dirty="0"/>
              <a:t> </a:t>
            </a:r>
            <a:endParaRPr sz="2800" dirty="0"/>
          </a:p>
        </p:txBody>
      </p:sp>
      <p:sp>
        <p:nvSpPr>
          <p:cNvPr id="1421" name="Google Shape;1421;p80"/>
          <p:cNvSpPr txBox="1">
            <a:spLocks noGrp="1"/>
          </p:cNvSpPr>
          <p:nvPr>
            <p:ph type="title" idx="4"/>
          </p:nvPr>
        </p:nvSpPr>
        <p:spPr>
          <a:xfrm>
            <a:off x="6116446" y="3279972"/>
            <a:ext cx="2869026" cy="34083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800" dirty="0"/>
              <a:t>Penerapan Teori Belajar </a:t>
            </a:r>
            <a:r>
              <a:rPr lang="id-ID" sz="2800" dirty="0" err="1"/>
              <a:t>Behavioristik</a:t>
            </a:r>
            <a:endParaRPr sz="2800" dirty="0"/>
          </a:p>
        </p:txBody>
      </p:sp>
      <p:grpSp>
        <p:nvGrpSpPr>
          <p:cNvPr id="1422" name="Google Shape;1422;p80"/>
          <p:cNvGrpSpPr/>
          <p:nvPr/>
        </p:nvGrpSpPr>
        <p:grpSpPr>
          <a:xfrm>
            <a:off x="1456371" y="1578391"/>
            <a:ext cx="713908" cy="714617"/>
            <a:chOff x="3508282" y="3810341"/>
            <a:chExt cx="351644" cy="351959"/>
          </a:xfrm>
        </p:grpSpPr>
        <p:sp>
          <p:nvSpPr>
            <p:cNvPr id="1423" name="Google Shape;1423;p80"/>
            <p:cNvSpPr/>
            <p:nvPr/>
          </p:nvSpPr>
          <p:spPr>
            <a:xfrm>
              <a:off x="3508282" y="3810341"/>
              <a:ext cx="133180" cy="64232"/>
            </a:xfrm>
            <a:custGeom>
              <a:avLst/>
              <a:gdLst/>
              <a:ahLst/>
              <a:cxnLst/>
              <a:rect l="l" t="t" r="r" b="b"/>
              <a:pathLst>
                <a:path w="8895" h="4290" extrusionOk="0">
                  <a:moveTo>
                    <a:pt x="2503" y="1"/>
                  </a:moveTo>
                  <a:cubicBezTo>
                    <a:pt x="1115" y="1"/>
                    <a:pt x="1" y="1115"/>
                    <a:pt x="1" y="2503"/>
                  </a:cubicBezTo>
                  <a:cubicBezTo>
                    <a:pt x="1" y="3491"/>
                    <a:pt x="800" y="4290"/>
                    <a:pt x="1788" y="4290"/>
                  </a:cubicBezTo>
                  <a:cubicBezTo>
                    <a:pt x="2797" y="4290"/>
                    <a:pt x="7191" y="3491"/>
                    <a:pt x="7191" y="2503"/>
                  </a:cubicBezTo>
                  <a:lnTo>
                    <a:pt x="8600" y="2503"/>
                  </a:lnTo>
                  <a:cubicBezTo>
                    <a:pt x="8600" y="1809"/>
                    <a:pt x="8894" y="1178"/>
                    <a:pt x="8432" y="737"/>
                  </a:cubicBezTo>
                  <a:cubicBezTo>
                    <a:pt x="7990" y="274"/>
                    <a:pt x="3197" y="1"/>
                    <a:pt x="25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80"/>
            <p:cNvSpPr/>
            <p:nvPr/>
          </p:nvSpPr>
          <p:spPr>
            <a:xfrm>
              <a:off x="3535053" y="3847802"/>
              <a:ext cx="58872" cy="26771"/>
            </a:xfrm>
            <a:custGeom>
              <a:avLst/>
              <a:gdLst/>
              <a:ahLst/>
              <a:cxnLst/>
              <a:rect l="l" t="t" r="r" b="b"/>
              <a:pathLst>
                <a:path w="3932" h="1788" extrusionOk="0">
                  <a:moveTo>
                    <a:pt x="1808" y="1"/>
                  </a:moveTo>
                  <a:cubicBezTo>
                    <a:pt x="1808" y="989"/>
                    <a:pt x="1009" y="1788"/>
                    <a:pt x="0" y="1788"/>
                  </a:cubicBezTo>
                  <a:lnTo>
                    <a:pt x="3932" y="1788"/>
                  </a:lnTo>
                  <a:lnTo>
                    <a:pt x="393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80"/>
            <p:cNvSpPr/>
            <p:nvPr/>
          </p:nvSpPr>
          <p:spPr>
            <a:xfrm>
              <a:off x="3545743" y="3810341"/>
              <a:ext cx="239261" cy="351959"/>
            </a:xfrm>
            <a:custGeom>
              <a:avLst/>
              <a:gdLst/>
              <a:ahLst/>
              <a:cxnLst/>
              <a:rect l="l" t="t" r="r" b="b"/>
              <a:pathLst>
                <a:path w="15980" h="23507" extrusionOk="0">
                  <a:moveTo>
                    <a:pt x="1" y="1"/>
                  </a:moveTo>
                  <a:cubicBezTo>
                    <a:pt x="653" y="1"/>
                    <a:pt x="1304" y="253"/>
                    <a:pt x="1767" y="737"/>
                  </a:cubicBezTo>
                  <a:cubicBezTo>
                    <a:pt x="1872" y="821"/>
                    <a:pt x="1956" y="926"/>
                    <a:pt x="2040" y="1031"/>
                  </a:cubicBezTo>
                  <a:cubicBezTo>
                    <a:pt x="2335" y="1451"/>
                    <a:pt x="2503" y="1977"/>
                    <a:pt x="2503" y="2503"/>
                  </a:cubicBezTo>
                  <a:lnTo>
                    <a:pt x="2503" y="21004"/>
                  </a:lnTo>
                  <a:cubicBezTo>
                    <a:pt x="2503" y="22371"/>
                    <a:pt x="3617" y="23506"/>
                    <a:pt x="5005" y="23506"/>
                  </a:cubicBezTo>
                  <a:lnTo>
                    <a:pt x="8747" y="23506"/>
                  </a:lnTo>
                  <a:cubicBezTo>
                    <a:pt x="9209" y="23065"/>
                    <a:pt x="11312" y="23212"/>
                    <a:pt x="11312" y="22539"/>
                  </a:cubicBezTo>
                  <a:lnTo>
                    <a:pt x="15979" y="19217"/>
                  </a:lnTo>
                  <a:lnTo>
                    <a:pt x="15979" y="2503"/>
                  </a:lnTo>
                  <a:cubicBezTo>
                    <a:pt x="15979" y="1115"/>
                    <a:pt x="14865" y="1"/>
                    <a:pt x="13477" y="1"/>
                  </a:cubicBezTo>
                  <a:close/>
                </a:path>
              </a:pathLst>
            </a:custGeom>
            <a:solidFill>
              <a:srgbClr val="FFF7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80"/>
            <p:cNvSpPr/>
            <p:nvPr/>
          </p:nvSpPr>
          <p:spPr>
            <a:xfrm>
              <a:off x="3583205" y="4082317"/>
              <a:ext cx="201799" cy="79983"/>
            </a:xfrm>
            <a:custGeom>
              <a:avLst/>
              <a:gdLst/>
              <a:ahLst/>
              <a:cxnLst/>
              <a:rect l="l" t="t" r="r" b="b"/>
              <a:pathLst>
                <a:path w="13478" h="5342" extrusionOk="0">
                  <a:moveTo>
                    <a:pt x="1" y="1"/>
                  </a:moveTo>
                  <a:lnTo>
                    <a:pt x="1" y="2839"/>
                  </a:lnTo>
                  <a:cubicBezTo>
                    <a:pt x="1" y="4206"/>
                    <a:pt x="1115" y="5341"/>
                    <a:pt x="2503" y="5341"/>
                  </a:cubicBezTo>
                  <a:lnTo>
                    <a:pt x="6245" y="5341"/>
                  </a:lnTo>
                  <a:cubicBezTo>
                    <a:pt x="6707" y="4900"/>
                    <a:pt x="8810" y="5047"/>
                    <a:pt x="8810" y="4374"/>
                  </a:cubicBezTo>
                  <a:lnTo>
                    <a:pt x="13477" y="1052"/>
                  </a:lnTo>
                  <a:lnTo>
                    <a:pt x="134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80"/>
            <p:cNvSpPr/>
            <p:nvPr/>
          </p:nvSpPr>
          <p:spPr>
            <a:xfrm>
              <a:off x="3545429" y="3810341"/>
              <a:ext cx="232328" cy="15437"/>
            </a:xfrm>
            <a:custGeom>
              <a:avLst/>
              <a:gdLst/>
              <a:ahLst/>
              <a:cxnLst/>
              <a:rect l="l" t="t" r="r" b="b"/>
              <a:pathLst>
                <a:path w="15517" h="1031" extrusionOk="0">
                  <a:moveTo>
                    <a:pt x="1" y="1"/>
                  </a:moveTo>
                  <a:cubicBezTo>
                    <a:pt x="674" y="1"/>
                    <a:pt x="1304" y="253"/>
                    <a:pt x="1788" y="737"/>
                  </a:cubicBezTo>
                  <a:cubicBezTo>
                    <a:pt x="1872" y="821"/>
                    <a:pt x="1956" y="926"/>
                    <a:pt x="2040" y="1031"/>
                  </a:cubicBezTo>
                  <a:lnTo>
                    <a:pt x="15517" y="1031"/>
                  </a:lnTo>
                  <a:cubicBezTo>
                    <a:pt x="15054" y="379"/>
                    <a:pt x="14297" y="1"/>
                    <a:pt x="134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80"/>
            <p:cNvSpPr/>
            <p:nvPr/>
          </p:nvSpPr>
          <p:spPr>
            <a:xfrm>
              <a:off x="3620666" y="4097753"/>
              <a:ext cx="239261" cy="64546"/>
            </a:xfrm>
            <a:custGeom>
              <a:avLst/>
              <a:gdLst/>
              <a:ahLst/>
              <a:cxnLst/>
              <a:rect l="l" t="t" r="r" b="b"/>
              <a:pathLst>
                <a:path w="15980" h="4311" extrusionOk="0">
                  <a:moveTo>
                    <a:pt x="715" y="0"/>
                  </a:moveTo>
                  <a:cubicBezTo>
                    <a:pt x="1704" y="0"/>
                    <a:pt x="2503" y="820"/>
                    <a:pt x="2503" y="1808"/>
                  </a:cubicBezTo>
                  <a:cubicBezTo>
                    <a:pt x="2503" y="2355"/>
                    <a:pt x="2313" y="2901"/>
                    <a:pt x="1977" y="3343"/>
                  </a:cubicBezTo>
                  <a:cubicBezTo>
                    <a:pt x="1914" y="3406"/>
                    <a:pt x="1851" y="3490"/>
                    <a:pt x="1767" y="3574"/>
                  </a:cubicBezTo>
                  <a:cubicBezTo>
                    <a:pt x="1304" y="4037"/>
                    <a:pt x="673" y="4310"/>
                    <a:pt x="1" y="4310"/>
                  </a:cubicBezTo>
                  <a:lnTo>
                    <a:pt x="13477" y="4310"/>
                  </a:lnTo>
                  <a:cubicBezTo>
                    <a:pt x="14129" y="4310"/>
                    <a:pt x="14760" y="4037"/>
                    <a:pt x="15243" y="3574"/>
                  </a:cubicBezTo>
                  <a:cubicBezTo>
                    <a:pt x="15306" y="3490"/>
                    <a:pt x="15390" y="3406"/>
                    <a:pt x="15454" y="3343"/>
                  </a:cubicBezTo>
                  <a:cubicBezTo>
                    <a:pt x="15790" y="2901"/>
                    <a:pt x="15979" y="2355"/>
                    <a:pt x="15979" y="1808"/>
                  </a:cubicBezTo>
                  <a:cubicBezTo>
                    <a:pt x="15979" y="820"/>
                    <a:pt x="15180" y="21"/>
                    <a:pt x="14192" y="0"/>
                  </a:cubicBezTo>
                  <a:close/>
                </a:path>
              </a:pathLst>
            </a:custGeom>
            <a:solidFill>
              <a:srgbClr val="FFF7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80"/>
            <p:cNvSpPr/>
            <p:nvPr/>
          </p:nvSpPr>
          <p:spPr>
            <a:xfrm>
              <a:off x="3620666" y="4147791"/>
              <a:ext cx="231385" cy="14508"/>
            </a:xfrm>
            <a:custGeom>
              <a:avLst/>
              <a:gdLst/>
              <a:ahLst/>
              <a:cxnLst/>
              <a:rect l="l" t="t" r="r" b="b"/>
              <a:pathLst>
                <a:path w="15454" h="969" extrusionOk="0">
                  <a:moveTo>
                    <a:pt x="1977" y="1"/>
                  </a:moveTo>
                  <a:cubicBezTo>
                    <a:pt x="1914" y="64"/>
                    <a:pt x="1851" y="148"/>
                    <a:pt x="1767" y="232"/>
                  </a:cubicBezTo>
                  <a:cubicBezTo>
                    <a:pt x="1304" y="695"/>
                    <a:pt x="673" y="968"/>
                    <a:pt x="1" y="968"/>
                  </a:cubicBezTo>
                  <a:lnTo>
                    <a:pt x="13477" y="968"/>
                  </a:lnTo>
                  <a:cubicBezTo>
                    <a:pt x="14129" y="968"/>
                    <a:pt x="14760" y="695"/>
                    <a:pt x="15243" y="232"/>
                  </a:cubicBezTo>
                  <a:cubicBezTo>
                    <a:pt x="15306" y="148"/>
                    <a:pt x="15390" y="64"/>
                    <a:pt x="1545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80"/>
            <p:cNvSpPr/>
            <p:nvPr/>
          </p:nvSpPr>
          <p:spPr>
            <a:xfrm>
              <a:off x="3604301" y="4097753"/>
              <a:ext cx="53841" cy="27085"/>
            </a:xfrm>
            <a:custGeom>
              <a:avLst/>
              <a:gdLst/>
              <a:ahLst/>
              <a:cxnLst/>
              <a:rect l="l" t="t" r="r" b="b"/>
              <a:pathLst>
                <a:path w="3596" h="1809" extrusionOk="0">
                  <a:moveTo>
                    <a:pt x="1787" y="0"/>
                  </a:moveTo>
                  <a:cubicBezTo>
                    <a:pt x="799" y="0"/>
                    <a:pt x="0" y="820"/>
                    <a:pt x="0" y="1808"/>
                  </a:cubicBezTo>
                  <a:lnTo>
                    <a:pt x="3596" y="1808"/>
                  </a:lnTo>
                  <a:cubicBezTo>
                    <a:pt x="3575" y="820"/>
                    <a:pt x="2776" y="0"/>
                    <a:pt x="17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80"/>
            <p:cNvSpPr/>
            <p:nvPr/>
          </p:nvSpPr>
          <p:spPr>
            <a:xfrm>
              <a:off x="3606187" y="3867401"/>
              <a:ext cx="159292" cy="25124"/>
            </a:xfrm>
            <a:custGeom>
              <a:avLst/>
              <a:gdLst/>
              <a:ahLst/>
              <a:cxnLst/>
              <a:rect l="l" t="t" r="r" b="b"/>
              <a:pathLst>
                <a:path w="10639" h="1678" extrusionOk="0">
                  <a:moveTo>
                    <a:pt x="4353" y="0"/>
                  </a:moveTo>
                  <a:cubicBezTo>
                    <a:pt x="3901" y="0"/>
                    <a:pt x="3449" y="195"/>
                    <a:pt x="3133" y="584"/>
                  </a:cubicBezTo>
                  <a:cubicBezTo>
                    <a:pt x="2954" y="836"/>
                    <a:pt x="2681" y="962"/>
                    <a:pt x="2410" y="962"/>
                  </a:cubicBezTo>
                  <a:cubicBezTo>
                    <a:pt x="2140" y="962"/>
                    <a:pt x="1872" y="836"/>
                    <a:pt x="1703" y="584"/>
                  </a:cubicBezTo>
                  <a:cubicBezTo>
                    <a:pt x="1388" y="226"/>
                    <a:pt x="947" y="16"/>
                    <a:pt x="484" y="16"/>
                  </a:cubicBezTo>
                  <a:cubicBezTo>
                    <a:pt x="477" y="16"/>
                    <a:pt x="471" y="16"/>
                    <a:pt x="464" y="16"/>
                  </a:cubicBezTo>
                  <a:cubicBezTo>
                    <a:pt x="1" y="16"/>
                    <a:pt x="7" y="731"/>
                    <a:pt x="484" y="731"/>
                  </a:cubicBezTo>
                  <a:cubicBezTo>
                    <a:pt x="757" y="731"/>
                    <a:pt x="1031" y="878"/>
                    <a:pt x="1199" y="1109"/>
                  </a:cubicBezTo>
                  <a:cubicBezTo>
                    <a:pt x="1514" y="1488"/>
                    <a:pt x="1966" y="1677"/>
                    <a:pt x="2418" y="1677"/>
                  </a:cubicBezTo>
                  <a:cubicBezTo>
                    <a:pt x="2870" y="1677"/>
                    <a:pt x="3322" y="1488"/>
                    <a:pt x="3638" y="1109"/>
                  </a:cubicBezTo>
                  <a:cubicBezTo>
                    <a:pt x="3806" y="857"/>
                    <a:pt x="4079" y="731"/>
                    <a:pt x="4353" y="731"/>
                  </a:cubicBezTo>
                  <a:cubicBezTo>
                    <a:pt x="4626" y="731"/>
                    <a:pt x="4899" y="857"/>
                    <a:pt x="5067" y="1109"/>
                  </a:cubicBezTo>
                  <a:cubicBezTo>
                    <a:pt x="5383" y="1488"/>
                    <a:pt x="5835" y="1677"/>
                    <a:pt x="6287" y="1677"/>
                  </a:cubicBezTo>
                  <a:cubicBezTo>
                    <a:pt x="6739" y="1677"/>
                    <a:pt x="7191" y="1488"/>
                    <a:pt x="7506" y="1109"/>
                  </a:cubicBezTo>
                  <a:cubicBezTo>
                    <a:pt x="7685" y="857"/>
                    <a:pt x="7958" y="731"/>
                    <a:pt x="8229" y="731"/>
                  </a:cubicBezTo>
                  <a:cubicBezTo>
                    <a:pt x="8500" y="731"/>
                    <a:pt x="8768" y="857"/>
                    <a:pt x="8936" y="1109"/>
                  </a:cubicBezTo>
                  <a:cubicBezTo>
                    <a:pt x="9251" y="1467"/>
                    <a:pt x="9693" y="1677"/>
                    <a:pt x="10176" y="1677"/>
                  </a:cubicBezTo>
                  <a:cubicBezTo>
                    <a:pt x="10639" y="1677"/>
                    <a:pt x="10639" y="962"/>
                    <a:pt x="10176" y="962"/>
                  </a:cubicBezTo>
                  <a:cubicBezTo>
                    <a:pt x="9882" y="962"/>
                    <a:pt x="9609" y="815"/>
                    <a:pt x="9461" y="584"/>
                  </a:cubicBezTo>
                  <a:cubicBezTo>
                    <a:pt x="9136" y="195"/>
                    <a:pt x="8678" y="0"/>
                    <a:pt x="8224" y="0"/>
                  </a:cubicBezTo>
                  <a:cubicBezTo>
                    <a:pt x="7769" y="0"/>
                    <a:pt x="7317" y="195"/>
                    <a:pt x="7002" y="584"/>
                  </a:cubicBezTo>
                  <a:cubicBezTo>
                    <a:pt x="6833" y="836"/>
                    <a:pt x="6565" y="962"/>
                    <a:pt x="6295" y="962"/>
                  </a:cubicBezTo>
                  <a:cubicBezTo>
                    <a:pt x="6024" y="962"/>
                    <a:pt x="5751" y="836"/>
                    <a:pt x="5572" y="584"/>
                  </a:cubicBezTo>
                  <a:cubicBezTo>
                    <a:pt x="5257" y="195"/>
                    <a:pt x="4805" y="0"/>
                    <a:pt x="43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80"/>
            <p:cNvSpPr/>
            <p:nvPr/>
          </p:nvSpPr>
          <p:spPr>
            <a:xfrm>
              <a:off x="3606187" y="3904159"/>
              <a:ext cx="159292" cy="25184"/>
            </a:xfrm>
            <a:custGeom>
              <a:avLst/>
              <a:gdLst/>
              <a:ahLst/>
              <a:cxnLst/>
              <a:rect l="l" t="t" r="r" b="b"/>
              <a:pathLst>
                <a:path w="10639" h="1682" extrusionOk="0">
                  <a:moveTo>
                    <a:pt x="484" y="0"/>
                  </a:moveTo>
                  <a:cubicBezTo>
                    <a:pt x="1" y="0"/>
                    <a:pt x="1" y="736"/>
                    <a:pt x="484" y="736"/>
                  </a:cubicBezTo>
                  <a:cubicBezTo>
                    <a:pt x="757" y="736"/>
                    <a:pt x="1031" y="883"/>
                    <a:pt x="1199" y="1093"/>
                  </a:cubicBezTo>
                  <a:cubicBezTo>
                    <a:pt x="1514" y="1482"/>
                    <a:pt x="1966" y="1677"/>
                    <a:pt x="2418" y="1677"/>
                  </a:cubicBezTo>
                  <a:cubicBezTo>
                    <a:pt x="2870" y="1677"/>
                    <a:pt x="3322" y="1482"/>
                    <a:pt x="3638" y="1093"/>
                  </a:cubicBezTo>
                  <a:cubicBezTo>
                    <a:pt x="3806" y="852"/>
                    <a:pt x="4079" y="731"/>
                    <a:pt x="4353" y="731"/>
                  </a:cubicBezTo>
                  <a:cubicBezTo>
                    <a:pt x="4626" y="731"/>
                    <a:pt x="4899" y="852"/>
                    <a:pt x="5067" y="1093"/>
                  </a:cubicBezTo>
                  <a:cubicBezTo>
                    <a:pt x="5383" y="1482"/>
                    <a:pt x="5835" y="1677"/>
                    <a:pt x="6287" y="1677"/>
                  </a:cubicBezTo>
                  <a:cubicBezTo>
                    <a:pt x="6739" y="1677"/>
                    <a:pt x="7191" y="1482"/>
                    <a:pt x="7506" y="1093"/>
                  </a:cubicBezTo>
                  <a:cubicBezTo>
                    <a:pt x="7685" y="852"/>
                    <a:pt x="7958" y="731"/>
                    <a:pt x="8229" y="731"/>
                  </a:cubicBezTo>
                  <a:cubicBezTo>
                    <a:pt x="8500" y="731"/>
                    <a:pt x="8768" y="852"/>
                    <a:pt x="8936" y="1093"/>
                  </a:cubicBezTo>
                  <a:cubicBezTo>
                    <a:pt x="9251" y="1472"/>
                    <a:pt x="9693" y="1682"/>
                    <a:pt x="10176" y="1682"/>
                  </a:cubicBezTo>
                  <a:cubicBezTo>
                    <a:pt x="10639" y="1682"/>
                    <a:pt x="10639" y="967"/>
                    <a:pt x="10176" y="967"/>
                  </a:cubicBezTo>
                  <a:cubicBezTo>
                    <a:pt x="9882" y="967"/>
                    <a:pt x="9609" y="820"/>
                    <a:pt x="9461" y="589"/>
                  </a:cubicBezTo>
                  <a:cubicBezTo>
                    <a:pt x="9136" y="200"/>
                    <a:pt x="8678" y="5"/>
                    <a:pt x="8224" y="5"/>
                  </a:cubicBezTo>
                  <a:cubicBezTo>
                    <a:pt x="7769" y="5"/>
                    <a:pt x="7317" y="200"/>
                    <a:pt x="7002" y="589"/>
                  </a:cubicBezTo>
                  <a:cubicBezTo>
                    <a:pt x="6833" y="841"/>
                    <a:pt x="6565" y="967"/>
                    <a:pt x="6295" y="967"/>
                  </a:cubicBezTo>
                  <a:cubicBezTo>
                    <a:pt x="6024" y="967"/>
                    <a:pt x="5751" y="841"/>
                    <a:pt x="5572" y="589"/>
                  </a:cubicBezTo>
                  <a:cubicBezTo>
                    <a:pt x="5257" y="200"/>
                    <a:pt x="4805" y="5"/>
                    <a:pt x="4353" y="5"/>
                  </a:cubicBezTo>
                  <a:cubicBezTo>
                    <a:pt x="3901" y="5"/>
                    <a:pt x="3449" y="200"/>
                    <a:pt x="3133" y="589"/>
                  </a:cubicBezTo>
                  <a:cubicBezTo>
                    <a:pt x="2954" y="841"/>
                    <a:pt x="2681" y="967"/>
                    <a:pt x="2410" y="967"/>
                  </a:cubicBezTo>
                  <a:cubicBezTo>
                    <a:pt x="2140" y="967"/>
                    <a:pt x="1872" y="841"/>
                    <a:pt x="1703" y="589"/>
                  </a:cubicBezTo>
                  <a:cubicBezTo>
                    <a:pt x="1388" y="231"/>
                    <a:pt x="947" y="21"/>
                    <a:pt x="4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80"/>
            <p:cNvSpPr/>
            <p:nvPr/>
          </p:nvSpPr>
          <p:spPr>
            <a:xfrm>
              <a:off x="3606187" y="3940976"/>
              <a:ext cx="159292" cy="25199"/>
            </a:xfrm>
            <a:custGeom>
              <a:avLst/>
              <a:gdLst/>
              <a:ahLst/>
              <a:cxnLst/>
              <a:rect l="l" t="t" r="r" b="b"/>
              <a:pathLst>
                <a:path w="10639" h="1683" extrusionOk="0">
                  <a:moveTo>
                    <a:pt x="484" y="1"/>
                  </a:moveTo>
                  <a:cubicBezTo>
                    <a:pt x="1" y="1"/>
                    <a:pt x="1" y="737"/>
                    <a:pt x="484" y="737"/>
                  </a:cubicBezTo>
                  <a:cubicBezTo>
                    <a:pt x="757" y="737"/>
                    <a:pt x="1031" y="884"/>
                    <a:pt x="1199" y="1094"/>
                  </a:cubicBezTo>
                  <a:cubicBezTo>
                    <a:pt x="1514" y="1483"/>
                    <a:pt x="1966" y="1678"/>
                    <a:pt x="2418" y="1678"/>
                  </a:cubicBezTo>
                  <a:cubicBezTo>
                    <a:pt x="2870" y="1678"/>
                    <a:pt x="3322" y="1483"/>
                    <a:pt x="3638" y="1094"/>
                  </a:cubicBezTo>
                  <a:cubicBezTo>
                    <a:pt x="3806" y="852"/>
                    <a:pt x="4079" y="732"/>
                    <a:pt x="4353" y="732"/>
                  </a:cubicBezTo>
                  <a:cubicBezTo>
                    <a:pt x="4626" y="732"/>
                    <a:pt x="4899" y="852"/>
                    <a:pt x="5067" y="1094"/>
                  </a:cubicBezTo>
                  <a:cubicBezTo>
                    <a:pt x="5383" y="1483"/>
                    <a:pt x="5835" y="1678"/>
                    <a:pt x="6287" y="1678"/>
                  </a:cubicBezTo>
                  <a:cubicBezTo>
                    <a:pt x="6739" y="1678"/>
                    <a:pt x="7191" y="1483"/>
                    <a:pt x="7506" y="1094"/>
                  </a:cubicBezTo>
                  <a:cubicBezTo>
                    <a:pt x="7685" y="852"/>
                    <a:pt x="7958" y="732"/>
                    <a:pt x="8229" y="732"/>
                  </a:cubicBezTo>
                  <a:cubicBezTo>
                    <a:pt x="8500" y="732"/>
                    <a:pt x="8768" y="852"/>
                    <a:pt x="8936" y="1094"/>
                  </a:cubicBezTo>
                  <a:cubicBezTo>
                    <a:pt x="9251" y="1473"/>
                    <a:pt x="9693" y="1683"/>
                    <a:pt x="10176" y="1683"/>
                  </a:cubicBezTo>
                  <a:cubicBezTo>
                    <a:pt x="10639" y="1683"/>
                    <a:pt x="10639" y="968"/>
                    <a:pt x="10176" y="968"/>
                  </a:cubicBezTo>
                  <a:cubicBezTo>
                    <a:pt x="9882" y="968"/>
                    <a:pt x="9609" y="821"/>
                    <a:pt x="9461" y="590"/>
                  </a:cubicBezTo>
                  <a:cubicBezTo>
                    <a:pt x="9136" y="201"/>
                    <a:pt x="8678" y="6"/>
                    <a:pt x="8224" y="6"/>
                  </a:cubicBezTo>
                  <a:cubicBezTo>
                    <a:pt x="7769" y="6"/>
                    <a:pt x="7317" y="201"/>
                    <a:pt x="7002" y="590"/>
                  </a:cubicBezTo>
                  <a:cubicBezTo>
                    <a:pt x="6833" y="842"/>
                    <a:pt x="6565" y="968"/>
                    <a:pt x="6295" y="968"/>
                  </a:cubicBezTo>
                  <a:cubicBezTo>
                    <a:pt x="6024" y="968"/>
                    <a:pt x="5751" y="842"/>
                    <a:pt x="5572" y="590"/>
                  </a:cubicBezTo>
                  <a:cubicBezTo>
                    <a:pt x="5257" y="201"/>
                    <a:pt x="4805" y="6"/>
                    <a:pt x="4353" y="6"/>
                  </a:cubicBezTo>
                  <a:cubicBezTo>
                    <a:pt x="3901" y="6"/>
                    <a:pt x="3449" y="201"/>
                    <a:pt x="3133" y="590"/>
                  </a:cubicBezTo>
                  <a:cubicBezTo>
                    <a:pt x="2954" y="842"/>
                    <a:pt x="2681" y="968"/>
                    <a:pt x="2410" y="968"/>
                  </a:cubicBezTo>
                  <a:cubicBezTo>
                    <a:pt x="2140" y="968"/>
                    <a:pt x="1872" y="842"/>
                    <a:pt x="1703" y="590"/>
                  </a:cubicBezTo>
                  <a:cubicBezTo>
                    <a:pt x="1388" y="232"/>
                    <a:pt x="947" y="22"/>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80"/>
            <p:cNvSpPr/>
            <p:nvPr/>
          </p:nvSpPr>
          <p:spPr>
            <a:xfrm>
              <a:off x="3711639" y="3882434"/>
              <a:ext cx="147030" cy="147015"/>
            </a:xfrm>
            <a:custGeom>
              <a:avLst/>
              <a:gdLst/>
              <a:ahLst/>
              <a:cxnLst/>
              <a:rect l="l" t="t" r="r" b="b"/>
              <a:pathLst>
                <a:path w="9820" h="9819" extrusionOk="0">
                  <a:moveTo>
                    <a:pt x="9819" y="0"/>
                  </a:moveTo>
                  <a:cubicBezTo>
                    <a:pt x="6665" y="169"/>
                    <a:pt x="3953" y="1220"/>
                    <a:pt x="1977" y="3196"/>
                  </a:cubicBezTo>
                  <a:cubicBezTo>
                    <a:pt x="1" y="5193"/>
                    <a:pt x="421" y="6434"/>
                    <a:pt x="232" y="9587"/>
                  </a:cubicBezTo>
                  <a:cubicBezTo>
                    <a:pt x="3407" y="9398"/>
                    <a:pt x="4647" y="9819"/>
                    <a:pt x="6623" y="7842"/>
                  </a:cubicBezTo>
                  <a:cubicBezTo>
                    <a:pt x="7107" y="7359"/>
                    <a:pt x="7548" y="6812"/>
                    <a:pt x="7927" y="6245"/>
                  </a:cubicBezTo>
                  <a:lnTo>
                    <a:pt x="6203" y="5950"/>
                  </a:lnTo>
                  <a:lnTo>
                    <a:pt x="6224" y="5929"/>
                  </a:lnTo>
                  <a:cubicBezTo>
                    <a:pt x="8326" y="4668"/>
                    <a:pt x="9672" y="2460"/>
                    <a:pt x="9819" y="42"/>
                  </a:cubicBezTo>
                  <a:lnTo>
                    <a:pt x="981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80"/>
            <p:cNvSpPr/>
            <p:nvPr/>
          </p:nvSpPr>
          <p:spPr>
            <a:xfrm>
              <a:off x="3682996" y="3930915"/>
              <a:ext cx="127191" cy="127176"/>
            </a:xfrm>
            <a:custGeom>
              <a:avLst/>
              <a:gdLst/>
              <a:ahLst/>
              <a:cxnLst/>
              <a:rect l="l" t="t" r="r" b="b"/>
              <a:pathLst>
                <a:path w="8495" h="8494" extrusionOk="0">
                  <a:moveTo>
                    <a:pt x="8494" y="0"/>
                  </a:moveTo>
                  <a:lnTo>
                    <a:pt x="8494" y="0"/>
                  </a:lnTo>
                  <a:cubicBezTo>
                    <a:pt x="4983" y="2061"/>
                    <a:pt x="2061" y="4983"/>
                    <a:pt x="0" y="8494"/>
                  </a:cubicBezTo>
                  <a:cubicBezTo>
                    <a:pt x="3512" y="6434"/>
                    <a:pt x="6434" y="3511"/>
                    <a:pt x="849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36" name="Google Shape;1436;p80"/>
          <p:cNvGrpSpPr/>
          <p:nvPr/>
        </p:nvGrpSpPr>
        <p:grpSpPr>
          <a:xfrm>
            <a:off x="4339516" y="1578390"/>
            <a:ext cx="464967" cy="714618"/>
            <a:chOff x="3131170" y="3816884"/>
            <a:chExt cx="220051" cy="338169"/>
          </a:xfrm>
        </p:grpSpPr>
        <p:sp>
          <p:nvSpPr>
            <p:cNvPr id="1437" name="Google Shape;1437;p80"/>
            <p:cNvSpPr/>
            <p:nvPr/>
          </p:nvSpPr>
          <p:spPr>
            <a:xfrm>
              <a:off x="3131170" y="3816884"/>
              <a:ext cx="220051" cy="258530"/>
            </a:xfrm>
            <a:custGeom>
              <a:avLst/>
              <a:gdLst/>
              <a:ahLst/>
              <a:cxnLst/>
              <a:rect l="l" t="t" r="r" b="b"/>
              <a:pathLst>
                <a:path w="14697" h="17267" extrusionOk="0">
                  <a:moveTo>
                    <a:pt x="7357" y="0"/>
                  </a:moveTo>
                  <a:cubicBezTo>
                    <a:pt x="7233" y="0"/>
                    <a:pt x="7107" y="58"/>
                    <a:pt x="7023" y="173"/>
                  </a:cubicBezTo>
                  <a:lnTo>
                    <a:pt x="295" y="10055"/>
                  </a:lnTo>
                  <a:cubicBezTo>
                    <a:pt x="1" y="10496"/>
                    <a:pt x="43" y="11085"/>
                    <a:pt x="421" y="11464"/>
                  </a:cubicBezTo>
                  <a:lnTo>
                    <a:pt x="3638" y="14701"/>
                  </a:lnTo>
                  <a:cubicBezTo>
                    <a:pt x="3827" y="14912"/>
                    <a:pt x="3932" y="15164"/>
                    <a:pt x="3932" y="15437"/>
                  </a:cubicBezTo>
                  <a:lnTo>
                    <a:pt x="3932" y="17266"/>
                  </a:lnTo>
                  <a:lnTo>
                    <a:pt x="10765" y="17266"/>
                  </a:lnTo>
                  <a:lnTo>
                    <a:pt x="10765" y="15437"/>
                  </a:lnTo>
                  <a:cubicBezTo>
                    <a:pt x="10765" y="15164"/>
                    <a:pt x="10870" y="14912"/>
                    <a:pt x="11060" y="14701"/>
                  </a:cubicBezTo>
                  <a:lnTo>
                    <a:pt x="14276" y="11464"/>
                  </a:lnTo>
                  <a:cubicBezTo>
                    <a:pt x="14655" y="11085"/>
                    <a:pt x="14697" y="10496"/>
                    <a:pt x="14402" y="10055"/>
                  </a:cubicBezTo>
                  <a:lnTo>
                    <a:pt x="7675" y="173"/>
                  </a:lnTo>
                  <a:cubicBezTo>
                    <a:pt x="7601" y="58"/>
                    <a:pt x="7480" y="0"/>
                    <a:pt x="735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80"/>
            <p:cNvSpPr/>
            <p:nvPr/>
          </p:nvSpPr>
          <p:spPr>
            <a:xfrm>
              <a:off x="3131170" y="3816884"/>
              <a:ext cx="118373" cy="258530"/>
            </a:xfrm>
            <a:custGeom>
              <a:avLst/>
              <a:gdLst/>
              <a:ahLst/>
              <a:cxnLst/>
              <a:rect l="l" t="t" r="r" b="b"/>
              <a:pathLst>
                <a:path w="7906" h="17267" extrusionOk="0">
                  <a:moveTo>
                    <a:pt x="7357" y="0"/>
                  </a:moveTo>
                  <a:cubicBezTo>
                    <a:pt x="7233" y="0"/>
                    <a:pt x="7107" y="58"/>
                    <a:pt x="7023" y="173"/>
                  </a:cubicBezTo>
                  <a:lnTo>
                    <a:pt x="295" y="10055"/>
                  </a:lnTo>
                  <a:cubicBezTo>
                    <a:pt x="1" y="10496"/>
                    <a:pt x="43" y="11085"/>
                    <a:pt x="421" y="11464"/>
                  </a:cubicBezTo>
                  <a:lnTo>
                    <a:pt x="3638" y="14701"/>
                  </a:lnTo>
                  <a:cubicBezTo>
                    <a:pt x="3827" y="14912"/>
                    <a:pt x="3932" y="15164"/>
                    <a:pt x="3932" y="15437"/>
                  </a:cubicBezTo>
                  <a:lnTo>
                    <a:pt x="3932" y="17266"/>
                  </a:lnTo>
                  <a:lnTo>
                    <a:pt x="5026" y="17266"/>
                  </a:lnTo>
                  <a:lnTo>
                    <a:pt x="5026" y="15437"/>
                  </a:lnTo>
                  <a:cubicBezTo>
                    <a:pt x="5026" y="15164"/>
                    <a:pt x="4921" y="14912"/>
                    <a:pt x="4731" y="14701"/>
                  </a:cubicBezTo>
                  <a:lnTo>
                    <a:pt x="1515" y="11464"/>
                  </a:lnTo>
                  <a:cubicBezTo>
                    <a:pt x="1157" y="11085"/>
                    <a:pt x="1094" y="10496"/>
                    <a:pt x="1388" y="10055"/>
                  </a:cubicBezTo>
                  <a:lnTo>
                    <a:pt x="7906" y="510"/>
                  </a:lnTo>
                  <a:lnTo>
                    <a:pt x="7675" y="173"/>
                  </a:lnTo>
                  <a:cubicBezTo>
                    <a:pt x="7601" y="58"/>
                    <a:pt x="7480" y="0"/>
                    <a:pt x="73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80"/>
            <p:cNvSpPr/>
            <p:nvPr/>
          </p:nvSpPr>
          <p:spPr>
            <a:xfrm>
              <a:off x="3235049" y="3816884"/>
              <a:ext cx="12292" cy="179041"/>
            </a:xfrm>
            <a:custGeom>
              <a:avLst/>
              <a:gdLst/>
              <a:ahLst/>
              <a:cxnLst/>
              <a:rect l="l" t="t" r="r" b="b"/>
              <a:pathLst>
                <a:path w="821" h="11958" extrusionOk="0">
                  <a:moveTo>
                    <a:pt x="419" y="0"/>
                  </a:moveTo>
                  <a:cubicBezTo>
                    <a:pt x="295" y="0"/>
                    <a:pt x="169" y="58"/>
                    <a:pt x="85" y="173"/>
                  </a:cubicBezTo>
                  <a:lnTo>
                    <a:pt x="1" y="321"/>
                  </a:lnTo>
                  <a:lnTo>
                    <a:pt x="1" y="11548"/>
                  </a:lnTo>
                  <a:cubicBezTo>
                    <a:pt x="1" y="11821"/>
                    <a:pt x="206" y="11958"/>
                    <a:pt x="411" y="11958"/>
                  </a:cubicBezTo>
                  <a:cubicBezTo>
                    <a:pt x="616" y="11958"/>
                    <a:pt x="821" y="11821"/>
                    <a:pt x="821" y="11548"/>
                  </a:cubicBezTo>
                  <a:lnTo>
                    <a:pt x="821" y="321"/>
                  </a:lnTo>
                  <a:lnTo>
                    <a:pt x="737" y="173"/>
                  </a:lnTo>
                  <a:cubicBezTo>
                    <a:pt x="663" y="58"/>
                    <a:pt x="542" y="0"/>
                    <a:pt x="4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80"/>
            <p:cNvSpPr/>
            <p:nvPr/>
          </p:nvSpPr>
          <p:spPr>
            <a:xfrm>
              <a:off x="3212396" y="3974350"/>
              <a:ext cx="57929" cy="30858"/>
            </a:xfrm>
            <a:custGeom>
              <a:avLst/>
              <a:gdLst/>
              <a:ahLst/>
              <a:cxnLst/>
              <a:rect l="l" t="t" r="r" b="b"/>
              <a:pathLst>
                <a:path w="3869" h="2061" extrusionOk="0">
                  <a:moveTo>
                    <a:pt x="1367" y="0"/>
                  </a:moveTo>
                  <a:cubicBezTo>
                    <a:pt x="0" y="0"/>
                    <a:pt x="0" y="2061"/>
                    <a:pt x="1367" y="2061"/>
                  </a:cubicBezTo>
                  <a:lnTo>
                    <a:pt x="2502" y="2061"/>
                  </a:lnTo>
                  <a:cubicBezTo>
                    <a:pt x="3869" y="2061"/>
                    <a:pt x="3869" y="0"/>
                    <a:pt x="25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80"/>
            <p:cNvSpPr/>
            <p:nvPr/>
          </p:nvSpPr>
          <p:spPr>
            <a:xfrm>
              <a:off x="3213339" y="3981597"/>
              <a:ext cx="56042" cy="23612"/>
            </a:xfrm>
            <a:custGeom>
              <a:avLst/>
              <a:gdLst/>
              <a:ahLst/>
              <a:cxnLst/>
              <a:rect l="l" t="t" r="r" b="b"/>
              <a:pathLst>
                <a:path w="3743" h="1577" extrusionOk="0">
                  <a:moveTo>
                    <a:pt x="442" y="0"/>
                  </a:moveTo>
                  <a:lnTo>
                    <a:pt x="442" y="0"/>
                  </a:lnTo>
                  <a:cubicBezTo>
                    <a:pt x="0" y="694"/>
                    <a:pt x="484" y="1577"/>
                    <a:pt x="1304" y="1577"/>
                  </a:cubicBezTo>
                  <a:lnTo>
                    <a:pt x="2439" y="1577"/>
                  </a:lnTo>
                  <a:cubicBezTo>
                    <a:pt x="3238" y="1577"/>
                    <a:pt x="3742" y="694"/>
                    <a:pt x="3301" y="0"/>
                  </a:cubicBezTo>
                  <a:lnTo>
                    <a:pt x="3301" y="0"/>
                  </a:lnTo>
                  <a:cubicBezTo>
                    <a:pt x="3112" y="294"/>
                    <a:pt x="2775" y="484"/>
                    <a:pt x="2439" y="484"/>
                  </a:cubicBezTo>
                  <a:lnTo>
                    <a:pt x="1304" y="484"/>
                  </a:lnTo>
                  <a:cubicBezTo>
                    <a:pt x="946" y="484"/>
                    <a:pt x="610" y="294"/>
                    <a:pt x="44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80"/>
            <p:cNvSpPr/>
            <p:nvPr/>
          </p:nvSpPr>
          <p:spPr>
            <a:xfrm>
              <a:off x="3199804" y="4118834"/>
              <a:ext cx="83112" cy="36218"/>
            </a:xfrm>
            <a:custGeom>
              <a:avLst/>
              <a:gdLst/>
              <a:ahLst/>
              <a:cxnLst/>
              <a:rect l="l" t="t" r="r" b="b"/>
              <a:pathLst>
                <a:path w="5551" h="2419" extrusionOk="0">
                  <a:moveTo>
                    <a:pt x="0" y="1"/>
                  </a:moveTo>
                  <a:lnTo>
                    <a:pt x="0" y="1830"/>
                  </a:lnTo>
                  <a:cubicBezTo>
                    <a:pt x="0" y="2145"/>
                    <a:pt x="252" y="2418"/>
                    <a:pt x="589" y="2418"/>
                  </a:cubicBezTo>
                  <a:lnTo>
                    <a:pt x="4962" y="2418"/>
                  </a:lnTo>
                  <a:cubicBezTo>
                    <a:pt x="5277" y="2418"/>
                    <a:pt x="5551" y="2145"/>
                    <a:pt x="5551" y="1830"/>
                  </a:cubicBezTo>
                  <a:lnTo>
                    <a:pt x="555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80"/>
            <p:cNvSpPr/>
            <p:nvPr/>
          </p:nvSpPr>
          <p:spPr>
            <a:xfrm>
              <a:off x="3199804" y="4118834"/>
              <a:ext cx="25199" cy="36218"/>
            </a:xfrm>
            <a:custGeom>
              <a:avLst/>
              <a:gdLst/>
              <a:ahLst/>
              <a:cxnLst/>
              <a:rect l="l" t="t" r="r" b="b"/>
              <a:pathLst>
                <a:path w="1683" h="2419" extrusionOk="0">
                  <a:moveTo>
                    <a:pt x="0" y="1"/>
                  </a:moveTo>
                  <a:lnTo>
                    <a:pt x="0" y="1830"/>
                  </a:lnTo>
                  <a:cubicBezTo>
                    <a:pt x="0" y="2145"/>
                    <a:pt x="252" y="2418"/>
                    <a:pt x="589" y="2418"/>
                  </a:cubicBezTo>
                  <a:lnTo>
                    <a:pt x="1682" y="2418"/>
                  </a:lnTo>
                  <a:cubicBezTo>
                    <a:pt x="1346" y="2418"/>
                    <a:pt x="1072" y="2145"/>
                    <a:pt x="1093" y="1830"/>
                  </a:cubicBezTo>
                  <a:lnTo>
                    <a:pt x="10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80"/>
            <p:cNvSpPr/>
            <p:nvPr/>
          </p:nvSpPr>
          <p:spPr>
            <a:xfrm>
              <a:off x="3176192" y="4074770"/>
              <a:ext cx="130021" cy="44708"/>
            </a:xfrm>
            <a:custGeom>
              <a:avLst/>
              <a:gdLst/>
              <a:ahLst/>
              <a:cxnLst/>
              <a:rect l="l" t="t" r="r" b="b"/>
              <a:pathLst>
                <a:path w="8684" h="2986" extrusionOk="0">
                  <a:moveTo>
                    <a:pt x="652" y="0"/>
                  </a:moveTo>
                  <a:cubicBezTo>
                    <a:pt x="295" y="0"/>
                    <a:pt x="0" y="295"/>
                    <a:pt x="0" y="652"/>
                  </a:cubicBezTo>
                  <a:lnTo>
                    <a:pt x="0" y="2334"/>
                  </a:lnTo>
                  <a:cubicBezTo>
                    <a:pt x="0" y="2691"/>
                    <a:pt x="295" y="2986"/>
                    <a:pt x="652" y="2986"/>
                  </a:cubicBezTo>
                  <a:lnTo>
                    <a:pt x="8011" y="2986"/>
                  </a:lnTo>
                  <a:cubicBezTo>
                    <a:pt x="8389" y="2986"/>
                    <a:pt x="8683" y="2691"/>
                    <a:pt x="8683" y="2334"/>
                  </a:cubicBezTo>
                  <a:lnTo>
                    <a:pt x="8683" y="673"/>
                  </a:lnTo>
                  <a:cubicBezTo>
                    <a:pt x="8683" y="295"/>
                    <a:pt x="8389" y="0"/>
                    <a:pt x="80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80"/>
            <p:cNvSpPr/>
            <p:nvPr/>
          </p:nvSpPr>
          <p:spPr>
            <a:xfrm>
              <a:off x="3176192" y="4093336"/>
              <a:ext cx="130021" cy="26142"/>
            </a:xfrm>
            <a:custGeom>
              <a:avLst/>
              <a:gdLst/>
              <a:ahLst/>
              <a:cxnLst/>
              <a:rect l="l" t="t" r="r" b="b"/>
              <a:pathLst>
                <a:path w="8684" h="1746" extrusionOk="0">
                  <a:moveTo>
                    <a:pt x="0" y="1"/>
                  </a:moveTo>
                  <a:lnTo>
                    <a:pt x="0" y="1094"/>
                  </a:lnTo>
                  <a:cubicBezTo>
                    <a:pt x="0" y="1451"/>
                    <a:pt x="295" y="1746"/>
                    <a:pt x="652" y="1746"/>
                  </a:cubicBezTo>
                  <a:lnTo>
                    <a:pt x="8011" y="1746"/>
                  </a:lnTo>
                  <a:cubicBezTo>
                    <a:pt x="8389" y="1746"/>
                    <a:pt x="8683" y="1451"/>
                    <a:pt x="8683" y="1094"/>
                  </a:cubicBezTo>
                  <a:lnTo>
                    <a:pt x="8683" y="1"/>
                  </a:lnTo>
                  <a:cubicBezTo>
                    <a:pt x="8683" y="358"/>
                    <a:pt x="8389" y="652"/>
                    <a:pt x="8011" y="652"/>
                  </a:cubicBezTo>
                  <a:lnTo>
                    <a:pt x="652" y="652"/>
                  </a:lnTo>
                  <a:cubicBezTo>
                    <a:pt x="295" y="652"/>
                    <a:pt x="0" y="358"/>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6" name="Google Shape;1446;p80"/>
          <p:cNvGrpSpPr/>
          <p:nvPr/>
        </p:nvGrpSpPr>
        <p:grpSpPr>
          <a:xfrm>
            <a:off x="6936368" y="1615960"/>
            <a:ext cx="788664" cy="639477"/>
            <a:chOff x="3952456" y="1524280"/>
            <a:chExt cx="370195" cy="300154"/>
          </a:xfrm>
        </p:grpSpPr>
        <p:sp>
          <p:nvSpPr>
            <p:cNvPr id="1447" name="Google Shape;1447;p80"/>
            <p:cNvSpPr/>
            <p:nvPr/>
          </p:nvSpPr>
          <p:spPr>
            <a:xfrm>
              <a:off x="3952456" y="1550482"/>
              <a:ext cx="370195" cy="248064"/>
            </a:xfrm>
            <a:custGeom>
              <a:avLst/>
              <a:gdLst/>
              <a:ahLst/>
              <a:cxnLst/>
              <a:rect l="l" t="t" r="r" b="b"/>
              <a:pathLst>
                <a:path w="24725" h="16568" extrusionOk="0">
                  <a:moveTo>
                    <a:pt x="484" y="1"/>
                  </a:moveTo>
                  <a:cubicBezTo>
                    <a:pt x="211" y="1"/>
                    <a:pt x="0" y="232"/>
                    <a:pt x="0" y="505"/>
                  </a:cubicBezTo>
                  <a:lnTo>
                    <a:pt x="0" y="16063"/>
                  </a:lnTo>
                  <a:cubicBezTo>
                    <a:pt x="0" y="16337"/>
                    <a:pt x="211" y="16568"/>
                    <a:pt x="484" y="16568"/>
                  </a:cubicBezTo>
                  <a:lnTo>
                    <a:pt x="24241" y="16568"/>
                  </a:lnTo>
                  <a:cubicBezTo>
                    <a:pt x="24515" y="16568"/>
                    <a:pt x="24725" y="16337"/>
                    <a:pt x="24725" y="16063"/>
                  </a:cubicBezTo>
                  <a:lnTo>
                    <a:pt x="24725" y="15138"/>
                  </a:lnTo>
                  <a:lnTo>
                    <a:pt x="24725" y="505"/>
                  </a:lnTo>
                  <a:cubicBezTo>
                    <a:pt x="24725" y="232"/>
                    <a:pt x="24515" y="1"/>
                    <a:pt x="242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80"/>
            <p:cNvSpPr/>
            <p:nvPr/>
          </p:nvSpPr>
          <p:spPr>
            <a:xfrm>
              <a:off x="3977955" y="1550482"/>
              <a:ext cx="344697" cy="226669"/>
            </a:xfrm>
            <a:custGeom>
              <a:avLst/>
              <a:gdLst/>
              <a:ahLst/>
              <a:cxnLst/>
              <a:rect l="l" t="t" r="r" b="b"/>
              <a:pathLst>
                <a:path w="23022" h="15139" extrusionOk="0">
                  <a:moveTo>
                    <a:pt x="21" y="1"/>
                  </a:moveTo>
                  <a:lnTo>
                    <a:pt x="21" y="14634"/>
                  </a:lnTo>
                  <a:cubicBezTo>
                    <a:pt x="0" y="14907"/>
                    <a:pt x="232" y="15138"/>
                    <a:pt x="505" y="15138"/>
                  </a:cubicBezTo>
                  <a:lnTo>
                    <a:pt x="23022" y="15138"/>
                  </a:lnTo>
                  <a:lnTo>
                    <a:pt x="23022" y="505"/>
                  </a:lnTo>
                  <a:cubicBezTo>
                    <a:pt x="23022" y="232"/>
                    <a:pt x="22812" y="1"/>
                    <a:pt x="2253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80"/>
            <p:cNvSpPr/>
            <p:nvPr/>
          </p:nvSpPr>
          <p:spPr>
            <a:xfrm>
              <a:off x="3990232" y="1524280"/>
              <a:ext cx="294644" cy="251613"/>
            </a:xfrm>
            <a:custGeom>
              <a:avLst/>
              <a:gdLst/>
              <a:ahLst/>
              <a:cxnLst/>
              <a:rect l="l" t="t" r="r" b="b"/>
              <a:pathLst>
                <a:path w="19679" h="16805" extrusionOk="0">
                  <a:moveTo>
                    <a:pt x="4933" y="0"/>
                  </a:moveTo>
                  <a:cubicBezTo>
                    <a:pt x="3281" y="0"/>
                    <a:pt x="1628" y="347"/>
                    <a:pt x="84" y="1036"/>
                  </a:cubicBezTo>
                  <a:cubicBezTo>
                    <a:pt x="42" y="1057"/>
                    <a:pt x="0" y="1099"/>
                    <a:pt x="0" y="1141"/>
                  </a:cubicBezTo>
                  <a:lnTo>
                    <a:pt x="0" y="16615"/>
                  </a:lnTo>
                  <a:cubicBezTo>
                    <a:pt x="0" y="16688"/>
                    <a:pt x="79" y="16745"/>
                    <a:pt x="142" y="16745"/>
                  </a:cubicBezTo>
                  <a:cubicBezTo>
                    <a:pt x="151" y="16745"/>
                    <a:pt x="160" y="16744"/>
                    <a:pt x="168" y="16741"/>
                  </a:cubicBezTo>
                  <a:cubicBezTo>
                    <a:pt x="1684" y="16071"/>
                    <a:pt x="3301" y="15739"/>
                    <a:pt x="4918" y="15739"/>
                  </a:cubicBezTo>
                  <a:cubicBezTo>
                    <a:pt x="6597" y="15739"/>
                    <a:pt x="8276" y="16097"/>
                    <a:pt x="9840" y="16804"/>
                  </a:cubicBezTo>
                  <a:cubicBezTo>
                    <a:pt x="11404" y="16097"/>
                    <a:pt x="13082" y="15739"/>
                    <a:pt x="14762" y="15739"/>
                  </a:cubicBezTo>
                  <a:cubicBezTo>
                    <a:pt x="16378" y="15739"/>
                    <a:pt x="17995" y="16071"/>
                    <a:pt x="19511" y="16741"/>
                  </a:cubicBezTo>
                  <a:cubicBezTo>
                    <a:pt x="19519" y="16744"/>
                    <a:pt x="19528" y="16745"/>
                    <a:pt x="19537" y="16745"/>
                  </a:cubicBezTo>
                  <a:cubicBezTo>
                    <a:pt x="19600" y="16745"/>
                    <a:pt x="19679" y="16688"/>
                    <a:pt x="19679" y="16615"/>
                  </a:cubicBezTo>
                  <a:lnTo>
                    <a:pt x="19679" y="1141"/>
                  </a:lnTo>
                  <a:cubicBezTo>
                    <a:pt x="19679" y="1099"/>
                    <a:pt x="19637" y="1057"/>
                    <a:pt x="19595" y="1036"/>
                  </a:cubicBezTo>
                  <a:cubicBezTo>
                    <a:pt x="18051" y="347"/>
                    <a:pt x="16398" y="0"/>
                    <a:pt x="14747" y="0"/>
                  </a:cubicBezTo>
                  <a:cubicBezTo>
                    <a:pt x="13071" y="0"/>
                    <a:pt x="11396" y="358"/>
                    <a:pt x="9840" y="1078"/>
                  </a:cubicBezTo>
                  <a:cubicBezTo>
                    <a:pt x="8283" y="358"/>
                    <a:pt x="6609" y="0"/>
                    <a:pt x="49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80"/>
            <p:cNvSpPr/>
            <p:nvPr/>
          </p:nvSpPr>
          <p:spPr>
            <a:xfrm>
              <a:off x="4003138" y="1524430"/>
              <a:ext cx="281738" cy="230367"/>
            </a:xfrm>
            <a:custGeom>
              <a:avLst/>
              <a:gdLst/>
              <a:ahLst/>
              <a:cxnLst/>
              <a:rect l="l" t="t" r="r" b="b"/>
              <a:pathLst>
                <a:path w="18817" h="15386" extrusionOk="0">
                  <a:moveTo>
                    <a:pt x="13885" y="1"/>
                  </a:moveTo>
                  <a:cubicBezTo>
                    <a:pt x="12209" y="1"/>
                    <a:pt x="10534" y="358"/>
                    <a:pt x="8978" y="1068"/>
                  </a:cubicBezTo>
                  <a:cubicBezTo>
                    <a:pt x="7423" y="360"/>
                    <a:pt x="5747" y="5"/>
                    <a:pt x="4069" y="5"/>
                  </a:cubicBezTo>
                  <a:cubicBezTo>
                    <a:pt x="2706" y="5"/>
                    <a:pt x="1343" y="239"/>
                    <a:pt x="42" y="711"/>
                  </a:cubicBezTo>
                  <a:lnTo>
                    <a:pt x="0" y="711"/>
                  </a:lnTo>
                  <a:lnTo>
                    <a:pt x="0" y="15196"/>
                  </a:lnTo>
                  <a:cubicBezTo>
                    <a:pt x="0" y="15262"/>
                    <a:pt x="51" y="15315"/>
                    <a:pt x="114" y="15315"/>
                  </a:cubicBezTo>
                  <a:cubicBezTo>
                    <a:pt x="132" y="15315"/>
                    <a:pt x="150" y="15311"/>
                    <a:pt x="168" y="15301"/>
                  </a:cubicBezTo>
                  <a:cubicBezTo>
                    <a:pt x="1858" y="14556"/>
                    <a:pt x="3381" y="14304"/>
                    <a:pt x="4666" y="14304"/>
                  </a:cubicBezTo>
                  <a:cubicBezTo>
                    <a:pt x="7332" y="14304"/>
                    <a:pt x="8978" y="15386"/>
                    <a:pt x="8978" y="15386"/>
                  </a:cubicBezTo>
                  <a:cubicBezTo>
                    <a:pt x="10765" y="14671"/>
                    <a:pt x="12657" y="14313"/>
                    <a:pt x="14570" y="14313"/>
                  </a:cubicBezTo>
                  <a:cubicBezTo>
                    <a:pt x="14626" y="14313"/>
                    <a:pt x="14682" y="14312"/>
                    <a:pt x="14738" y="14312"/>
                  </a:cubicBezTo>
                  <a:cubicBezTo>
                    <a:pt x="16131" y="14312"/>
                    <a:pt x="17503" y="14563"/>
                    <a:pt x="18817" y="15028"/>
                  </a:cubicBezTo>
                  <a:lnTo>
                    <a:pt x="18817" y="1131"/>
                  </a:lnTo>
                  <a:cubicBezTo>
                    <a:pt x="18817" y="1089"/>
                    <a:pt x="18775" y="1047"/>
                    <a:pt x="18733" y="1047"/>
                  </a:cubicBezTo>
                  <a:cubicBezTo>
                    <a:pt x="17189" y="348"/>
                    <a:pt x="15536" y="1"/>
                    <a:pt x="1388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80"/>
            <p:cNvSpPr/>
            <p:nvPr/>
          </p:nvSpPr>
          <p:spPr>
            <a:xfrm>
              <a:off x="4137547" y="1524280"/>
              <a:ext cx="147329" cy="230517"/>
            </a:xfrm>
            <a:custGeom>
              <a:avLst/>
              <a:gdLst/>
              <a:ahLst/>
              <a:cxnLst/>
              <a:rect l="l" t="t" r="r" b="b"/>
              <a:pathLst>
                <a:path w="9840" h="15396" extrusionOk="0">
                  <a:moveTo>
                    <a:pt x="4908" y="0"/>
                  </a:moveTo>
                  <a:cubicBezTo>
                    <a:pt x="3232" y="0"/>
                    <a:pt x="1557" y="358"/>
                    <a:pt x="1" y="1078"/>
                  </a:cubicBezTo>
                  <a:lnTo>
                    <a:pt x="1" y="15396"/>
                  </a:lnTo>
                  <a:cubicBezTo>
                    <a:pt x="1788" y="14681"/>
                    <a:pt x="3680" y="14323"/>
                    <a:pt x="5593" y="14323"/>
                  </a:cubicBezTo>
                  <a:cubicBezTo>
                    <a:pt x="5649" y="14323"/>
                    <a:pt x="5705" y="14322"/>
                    <a:pt x="5761" y="14322"/>
                  </a:cubicBezTo>
                  <a:cubicBezTo>
                    <a:pt x="7154" y="14322"/>
                    <a:pt x="8526" y="14573"/>
                    <a:pt x="9840" y="15038"/>
                  </a:cubicBezTo>
                  <a:lnTo>
                    <a:pt x="9840" y="1141"/>
                  </a:lnTo>
                  <a:cubicBezTo>
                    <a:pt x="9840" y="1099"/>
                    <a:pt x="9798" y="1057"/>
                    <a:pt x="9756" y="1036"/>
                  </a:cubicBezTo>
                  <a:cubicBezTo>
                    <a:pt x="8212" y="347"/>
                    <a:pt x="6559" y="0"/>
                    <a:pt x="49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80"/>
            <p:cNvSpPr/>
            <p:nvPr/>
          </p:nvSpPr>
          <p:spPr>
            <a:xfrm>
              <a:off x="4137547" y="1766430"/>
              <a:ext cx="25828" cy="58003"/>
            </a:xfrm>
            <a:custGeom>
              <a:avLst/>
              <a:gdLst/>
              <a:ahLst/>
              <a:cxnLst/>
              <a:rect l="l" t="t" r="r" b="b"/>
              <a:pathLst>
                <a:path w="1725" h="3874" extrusionOk="0">
                  <a:moveTo>
                    <a:pt x="1725" y="0"/>
                  </a:moveTo>
                  <a:cubicBezTo>
                    <a:pt x="1136" y="148"/>
                    <a:pt x="547" y="379"/>
                    <a:pt x="1" y="631"/>
                  </a:cubicBezTo>
                  <a:lnTo>
                    <a:pt x="1" y="3743"/>
                  </a:lnTo>
                  <a:cubicBezTo>
                    <a:pt x="1" y="3819"/>
                    <a:pt x="67" y="3873"/>
                    <a:pt x="127" y="3873"/>
                  </a:cubicBezTo>
                  <a:cubicBezTo>
                    <a:pt x="150" y="3873"/>
                    <a:pt x="172" y="3865"/>
                    <a:pt x="190" y="3848"/>
                  </a:cubicBezTo>
                  <a:lnTo>
                    <a:pt x="799" y="3364"/>
                  </a:lnTo>
                  <a:cubicBezTo>
                    <a:pt x="821" y="3343"/>
                    <a:pt x="847" y="3333"/>
                    <a:pt x="876" y="3333"/>
                  </a:cubicBezTo>
                  <a:cubicBezTo>
                    <a:pt x="905" y="3333"/>
                    <a:pt x="936" y="3343"/>
                    <a:pt x="968" y="3364"/>
                  </a:cubicBezTo>
                  <a:lnTo>
                    <a:pt x="1514" y="3827"/>
                  </a:lnTo>
                  <a:cubicBezTo>
                    <a:pt x="1541" y="3847"/>
                    <a:pt x="1573" y="3857"/>
                    <a:pt x="1603" y="3857"/>
                  </a:cubicBezTo>
                  <a:cubicBezTo>
                    <a:pt x="1666" y="3857"/>
                    <a:pt x="1725" y="3814"/>
                    <a:pt x="1725" y="3743"/>
                  </a:cubicBezTo>
                  <a:lnTo>
                    <a:pt x="172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90"/>
        <p:cNvGrpSpPr/>
        <p:nvPr/>
      </p:nvGrpSpPr>
      <p:grpSpPr>
        <a:xfrm>
          <a:off x="0" y="0"/>
          <a:ext cx="0" cy="0"/>
          <a:chOff x="0" y="0"/>
          <a:chExt cx="0" cy="0"/>
        </a:xfrm>
      </p:grpSpPr>
      <p:sp>
        <p:nvSpPr>
          <p:cNvPr id="991" name="Google Shape;991;p74"/>
          <p:cNvSpPr txBox="1">
            <a:spLocks noGrp="1"/>
          </p:cNvSpPr>
          <p:nvPr>
            <p:ph type="title"/>
          </p:nvPr>
        </p:nvSpPr>
        <p:spPr>
          <a:xfrm>
            <a:off x="2115283" y="2344403"/>
            <a:ext cx="6817626" cy="1447674"/>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a:t>Dalam belajar, </a:t>
            </a:r>
            <a:r>
              <a:rPr lang="id-ID" dirty="0" err="1"/>
              <a:t>kognitivisme</a:t>
            </a:r>
            <a:r>
              <a:rPr lang="id-ID" dirty="0"/>
              <a:t> mengakui pentingnya faktor individu dalam belajar  tanpa meremehkan faktor eksternal atau lingkungan. Bagi </a:t>
            </a:r>
            <a:r>
              <a:rPr lang="id-ID" dirty="0" err="1"/>
              <a:t>kognitivisme</a:t>
            </a:r>
            <a:r>
              <a:rPr lang="id-ID" dirty="0"/>
              <a:t>, belajar  merupakan interaksi antara individu dan lingkungan, dan hal itu terjadi  terus-menerus sepanjang hayatnya. Kognisi adalah suatu perabot dalam benak kita yang merupakan “pusat” penggerak berbagai kegiatan kita: mengenali lingkungan, melihat berbagai masalah, menganalisis berbagai masalah, mencari. Informasi baru, menarik simpulan dan sebagainya (Nugroho, 2015: 291).</a:t>
            </a:r>
            <a:endParaRPr dirty="0"/>
          </a:p>
        </p:txBody>
      </p:sp>
      <p:sp>
        <p:nvSpPr>
          <p:cNvPr id="992" name="Google Shape;992;p74"/>
          <p:cNvSpPr txBox="1">
            <a:spLocks noGrp="1"/>
          </p:cNvSpPr>
          <p:nvPr>
            <p:ph type="title" idx="2"/>
          </p:nvPr>
        </p:nvSpPr>
        <p:spPr>
          <a:xfrm>
            <a:off x="714125" y="546825"/>
            <a:ext cx="77157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t>Teori Belajar </a:t>
            </a:r>
            <a:r>
              <a:rPr lang="id-ID" dirty="0" err="1"/>
              <a:t>Kognitivisme</a:t>
            </a:r>
            <a:endParaRPr dirty="0"/>
          </a:p>
        </p:txBody>
      </p:sp>
      <p:grpSp>
        <p:nvGrpSpPr>
          <p:cNvPr id="994" name="Google Shape;994;p74"/>
          <p:cNvGrpSpPr/>
          <p:nvPr/>
        </p:nvGrpSpPr>
        <p:grpSpPr>
          <a:xfrm>
            <a:off x="128394" y="300445"/>
            <a:ext cx="1796097" cy="1159206"/>
            <a:chOff x="3980482" y="558249"/>
            <a:chExt cx="1796097" cy="1159206"/>
          </a:xfrm>
        </p:grpSpPr>
        <p:sp>
          <p:nvSpPr>
            <p:cNvPr id="995" name="Google Shape;995;p74"/>
            <p:cNvSpPr/>
            <p:nvPr/>
          </p:nvSpPr>
          <p:spPr>
            <a:xfrm>
              <a:off x="3980482" y="824695"/>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74"/>
            <p:cNvSpPr/>
            <p:nvPr/>
          </p:nvSpPr>
          <p:spPr>
            <a:xfrm>
              <a:off x="5423180" y="558249"/>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74"/>
            <p:cNvSpPr/>
            <p:nvPr/>
          </p:nvSpPr>
          <p:spPr>
            <a:xfrm>
              <a:off x="4676592" y="1140233"/>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8" name="Google Shape;998;p74"/>
          <p:cNvGrpSpPr/>
          <p:nvPr/>
        </p:nvGrpSpPr>
        <p:grpSpPr>
          <a:xfrm>
            <a:off x="-350894" y="2898430"/>
            <a:ext cx="2199771" cy="2245070"/>
            <a:chOff x="715769" y="1654723"/>
            <a:chExt cx="3341261" cy="2349668"/>
          </a:xfrm>
        </p:grpSpPr>
        <p:sp>
          <p:nvSpPr>
            <p:cNvPr id="999" name="Google Shape;999;p74"/>
            <p:cNvSpPr/>
            <p:nvPr/>
          </p:nvSpPr>
          <p:spPr>
            <a:xfrm>
              <a:off x="3379615" y="2108945"/>
              <a:ext cx="2268" cy="4947"/>
            </a:xfrm>
            <a:custGeom>
              <a:avLst/>
              <a:gdLst/>
              <a:ahLst/>
              <a:cxnLst/>
              <a:rect l="l" t="t" r="r" b="b"/>
              <a:pathLst>
                <a:path w="127" h="277" extrusionOk="0">
                  <a:moveTo>
                    <a:pt x="1" y="1"/>
                  </a:moveTo>
                  <a:lnTo>
                    <a:pt x="1" y="1"/>
                  </a:lnTo>
                  <a:cubicBezTo>
                    <a:pt x="26" y="101"/>
                    <a:pt x="76" y="201"/>
                    <a:pt x="126" y="277"/>
                  </a:cubicBezTo>
                  <a:cubicBezTo>
                    <a:pt x="101" y="176"/>
                    <a:pt x="51" y="101"/>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74"/>
            <p:cNvSpPr/>
            <p:nvPr/>
          </p:nvSpPr>
          <p:spPr>
            <a:xfrm>
              <a:off x="3726452" y="2566685"/>
              <a:ext cx="288238" cy="245362"/>
            </a:xfrm>
            <a:custGeom>
              <a:avLst/>
              <a:gdLst/>
              <a:ahLst/>
              <a:cxnLst/>
              <a:rect l="l" t="t" r="r" b="b"/>
              <a:pathLst>
                <a:path w="16141" h="13740" extrusionOk="0">
                  <a:moveTo>
                    <a:pt x="10635" y="0"/>
                  </a:moveTo>
                  <a:cubicBezTo>
                    <a:pt x="7797" y="0"/>
                    <a:pt x="1" y="13740"/>
                    <a:pt x="1" y="13740"/>
                  </a:cubicBezTo>
                  <a:cubicBezTo>
                    <a:pt x="1" y="13740"/>
                    <a:pt x="16141" y="1584"/>
                    <a:pt x="10853" y="30"/>
                  </a:cubicBezTo>
                  <a:cubicBezTo>
                    <a:pt x="10784" y="10"/>
                    <a:pt x="10711" y="0"/>
                    <a:pt x="106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74"/>
            <p:cNvSpPr/>
            <p:nvPr/>
          </p:nvSpPr>
          <p:spPr>
            <a:xfrm>
              <a:off x="3726452" y="2664447"/>
              <a:ext cx="330578" cy="147592"/>
            </a:xfrm>
            <a:custGeom>
              <a:avLst/>
              <a:gdLst/>
              <a:ahLst/>
              <a:cxnLst/>
              <a:rect l="l" t="t" r="r" b="b"/>
              <a:pathLst>
                <a:path w="18512" h="8265" extrusionOk="0">
                  <a:moveTo>
                    <a:pt x="17736" y="0"/>
                  </a:moveTo>
                  <a:cubicBezTo>
                    <a:pt x="14393" y="0"/>
                    <a:pt x="1" y="8265"/>
                    <a:pt x="1" y="8265"/>
                  </a:cubicBezTo>
                  <a:cubicBezTo>
                    <a:pt x="1" y="8265"/>
                    <a:pt x="17369" y="4756"/>
                    <a:pt x="18397" y="671"/>
                  </a:cubicBezTo>
                  <a:cubicBezTo>
                    <a:pt x="18512" y="203"/>
                    <a:pt x="18259" y="0"/>
                    <a:pt x="177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74"/>
            <p:cNvSpPr/>
            <p:nvPr/>
          </p:nvSpPr>
          <p:spPr>
            <a:xfrm>
              <a:off x="3642761" y="2590005"/>
              <a:ext cx="164718" cy="299024"/>
            </a:xfrm>
            <a:custGeom>
              <a:avLst/>
              <a:gdLst/>
              <a:ahLst/>
              <a:cxnLst/>
              <a:rect l="l" t="t" r="r" b="b"/>
              <a:pathLst>
                <a:path w="9224" h="16745" extrusionOk="0">
                  <a:moveTo>
                    <a:pt x="6954" y="1"/>
                  </a:moveTo>
                  <a:cubicBezTo>
                    <a:pt x="4732" y="1"/>
                    <a:pt x="1" y="16744"/>
                    <a:pt x="1" y="16744"/>
                  </a:cubicBezTo>
                  <a:cubicBezTo>
                    <a:pt x="1" y="16744"/>
                    <a:pt x="9224" y="203"/>
                    <a:pt x="6993" y="2"/>
                  </a:cubicBezTo>
                  <a:cubicBezTo>
                    <a:pt x="6980" y="1"/>
                    <a:pt x="6967" y="1"/>
                    <a:pt x="695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74"/>
            <p:cNvSpPr/>
            <p:nvPr/>
          </p:nvSpPr>
          <p:spPr>
            <a:xfrm>
              <a:off x="3568033" y="2697856"/>
              <a:ext cx="86055" cy="255612"/>
            </a:xfrm>
            <a:custGeom>
              <a:avLst/>
              <a:gdLst/>
              <a:ahLst/>
              <a:cxnLst/>
              <a:rect l="l" t="t" r="r" b="b"/>
              <a:pathLst>
                <a:path w="4819" h="14314" extrusionOk="0">
                  <a:moveTo>
                    <a:pt x="3392" y="1"/>
                  </a:moveTo>
                  <a:cubicBezTo>
                    <a:pt x="3207" y="1"/>
                    <a:pt x="2979" y="136"/>
                    <a:pt x="2707" y="429"/>
                  </a:cubicBezTo>
                  <a:cubicBezTo>
                    <a:pt x="326" y="2985"/>
                    <a:pt x="0" y="14313"/>
                    <a:pt x="0" y="14313"/>
                  </a:cubicBezTo>
                  <a:cubicBezTo>
                    <a:pt x="3618" y="8120"/>
                    <a:pt x="4818" y="1"/>
                    <a:pt x="339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74"/>
            <p:cNvSpPr/>
            <p:nvPr/>
          </p:nvSpPr>
          <p:spPr>
            <a:xfrm>
              <a:off x="3435201" y="2764334"/>
              <a:ext cx="129717" cy="263416"/>
            </a:xfrm>
            <a:custGeom>
              <a:avLst/>
              <a:gdLst/>
              <a:ahLst/>
              <a:cxnLst/>
              <a:rect l="l" t="t" r="r" b="b"/>
              <a:pathLst>
                <a:path w="7264" h="14751" extrusionOk="0">
                  <a:moveTo>
                    <a:pt x="5140" y="1"/>
                  </a:moveTo>
                  <a:cubicBezTo>
                    <a:pt x="3128" y="1"/>
                    <a:pt x="1" y="10966"/>
                    <a:pt x="1525" y="14751"/>
                  </a:cubicBezTo>
                  <a:cubicBezTo>
                    <a:pt x="1525" y="14751"/>
                    <a:pt x="7264" y="465"/>
                    <a:pt x="5259" y="14"/>
                  </a:cubicBezTo>
                  <a:cubicBezTo>
                    <a:pt x="5220" y="5"/>
                    <a:pt x="5180" y="1"/>
                    <a:pt x="51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74"/>
            <p:cNvSpPr/>
            <p:nvPr/>
          </p:nvSpPr>
          <p:spPr>
            <a:xfrm>
              <a:off x="3291209" y="2868239"/>
              <a:ext cx="162289" cy="268720"/>
            </a:xfrm>
            <a:custGeom>
              <a:avLst/>
              <a:gdLst/>
              <a:ahLst/>
              <a:cxnLst/>
              <a:rect l="l" t="t" r="r" b="b"/>
              <a:pathLst>
                <a:path w="9088" h="15048" extrusionOk="0">
                  <a:moveTo>
                    <a:pt x="7060" y="1"/>
                  </a:moveTo>
                  <a:cubicBezTo>
                    <a:pt x="5079" y="1"/>
                    <a:pt x="1" y="10069"/>
                    <a:pt x="666" y="15047"/>
                  </a:cubicBezTo>
                  <a:cubicBezTo>
                    <a:pt x="666" y="15047"/>
                    <a:pt x="9087" y="385"/>
                    <a:pt x="7157" y="9"/>
                  </a:cubicBezTo>
                  <a:cubicBezTo>
                    <a:pt x="7126" y="4"/>
                    <a:pt x="7093" y="1"/>
                    <a:pt x="706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74"/>
            <p:cNvSpPr/>
            <p:nvPr/>
          </p:nvSpPr>
          <p:spPr>
            <a:xfrm>
              <a:off x="3171074" y="2986767"/>
              <a:ext cx="120413" cy="234773"/>
            </a:xfrm>
            <a:custGeom>
              <a:avLst/>
              <a:gdLst/>
              <a:ahLst/>
              <a:cxnLst/>
              <a:rect l="l" t="t" r="r" b="b"/>
              <a:pathLst>
                <a:path w="6743" h="13147" extrusionOk="0">
                  <a:moveTo>
                    <a:pt x="5330" y="1"/>
                  </a:moveTo>
                  <a:cubicBezTo>
                    <a:pt x="5256" y="1"/>
                    <a:pt x="5160" y="37"/>
                    <a:pt x="5038" y="113"/>
                  </a:cubicBezTo>
                  <a:cubicBezTo>
                    <a:pt x="2607" y="1642"/>
                    <a:pt x="853" y="8083"/>
                    <a:pt x="1" y="13146"/>
                  </a:cubicBezTo>
                  <a:cubicBezTo>
                    <a:pt x="1" y="13146"/>
                    <a:pt x="6743" y="1"/>
                    <a:pt x="533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74"/>
            <p:cNvSpPr/>
            <p:nvPr/>
          </p:nvSpPr>
          <p:spPr>
            <a:xfrm>
              <a:off x="3000905" y="3057388"/>
              <a:ext cx="170200" cy="258577"/>
            </a:xfrm>
            <a:custGeom>
              <a:avLst/>
              <a:gdLst/>
              <a:ahLst/>
              <a:cxnLst/>
              <a:rect l="l" t="t" r="r" b="b"/>
              <a:pathLst>
                <a:path w="9531" h="14480" extrusionOk="0">
                  <a:moveTo>
                    <a:pt x="7539" y="1"/>
                  </a:moveTo>
                  <a:cubicBezTo>
                    <a:pt x="5529" y="1"/>
                    <a:pt x="1" y="10097"/>
                    <a:pt x="809" y="14479"/>
                  </a:cubicBezTo>
                  <a:cubicBezTo>
                    <a:pt x="809" y="14479"/>
                    <a:pt x="9531" y="519"/>
                    <a:pt x="7676" y="18"/>
                  </a:cubicBezTo>
                  <a:cubicBezTo>
                    <a:pt x="7632" y="6"/>
                    <a:pt x="7586" y="1"/>
                    <a:pt x="753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74"/>
            <p:cNvSpPr/>
            <p:nvPr/>
          </p:nvSpPr>
          <p:spPr>
            <a:xfrm>
              <a:off x="3642761" y="2835330"/>
              <a:ext cx="270488" cy="59626"/>
            </a:xfrm>
            <a:custGeom>
              <a:avLst/>
              <a:gdLst/>
              <a:ahLst/>
              <a:cxnLst/>
              <a:rect l="l" t="t" r="r" b="b"/>
              <a:pathLst>
                <a:path w="15147" h="3339" extrusionOk="0">
                  <a:moveTo>
                    <a:pt x="14084" y="0"/>
                  </a:moveTo>
                  <a:cubicBezTo>
                    <a:pt x="10676" y="0"/>
                    <a:pt x="1" y="3005"/>
                    <a:pt x="1" y="3005"/>
                  </a:cubicBezTo>
                  <a:cubicBezTo>
                    <a:pt x="1129" y="3237"/>
                    <a:pt x="2407" y="3338"/>
                    <a:pt x="3729" y="3338"/>
                  </a:cubicBezTo>
                  <a:cubicBezTo>
                    <a:pt x="8985" y="3338"/>
                    <a:pt x="14953" y="1741"/>
                    <a:pt x="15114" y="399"/>
                  </a:cubicBezTo>
                  <a:cubicBezTo>
                    <a:pt x="15147" y="118"/>
                    <a:pt x="14757" y="0"/>
                    <a:pt x="140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74"/>
            <p:cNvSpPr/>
            <p:nvPr/>
          </p:nvSpPr>
          <p:spPr>
            <a:xfrm>
              <a:off x="3568033" y="2924396"/>
              <a:ext cx="258362" cy="44590"/>
            </a:xfrm>
            <a:custGeom>
              <a:avLst/>
              <a:gdLst/>
              <a:ahLst/>
              <a:cxnLst/>
              <a:rect l="l" t="t" r="r" b="b"/>
              <a:pathLst>
                <a:path w="14468" h="2497" extrusionOk="0">
                  <a:moveTo>
                    <a:pt x="11825" y="1"/>
                  </a:moveTo>
                  <a:cubicBezTo>
                    <a:pt x="7945" y="1"/>
                    <a:pt x="0" y="1626"/>
                    <a:pt x="0" y="1626"/>
                  </a:cubicBezTo>
                  <a:cubicBezTo>
                    <a:pt x="1892" y="2249"/>
                    <a:pt x="4123" y="2496"/>
                    <a:pt x="6239" y="2496"/>
                  </a:cubicBezTo>
                  <a:cubicBezTo>
                    <a:pt x="10599" y="2496"/>
                    <a:pt x="14468" y="1444"/>
                    <a:pt x="13860" y="448"/>
                  </a:cubicBezTo>
                  <a:cubicBezTo>
                    <a:pt x="13669" y="127"/>
                    <a:pt x="12904" y="1"/>
                    <a:pt x="1182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74"/>
            <p:cNvSpPr/>
            <p:nvPr/>
          </p:nvSpPr>
          <p:spPr>
            <a:xfrm>
              <a:off x="3462414" y="3002695"/>
              <a:ext cx="266166" cy="41644"/>
            </a:xfrm>
            <a:custGeom>
              <a:avLst/>
              <a:gdLst/>
              <a:ahLst/>
              <a:cxnLst/>
              <a:rect l="l" t="t" r="r" b="b"/>
              <a:pathLst>
                <a:path w="14905" h="2332" extrusionOk="0">
                  <a:moveTo>
                    <a:pt x="11649" y="1"/>
                  </a:moveTo>
                  <a:cubicBezTo>
                    <a:pt x="7802" y="1"/>
                    <a:pt x="1" y="1402"/>
                    <a:pt x="1" y="1402"/>
                  </a:cubicBezTo>
                  <a:cubicBezTo>
                    <a:pt x="1511" y="2077"/>
                    <a:pt x="3450" y="2332"/>
                    <a:pt x="5389" y="2332"/>
                  </a:cubicBezTo>
                  <a:cubicBezTo>
                    <a:pt x="10142" y="2332"/>
                    <a:pt x="14904" y="804"/>
                    <a:pt x="13409" y="199"/>
                  </a:cubicBezTo>
                  <a:cubicBezTo>
                    <a:pt x="13053" y="59"/>
                    <a:pt x="12433" y="1"/>
                    <a:pt x="116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74"/>
            <p:cNvSpPr/>
            <p:nvPr/>
          </p:nvSpPr>
          <p:spPr>
            <a:xfrm>
              <a:off x="3303102" y="3096403"/>
              <a:ext cx="263702" cy="44804"/>
            </a:xfrm>
            <a:custGeom>
              <a:avLst/>
              <a:gdLst/>
              <a:ahLst/>
              <a:cxnLst/>
              <a:rect l="l" t="t" r="r" b="b"/>
              <a:pathLst>
                <a:path w="14767" h="2509" extrusionOk="0">
                  <a:moveTo>
                    <a:pt x="12633" y="1"/>
                  </a:moveTo>
                  <a:cubicBezTo>
                    <a:pt x="9092" y="1"/>
                    <a:pt x="0" y="2269"/>
                    <a:pt x="0" y="2269"/>
                  </a:cubicBezTo>
                  <a:cubicBezTo>
                    <a:pt x="907" y="2436"/>
                    <a:pt x="2031" y="2508"/>
                    <a:pt x="3245" y="2508"/>
                  </a:cubicBezTo>
                  <a:cubicBezTo>
                    <a:pt x="8241" y="2508"/>
                    <a:pt x="14767" y="1277"/>
                    <a:pt x="13960" y="289"/>
                  </a:cubicBezTo>
                  <a:cubicBezTo>
                    <a:pt x="13797" y="86"/>
                    <a:pt x="13320" y="1"/>
                    <a:pt x="126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74"/>
            <p:cNvSpPr/>
            <p:nvPr/>
          </p:nvSpPr>
          <p:spPr>
            <a:xfrm>
              <a:off x="3171074" y="3184398"/>
              <a:ext cx="284666" cy="49965"/>
            </a:xfrm>
            <a:custGeom>
              <a:avLst/>
              <a:gdLst/>
              <a:ahLst/>
              <a:cxnLst/>
              <a:rect l="l" t="t" r="r" b="b"/>
              <a:pathLst>
                <a:path w="15941" h="2798" extrusionOk="0">
                  <a:moveTo>
                    <a:pt x="13862" y="0"/>
                  </a:moveTo>
                  <a:cubicBezTo>
                    <a:pt x="10087" y="0"/>
                    <a:pt x="1" y="2078"/>
                    <a:pt x="1" y="2078"/>
                  </a:cubicBezTo>
                  <a:cubicBezTo>
                    <a:pt x="1326" y="2593"/>
                    <a:pt x="3039" y="2797"/>
                    <a:pt x="4835" y="2797"/>
                  </a:cubicBezTo>
                  <a:cubicBezTo>
                    <a:pt x="10035" y="2797"/>
                    <a:pt x="15940" y="1087"/>
                    <a:pt x="15214" y="248"/>
                  </a:cubicBezTo>
                  <a:cubicBezTo>
                    <a:pt x="15059" y="74"/>
                    <a:pt x="14572" y="0"/>
                    <a:pt x="138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74"/>
            <p:cNvSpPr/>
            <p:nvPr/>
          </p:nvSpPr>
          <p:spPr>
            <a:xfrm>
              <a:off x="3015333" y="3278571"/>
              <a:ext cx="279148" cy="59215"/>
            </a:xfrm>
            <a:custGeom>
              <a:avLst/>
              <a:gdLst/>
              <a:ahLst/>
              <a:cxnLst/>
              <a:rect l="l" t="t" r="r" b="b"/>
              <a:pathLst>
                <a:path w="15632" h="3316" extrusionOk="0">
                  <a:moveTo>
                    <a:pt x="13467" y="1"/>
                  </a:moveTo>
                  <a:cubicBezTo>
                    <a:pt x="9865" y="1"/>
                    <a:pt x="1" y="2092"/>
                    <a:pt x="1" y="2092"/>
                  </a:cubicBezTo>
                  <a:cubicBezTo>
                    <a:pt x="1389" y="2980"/>
                    <a:pt x="3195" y="3316"/>
                    <a:pt x="5066" y="3316"/>
                  </a:cubicBezTo>
                  <a:cubicBezTo>
                    <a:pt x="10115" y="3316"/>
                    <a:pt x="15632" y="864"/>
                    <a:pt x="14663" y="188"/>
                  </a:cubicBezTo>
                  <a:cubicBezTo>
                    <a:pt x="14479" y="57"/>
                    <a:pt x="14057" y="1"/>
                    <a:pt x="1346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74"/>
            <p:cNvSpPr/>
            <p:nvPr/>
          </p:nvSpPr>
          <p:spPr>
            <a:xfrm>
              <a:off x="2835879" y="2805457"/>
              <a:ext cx="897822" cy="606476"/>
            </a:xfrm>
            <a:custGeom>
              <a:avLst/>
              <a:gdLst/>
              <a:ahLst/>
              <a:cxnLst/>
              <a:rect l="l" t="t" r="r" b="b"/>
              <a:pathLst>
                <a:path w="50277" h="33962" extrusionOk="0">
                  <a:moveTo>
                    <a:pt x="49886" y="1"/>
                  </a:moveTo>
                  <a:cubicBezTo>
                    <a:pt x="49784" y="1"/>
                    <a:pt x="49678" y="38"/>
                    <a:pt x="49600" y="117"/>
                  </a:cubicBezTo>
                  <a:cubicBezTo>
                    <a:pt x="38497" y="11571"/>
                    <a:pt x="4888" y="32122"/>
                    <a:pt x="326" y="33225"/>
                  </a:cubicBezTo>
                  <a:cubicBezTo>
                    <a:pt x="126" y="33275"/>
                    <a:pt x="1" y="33476"/>
                    <a:pt x="51" y="33676"/>
                  </a:cubicBezTo>
                  <a:cubicBezTo>
                    <a:pt x="51" y="33751"/>
                    <a:pt x="101" y="33826"/>
                    <a:pt x="151" y="33877"/>
                  </a:cubicBezTo>
                  <a:cubicBezTo>
                    <a:pt x="226" y="33933"/>
                    <a:pt x="315" y="33961"/>
                    <a:pt x="408" y="33961"/>
                  </a:cubicBezTo>
                  <a:cubicBezTo>
                    <a:pt x="439" y="33961"/>
                    <a:pt x="471" y="33958"/>
                    <a:pt x="502" y="33952"/>
                  </a:cubicBezTo>
                  <a:cubicBezTo>
                    <a:pt x="5113" y="32824"/>
                    <a:pt x="38973" y="12147"/>
                    <a:pt x="50151" y="618"/>
                  </a:cubicBezTo>
                  <a:cubicBezTo>
                    <a:pt x="50277" y="493"/>
                    <a:pt x="50277" y="242"/>
                    <a:pt x="50126" y="92"/>
                  </a:cubicBezTo>
                  <a:cubicBezTo>
                    <a:pt x="50066" y="32"/>
                    <a:pt x="49978" y="1"/>
                    <a:pt x="498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74"/>
            <p:cNvSpPr/>
            <p:nvPr/>
          </p:nvSpPr>
          <p:spPr>
            <a:xfrm>
              <a:off x="3717953" y="3084993"/>
              <a:ext cx="237790" cy="105645"/>
            </a:xfrm>
            <a:custGeom>
              <a:avLst/>
              <a:gdLst/>
              <a:ahLst/>
              <a:cxnLst/>
              <a:rect l="l" t="t" r="r" b="b"/>
              <a:pathLst>
                <a:path w="13316" h="5916" extrusionOk="0">
                  <a:moveTo>
                    <a:pt x="12508" y="1"/>
                  </a:moveTo>
                  <a:cubicBezTo>
                    <a:pt x="9765" y="1"/>
                    <a:pt x="0" y="5916"/>
                    <a:pt x="0" y="5916"/>
                  </a:cubicBezTo>
                  <a:cubicBezTo>
                    <a:pt x="0" y="5916"/>
                    <a:pt x="12457" y="3886"/>
                    <a:pt x="13183" y="778"/>
                  </a:cubicBezTo>
                  <a:cubicBezTo>
                    <a:pt x="13315" y="230"/>
                    <a:pt x="13047" y="1"/>
                    <a:pt x="1250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74"/>
            <p:cNvSpPr/>
            <p:nvPr/>
          </p:nvSpPr>
          <p:spPr>
            <a:xfrm>
              <a:off x="3517911" y="3061602"/>
              <a:ext cx="261737" cy="178718"/>
            </a:xfrm>
            <a:custGeom>
              <a:avLst/>
              <a:gdLst/>
              <a:ahLst/>
              <a:cxnLst/>
              <a:rect l="l" t="t" r="r" b="b"/>
              <a:pathLst>
                <a:path w="14657" h="10008" extrusionOk="0">
                  <a:moveTo>
                    <a:pt x="14379" y="1"/>
                  </a:moveTo>
                  <a:cubicBezTo>
                    <a:pt x="12415" y="1"/>
                    <a:pt x="0" y="10008"/>
                    <a:pt x="0" y="10008"/>
                  </a:cubicBezTo>
                  <a:cubicBezTo>
                    <a:pt x="4261" y="8178"/>
                    <a:pt x="14436" y="2539"/>
                    <a:pt x="14637" y="283"/>
                  </a:cubicBezTo>
                  <a:cubicBezTo>
                    <a:pt x="14656" y="89"/>
                    <a:pt x="14564" y="1"/>
                    <a:pt x="1437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74"/>
            <p:cNvSpPr/>
            <p:nvPr/>
          </p:nvSpPr>
          <p:spPr>
            <a:xfrm>
              <a:off x="3334421" y="3078101"/>
              <a:ext cx="243255" cy="200718"/>
            </a:xfrm>
            <a:custGeom>
              <a:avLst/>
              <a:gdLst/>
              <a:ahLst/>
              <a:cxnLst/>
              <a:rect l="l" t="t" r="r" b="b"/>
              <a:pathLst>
                <a:path w="13622" h="11240" extrusionOk="0">
                  <a:moveTo>
                    <a:pt x="13274" y="0"/>
                  </a:moveTo>
                  <a:cubicBezTo>
                    <a:pt x="12249" y="0"/>
                    <a:pt x="8815" y="3403"/>
                    <a:pt x="5991" y="5800"/>
                  </a:cubicBezTo>
                  <a:cubicBezTo>
                    <a:pt x="2482" y="8733"/>
                    <a:pt x="1" y="11239"/>
                    <a:pt x="1" y="11239"/>
                  </a:cubicBezTo>
                  <a:cubicBezTo>
                    <a:pt x="7269" y="8908"/>
                    <a:pt x="13234" y="2868"/>
                    <a:pt x="13560" y="612"/>
                  </a:cubicBezTo>
                  <a:cubicBezTo>
                    <a:pt x="13621" y="186"/>
                    <a:pt x="13513" y="0"/>
                    <a:pt x="132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74"/>
            <p:cNvSpPr/>
            <p:nvPr/>
          </p:nvSpPr>
          <p:spPr>
            <a:xfrm>
              <a:off x="3485680" y="3239180"/>
              <a:ext cx="317256" cy="51465"/>
            </a:xfrm>
            <a:custGeom>
              <a:avLst/>
              <a:gdLst/>
              <a:ahLst/>
              <a:cxnLst/>
              <a:rect l="l" t="t" r="r" b="b"/>
              <a:pathLst>
                <a:path w="17766" h="2882" extrusionOk="0">
                  <a:moveTo>
                    <a:pt x="5491" y="0"/>
                  </a:moveTo>
                  <a:cubicBezTo>
                    <a:pt x="3377" y="0"/>
                    <a:pt x="1386" y="145"/>
                    <a:pt x="1" y="464"/>
                  </a:cubicBezTo>
                  <a:cubicBezTo>
                    <a:pt x="4912" y="1151"/>
                    <a:pt x="11209" y="2881"/>
                    <a:pt x="14278" y="2881"/>
                  </a:cubicBezTo>
                  <a:cubicBezTo>
                    <a:pt x="15014" y="2881"/>
                    <a:pt x="15565" y="2782"/>
                    <a:pt x="15866" y="2544"/>
                  </a:cubicBezTo>
                  <a:cubicBezTo>
                    <a:pt x="17766" y="1046"/>
                    <a:pt x="11180" y="0"/>
                    <a:pt x="549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74"/>
            <p:cNvSpPr/>
            <p:nvPr/>
          </p:nvSpPr>
          <p:spPr>
            <a:xfrm>
              <a:off x="3312048" y="3283249"/>
              <a:ext cx="296292" cy="74394"/>
            </a:xfrm>
            <a:custGeom>
              <a:avLst/>
              <a:gdLst/>
              <a:ahLst/>
              <a:cxnLst/>
              <a:rect l="l" t="t" r="r" b="b"/>
              <a:pathLst>
                <a:path w="16592" h="4166" extrusionOk="0">
                  <a:moveTo>
                    <a:pt x="0" y="1"/>
                  </a:moveTo>
                  <a:lnTo>
                    <a:pt x="0" y="1"/>
                  </a:lnTo>
                  <a:cubicBezTo>
                    <a:pt x="5924" y="2743"/>
                    <a:pt x="11491" y="4166"/>
                    <a:pt x="14365" y="4166"/>
                  </a:cubicBezTo>
                  <a:cubicBezTo>
                    <a:pt x="15589" y="4166"/>
                    <a:pt x="16324" y="3908"/>
                    <a:pt x="16391" y="3384"/>
                  </a:cubicBezTo>
                  <a:cubicBezTo>
                    <a:pt x="16592" y="1630"/>
                    <a:pt x="1"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74"/>
            <p:cNvSpPr/>
            <p:nvPr/>
          </p:nvSpPr>
          <p:spPr>
            <a:xfrm>
              <a:off x="3131254" y="3124545"/>
              <a:ext cx="270327" cy="188272"/>
            </a:xfrm>
            <a:custGeom>
              <a:avLst/>
              <a:gdLst/>
              <a:ahLst/>
              <a:cxnLst/>
              <a:rect l="l" t="t" r="r" b="b"/>
              <a:pathLst>
                <a:path w="15138" h="10543" extrusionOk="0">
                  <a:moveTo>
                    <a:pt x="13441" y="1"/>
                  </a:moveTo>
                  <a:cubicBezTo>
                    <a:pt x="11290" y="1"/>
                    <a:pt x="0" y="10543"/>
                    <a:pt x="0" y="10543"/>
                  </a:cubicBezTo>
                  <a:cubicBezTo>
                    <a:pt x="7970" y="8187"/>
                    <a:pt x="15138" y="844"/>
                    <a:pt x="13634" y="42"/>
                  </a:cubicBezTo>
                  <a:cubicBezTo>
                    <a:pt x="13582" y="14"/>
                    <a:pt x="13517" y="1"/>
                    <a:pt x="134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74"/>
            <p:cNvSpPr/>
            <p:nvPr/>
          </p:nvSpPr>
          <p:spPr>
            <a:xfrm>
              <a:off x="3131254" y="3312783"/>
              <a:ext cx="334042" cy="102413"/>
            </a:xfrm>
            <a:custGeom>
              <a:avLst/>
              <a:gdLst/>
              <a:ahLst/>
              <a:cxnLst/>
              <a:rect l="l" t="t" r="r" b="b"/>
              <a:pathLst>
                <a:path w="18706" h="5735" extrusionOk="0">
                  <a:moveTo>
                    <a:pt x="0" y="1"/>
                  </a:moveTo>
                  <a:cubicBezTo>
                    <a:pt x="0" y="1"/>
                    <a:pt x="5589" y="3209"/>
                    <a:pt x="10526" y="4412"/>
                  </a:cubicBezTo>
                  <a:cubicBezTo>
                    <a:pt x="13557" y="5154"/>
                    <a:pt x="16120" y="5734"/>
                    <a:pt x="17480" y="5734"/>
                  </a:cubicBezTo>
                  <a:cubicBezTo>
                    <a:pt x="18325" y="5734"/>
                    <a:pt x="18705" y="5511"/>
                    <a:pt x="18446" y="4963"/>
                  </a:cubicBezTo>
                  <a:cubicBezTo>
                    <a:pt x="17745" y="3510"/>
                    <a:pt x="1"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74"/>
            <p:cNvSpPr/>
            <p:nvPr/>
          </p:nvSpPr>
          <p:spPr>
            <a:xfrm>
              <a:off x="2965211" y="3167774"/>
              <a:ext cx="228719" cy="163396"/>
            </a:xfrm>
            <a:custGeom>
              <a:avLst/>
              <a:gdLst/>
              <a:ahLst/>
              <a:cxnLst/>
              <a:rect l="l" t="t" r="r" b="b"/>
              <a:pathLst>
                <a:path w="12808" h="9150" extrusionOk="0">
                  <a:moveTo>
                    <a:pt x="11295" y="0"/>
                  </a:moveTo>
                  <a:cubicBezTo>
                    <a:pt x="10119" y="0"/>
                    <a:pt x="8288" y="1659"/>
                    <a:pt x="5464" y="4187"/>
                  </a:cubicBezTo>
                  <a:cubicBezTo>
                    <a:pt x="2357" y="6969"/>
                    <a:pt x="1" y="9149"/>
                    <a:pt x="1" y="9149"/>
                  </a:cubicBezTo>
                  <a:cubicBezTo>
                    <a:pt x="6718" y="7119"/>
                    <a:pt x="12808" y="428"/>
                    <a:pt x="11630" y="52"/>
                  </a:cubicBezTo>
                  <a:cubicBezTo>
                    <a:pt x="11525" y="17"/>
                    <a:pt x="11413" y="0"/>
                    <a:pt x="1129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74"/>
            <p:cNvSpPr/>
            <p:nvPr/>
          </p:nvSpPr>
          <p:spPr>
            <a:xfrm>
              <a:off x="2835432" y="3202343"/>
              <a:ext cx="227380" cy="135092"/>
            </a:xfrm>
            <a:custGeom>
              <a:avLst/>
              <a:gdLst/>
              <a:ahLst/>
              <a:cxnLst/>
              <a:rect l="l" t="t" r="r" b="b"/>
              <a:pathLst>
                <a:path w="12733" h="7565" extrusionOk="0">
                  <a:moveTo>
                    <a:pt x="11271" y="0"/>
                  </a:moveTo>
                  <a:cubicBezTo>
                    <a:pt x="9358" y="0"/>
                    <a:pt x="1" y="7564"/>
                    <a:pt x="1" y="7564"/>
                  </a:cubicBezTo>
                  <a:cubicBezTo>
                    <a:pt x="4788" y="6537"/>
                    <a:pt x="12732" y="747"/>
                    <a:pt x="11479" y="45"/>
                  </a:cubicBezTo>
                  <a:cubicBezTo>
                    <a:pt x="11425" y="15"/>
                    <a:pt x="11355" y="0"/>
                    <a:pt x="1127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74"/>
            <p:cNvSpPr/>
            <p:nvPr/>
          </p:nvSpPr>
          <p:spPr>
            <a:xfrm>
              <a:off x="2965211" y="3331139"/>
              <a:ext cx="332328" cy="112467"/>
            </a:xfrm>
            <a:custGeom>
              <a:avLst/>
              <a:gdLst/>
              <a:ahLst/>
              <a:cxnLst/>
              <a:rect l="l" t="t" r="r" b="b"/>
              <a:pathLst>
                <a:path w="18610" h="6298" extrusionOk="0">
                  <a:moveTo>
                    <a:pt x="1" y="0"/>
                  </a:moveTo>
                  <a:cubicBezTo>
                    <a:pt x="2908" y="3083"/>
                    <a:pt x="12482" y="6166"/>
                    <a:pt x="15715" y="6291"/>
                  </a:cubicBezTo>
                  <a:cubicBezTo>
                    <a:pt x="15812" y="6296"/>
                    <a:pt x="15901" y="6298"/>
                    <a:pt x="15981" y="6298"/>
                  </a:cubicBezTo>
                  <a:cubicBezTo>
                    <a:pt x="18610" y="6298"/>
                    <a:pt x="12706" y="3966"/>
                    <a:pt x="8572" y="2507"/>
                  </a:cubicBezTo>
                  <a:cubicBezTo>
                    <a:pt x="4312" y="1003"/>
                    <a:pt x="1" y="0"/>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74"/>
            <p:cNvSpPr/>
            <p:nvPr/>
          </p:nvSpPr>
          <p:spPr>
            <a:xfrm>
              <a:off x="2835432" y="3337407"/>
              <a:ext cx="220665" cy="98931"/>
            </a:xfrm>
            <a:custGeom>
              <a:avLst/>
              <a:gdLst/>
              <a:ahLst/>
              <a:cxnLst/>
              <a:rect l="l" t="t" r="r" b="b"/>
              <a:pathLst>
                <a:path w="12357" h="5540" extrusionOk="0">
                  <a:moveTo>
                    <a:pt x="1" y="0"/>
                  </a:moveTo>
                  <a:cubicBezTo>
                    <a:pt x="3000" y="3633"/>
                    <a:pt x="8063" y="5539"/>
                    <a:pt x="10272" y="5539"/>
                  </a:cubicBezTo>
                  <a:cubicBezTo>
                    <a:pt x="10684" y="5539"/>
                    <a:pt x="10997" y="5473"/>
                    <a:pt x="11179" y="5339"/>
                  </a:cubicBezTo>
                  <a:cubicBezTo>
                    <a:pt x="12356" y="4461"/>
                    <a:pt x="1" y="1"/>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74"/>
            <p:cNvSpPr/>
            <p:nvPr/>
          </p:nvSpPr>
          <p:spPr>
            <a:xfrm>
              <a:off x="2723100" y="3216432"/>
              <a:ext cx="235880" cy="117860"/>
            </a:xfrm>
            <a:custGeom>
              <a:avLst/>
              <a:gdLst/>
              <a:ahLst/>
              <a:cxnLst/>
              <a:rect l="l" t="t" r="r" b="b"/>
              <a:pathLst>
                <a:path w="13209" h="6600" extrusionOk="0">
                  <a:moveTo>
                    <a:pt x="11102" y="0"/>
                  </a:moveTo>
                  <a:cubicBezTo>
                    <a:pt x="8754" y="0"/>
                    <a:pt x="1" y="6600"/>
                    <a:pt x="1" y="6600"/>
                  </a:cubicBezTo>
                  <a:cubicBezTo>
                    <a:pt x="6292" y="5146"/>
                    <a:pt x="13209" y="610"/>
                    <a:pt x="11354" y="33"/>
                  </a:cubicBezTo>
                  <a:cubicBezTo>
                    <a:pt x="11281" y="11"/>
                    <a:pt x="11197" y="0"/>
                    <a:pt x="1110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74"/>
            <p:cNvSpPr/>
            <p:nvPr/>
          </p:nvSpPr>
          <p:spPr>
            <a:xfrm>
              <a:off x="2673870" y="3183702"/>
              <a:ext cx="1051342" cy="160610"/>
            </a:xfrm>
            <a:custGeom>
              <a:avLst/>
              <a:gdLst/>
              <a:ahLst/>
              <a:cxnLst/>
              <a:rect l="l" t="t" r="r" b="b"/>
              <a:pathLst>
                <a:path w="58874" h="8994" extrusionOk="0">
                  <a:moveTo>
                    <a:pt x="58453" y="1"/>
                  </a:moveTo>
                  <a:cubicBezTo>
                    <a:pt x="58426" y="1"/>
                    <a:pt x="58398" y="4"/>
                    <a:pt x="58372" y="12"/>
                  </a:cubicBezTo>
                  <a:cubicBezTo>
                    <a:pt x="58039" y="101"/>
                    <a:pt x="28835" y="8235"/>
                    <a:pt x="7932" y="8235"/>
                  </a:cubicBezTo>
                  <a:cubicBezTo>
                    <a:pt x="5270" y="8235"/>
                    <a:pt x="2743" y="8104"/>
                    <a:pt x="427" y="7806"/>
                  </a:cubicBezTo>
                  <a:cubicBezTo>
                    <a:pt x="412" y="7804"/>
                    <a:pt x="398" y="7804"/>
                    <a:pt x="383" y="7804"/>
                  </a:cubicBezTo>
                  <a:cubicBezTo>
                    <a:pt x="202" y="7804"/>
                    <a:pt x="49" y="7946"/>
                    <a:pt x="26" y="8132"/>
                  </a:cubicBezTo>
                  <a:cubicBezTo>
                    <a:pt x="1" y="8257"/>
                    <a:pt x="26" y="8358"/>
                    <a:pt x="101" y="8433"/>
                  </a:cubicBezTo>
                  <a:cubicBezTo>
                    <a:pt x="176" y="8508"/>
                    <a:pt x="251" y="8533"/>
                    <a:pt x="327" y="8558"/>
                  </a:cubicBezTo>
                  <a:cubicBezTo>
                    <a:pt x="2669" y="8860"/>
                    <a:pt x="5225" y="8993"/>
                    <a:pt x="7916" y="8993"/>
                  </a:cubicBezTo>
                  <a:cubicBezTo>
                    <a:pt x="28948" y="8993"/>
                    <a:pt x="58239" y="827"/>
                    <a:pt x="58573" y="739"/>
                  </a:cubicBezTo>
                  <a:cubicBezTo>
                    <a:pt x="58748" y="688"/>
                    <a:pt x="58873" y="488"/>
                    <a:pt x="58823" y="287"/>
                  </a:cubicBezTo>
                  <a:cubicBezTo>
                    <a:pt x="58781" y="117"/>
                    <a:pt x="58611" y="1"/>
                    <a:pt x="584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74"/>
            <p:cNvSpPr/>
            <p:nvPr/>
          </p:nvSpPr>
          <p:spPr>
            <a:xfrm>
              <a:off x="789729" y="3025908"/>
              <a:ext cx="223862" cy="132074"/>
            </a:xfrm>
            <a:custGeom>
              <a:avLst/>
              <a:gdLst/>
              <a:ahLst/>
              <a:cxnLst/>
              <a:rect l="l" t="t" r="r" b="b"/>
              <a:pathLst>
                <a:path w="12536" h="7396" extrusionOk="0">
                  <a:moveTo>
                    <a:pt x="641" y="1"/>
                  </a:moveTo>
                  <a:cubicBezTo>
                    <a:pt x="222" y="1"/>
                    <a:pt x="0" y="211"/>
                    <a:pt x="55" y="703"/>
                  </a:cubicBezTo>
                  <a:cubicBezTo>
                    <a:pt x="431" y="3886"/>
                    <a:pt x="12536" y="7395"/>
                    <a:pt x="12536" y="7395"/>
                  </a:cubicBezTo>
                  <a:cubicBezTo>
                    <a:pt x="12536" y="7395"/>
                    <a:pt x="3123" y="1"/>
                    <a:pt x="6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74"/>
            <p:cNvSpPr/>
            <p:nvPr/>
          </p:nvSpPr>
          <p:spPr>
            <a:xfrm>
              <a:off x="966576" y="3023140"/>
              <a:ext cx="239898" cy="208683"/>
            </a:xfrm>
            <a:custGeom>
              <a:avLst/>
              <a:gdLst/>
              <a:ahLst/>
              <a:cxnLst/>
              <a:rect l="l" t="t" r="r" b="b"/>
              <a:pathLst>
                <a:path w="13434" h="11686" extrusionOk="0">
                  <a:moveTo>
                    <a:pt x="290" y="1"/>
                  </a:moveTo>
                  <a:cubicBezTo>
                    <a:pt x="140" y="1"/>
                    <a:pt x="56" y="82"/>
                    <a:pt x="50" y="257"/>
                  </a:cubicBezTo>
                  <a:cubicBezTo>
                    <a:pt x="0" y="2512"/>
                    <a:pt x="9399" y="9355"/>
                    <a:pt x="13434" y="11685"/>
                  </a:cubicBezTo>
                  <a:cubicBezTo>
                    <a:pt x="13434" y="11685"/>
                    <a:pt x="2091" y="1"/>
                    <a:pt x="29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74"/>
            <p:cNvSpPr/>
            <p:nvPr/>
          </p:nvSpPr>
          <p:spPr>
            <a:xfrm>
              <a:off x="1166011" y="3064120"/>
              <a:ext cx="217683" cy="228112"/>
            </a:xfrm>
            <a:custGeom>
              <a:avLst/>
              <a:gdLst/>
              <a:ahLst/>
              <a:cxnLst/>
              <a:rect l="l" t="t" r="r" b="b"/>
              <a:pathLst>
                <a:path w="12190" h="12774" extrusionOk="0">
                  <a:moveTo>
                    <a:pt x="315" y="0"/>
                  </a:moveTo>
                  <a:cubicBezTo>
                    <a:pt x="111" y="0"/>
                    <a:pt x="1" y="174"/>
                    <a:pt x="9" y="568"/>
                  </a:cubicBezTo>
                  <a:cubicBezTo>
                    <a:pt x="59" y="2849"/>
                    <a:pt x="5247" y="9591"/>
                    <a:pt x="12190" y="12774"/>
                  </a:cubicBezTo>
                  <a:cubicBezTo>
                    <a:pt x="12190" y="12774"/>
                    <a:pt x="10034" y="9992"/>
                    <a:pt x="6902" y="6634"/>
                  </a:cubicBezTo>
                  <a:cubicBezTo>
                    <a:pt x="4338" y="3863"/>
                    <a:pt x="1279" y="0"/>
                    <a:pt x="3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74"/>
            <p:cNvSpPr/>
            <p:nvPr/>
          </p:nvSpPr>
          <p:spPr>
            <a:xfrm>
              <a:off x="931293" y="3216200"/>
              <a:ext cx="305631" cy="40001"/>
            </a:xfrm>
            <a:custGeom>
              <a:avLst/>
              <a:gdLst/>
              <a:ahLst/>
              <a:cxnLst/>
              <a:rect l="l" t="t" r="r" b="b"/>
              <a:pathLst>
                <a:path w="17115" h="2240" extrusionOk="0">
                  <a:moveTo>
                    <a:pt x="6011" y="1"/>
                  </a:moveTo>
                  <a:cubicBezTo>
                    <a:pt x="2534" y="1"/>
                    <a:pt x="1" y="490"/>
                    <a:pt x="1124" y="1625"/>
                  </a:cubicBezTo>
                  <a:cubicBezTo>
                    <a:pt x="1581" y="2082"/>
                    <a:pt x="2786" y="2239"/>
                    <a:pt x="4414" y="2239"/>
                  </a:cubicBezTo>
                  <a:cubicBezTo>
                    <a:pt x="7785" y="2239"/>
                    <a:pt x="12974" y="1568"/>
                    <a:pt x="17114" y="1500"/>
                  </a:cubicBezTo>
                  <a:cubicBezTo>
                    <a:pt x="14570" y="565"/>
                    <a:pt x="9746" y="1"/>
                    <a:pt x="60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74"/>
            <p:cNvSpPr/>
            <p:nvPr/>
          </p:nvSpPr>
          <p:spPr>
            <a:xfrm>
              <a:off x="1107550" y="3298409"/>
              <a:ext cx="297631" cy="45126"/>
            </a:xfrm>
            <a:custGeom>
              <a:avLst/>
              <a:gdLst/>
              <a:ahLst/>
              <a:cxnLst/>
              <a:rect l="l" t="t" r="r" b="b"/>
              <a:pathLst>
                <a:path w="16667" h="2527" extrusionOk="0">
                  <a:moveTo>
                    <a:pt x="13363" y="0"/>
                  </a:moveTo>
                  <a:cubicBezTo>
                    <a:pt x="8504" y="0"/>
                    <a:pt x="0" y="179"/>
                    <a:pt x="0" y="1432"/>
                  </a:cubicBezTo>
                  <a:cubicBezTo>
                    <a:pt x="0" y="2149"/>
                    <a:pt x="1304" y="2527"/>
                    <a:pt x="3450" y="2527"/>
                  </a:cubicBezTo>
                  <a:cubicBezTo>
                    <a:pt x="6559" y="2527"/>
                    <a:pt x="11433" y="1734"/>
                    <a:pt x="16667" y="29"/>
                  </a:cubicBezTo>
                  <a:cubicBezTo>
                    <a:pt x="16667" y="29"/>
                    <a:pt x="15306" y="0"/>
                    <a:pt x="133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74"/>
            <p:cNvSpPr/>
            <p:nvPr/>
          </p:nvSpPr>
          <p:spPr>
            <a:xfrm>
              <a:off x="1333984" y="3134722"/>
              <a:ext cx="247076" cy="215701"/>
            </a:xfrm>
            <a:custGeom>
              <a:avLst/>
              <a:gdLst/>
              <a:ahLst/>
              <a:cxnLst/>
              <a:rect l="l" t="t" r="r" b="b"/>
              <a:pathLst>
                <a:path w="13836" h="12079" extrusionOk="0">
                  <a:moveTo>
                    <a:pt x="1711" y="0"/>
                  </a:moveTo>
                  <a:cubicBezTo>
                    <a:pt x="1662" y="0"/>
                    <a:pt x="1618" y="8"/>
                    <a:pt x="1580" y="23"/>
                  </a:cubicBezTo>
                  <a:cubicBezTo>
                    <a:pt x="1" y="624"/>
                    <a:pt x="6216" y="8795"/>
                    <a:pt x="13836" y="12078"/>
                  </a:cubicBezTo>
                  <a:cubicBezTo>
                    <a:pt x="13836" y="12078"/>
                    <a:pt x="3691" y="0"/>
                    <a:pt x="171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74"/>
            <p:cNvSpPr/>
            <p:nvPr/>
          </p:nvSpPr>
          <p:spPr>
            <a:xfrm>
              <a:off x="1235793" y="3350388"/>
              <a:ext cx="345275" cy="64805"/>
            </a:xfrm>
            <a:custGeom>
              <a:avLst/>
              <a:gdLst/>
              <a:ahLst/>
              <a:cxnLst/>
              <a:rect l="l" t="t" r="r" b="b"/>
              <a:pathLst>
                <a:path w="19335" h="3629" extrusionOk="0">
                  <a:moveTo>
                    <a:pt x="19335" y="0"/>
                  </a:moveTo>
                  <a:cubicBezTo>
                    <a:pt x="19334" y="0"/>
                    <a:pt x="1289" y="1354"/>
                    <a:pt x="437" y="2682"/>
                  </a:cubicBezTo>
                  <a:cubicBezTo>
                    <a:pt x="0" y="3376"/>
                    <a:pt x="776" y="3628"/>
                    <a:pt x="2313" y="3628"/>
                  </a:cubicBezTo>
                  <a:cubicBezTo>
                    <a:pt x="3771" y="3628"/>
                    <a:pt x="5916" y="3401"/>
                    <a:pt x="8357" y="3108"/>
                  </a:cubicBezTo>
                  <a:cubicBezTo>
                    <a:pt x="13395" y="2531"/>
                    <a:pt x="19334" y="0"/>
                    <a:pt x="1933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74"/>
            <p:cNvSpPr/>
            <p:nvPr/>
          </p:nvSpPr>
          <p:spPr>
            <a:xfrm>
              <a:off x="1535383" y="3201933"/>
              <a:ext cx="208129" cy="186968"/>
            </a:xfrm>
            <a:custGeom>
              <a:avLst/>
              <a:gdLst/>
              <a:ahLst/>
              <a:cxnLst/>
              <a:rect l="l" t="t" r="r" b="b"/>
              <a:pathLst>
                <a:path w="11655" h="10470" extrusionOk="0">
                  <a:moveTo>
                    <a:pt x="1402" y="0"/>
                  </a:moveTo>
                  <a:cubicBezTo>
                    <a:pt x="1334" y="0"/>
                    <a:pt x="1268" y="6"/>
                    <a:pt x="1203" y="18"/>
                  </a:cubicBezTo>
                  <a:cubicBezTo>
                    <a:pt x="0" y="244"/>
                    <a:pt x="5238" y="7637"/>
                    <a:pt x="11654" y="10470"/>
                  </a:cubicBezTo>
                  <a:cubicBezTo>
                    <a:pt x="11654" y="10470"/>
                    <a:pt x="9599" y="8013"/>
                    <a:pt x="6842" y="4881"/>
                  </a:cubicBezTo>
                  <a:cubicBezTo>
                    <a:pt x="4231" y="1890"/>
                    <a:pt x="2609" y="0"/>
                    <a:pt x="140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74"/>
            <p:cNvSpPr/>
            <p:nvPr/>
          </p:nvSpPr>
          <p:spPr>
            <a:xfrm>
              <a:off x="1660679" y="3251965"/>
              <a:ext cx="211272" cy="158860"/>
            </a:xfrm>
            <a:custGeom>
              <a:avLst/>
              <a:gdLst/>
              <a:ahLst/>
              <a:cxnLst/>
              <a:rect l="l" t="t" r="r" b="b"/>
              <a:pathLst>
                <a:path w="11831" h="8896" extrusionOk="0">
                  <a:moveTo>
                    <a:pt x="1486" y="0"/>
                  </a:moveTo>
                  <a:cubicBezTo>
                    <a:pt x="1436" y="0"/>
                    <a:pt x="1392" y="8"/>
                    <a:pt x="1354" y="23"/>
                  </a:cubicBezTo>
                  <a:cubicBezTo>
                    <a:pt x="1" y="575"/>
                    <a:pt x="7194" y="7292"/>
                    <a:pt x="11830" y="8896"/>
                  </a:cubicBezTo>
                  <a:cubicBezTo>
                    <a:pt x="11830" y="8896"/>
                    <a:pt x="3195" y="0"/>
                    <a:pt x="14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74"/>
            <p:cNvSpPr/>
            <p:nvPr/>
          </p:nvSpPr>
          <p:spPr>
            <a:xfrm>
              <a:off x="1393516" y="3388868"/>
              <a:ext cx="350007" cy="77841"/>
            </a:xfrm>
            <a:custGeom>
              <a:avLst/>
              <a:gdLst/>
              <a:ahLst/>
              <a:cxnLst/>
              <a:rect l="l" t="t" r="r" b="b"/>
              <a:pathLst>
                <a:path w="19600" h="4359" extrusionOk="0">
                  <a:moveTo>
                    <a:pt x="19599" y="1"/>
                  </a:moveTo>
                  <a:cubicBezTo>
                    <a:pt x="19599" y="1"/>
                    <a:pt x="15213" y="452"/>
                    <a:pt x="10802" y="1429"/>
                  </a:cubicBezTo>
                  <a:cubicBezTo>
                    <a:pt x="6391" y="2432"/>
                    <a:pt x="0" y="4086"/>
                    <a:pt x="3233" y="4336"/>
                  </a:cubicBezTo>
                  <a:cubicBezTo>
                    <a:pt x="3429" y="4351"/>
                    <a:pt x="3647" y="4359"/>
                    <a:pt x="3887" y="4359"/>
                  </a:cubicBezTo>
                  <a:cubicBezTo>
                    <a:pt x="7648" y="4359"/>
                    <a:pt x="16536" y="2545"/>
                    <a:pt x="195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74"/>
            <p:cNvSpPr/>
            <p:nvPr/>
          </p:nvSpPr>
          <p:spPr>
            <a:xfrm>
              <a:off x="1642787" y="3410795"/>
              <a:ext cx="229165" cy="76591"/>
            </a:xfrm>
            <a:custGeom>
              <a:avLst/>
              <a:gdLst/>
              <a:ahLst/>
              <a:cxnLst/>
              <a:rect l="l" t="t" r="r" b="b"/>
              <a:pathLst>
                <a:path w="12833" h="4289" extrusionOk="0">
                  <a:moveTo>
                    <a:pt x="12832" y="1"/>
                  </a:moveTo>
                  <a:cubicBezTo>
                    <a:pt x="12832" y="1"/>
                    <a:pt x="0" y="2933"/>
                    <a:pt x="1078" y="3935"/>
                  </a:cubicBezTo>
                  <a:cubicBezTo>
                    <a:pt x="1322" y="4168"/>
                    <a:pt x="1867" y="4289"/>
                    <a:pt x="2610" y="4289"/>
                  </a:cubicBezTo>
                  <a:cubicBezTo>
                    <a:pt x="5072" y="4289"/>
                    <a:pt x="9714" y="2965"/>
                    <a:pt x="128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74"/>
            <p:cNvSpPr/>
            <p:nvPr/>
          </p:nvSpPr>
          <p:spPr>
            <a:xfrm>
              <a:off x="1762727" y="3279928"/>
              <a:ext cx="221112" cy="141199"/>
            </a:xfrm>
            <a:custGeom>
              <a:avLst/>
              <a:gdLst/>
              <a:ahLst/>
              <a:cxnLst/>
              <a:rect l="l" t="t" r="r" b="b"/>
              <a:pathLst>
                <a:path w="12382" h="7907" extrusionOk="0">
                  <a:moveTo>
                    <a:pt x="2034" y="0"/>
                  </a:moveTo>
                  <a:cubicBezTo>
                    <a:pt x="1988" y="0"/>
                    <a:pt x="1945" y="4"/>
                    <a:pt x="1905" y="11"/>
                  </a:cubicBezTo>
                  <a:cubicBezTo>
                    <a:pt x="0" y="362"/>
                    <a:pt x="6316" y="5701"/>
                    <a:pt x="12381" y="7906"/>
                  </a:cubicBezTo>
                  <a:cubicBezTo>
                    <a:pt x="12381" y="7906"/>
                    <a:pt x="4187" y="0"/>
                    <a:pt x="20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74"/>
            <p:cNvSpPr/>
            <p:nvPr/>
          </p:nvSpPr>
          <p:spPr>
            <a:xfrm>
              <a:off x="1005949" y="3151418"/>
              <a:ext cx="1027163" cy="277327"/>
            </a:xfrm>
            <a:custGeom>
              <a:avLst/>
              <a:gdLst/>
              <a:ahLst/>
              <a:cxnLst/>
              <a:rect l="l" t="t" r="r" b="b"/>
              <a:pathLst>
                <a:path w="57520" h="15530" extrusionOk="0">
                  <a:moveTo>
                    <a:pt x="419" y="1"/>
                  </a:moveTo>
                  <a:cubicBezTo>
                    <a:pt x="278" y="1"/>
                    <a:pt x="156" y="94"/>
                    <a:pt x="101" y="241"/>
                  </a:cubicBezTo>
                  <a:cubicBezTo>
                    <a:pt x="1" y="416"/>
                    <a:pt x="101" y="642"/>
                    <a:pt x="302" y="717"/>
                  </a:cubicBezTo>
                  <a:cubicBezTo>
                    <a:pt x="651" y="867"/>
                    <a:pt x="36041" y="15530"/>
                    <a:pt x="56880" y="15530"/>
                  </a:cubicBezTo>
                  <a:cubicBezTo>
                    <a:pt x="56968" y="15530"/>
                    <a:pt x="57056" y="15530"/>
                    <a:pt x="57144" y="15529"/>
                  </a:cubicBezTo>
                  <a:cubicBezTo>
                    <a:pt x="57219" y="15529"/>
                    <a:pt x="57294" y="15479"/>
                    <a:pt x="57370" y="15454"/>
                  </a:cubicBezTo>
                  <a:cubicBezTo>
                    <a:pt x="57445" y="15379"/>
                    <a:pt x="57520" y="15278"/>
                    <a:pt x="57520" y="15153"/>
                  </a:cubicBezTo>
                  <a:cubicBezTo>
                    <a:pt x="57520" y="14928"/>
                    <a:pt x="57345" y="14777"/>
                    <a:pt x="57144" y="14777"/>
                  </a:cubicBezTo>
                  <a:cubicBezTo>
                    <a:pt x="57057" y="14778"/>
                    <a:pt x="56969" y="14778"/>
                    <a:pt x="56881" y="14778"/>
                  </a:cubicBezTo>
                  <a:cubicBezTo>
                    <a:pt x="36192" y="14778"/>
                    <a:pt x="927" y="165"/>
                    <a:pt x="577" y="40"/>
                  </a:cubicBezTo>
                  <a:cubicBezTo>
                    <a:pt x="524" y="13"/>
                    <a:pt x="470" y="1"/>
                    <a:pt x="41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74"/>
            <p:cNvSpPr/>
            <p:nvPr/>
          </p:nvSpPr>
          <p:spPr>
            <a:xfrm>
              <a:off x="772802" y="2346556"/>
              <a:ext cx="233630" cy="281559"/>
            </a:xfrm>
            <a:custGeom>
              <a:avLst/>
              <a:gdLst/>
              <a:ahLst/>
              <a:cxnLst/>
              <a:rect l="l" t="t" r="r" b="b"/>
              <a:pathLst>
                <a:path w="13083" h="15767" extrusionOk="0">
                  <a:moveTo>
                    <a:pt x="5534" y="1"/>
                  </a:moveTo>
                  <a:cubicBezTo>
                    <a:pt x="5519" y="1"/>
                    <a:pt x="5504" y="1"/>
                    <a:pt x="5489" y="2"/>
                  </a:cubicBezTo>
                  <a:cubicBezTo>
                    <a:pt x="0" y="353"/>
                    <a:pt x="13083" y="15767"/>
                    <a:pt x="13083" y="15767"/>
                  </a:cubicBezTo>
                  <a:cubicBezTo>
                    <a:pt x="13083" y="15767"/>
                    <a:pt x="8274" y="1"/>
                    <a:pt x="55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74"/>
            <p:cNvSpPr/>
            <p:nvPr/>
          </p:nvSpPr>
          <p:spPr>
            <a:xfrm>
              <a:off x="715769" y="2413695"/>
              <a:ext cx="290667" cy="214415"/>
            </a:xfrm>
            <a:custGeom>
              <a:avLst/>
              <a:gdLst/>
              <a:ahLst/>
              <a:cxnLst/>
              <a:rect l="l" t="t" r="r" b="b"/>
              <a:pathLst>
                <a:path w="16277" h="12007" extrusionOk="0">
                  <a:moveTo>
                    <a:pt x="500" y="1"/>
                  </a:moveTo>
                  <a:cubicBezTo>
                    <a:pt x="176" y="1"/>
                    <a:pt x="0" y="171"/>
                    <a:pt x="11" y="553"/>
                  </a:cubicBezTo>
                  <a:cubicBezTo>
                    <a:pt x="111" y="4764"/>
                    <a:pt x="16277" y="12007"/>
                    <a:pt x="16277" y="12007"/>
                  </a:cubicBezTo>
                  <a:cubicBezTo>
                    <a:pt x="16277" y="12007"/>
                    <a:pt x="3211" y="1"/>
                    <a:pt x="5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74"/>
            <p:cNvSpPr/>
            <p:nvPr/>
          </p:nvSpPr>
          <p:spPr>
            <a:xfrm>
              <a:off x="977094" y="2402463"/>
              <a:ext cx="94216" cy="318739"/>
            </a:xfrm>
            <a:custGeom>
              <a:avLst/>
              <a:gdLst/>
              <a:ahLst/>
              <a:cxnLst/>
              <a:rect l="l" t="t" r="r" b="b"/>
              <a:pathLst>
                <a:path w="5276" h="17849" extrusionOk="0">
                  <a:moveTo>
                    <a:pt x="2065" y="0"/>
                  </a:moveTo>
                  <a:cubicBezTo>
                    <a:pt x="0" y="0"/>
                    <a:pt x="5276" y="17849"/>
                    <a:pt x="5276" y="17849"/>
                  </a:cubicBezTo>
                  <a:cubicBezTo>
                    <a:pt x="5276" y="17849"/>
                    <a:pt x="4324" y="280"/>
                    <a:pt x="2118" y="4"/>
                  </a:cubicBezTo>
                  <a:cubicBezTo>
                    <a:pt x="2100" y="2"/>
                    <a:pt x="2082" y="0"/>
                    <a:pt x="20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74"/>
            <p:cNvSpPr/>
            <p:nvPr/>
          </p:nvSpPr>
          <p:spPr>
            <a:xfrm>
              <a:off x="1092248" y="2537723"/>
              <a:ext cx="76627" cy="262684"/>
            </a:xfrm>
            <a:custGeom>
              <a:avLst/>
              <a:gdLst/>
              <a:ahLst/>
              <a:cxnLst/>
              <a:rect l="l" t="t" r="r" b="b"/>
              <a:pathLst>
                <a:path w="4291" h="14710" extrusionOk="0">
                  <a:moveTo>
                    <a:pt x="1865" y="1"/>
                  </a:moveTo>
                  <a:cubicBezTo>
                    <a:pt x="536" y="1"/>
                    <a:pt x="0" y="7999"/>
                    <a:pt x="2135" y="14710"/>
                  </a:cubicBezTo>
                  <a:cubicBezTo>
                    <a:pt x="2135" y="14710"/>
                    <a:pt x="4291" y="3582"/>
                    <a:pt x="2511" y="575"/>
                  </a:cubicBezTo>
                  <a:cubicBezTo>
                    <a:pt x="2282" y="182"/>
                    <a:pt x="2064" y="1"/>
                    <a:pt x="186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74"/>
            <p:cNvSpPr/>
            <p:nvPr/>
          </p:nvSpPr>
          <p:spPr>
            <a:xfrm>
              <a:off x="1172886" y="2624503"/>
              <a:ext cx="86395" cy="271684"/>
            </a:xfrm>
            <a:custGeom>
              <a:avLst/>
              <a:gdLst/>
              <a:ahLst/>
              <a:cxnLst/>
              <a:rect l="l" t="t" r="r" b="b"/>
              <a:pathLst>
                <a:path w="4838" h="15214" extrusionOk="0">
                  <a:moveTo>
                    <a:pt x="2055" y="0"/>
                  </a:moveTo>
                  <a:cubicBezTo>
                    <a:pt x="0" y="0"/>
                    <a:pt x="2456" y="15213"/>
                    <a:pt x="2456" y="15213"/>
                  </a:cubicBezTo>
                  <a:cubicBezTo>
                    <a:pt x="4837" y="11780"/>
                    <a:pt x="4111" y="0"/>
                    <a:pt x="205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74"/>
            <p:cNvSpPr/>
            <p:nvPr/>
          </p:nvSpPr>
          <p:spPr>
            <a:xfrm>
              <a:off x="1259524" y="2750246"/>
              <a:ext cx="120592" cy="287363"/>
            </a:xfrm>
            <a:custGeom>
              <a:avLst/>
              <a:gdLst/>
              <a:ahLst/>
              <a:cxnLst/>
              <a:rect l="l" t="t" r="r" b="b"/>
              <a:pathLst>
                <a:path w="6753" h="16092" extrusionOk="0">
                  <a:moveTo>
                    <a:pt x="1931" y="1"/>
                  </a:moveTo>
                  <a:cubicBezTo>
                    <a:pt x="1" y="1"/>
                    <a:pt x="4973" y="16091"/>
                    <a:pt x="4973" y="16091"/>
                  </a:cubicBezTo>
                  <a:cubicBezTo>
                    <a:pt x="6752" y="11279"/>
                    <a:pt x="3895" y="76"/>
                    <a:pt x="1940" y="1"/>
                  </a:cubicBezTo>
                  <a:cubicBezTo>
                    <a:pt x="1937" y="1"/>
                    <a:pt x="1934" y="1"/>
                    <a:pt x="193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74"/>
            <p:cNvSpPr/>
            <p:nvPr/>
          </p:nvSpPr>
          <p:spPr>
            <a:xfrm>
              <a:off x="1393873" y="2898826"/>
              <a:ext cx="69930" cy="250648"/>
            </a:xfrm>
            <a:custGeom>
              <a:avLst/>
              <a:gdLst/>
              <a:ahLst/>
              <a:cxnLst/>
              <a:rect l="l" t="t" r="r" b="b"/>
              <a:pathLst>
                <a:path w="3916" h="14036" extrusionOk="0">
                  <a:moveTo>
                    <a:pt x="1281" y="1"/>
                  </a:moveTo>
                  <a:cubicBezTo>
                    <a:pt x="0" y="1"/>
                    <a:pt x="3614" y="14036"/>
                    <a:pt x="3614" y="14036"/>
                  </a:cubicBezTo>
                  <a:cubicBezTo>
                    <a:pt x="3915" y="8898"/>
                    <a:pt x="3614" y="2206"/>
                    <a:pt x="1584" y="176"/>
                  </a:cubicBezTo>
                  <a:cubicBezTo>
                    <a:pt x="1462" y="57"/>
                    <a:pt x="1362" y="1"/>
                    <a:pt x="128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74"/>
            <p:cNvSpPr/>
            <p:nvPr/>
          </p:nvSpPr>
          <p:spPr>
            <a:xfrm>
              <a:off x="1492421" y="2996820"/>
              <a:ext cx="129663" cy="278863"/>
            </a:xfrm>
            <a:custGeom>
              <a:avLst/>
              <a:gdLst/>
              <a:ahLst/>
              <a:cxnLst/>
              <a:rect l="l" t="t" r="r" b="b"/>
              <a:pathLst>
                <a:path w="7261" h="15616" extrusionOk="0">
                  <a:moveTo>
                    <a:pt x="1955" y="1"/>
                  </a:moveTo>
                  <a:cubicBezTo>
                    <a:pt x="1947" y="1"/>
                    <a:pt x="1938" y="1"/>
                    <a:pt x="1930" y="2"/>
                  </a:cubicBezTo>
                  <a:cubicBezTo>
                    <a:pt x="0" y="77"/>
                    <a:pt x="5439" y="15616"/>
                    <a:pt x="5439" y="15616"/>
                  </a:cubicBezTo>
                  <a:cubicBezTo>
                    <a:pt x="7260" y="11423"/>
                    <a:pt x="3889" y="1"/>
                    <a:pt x="1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74"/>
            <p:cNvSpPr/>
            <p:nvPr/>
          </p:nvSpPr>
          <p:spPr>
            <a:xfrm>
              <a:off x="814871" y="2612415"/>
              <a:ext cx="256452" cy="108770"/>
            </a:xfrm>
            <a:custGeom>
              <a:avLst/>
              <a:gdLst/>
              <a:ahLst/>
              <a:cxnLst/>
              <a:rect l="l" t="t" r="r" b="b"/>
              <a:pathLst>
                <a:path w="14361" h="6091" extrusionOk="0">
                  <a:moveTo>
                    <a:pt x="627" y="1"/>
                  </a:moveTo>
                  <a:cubicBezTo>
                    <a:pt x="354" y="1"/>
                    <a:pt x="193" y="78"/>
                    <a:pt x="175" y="251"/>
                  </a:cubicBezTo>
                  <a:cubicBezTo>
                    <a:pt x="0" y="1930"/>
                    <a:pt x="8622" y="5991"/>
                    <a:pt x="14361" y="6091"/>
                  </a:cubicBezTo>
                  <a:cubicBezTo>
                    <a:pt x="14361" y="6091"/>
                    <a:pt x="3050" y="1"/>
                    <a:pt x="6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74"/>
            <p:cNvSpPr/>
            <p:nvPr/>
          </p:nvSpPr>
          <p:spPr>
            <a:xfrm>
              <a:off x="873778" y="2722283"/>
              <a:ext cx="256630" cy="79341"/>
            </a:xfrm>
            <a:custGeom>
              <a:avLst/>
              <a:gdLst/>
              <a:ahLst/>
              <a:cxnLst/>
              <a:rect l="l" t="t" r="r" b="b"/>
              <a:pathLst>
                <a:path w="14371" h="4443" extrusionOk="0">
                  <a:moveTo>
                    <a:pt x="1783" y="1"/>
                  </a:moveTo>
                  <a:cubicBezTo>
                    <a:pt x="1452" y="1"/>
                    <a:pt x="1211" y="59"/>
                    <a:pt x="1087" y="188"/>
                  </a:cubicBezTo>
                  <a:cubicBezTo>
                    <a:pt x="0" y="1345"/>
                    <a:pt x="7042" y="4442"/>
                    <a:pt x="12921" y="4442"/>
                  </a:cubicBezTo>
                  <a:cubicBezTo>
                    <a:pt x="13414" y="4442"/>
                    <a:pt x="13899" y="4420"/>
                    <a:pt x="14370" y="4374"/>
                  </a:cubicBezTo>
                  <a:cubicBezTo>
                    <a:pt x="14370" y="4374"/>
                    <a:pt x="4657" y="1"/>
                    <a:pt x="17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74"/>
            <p:cNvSpPr/>
            <p:nvPr/>
          </p:nvSpPr>
          <p:spPr>
            <a:xfrm>
              <a:off x="952327" y="2822402"/>
              <a:ext cx="264452" cy="76769"/>
            </a:xfrm>
            <a:custGeom>
              <a:avLst/>
              <a:gdLst/>
              <a:ahLst/>
              <a:cxnLst/>
              <a:rect l="l" t="t" r="r" b="b"/>
              <a:pathLst>
                <a:path w="14809" h="4299" extrusionOk="0">
                  <a:moveTo>
                    <a:pt x="2289" y="0"/>
                  </a:moveTo>
                  <a:cubicBezTo>
                    <a:pt x="2182" y="0"/>
                    <a:pt x="2086" y="7"/>
                    <a:pt x="2001" y="20"/>
                  </a:cubicBezTo>
                  <a:cubicBezTo>
                    <a:pt x="1" y="335"/>
                    <a:pt x="7396" y="4299"/>
                    <a:pt x="12974" y="4299"/>
                  </a:cubicBezTo>
                  <a:cubicBezTo>
                    <a:pt x="13615" y="4299"/>
                    <a:pt x="14232" y="4247"/>
                    <a:pt x="14808" y="4130"/>
                  </a:cubicBezTo>
                  <a:cubicBezTo>
                    <a:pt x="14808" y="4130"/>
                    <a:pt x="5017" y="0"/>
                    <a:pt x="228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74"/>
            <p:cNvSpPr/>
            <p:nvPr/>
          </p:nvSpPr>
          <p:spPr>
            <a:xfrm>
              <a:off x="1090533" y="2946484"/>
              <a:ext cx="257809" cy="91109"/>
            </a:xfrm>
            <a:custGeom>
              <a:avLst/>
              <a:gdLst/>
              <a:ahLst/>
              <a:cxnLst/>
              <a:rect l="l" t="t" r="r" b="b"/>
              <a:pathLst>
                <a:path w="14437" h="5102" extrusionOk="0">
                  <a:moveTo>
                    <a:pt x="1725" y="1"/>
                  </a:moveTo>
                  <a:cubicBezTo>
                    <a:pt x="1511" y="1"/>
                    <a:pt x="1351" y="36"/>
                    <a:pt x="1254" y="114"/>
                  </a:cubicBezTo>
                  <a:cubicBezTo>
                    <a:pt x="1" y="1091"/>
                    <a:pt x="9725" y="4926"/>
                    <a:pt x="14437" y="5101"/>
                  </a:cubicBezTo>
                  <a:cubicBezTo>
                    <a:pt x="14437" y="5101"/>
                    <a:pt x="4278" y="1"/>
                    <a:pt x="17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74"/>
            <p:cNvSpPr/>
            <p:nvPr/>
          </p:nvSpPr>
          <p:spPr>
            <a:xfrm>
              <a:off x="1180707" y="3056227"/>
              <a:ext cx="277738" cy="94770"/>
            </a:xfrm>
            <a:custGeom>
              <a:avLst/>
              <a:gdLst/>
              <a:ahLst/>
              <a:cxnLst/>
              <a:rect l="l" t="t" r="r" b="b"/>
              <a:pathLst>
                <a:path w="15553" h="5307" extrusionOk="0">
                  <a:moveTo>
                    <a:pt x="1508" y="0"/>
                  </a:moveTo>
                  <a:cubicBezTo>
                    <a:pt x="1329" y="0"/>
                    <a:pt x="1196" y="26"/>
                    <a:pt x="1116" y="83"/>
                  </a:cubicBezTo>
                  <a:cubicBezTo>
                    <a:pt x="1" y="896"/>
                    <a:pt x="8665" y="5307"/>
                    <a:pt x="14288" y="5307"/>
                  </a:cubicBezTo>
                  <a:cubicBezTo>
                    <a:pt x="14730" y="5307"/>
                    <a:pt x="15154" y="5279"/>
                    <a:pt x="15552" y="5221"/>
                  </a:cubicBezTo>
                  <a:cubicBezTo>
                    <a:pt x="15552" y="5221"/>
                    <a:pt x="4018" y="0"/>
                    <a:pt x="15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74"/>
            <p:cNvSpPr/>
            <p:nvPr/>
          </p:nvSpPr>
          <p:spPr>
            <a:xfrm>
              <a:off x="1318788" y="3184005"/>
              <a:ext cx="270773" cy="98931"/>
            </a:xfrm>
            <a:custGeom>
              <a:avLst/>
              <a:gdLst/>
              <a:ahLst/>
              <a:cxnLst/>
              <a:rect l="l" t="t" r="r" b="b"/>
              <a:pathLst>
                <a:path w="15163" h="5540" extrusionOk="0">
                  <a:moveTo>
                    <a:pt x="1584" y="0"/>
                  </a:moveTo>
                  <a:cubicBezTo>
                    <a:pt x="1456" y="0"/>
                    <a:pt x="1353" y="15"/>
                    <a:pt x="1278" y="45"/>
                  </a:cubicBezTo>
                  <a:cubicBezTo>
                    <a:pt x="1" y="586"/>
                    <a:pt x="7025" y="5540"/>
                    <a:pt x="12645" y="5540"/>
                  </a:cubicBezTo>
                  <a:cubicBezTo>
                    <a:pt x="13532" y="5540"/>
                    <a:pt x="14384" y="5416"/>
                    <a:pt x="15163" y="5133"/>
                  </a:cubicBezTo>
                  <a:cubicBezTo>
                    <a:pt x="15163" y="5133"/>
                    <a:pt x="3994" y="0"/>
                    <a:pt x="15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74"/>
            <p:cNvSpPr/>
            <p:nvPr/>
          </p:nvSpPr>
          <p:spPr>
            <a:xfrm>
              <a:off x="998789" y="2621343"/>
              <a:ext cx="747444" cy="785730"/>
            </a:xfrm>
            <a:custGeom>
              <a:avLst/>
              <a:gdLst/>
              <a:ahLst/>
              <a:cxnLst/>
              <a:rect l="l" t="t" r="r" b="b"/>
              <a:pathLst>
                <a:path w="41856" h="44000" extrusionOk="0">
                  <a:moveTo>
                    <a:pt x="432" y="1"/>
                  </a:moveTo>
                  <a:cubicBezTo>
                    <a:pt x="366" y="1"/>
                    <a:pt x="303" y="18"/>
                    <a:pt x="251" y="52"/>
                  </a:cubicBezTo>
                  <a:cubicBezTo>
                    <a:pt x="76" y="152"/>
                    <a:pt x="1" y="378"/>
                    <a:pt x="126" y="553"/>
                  </a:cubicBezTo>
                  <a:cubicBezTo>
                    <a:pt x="8497" y="14263"/>
                    <a:pt x="36994" y="41832"/>
                    <a:pt x="41254" y="43962"/>
                  </a:cubicBezTo>
                  <a:cubicBezTo>
                    <a:pt x="41304" y="43987"/>
                    <a:pt x="41361" y="44000"/>
                    <a:pt x="41417" y="44000"/>
                  </a:cubicBezTo>
                  <a:cubicBezTo>
                    <a:pt x="41473" y="44000"/>
                    <a:pt x="41530" y="43987"/>
                    <a:pt x="41580" y="43962"/>
                  </a:cubicBezTo>
                  <a:cubicBezTo>
                    <a:pt x="41655" y="43912"/>
                    <a:pt x="41705" y="43862"/>
                    <a:pt x="41755" y="43787"/>
                  </a:cubicBezTo>
                  <a:cubicBezTo>
                    <a:pt x="41856" y="43611"/>
                    <a:pt x="41781" y="43386"/>
                    <a:pt x="41580" y="43285"/>
                  </a:cubicBezTo>
                  <a:cubicBezTo>
                    <a:pt x="37369" y="41205"/>
                    <a:pt x="9074" y="13786"/>
                    <a:pt x="753" y="177"/>
                  </a:cubicBezTo>
                  <a:cubicBezTo>
                    <a:pt x="687" y="62"/>
                    <a:pt x="556" y="1"/>
                    <a:pt x="43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74"/>
            <p:cNvSpPr/>
            <p:nvPr/>
          </p:nvSpPr>
          <p:spPr>
            <a:xfrm>
              <a:off x="956273" y="1654723"/>
              <a:ext cx="1844412" cy="2134864"/>
            </a:xfrm>
            <a:custGeom>
              <a:avLst/>
              <a:gdLst/>
              <a:ahLst/>
              <a:cxnLst/>
              <a:rect l="l" t="t" r="r" b="b"/>
              <a:pathLst>
                <a:path w="103285" h="119550" extrusionOk="0">
                  <a:moveTo>
                    <a:pt x="72232" y="0"/>
                  </a:moveTo>
                  <a:cubicBezTo>
                    <a:pt x="68723" y="1730"/>
                    <a:pt x="65189" y="3409"/>
                    <a:pt x="61605" y="5063"/>
                  </a:cubicBezTo>
                  <a:cubicBezTo>
                    <a:pt x="61756" y="5614"/>
                    <a:pt x="61906" y="6141"/>
                    <a:pt x="62056" y="6692"/>
                  </a:cubicBezTo>
                  <a:cubicBezTo>
                    <a:pt x="61580" y="6316"/>
                    <a:pt x="61154" y="5915"/>
                    <a:pt x="60728" y="5464"/>
                  </a:cubicBezTo>
                  <a:cubicBezTo>
                    <a:pt x="60427" y="5589"/>
                    <a:pt x="60101" y="5740"/>
                    <a:pt x="59776" y="5890"/>
                  </a:cubicBezTo>
                  <a:cubicBezTo>
                    <a:pt x="59901" y="6542"/>
                    <a:pt x="60001" y="7193"/>
                    <a:pt x="60101" y="7870"/>
                  </a:cubicBezTo>
                  <a:cubicBezTo>
                    <a:pt x="59726" y="7344"/>
                    <a:pt x="59350" y="6792"/>
                    <a:pt x="59024" y="6241"/>
                  </a:cubicBezTo>
                  <a:cubicBezTo>
                    <a:pt x="45590" y="12281"/>
                    <a:pt x="31680" y="17669"/>
                    <a:pt x="17595" y="21930"/>
                  </a:cubicBezTo>
                  <a:cubicBezTo>
                    <a:pt x="17821" y="23158"/>
                    <a:pt x="17946" y="24386"/>
                    <a:pt x="18021" y="25639"/>
                  </a:cubicBezTo>
                  <a:cubicBezTo>
                    <a:pt x="17094" y="24712"/>
                    <a:pt x="16292" y="23659"/>
                    <a:pt x="15665" y="22507"/>
                  </a:cubicBezTo>
                  <a:cubicBezTo>
                    <a:pt x="15440" y="22582"/>
                    <a:pt x="15189" y="22657"/>
                    <a:pt x="14963" y="22732"/>
                  </a:cubicBezTo>
                  <a:cubicBezTo>
                    <a:pt x="15089" y="24111"/>
                    <a:pt x="15239" y="25489"/>
                    <a:pt x="15364" y="26893"/>
                  </a:cubicBezTo>
                  <a:cubicBezTo>
                    <a:pt x="14688" y="25664"/>
                    <a:pt x="14011" y="24436"/>
                    <a:pt x="13334" y="23208"/>
                  </a:cubicBezTo>
                  <a:cubicBezTo>
                    <a:pt x="8898" y="24461"/>
                    <a:pt x="4462" y="25639"/>
                    <a:pt x="1" y="26667"/>
                  </a:cubicBezTo>
                  <a:cubicBezTo>
                    <a:pt x="1104" y="29875"/>
                    <a:pt x="2206" y="33133"/>
                    <a:pt x="3309" y="36441"/>
                  </a:cubicBezTo>
                  <a:cubicBezTo>
                    <a:pt x="4387" y="36617"/>
                    <a:pt x="5465" y="36742"/>
                    <a:pt x="6542" y="36817"/>
                  </a:cubicBezTo>
                  <a:cubicBezTo>
                    <a:pt x="5615" y="37143"/>
                    <a:pt x="4713" y="37569"/>
                    <a:pt x="3861" y="38071"/>
                  </a:cubicBezTo>
                  <a:cubicBezTo>
                    <a:pt x="3936" y="38246"/>
                    <a:pt x="3986" y="38447"/>
                    <a:pt x="4061" y="38622"/>
                  </a:cubicBezTo>
                  <a:cubicBezTo>
                    <a:pt x="4594" y="38544"/>
                    <a:pt x="5136" y="38504"/>
                    <a:pt x="5682" y="38504"/>
                  </a:cubicBezTo>
                  <a:cubicBezTo>
                    <a:pt x="6010" y="38504"/>
                    <a:pt x="6339" y="38519"/>
                    <a:pt x="6668" y="38547"/>
                  </a:cubicBezTo>
                  <a:cubicBezTo>
                    <a:pt x="5941" y="39023"/>
                    <a:pt x="5239" y="39499"/>
                    <a:pt x="4512" y="39975"/>
                  </a:cubicBezTo>
                  <a:cubicBezTo>
                    <a:pt x="13234" y="65991"/>
                    <a:pt x="22131" y="94061"/>
                    <a:pt x="29775" y="119550"/>
                  </a:cubicBezTo>
                  <a:cubicBezTo>
                    <a:pt x="56116" y="114412"/>
                    <a:pt x="79174" y="106066"/>
                    <a:pt x="103285" y="94261"/>
                  </a:cubicBezTo>
                  <a:cubicBezTo>
                    <a:pt x="102483" y="91780"/>
                    <a:pt x="101681" y="89274"/>
                    <a:pt x="100854" y="86793"/>
                  </a:cubicBezTo>
                  <a:cubicBezTo>
                    <a:pt x="100026" y="86943"/>
                    <a:pt x="99224" y="87093"/>
                    <a:pt x="98397" y="87244"/>
                  </a:cubicBezTo>
                  <a:cubicBezTo>
                    <a:pt x="99074" y="86667"/>
                    <a:pt x="99751" y="86091"/>
                    <a:pt x="100453" y="85540"/>
                  </a:cubicBezTo>
                  <a:cubicBezTo>
                    <a:pt x="100277" y="85013"/>
                    <a:pt x="100102" y="84487"/>
                    <a:pt x="99926" y="83961"/>
                  </a:cubicBezTo>
                  <a:cubicBezTo>
                    <a:pt x="99250" y="84036"/>
                    <a:pt x="98548" y="84186"/>
                    <a:pt x="97896" y="84437"/>
                  </a:cubicBezTo>
                  <a:cubicBezTo>
                    <a:pt x="98372" y="83785"/>
                    <a:pt x="98924" y="83234"/>
                    <a:pt x="99525" y="82732"/>
                  </a:cubicBezTo>
                  <a:cubicBezTo>
                    <a:pt x="90528" y="55163"/>
                    <a:pt x="81154" y="27569"/>
                    <a:pt x="722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74"/>
            <p:cNvSpPr/>
            <p:nvPr/>
          </p:nvSpPr>
          <p:spPr>
            <a:xfrm>
              <a:off x="1105300" y="1841783"/>
              <a:ext cx="1131451" cy="414008"/>
            </a:xfrm>
            <a:custGeom>
              <a:avLst/>
              <a:gdLst/>
              <a:ahLst/>
              <a:cxnLst/>
              <a:rect l="l" t="t" r="r" b="b"/>
              <a:pathLst>
                <a:path w="63360" h="23184" extrusionOk="0">
                  <a:moveTo>
                    <a:pt x="63209" y="0"/>
                  </a:moveTo>
                  <a:cubicBezTo>
                    <a:pt x="42833" y="8472"/>
                    <a:pt x="21780" y="17269"/>
                    <a:pt x="1" y="22833"/>
                  </a:cubicBezTo>
                  <a:lnTo>
                    <a:pt x="101" y="23184"/>
                  </a:lnTo>
                  <a:cubicBezTo>
                    <a:pt x="21881" y="17595"/>
                    <a:pt x="42958" y="8823"/>
                    <a:pt x="63360" y="326"/>
                  </a:cubicBezTo>
                  <a:lnTo>
                    <a:pt x="6320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74"/>
            <p:cNvSpPr/>
            <p:nvPr/>
          </p:nvSpPr>
          <p:spPr>
            <a:xfrm>
              <a:off x="1134388" y="1933081"/>
              <a:ext cx="1131451" cy="414455"/>
            </a:xfrm>
            <a:custGeom>
              <a:avLst/>
              <a:gdLst/>
              <a:ahLst/>
              <a:cxnLst/>
              <a:rect l="l" t="t" r="r" b="b"/>
              <a:pathLst>
                <a:path w="63360" h="23209" extrusionOk="0">
                  <a:moveTo>
                    <a:pt x="63234" y="0"/>
                  </a:moveTo>
                  <a:cubicBezTo>
                    <a:pt x="42833" y="8497"/>
                    <a:pt x="21780" y="17294"/>
                    <a:pt x="1" y="22858"/>
                  </a:cubicBezTo>
                  <a:lnTo>
                    <a:pt x="101" y="23208"/>
                  </a:lnTo>
                  <a:cubicBezTo>
                    <a:pt x="21881" y="17619"/>
                    <a:pt x="42958" y="8822"/>
                    <a:pt x="63360" y="326"/>
                  </a:cubicBezTo>
                  <a:lnTo>
                    <a:pt x="6323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74"/>
            <p:cNvSpPr/>
            <p:nvPr/>
          </p:nvSpPr>
          <p:spPr>
            <a:xfrm>
              <a:off x="1163940" y="2024825"/>
              <a:ext cx="1130987" cy="414455"/>
            </a:xfrm>
            <a:custGeom>
              <a:avLst/>
              <a:gdLst/>
              <a:ahLst/>
              <a:cxnLst/>
              <a:rect l="l" t="t" r="r" b="b"/>
              <a:pathLst>
                <a:path w="63334" h="23209" extrusionOk="0">
                  <a:moveTo>
                    <a:pt x="63208" y="0"/>
                  </a:moveTo>
                  <a:cubicBezTo>
                    <a:pt x="42832" y="8496"/>
                    <a:pt x="21755" y="17268"/>
                    <a:pt x="0" y="22857"/>
                  </a:cubicBezTo>
                  <a:lnTo>
                    <a:pt x="75" y="23208"/>
                  </a:lnTo>
                  <a:cubicBezTo>
                    <a:pt x="21855" y="17619"/>
                    <a:pt x="42958" y="8822"/>
                    <a:pt x="63334" y="326"/>
                  </a:cubicBezTo>
                  <a:lnTo>
                    <a:pt x="6320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74"/>
            <p:cNvSpPr/>
            <p:nvPr/>
          </p:nvSpPr>
          <p:spPr>
            <a:xfrm>
              <a:off x="1193027" y="2116552"/>
              <a:ext cx="1130987" cy="414026"/>
            </a:xfrm>
            <a:custGeom>
              <a:avLst/>
              <a:gdLst/>
              <a:ahLst/>
              <a:cxnLst/>
              <a:rect l="l" t="t" r="r" b="b"/>
              <a:pathLst>
                <a:path w="63334" h="23185" extrusionOk="0">
                  <a:moveTo>
                    <a:pt x="63208" y="1"/>
                  </a:moveTo>
                  <a:cubicBezTo>
                    <a:pt x="42832" y="8497"/>
                    <a:pt x="21755" y="17269"/>
                    <a:pt x="0" y="22858"/>
                  </a:cubicBezTo>
                  <a:lnTo>
                    <a:pt x="75" y="23184"/>
                  </a:lnTo>
                  <a:cubicBezTo>
                    <a:pt x="21880" y="17620"/>
                    <a:pt x="42958" y="8823"/>
                    <a:pt x="63334" y="327"/>
                  </a:cubicBezTo>
                  <a:lnTo>
                    <a:pt x="6320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74"/>
            <p:cNvSpPr/>
            <p:nvPr/>
          </p:nvSpPr>
          <p:spPr>
            <a:xfrm>
              <a:off x="1222115" y="2207850"/>
              <a:ext cx="1131433" cy="414455"/>
            </a:xfrm>
            <a:custGeom>
              <a:avLst/>
              <a:gdLst/>
              <a:ahLst/>
              <a:cxnLst/>
              <a:rect l="l" t="t" r="r" b="b"/>
              <a:pathLst>
                <a:path w="63359" h="23209" extrusionOk="0">
                  <a:moveTo>
                    <a:pt x="63209" y="1"/>
                  </a:moveTo>
                  <a:cubicBezTo>
                    <a:pt x="42832" y="8497"/>
                    <a:pt x="21755" y="17294"/>
                    <a:pt x="0" y="22858"/>
                  </a:cubicBezTo>
                  <a:lnTo>
                    <a:pt x="100" y="23209"/>
                  </a:lnTo>
                  <a:cubicBezTo>
                    <a:pt x="21880" y="17620"/>
                    <a:pt x="42958" y="8848"/>
                    <a:pt x="63359" y="327"/>
                  </a:cubicBezTo>
                  <a:lnTo>
                    <a:pt x="6320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74"/>
            <p:cNvSpPr/>
            <p:nvPr/>
          </p:nvSpPr>
          <p:spPr>
            <a:xfrm>
              <a:off x="1251203" y="2299594"/>
              <a:ext cx="1131433" cy="414455"/>
            </a:xfrm>
            <a:custGeom>
              <a:avLst/>
              <a:gdLst/>
              <a:ahLst/>
              <a:cxnLst/>
              <a:rect l="l" t="t" r="r" b="b"/>
              <a:pathLst>
                <a:path w="63359" h="23209" extrusionOk="0">
                  <a:moveTo>
                    <a:pt x="63209" y="1"/>
                  </a:moveTo>
                  <a:cubicBezTo>
                    <a:pt x="42833" y="8497"/>
                    <a:pt x="21780" y="17269"/>
                    <a:pt x="0" y="22858"/>
                  </a:cubicBezTo>
                  <a:lnTo>
                    <a:pt x="100" y="23209"/>
                  </a:lnTo>
                  <a:cubicBezTo>
                    <a:pt x="21880" y="17620"/>
                    <a:pt x="42958" y="8823"/>
                    <a:pt x="63359" y="326"/>
                  </a:cubicBezTo>
                  <a:lnTo>
                    <a:pt x="6320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74"/>
            <p:cNvSpPr/>
            <p:nvPr/>
          </p:nvSpPr>
          <p:spPr>
            <a:xfrm>
              <a:off x="1280290" y="2391339"/>
              <a:ext cx="1131451" cy="414008"/>
            </a:xfrm>
            <a:custGeom>
              <a:avLst/>
              <a:gdLst/>
              <a:ahLst/>
              <a:cxnLst/>
              <a:rect l="l" t="t" r="r" b="b"/>
              <a:pathLst>
                <a:path w="63360" h="23184" extrusionOk="0">
                  <a:moveTo>
                    <a:pt x="63234" y="1"/>
                  </a:moveTo>
                  <a:cubicBezTo>
                    <a:pt x="42858" y="8497"/>
                    <a:pt x="21780" y="17269"/>
                    <a:pt x="0" y="22858"/>
                  </a:cubicBezTo>
                  <a:lnTo>
                    <a:pt x="101" y="23184"/>
                  </a:lnTo>
                  <a:cubicBezTo>
                    <a:pt x="21880" y="17620"/>
                    <a:pt x="42983" y="8823"/>
                    <a:pt x="63359" y="326"/>
                  </a:cubicBezTo>
                  <a:lnTo>
                    <a:pt x="6323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74"/>
            <p:cNvSpPr/>
            <p:nvPr/>
          </p:nvSpPr>
          <p:spPr>
            <a:xfrm>
              <a:off x="1309824" y="2483083"/>
              <a:ext cx="1131005" cy="414008"/>
            </a:xfrm>
            <a:custGeom>
              <a:avLst/>
              <a:gdLst/>
              <a:ahLst/>
              <a:cxnLst/>
              <a:rect l="l" t="t" r="r" b="b"/>
              <a:pathLst>
                <a:path w="63335" h="23184" extrusionOk="0">
                  <a:moveTo>
                    <a:pt x="63209" y="0"/>
                  </a:moveTo>
                  <a:cubicBezTo>
                    <a:pt x="42833" y="8472"/>
                    <a:pt x="21755" y="17269"/>
                    <a:pt x="0" y="22833"/>
                  </a:cubicBezTo>
                  <a:lnTo>
                    <a:pt x="76" y="23184"/>
                  </a:lnTo>
                  <a:cubicBezTo>
                    <a:pt x="21855" y="17595"/>
                    <a:pt x="42958" y="8823"/>
                    <a:pt x="63334" y="326"/>
                  </a:cubicBezTo>
                  <a:lnTo>
                    <a:pt x="6320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74"/>
            <p:cNvSpPr/>
            <p:nvPr/>
          </p:nvSpPr>
          <p:spPr>
            <a:xfrm>
              <a:off x="1338912" y="2574381"/>
              <a:ext cx="1131451" cy="414455"/>
            </a:xfrm>
            <a:custGeom>
              <a:avLst/>
              <a:gdLst/>
              <a:ahLst/>
              <a:cxnLst/>
              <a:rect l="l" t="t" r="r" b="b"/>
              <a:pathLst>
                <a:path w="63360" h="23209" extrusionOk="0">
                  <a:moveTo>
                    <a:pt x="63209" y="0"/>
                  </a:moveTo>
                  <a:cubicBezTo>
                    <a:pt x="42833" y="8497"/>
                    <a:pt x="21755" y="17294"/>
                    <a:pt x="1" y="22857"/>
                  </a:cubicBezTo>
                  <a:lnTo>
                    <a:pt x="76" y="23208"/>
                  </a:lnTo>
                  <a:cubicBezTo>
                    <a:pt x="21880" y="17619"/>
                    <a:pt x="42958" y="8822"/>
                    <a:pt x="63359" y="326"/>
                  </a:cubicBezTo>
                  <a:lnTo>
                    <a:pt x="6320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74"/>
            <p:cNvSpPr/>
            <p:nvPr/>
          </p:nvSpPr>
          <p:spPr>
            <a:xfrm>
              <a:off x="1367999" y="2666126"/>
              <a:ext cx="1131451" cy="414455"/>
            </a:xfrm>
            <a:custGeom>
              <a:avLst/>
              <a:gdLst/>
              <a:ahLst/>
              <a:cxnLst/>
              <a:rect l="l" t="t" r="r" b="b"/>
              <a:pathLst>
                <a:path w="63360" h="23209" extrusionOk="0">
                  <a:moveTo>
                    <a:pt x="63209" y="0"/>
                  </a:moveTo>
                  <a:cubicBezTo>
                    <a:pt x="42833" y="8496"/>
                    <a:pt x="21780" y="17268"/>
                    <a:pt x="1" y="22857"/>
                  </a:cubicBezTo>
                  <a:lnTo>
                    <a:pt x="101" y="23208"/>
                  </a:lnTo>
                  <a:cubicBezTo>
                    <a:pt x="21880" y="17619"/>
                    <a:pt x="42958" y="8822"/>
                    <a:pt x="63359" y="326"/>
                  </a:cubicBezTo>
                  <a:lnTo>
                    <a:pt x="6320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74"/>
            <p:cNvSpPr/>
            <p:nvPr/>
          </p:nvSpPr>
          <p:spPr>
            <a:xfrm>
              <a:off x="1397087" y="2757852"/>
              <a:ext cx="1131451" cy="414026"/>
            </a:xfrm>
            <a:custGeom>
              <a:avLst/>
              <a:gdLst/>
              <a:ahLst/>
              <a:cxnLst/>
              <a:rect l="l" t="t" r="r" b="b"/>
              <a:pathLst>
                <a:path w="63360" h="23185" extrusionOk="0">
                  <a:moveTo>
                    <a:pt x="63234" y="1"/>
                  </a:moveTo>
                  <a:cubicBezTo>
                    <a:pt x="42833" y="8497"/>
                    <a:pt x="21780" y="17269"/>
                    <a:pt x="1" y="22858"/>
                  </a:cubicBezTo>
                  <a:lnTo>
                    <a:pt x="101" y="23184"/>
                  </a:lnTo>
                  <a:cubicBezTo>
                    <a:pt x="21881" y="17595"/>
                    <a:pt x="42958" y="8823"/>
                    <a:pt x="63359" y="327"/>
                  </a:cubicBezTo>
                  <a:lnTo>
                    <a:pt x="6323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74"/>
            <p:cNvSpPr/>
            <p:nvPr/>
          </p:nvSpPr>
          <p:spPr>
            <a:xfrm>
              <a:off x="1426621" y="2849150"/>
              <a:ext cx="1131005" cy="414455"/>
            </a:xfrm>
            <a:custGeom>
              <a:avLst/>
              <a:gdLst/>
              <a:ahLst/>
              <a:cxnLst/>
              <a:rect l="l" t="t" r="r" b="b"/>
              <a:pathLst>
                <a:path w="63335" h="23209" extrusionOk="0">
                  <a:moveTo>
                    <a:pt x="63209" y="1"/>
                  </a:moveTo>
                  <a:cubicBezTo>
                    <a:pt x="42833" y="8497"/>
                    <a:pt x="21755" y="17294"/>
                    <a:pt x="1" y="22858"/>
                  </a:cubicBezTo>
                  <a:lnTo>
                    <a:pt x="76" y="23209"/>
                  </a:lnTo>
                  <a:cubicBezTo>
                    <a:pt x="21856" y="17620"/>
                    <a:pt x="42958" y="8848"/>
                    <a:pt x="63335" y="327"/>
                  </a:cubicBezTo>
                  <a:lnTo>
                    <a:pt x="6320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74"/>
            <p:cNvSpPr/>
            <p:nvPr/>
          </p:nvSpPr>
          <p:spPr>
            <a:xfrm>
              <a:off x="1455709" y="2940895"/>
              <a:ext cx="1131005" cy="414455"/>
            </a:xfrm>
            <a:custGeom>
              <a:avLst/>
              <a:gdLst/>
              <a:ahLst/>
              <a:cxnLst/>
              <a:rect l="l" t="t" r="r" b="b"/>
              <a:pathLst>
                <a:path w="63335" h="23209" extrusionOk="0">
                  <a:moveTo>
                    <a:pt x="63209" y="1"/>
                  </a:moveTo>
                  <a:cubicBezTo>
                    <a:pt x="42833" y="8497"/>
                    <a:pt x="21755" y="17269"/>
                    <a:pt x="1" y="22858"/>
                  </a:cubicBezTo>
                  <a:lnTo>
                    <a:pt x="76" y="23209"/>
                  </a:lnTo>
                  <a:cubicBezTo>
                    <a:pt x="21881" y="17620"/>
                    <a:pt x="42959" y="8823"/>
                    <a:pt x="63335" y="326"/>
                  </a:cubicBezTo>
                  <a:lnTo>
                    <a:pt x="6320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74"/>
            <p:cNvSpPr/>
            <p:nvPr/>
          </p:nvSpPr>
          <p:spPr>
            <a:xfrm>
              <a:off x="1484814" y="3032639"/>
              <a:ext cx="1131433" cy="414008"/>
            </a:xfrm>
            <a:custGeom>
              <a:avLst/>
              <a:gdLst/>
              <a:ahLst/>
              <a:cxnLst/>
              <a:rect l="l" t="t" r="r" b="b"/>
              <a:pathLst>
                <a:path w="63359" h="23184" extrusionOk="0">
                  <a:moveTo>
                    <a:pt x="63208" y="1"/>
                  </a:moveTo>
                  <a:cubicBezTo>
                    <a:pt x="42832" y="8497"/>
                    <a:pt x="21755" y="17269"/>
                    <a:pt x="0" y="22858"/>
                  </a:cubicBezTo>
                  <a:lnTo>
                    <a:pt x="100" y="23184"/>
                  </a:lnTo>
                  <a:cubicBezTo>
                    <a:pt x="21880" y="17620"/>
                    <a:pt x="42958" y="8823"/>
                    <a:pt x="63359" y="326"/>
                  </a:cubicBezTo>
                  <a:lnTo>
                    <a:pt x="6320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74"/>
            <p:cNvSpPr/>
            <p:nvPr/>
          </p:nvSpPr>
          <p:spPr>
            <a:xfrm>
              <a:off x="1513902" y="3123937"/>
              <a:ext cx="1131433" cy="414455"/>
            </a:xfrm>
            <a:custGeom>
              <a:avLst/>
              <a:gdLst/>
              <a:ahLst/>
              <a:cxnLst/>
              <a:rect l="l" t="t" r="r" b="b"/>
              <a:pathLst>
                <a:path w="63359" h="23209" extrusionOk="0">
                  <a:moveTo>
                    <a:pt x="63208" y="0"/>
                  </a:moveTo>
                  <a:cubicBezTo>
                    <a:pt x="42832" y="8497"/>
                    <a:pt x="21780" y="17294"/>
                    <a:pt x="0" y="22858"/>
                  </a:cubicBezTo>
                  <a:lnTo>
                    <a:pt x="100" y="23208"/>
                  </a:lnTo>
                  <a:cubicBezTo>
                    <a:pt x="21880" y="17619"/>
                    <a:pt x="42958" y="8848"/>
                    <a:pt x="63359" y="351"/>
                  </a:cubicBezTo>
                  <a:lnTo>
                    <a:pt x="6320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74"/>
            <p:cNvSpPr/>
            <p:nvPr/>
          </p:nvSpPr>
          <p:spPr>
            <a:xfrm>
              <a:off x="1542989" y="3215682"/>
              <a:ext cx="1131433" cy="414455"/>
            </a:xfrm>
            <a:custGeom>
              <a:avLst/>
              <a:gdLst/>
              <a:ahLst/>
              <a:cxnLst/>
              <a:rect l="l" t="t" r="r" b="b"/>
              <a:pathLst>
                <a:path w="63359" h="23209" extrusionOk="0">
                  <a:moveTo>
                    <a:pt x="63234" y="0"/>
                  </a:moveTo>
                  <a:cubicBezTo>
                    <a:pt x="42858" y="8497"/>
                    <a:pt x="21780" y="17294"/>
                    <a:pt x="0" y="22857"/>
                  </a:cubicBezTo>
                  <a:lnTo>
                    <a:pt x="100" y="23208"/>
                  </a:lnTo>
                  <a:cubicBezTo>
                    <a:pt x="21880" y="17619"/>
                    <a:pt x="42958" y="8822"/>
                    <a:pt x="63359" y="326"/>
                  </a:cubicBezTo>
                  <a:lnTo>
                    <a:pt x="6323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74"/>
            <p:cNvSpPr/>
            <p:nvPr/>
          </p:nvSpPr>
          <p:spPr>
            <a:xfrm>
              <a:off x="1596236" y="2847847"/>
              <a:ext cx="336132" cy="422026"/>
            </a:xfrm>
            <a:custGeom>
              <a:avLst/>
              <a:gdLst/>
              <a:ahLst/>
              <a:cxnLst/>
              <a:rect l="l" t="t" r="r" b="b"/>
              <a:pathLst>
                <a:path w="18823" h="23633" extrusionOk="0">
                  <a:moveTo>
                    <a:pt x="1" y="1"/>
                  </a:moveTo>
                  <a:cubicBezTo>
                    <a:pt x="1" y="1053"/>
                    <a:pt x="76" y="2180"/>
                    <a:pt x="251" y="3307"/>
                  </a:cubicBezTo>
                  <a:cubicBezTo>
                    <a:pt x="276" y="3432"/>
                    <a:pt x="301" y="3532"/>
                    <a:pt x="301" y="3658"/>
                  </a:cubicBezTo>
                  <a:cubicBezTo>
                    <a:pt x="577" y="5262"/>
                    <a:pt x="1028" y="6891"/>
                    <a:pt x="1630" y="8520"/>
                  </a:cubicBezTo>
                  <a:cubicBezTo>
                    <a:pt x="1654" y="8569"/>
                    <a:pt x="1678" y="8623"/>
                    <a:pt x="1703" y="8678"/>
                  </a:cubicBezTo>
                  <a:lnTo>
                    <a:pt x="1703" y="8678"/>
                  </a:lnTo>
                  <a:cubicBezTo>
                    <a:pt x="555" y="5701"/>
                    <a:pt x="1" y="2719"/>
                    <a:pt x="1" y="1"/>
                  </a:cubicBezTo>
                  <a:close/>
                  <a:moveTo>
                    <a:pt x="1703" y="8678"/>
                  </a:moveTo>
                  <a:cubicBezTo>
                    <a:pt x="2100" y="9707"/>
                    <a:pt x="2568" y="10736"/>
                    <a:pt x="3108" y="11753"/>
                  </a:cubicBezTo>
                  <a:cubicBezTo>
                    <a:pt x="2607" y="10801"/>
                    <a:pt x="2156" y="9823"/>
                    <a:pt x="1780" y="8846"/>
                  </a:cubicBezTo>
                  <a:cubicBezTo>
                    <a:pt x="1754" y="8794"/>
                    <a:pt x="1729" y="8736"/>
                    <a:pt x="1703" y="8678"/>
                  </a:cubicBezTo>
                  <a:close/>
                  <a:moveTo>
                    <a:pt x="3108" y="11753"/>
                  </a:moveTo>
                  <a:lnTo>
                    <a:pt x="3108" y="11753"/>
                  </a:lnTo>
                  <a:cubicBezTo>
                    <a:pt x="3359" y="12229"/>
                    <a:pt x="3610" y="12680"/>
                    <a:pt x="3885" y="13132"/>
                  </a:cubicBezTo>
                  <a:cubicBezTo>
                    <a:pt x="4337" y="13883"/>
                    <a:pt x="4788" y="14560"/>
                    <a:pt x="5264" y="15237"/>
                  </a:cubicBezTo>
                  <a:cubicBezTo>
                    <a:pt x="5690" y="15813"/>
                    <a:pt x="6141" y="16365"/>
                    <a:pt x="6592" y="16891"/>
                  </a:cubicBezTo>
                  <a:cubicBezTo>
                    <a:pt x="6702" y="17019"/>
                    <a:pt x="6815" y="17147"/>
                    <a:pt x="6931" y="17274"/>
                  </a:cubicBezTo>
                  <a:lnTo>
                    <a:pt x="6931" y="17274"/>
                  </a:lnTo>
                  <a:cubicBezTo>
                    <a:pt x="5506" y="15682"/>
                    <a:pt x="4206" y="13827"/>
                    <a:pt x="3108" y="11753"/>
                  </a:cubicBezTo>
                  <a:close/>
                  <a:moveTo>
                    <a:pt x="6931" y="17274"/>
                  </a:moveTo>
                  <a:cubicBezTo>
                    <a:pt x="7176" y="17549"/>
                    <a:pt x="7426" y="17816"/>
                    <a:pt x="7679" y="18075"/>
                  </a:cubicBezTo>
                  <a:lnTo>
                    <a:pt x="7679" y="18075"/>
                  </a:lnTo>
                  <a:cubicBezTo>
                    <a:pt x="7629" y="18023"/>
                    <a:pt x="7584" y="17971"/>
                    <a:pt x="7545" y="17918"/>
                  </a:cubicBezTo>
                  <a:cubicBezTo>
                    <a:pt x="7338" y="17712"/>
                    <a:pt x="7131" y="17495"/>
                    <a:pt x="6931" y="17274"/>
                  </a:cubicBezTo>
                  <a:close/>
                  <a:moveTo>
                    <a:pt x="7679" y="18075"/>
                  </a:moveTo>
                  <a:cubicBezTo>
                    <a:pt x="7724" y="18123"/>
                    <a:pt x="7772" y="18171"/>
                    <a:pt x="7820" y="18219"/>
                  </a:cubicBezTo>
                  <a:cubicBezTo>
                    <a:pt x="9324" y="19748"/>
                    <a:pt x="10978" y="21001"/>
                    <a:pt x="12632" y="21903"/>
                  </a:cubicBezTo>
                  <a:cubicBezTo>
                    <a:pt x="12783" y="21979"/>
                    <a:pt x="12933" y="22054"/>
                    <a:pt x="13058" y="22129"/>
                  </a:cubicBezTo>
                  <a:cubicBezTo>
                    <a:pt x="14594" y="22907"/>
                    <a:pt x="16162" y="23399"/>
                    <a:pt x="17673" y="23568"/>
                  </a:cubicBezTo>
                  <a:lnTo>
                    <a:pt x="17673" y="23568"/>
                  </a:lnTo>
                  <a:cubicBezTo>
                    <a:pt x="14331" y="23194"/>
                    <a:pt x="10759" y="21230"/>
                    <a:pt x="7679" y="18075"/>
                  </a:cubicBezTo>
                  <a:close/>
                  <a:moveTo>
                    <a:pt x="17673" y="23568"/>
                  </a:moveTo>
                  <a:lnTo>
                    <a:pt x="17673" y="23568"/>
                  </a:lnTo>
                  <a:cubicBezTo>
                    <a:pt x="18060" y="23611"/>
                    <a:pt x="18443" y="23633"/>
                    <a:pt x="18823" y="23633"/>
                  </a:cubicBezTo>
                  <a:cubicBezTo>
                    <a:pt x="18444" y="23633"/>
                    <a:pt x="18060" y="23611"/>
                    <a:pt x="17673" y="23568"/>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74"/>
            <p:cNvSpPr/>
            <p:nvPr/>
          </p:nvSpPr>
          <p:spPr>
            <a:xfrm>
              <a:off x="1095015" y="3313676"/>
              <a:ext cx="4036" cy="6286"/>
            </a:xfrm>
            <a:custGeom>
              <a:avLst/>
              <a:gdLst/>
              <a:ahLst/>
              <a:cxnLst/>
              <a:rect l="l" t="t" r="r" b="b"/>
              <a:pathLst>
                <a:path w="226" h="352" extrusionOk="0">
                  <a:moveTo>
                    <a:pt x="0" y="1"/>
                  </a:moveTo>
                  <a:cubicBezTo>
                    <a:pt x="50" y="101"/>
                    <a:pt x="101" y="227"/>
                    <a:pt x="151" y="352"/>
                  </a:cubicBezTo>
                  <a:cubicBezTo>
                    <a:pt x="176" y="327"/>
                    <a:pt x="201" y="327"/>
                    <a:pt x="226" y="327"/>
                  </a:cubicBezTo>
                  <a:cubicBezTo>
                    <a:pt x="176" y="227"/>
                    <a:pt x="126" y="126"/>
                    <a:pt x="76" y="51"/>
                  </a:cubicBezTo>
                  <a:cubicBezTo>
                    <a:pt x="50" y="26"/>
                    <a:pt x="25" y="1"/>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74"/>
            <p:cNvSpPr/>
            <p:nvPr/>
          </p:nvSpPr>
          <p:spPr>
            <a:xfrm>
              <a:off x="1076213" y="3253269"/>
              <a:ext cx="1804" cy="6286"/>
            </a:xfrm>
            <a:custGeom>
              <a:avLst/>
              <a:gdLst/>
              <a:ahLst/>
              <a:cxnLst/>
              <a:rect l="l" t="t" r="r" b="b"/>
              <a:pathLst>
                <a:path w="101" h="352" extrusionOk="0">
                  <a:moveTo>
                    <a:pt x="1" y="0"/>
                  </a:moveTo>
                  <a:cubicBezTo>
                    <a:pt x="26" y="101"/>
                    <a:pt x="51" y="226"/>
                    <a:pt x="76" y="351"/>
                  </a:cubicBezTo>
                  <a:cubicBezTo>
                    <a:pt x="101" y="251"/>
                    <a:pt x="76" y="151"/>
                    <a:pt x="76" y="51"/>
                  </a:cubicBezTo>
                  <a:cubicBezTo>
                    <a:pt x="76" y="26"/>
                    <a:pt x="76" y="0"/>
                    <a:pt x="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74"/>
            <p:cNvSpPr/>
            <p:nvPr/>
          </p:nvSpPr>
          <p:spPr>
            <a:xfrm>
              <a:off x="1162136" y="3298463"/>
              <a:ext cx="181289" cy="45233"/>
            </a:xfrm>
            <a:custGeom>
              <a:avLst/>
              <a:gdLst/>
              <a:ahLst/>
              <a:cxnLst/>
              <a:rect l="l" t="t" r="r" b="b"/>
              <a:pathLst>
                <a:path w="10152" h="2533" extrusionOk="0">
                  <a:moveTo>
                    <a:pt x="9825" y="1"/>
                  </a:moveTo>
                  <a:cubicBezTo>
                    <a:pt x="8948" y="1"/>
                    <a:pt x="7971" y="1"/>
                    <a:pt x="6943" y="26"/>
                  </a:cubicBezTo>
                  <a:cubicBezTo>
                    <a:pt x="4562" y="878"/>
                    <a:pt x="2231" y="1730"/>
                    <a:pt x="1" y="2532"/>
                  </a:cubicBezTo>
                  <a:lnTo>
                    <a:pt x="402" y="2532"/>
                  </a:lnTo>
                  <a:cubicBezTo>
                    <a:pt x="577" y="2532"/>
                    <a:pt x="753" y="2532"/>
                    <a:pt x="953" y="2507"/>
                  </a:cubicBezTo>
                  <a:cubicBezTo>
                    <a:pt x="1154" y="2507"/>
                    <a:pt x="1354" y="2507"/>
                    <a:pt x="1555" y="2482"/>
                  </a:cubicBezTo>
                  <a:cubicBezTo>
                    <a:pt x="3860" y="2357"/>
                    <a:pt x="6868" y="1906"/>
                    <a:pt x="10151" y="1053"/>
                  </a:cubicBezTo>
                  <a:cubicBezTo>
                    <a:pt x="10051" y="703"/>
                    <a:pt x="9926" y="352"/>
                    <a:pt x="98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74"/>
            <p:cNvSpPr/>
            <p:nvPr/>
          </p:nvSpPr>
          <p:spPr>
            <a:xfrm>
              <a:off x="1235543" y="3376333"/>
              <a:ext cx="136074" cy="38965"/>
            </a:xfrm>
            <a:custGeom>
              <a:avLst/>
              <a:gdLst/>
              <a:ahLst/>
              <a:cxnLst/>
              <a:rect l="l" t="t" r="r" b="b"/>
              <a:pathLst>
                <a:path w="7620" h="2182" extrusionOk="0">
                  <a:moveTo>
                    <a:pt x="7469" y="1254"/>
                  </a:moveTo>
                  <a:cubicBezTo>
                    <a:pt x="7243" y="1454"/>
                    <a:pt x="7043" y="1655"/>
                    <a:pt x="6842" y="1830"/>
                  </a:cubicBezTo>
                  <a:cubicBezTo>
                    <a:pt x="7093" y="1805"/>
                    <a:pt x="7369" y="1780"/>
                    <a:pt x="7619" y="1755"/>
                  </a:cubicBezTo>
                  <a:cubicBezTo>
                    <a:pt x="7569" y="1580"/>
                    <a:pt x="7519" y="1429"/>
                    <a:pt x="7469" y="1254"/>
                  </a:cubicBezTo>
                  <a:close/>
                  <a:moveTo>
                    <a:pt x="5288" y="1"/>
                  </a:moveTo>
                  <a:lnTo>
                    <a:pt x="5288" y="1"/>
                  </a:lnTo>
                  <a:cubicBezTo>
                    <a:pt x="2707" y="377"/>
                    <a:pt x="727" y="803"/>
                    <a:pt x="451" y="1229"/>
                  </a:cubicBezTo>
                  <a:cubicBezTo>
                    <a:pt x="0" y="1931"/>
                    <a:pt x="802" y="2181"/>
                    <a:pt x="2331" y="2181"/>
                  </a:cubicBezTo>
                  <a:cubicBezTo>
                    <a:pt x="2682" y="2181"/>
                    <a:pt x="3058" y="2156"/>
                    <a:pt x="3484" y="2156"/>
                  </a:cubicBezTo>
                  <a:cubicBezTo>
                    <a:pt x="3484" y="2106"/>
                    <a:pt x="3509" y="2056"/>
                    <a:pt x="3509" y="2031"/>
                  </a:cubicBezTo>
                  <a:lnTo>
                    <a:pt x="3534" y="2006"/>
                  </a:lnTo>
                  <a:cubicBezTo>
                    <a:pt x="3659" y="1680"/>
                    <a:pt x="4286" y="978"/>
                    <a:pt x="52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74"/>
            <p:cNvSpPr/>
            <p:nvPr/>
          </p:nvSpPr>
          <p:spPr>
            <a:xfrm>
              <a:off x="1338912" y="2981178"/>
              <a:ext cx="13000" cy="7625"/>
            </a:xfrm>
            <a:custGeom>
              <a:avLst/>
              <a:gdLst/>
              <a:ahLst/>
              <a:cxnLst/>
              <a:rect l="l" t="t" r="r" b="b"/>
              <a:pathLst>
                <a:path w="728" h="427" extrusionOk="0">
                  <a:moveTo>
                    <a:pt x="276" y="0"/>
                  </a:moveTo>
                  <a:cubicBezTo>
                    <a:pt x="176" y="25"/>
                    <a:pt x="101" y="50"/>
                    <a:pt x="1" y="75"/>
                  </a:cubicBezTo>
                  <a:lnTo>
                    <a:pt x="76" y="426"/>
                  </a:lnTo>
                  <a:cubicBezTo>
                    <a:pt x="301" y="376"/>
                    <a:pt x="502" y="326"/>
                    <a:pt x="727" y="251"/>
                  </a:cubicBezTo>
                  <a:cubicBezTo>
                    <a:pt x="577" y="176"/>
                    <a:pt x="427" y="75"/>
                    <a:pt x="27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74"/>
            <p:cNvSpPr/>
            <p:nvPr/>
          </p:nvSpPr>
          <p:spPr>
            <a:xfrm>
              <a:off x="1397087" y="3138704"/>
              <a:ext cx="104306" cy="33144"/>
            </a:xfrm>
            <a:custGeom>
              <a:avLst/>
              <a:gdLst/>
              <a:ahLst/>
              <a:cxnLst/>
              <a:rect l="l" t="t" r="r" b="b"/>
              <a:pathLst>
                <a:path w="5841" h="1856" extrusionOk="0">
                  <a:moveTo>
                    <a:pt x="5665" y="0"/>
                  </a:moveTo>
                  <a:cubicBezTo>
                    <a:pt x="3785" y="527"/>
                    <a:pt x="1905" y="1028"/>
                    <a:pt x="1" y="1529"/>
                  </a:cubicBezTo>
                  <a:lnTo>
                    <a:pt x="101" y="1855"/>
                  </a:lnTo>
                  <a:cubicBezTo>
                    <a:pt x="2031" y="1379"/>
                    <a:pt x="3936" y="853"/>
                    <a:pt x="5840" y="301"/>
                  </a:cubicBezTo>
                  <a:cubicBezTo>
                    <a:pt x="5790" y="201"/>
                    <a:pt x="5715" y="101"/>
                    <a:pt x="56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74"/>
            <p:cNvSpPr/>
            <p:nvPr/>
          </p:nvSpPr>
          <p:spPr>
            <a:xfrm>
              <a:off x="1426621" y="3244323"/>
              <a:ext cx="49251" cy="19250"/>
            </a:xfrm>
            <a:custGeom>
              <a:avLst/>
              <a:gdLst/>
              <a:ahLst/>
              <a:cxnLst/>
              <a:rect l="l" t="t" r="r" b="b"/>
              <a:pathLst>
                <a:path w="2758" h="1078" extrusionOk="0">
                  <a:moveTo>
                    <a:pt x="2758" y="0"/>
                  </a:moveTo>
                  <a:cubicBezTo>
                    <a:pt x="1830" y="251"/>
                    <a:pt x="903" y="501"/>
                    <a:pt x="1" y="727"/>
                  </a:cubicBezTo>
                  <a:lnTo>
                    <a:pt x="76" y="1078"/>
                  </a:lnTo>
                  <a:cubicBezTo>
                    <a:pt x="778" y="902"/>
                    <a:pt x="1455" y="727"/>
                    <a:pt x="2131" y="552"/>
                  </a:cubicBezTo>
                  <a:cubicBezTo>
                    <a:pt x="2332" y="376"/>
                    <a:pt x="2557" y="176"/>
                    <a:pt x="27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74"/>
            <p:cNvSpPr/>
            <p:nvPr/>
          </p:nvSpPr>
          <p:spPr>
            <a:xfrm>
              <a:off x="1455709" y="3319943"/>
              <a:ext cx="107449" cy="35376"/>
            </a:xfrm>
            <a:custGeom>
              <a:avLst/>
              <a:gdLst/>
              <a:ahLst/>
              <a:cxnLst/>
              <a:rect l="l" t="t" r="r" b="b"/>
              <a:pathLst>
                <a:path w="6017" h="1981" extrusionOk="0">
                  <a:moveTo>
                    <a:pt x="5991" y="1"/>
                  </a:moveTo>
                  <a:cubicBezTo>
                    <a:pt x="3986" y="577"/>
                    <a:pt x="2006" y="1104"/>
                    <a:pt x="1" y="1630"/>
                  </a:cubicBezTo>
                  <a:lnTo>
                    <a:pt x="76" y="1981"/>
                  </a:lnTo>
                  <a:cubicBezTo>
                    <a:pt x="2081" y="1454"/>
                    <a:pt x="4061" y="928"/>
                    <a:pt x="6016" y="377"/>
                  </a:cubicBezTo>
                  <a:cubicBezTo>
                    <a:pt x="6016" y="251"/>
                    <a:pt x="5991" y="126"/>
                    <a:pt x="59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74"/>
            <p:cNvSpPr/>
            <p:nvPr/>
          </p:nvSpPr>
          <p:spPr>
            <a:xfrm>
              <a:off x="1484814" y="3420187"/>
              <a:ext cx="76984" cy="26429"/>
            </a:xfrm>
            <a:custGeom>
              <a:avLst/>
              <a:gdLst/>
              <a:ahLst/>
              <a:cxnLst/>
              <a:rect l="l" t="t" r="r" b="b"/>
              <a:pathLst>
                <a:path w="4311" h="1480" extrusionOk="0">
                  <a:moveTo>
                    <a:pt x="4311" y="1"/>
                  </a:moveTo>
                  <a:lnTo>
                    <a:pt x="4311" y="1"/>
                  </a:lnTo>
                  <a:cubicBezTo>
                    <a:pt x="2882" y="402"/>
                    <a:pt x="1454" y="778"/>
                    <a:pt x="0" y="1154"/>
                  </a:cubicBezTo>
                  <a:lnTo>
                    <a:pt x="100" y="1480"/>
                  </a:lnTo>
                  <a:cubicBezTo>
                    <a:pt x="1479" y="1129"/>
                    <a:pt x="2857" y="753"/>
                    <a:pt x="4261" y="377"/>
                  </a:cubicBezTo>
                  <a:cubicBezTo>
                    <a:pt x="4286" y="252"/>
                    <a:pt x="4311" y="126"/>
                    <a:pt x="43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74"/>
            <p:cNvSpPr/>
            <p:nvPr/>
          </p:nvSpPr>
          <p:spPr>
            <a:xfrm>
              <a:off x="1853114" y="1921439"/>
              <a:ext cx="1905270" cy="2082952"/>
            </a:xfrm>
            <a:custGeom>
              <a:avLst/>
              <a:gdLst/>
              <a:ahLst/>
              <a:cxnLst/>
              <a:rect l="l" t="t" r="r" b="b"/>
              <a:pathLst>
                <a:path w="106693" h="116643" extrusionOk="0">
                  <a:moveTo>
                    <a:pt x="33209" y="1"/>
                  </a:moveTo>
                  <a:cubicBezTo>
                    <a:pt x="32131" y="3234"/>
                    <a:pt x="31003" y="6492"/>
                    <a:pt x="29850" y="9800"/>
                  </a:cubicBezTo>
                  <a:cubicBezTo>
                    <a:pt x="30602" y="10577"/>
                    <a:pt x="31379" y="11329"/>
                    <a:pt x="32181" y="12056"/>
                  </a:cubicBezTo>
                  <a:cubicBezTo>
                    <a:pt x="31254" y="11755"/>
                    <a:pt x="30277" y="11530"/>
                    <a:pt x="29299" y="11404"/>
                  </a:cubicBezTo>
                  <a:cubicBezTo>
                    <a:pt x="29249" y="11605"/>
                    <a:pt x="29174" y="11780"/>
                    <a:pt x="29099" y="11956"/>
                  </a:cubicBezTo>
                  <a:cubicBezTo>
                    <a:pt x="29876" y="12382"/>
                    <a:pt x="30577" y="12908"/>
                    <a:pt x="31229" y="13509"/>
                  </a:cubicBezTo>
                  <a:cubicBezTo>
                    <a:pt x="30377" y="13434"/>
                    <a:pt x="29500" y="13384"/>
                    <a:pt x="28647" y="13309"/>
                  </a:cubicBezTo>
                  <a:cubicBezTo>
                    <a:pt x="19650" y="39224"/>
                    <a:pt x="9525" y="66893"/>
                    <a:pt x="1" y="91705"/>
                  </a:cubicBezTo>
                  <a:cubicBezTo>
                    <a:pt x="23986" y="103761"/>
                    <a:pt x="47344" y="111254"/>
                    <a:pt x="73635" y="116643"/>
                  </a:cubicBezTo>
                  <a:cubicBezTo>
                    <a:pt x="74512" y="114187"/>
                    <a:pt x="75415" y="111731"/>
                    <a:pt x="76292" y="109249"/>
                  </a:cubicBezTo>
                  <a:cubicBezTo>
                    <a:pt x="75540" y="108873"/>
                    <a:pt x="74788" y="108472"/>
                    <a:pt x="74061" y="108096"/>
                  </a:cubicBezTo>
                  <a:cubicBezTo>
                    <a:pt x="74938" y="108071"/>
                    <a:pt x="75841" y="108046"/>
                    <a:pt x="76718" y="107996"/>
                  </a:cubicBezTo>
                  <a:cubicBezTo>
                    <a:pt x="76918" y="107495"/>
                    <a:pt x="77094" y="106969"/>
                    <a:pt x="77294" y="106442"/>
                  </a:cubicBezTo>
                  <a:cubicBezTo>
                    <a:pt x="76693" y="106091"/>
                    <a:pt x="76041" y="105791"/>
                    <a:pt x="75390" y="105565"/>
                  </a:cubicBezTo>
                  <a:cubicBezTo>
                    <a:pt x="76141" y="105365"/>
                    <a:pt x="76918" y="105239"/>
                    <a:pt x="77720" y="105239"/>
                  </a:cubicBezTo>
                  <a:cubicBezTo>
                    <a:pt x="87420" y="77896"/>
                    <a:pt x="96893" y="50352"/>
                    <a:pt x="106693" y="23083"/>
                  </a:cubicBezTo>
                  <a:cubicBezTo>
                    <a:pt x="102858" y="22307"/>
                    <a:pt x="98999" y="21454"/>
                    <a:pt x="95164" y="20577"/>
                  </a:cubicBezTo>
                  <a:cubicBezTo>
                    <a:pt x="94964" y="21103"/>
                    <a:pt x="94738" y="21630"/>
                    <a:pt x="94538" y="22156"/>
                  </a:cubicBezTo>
                  <a:cubicBezTo>
                    <a:pt x="94387" y="21555"/>
                    <a:pt x="94287" y="20953"/>
                    <a:pt x="94237" y="20352"/>
                  </a:cubicBezTo>
                  <a:cubicBezTo>
                    <a:pt x="93911" y="20276"/>
                    <a:pt x="93560" y="20201"/>
                    <a:pt x="93234" y="20126"/>
                  </a:cubicBezTo>
                  <a:cubicBezTo>
                    <a:pt x="92908" y="20702"/>
                    <a:pt x="92583" y="21304"/>
                    <a:pt x="92282" y="21880"/>
                  </a:cubicBezTo>
                  <a:cubicBezTo>
                    <a:pt x="92307" y="21229"/>
                    <a:pt x="92332" y="20577"/>
                    <a:pt x="92407" y="19926"/>
                  </a:cubicBezTo>
                  <a:cubicBezTo>
                    <a:pt x="78071" y="16492"/>
                    <a:pt x="63786" y="12256"/>
                    <a:pt x="50026" y="7043"/>
                  </a:cubicBezTo>
                  <a:cubicBezTo>
                    <a:pt x="49450" y="8121"/>
                    <a:pt x="48823" y="9199"/>
                    <a:pt x="48121" y="10226"/>
                  </a:cubicBezTo>
                  <a:cubicBezTo>
                    <a:pt x="47946" y="8923"/>
                    <a:pt x="47946" y="7595"/>
                    <a:pt x="48146" y="6316"/>
                  </a:cubicBezTo>
                  <a:cubicBezTo>
                    <a:pt x="47921" y="6216"/>
                    <a:pt x="47695" y="6141"/>
                    <a:pt x="47470" y="6041"/>
                  </a:cubicBezTo>
                  <a:cubicBezTo>
                    <a:pt x="46718" y="7219"/>
                    <a:pt x="45991" y="8397"/>
                    <a:pt x="45239" y="9575"/>
                  </a:cubicBezTo>
                  <a:cubicBezTo>
                    <a:pt x="45465" y="8196"/>
                    <a:pt x="45665" y="6818"/>
                    <a:pt x="45891" y="5414"/>
                  </a:cubicBezTo>
                  <a:cubicBezTo>
                    <a:pt x="41605" y="3710"/>
                    <a:pt x="37369" y="1930"/>
                    <a:pt x="332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74"/>
            <p:cNvSpPr/>
            <p:nvPr/>
          </p:nvSpPr>
          <p:spPr>
            <a:xfrm>
              <a:off x="2489042" y="2106713"/>
              <a:ext cx="1145326" cy="373275"/>
            </a:xfrm>
            <a:custGeom>
              <a:avLst/>
              <a:gdLst/>
              <a:ahLst/>
              <a:cxnLst/>
              <a:rect l="l" t="t" r="r" b="b"/>
              <a:pathLst>
                <a:path w="64137" h="20903" extrusionOk="0">
                  <a:moveTo>
                    <a:pt x="151" y="1"/>
                  </a:moveTo>
                  <a:lnTo>
                    <a:pt x="1" y="351"/>
                  </a:lnTo>
                  <a:cubicBezTo>
                    <a:pt x="20653" y="9249"/>
                    <a:pt x="42708" y="15164"/>
                    <a:pt x="64036" y="20903"/>
                  </a:cubicBezTo>
                  <a:lnTo>
                    <a:pt x="64137" y="20577"/>
                  </a:lnTo>
                  <a:cubicBezTo>
                    <a:pt x="42808" y="14838"/>
                    <a:pt x="20778" y="8898"/>
                    <a:pt x="1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74"/>
            <p:cNvSpPr/>
            <p:nvPr/>
          </p:nvSpPr>
          <p:spPr>
            <a:xfrm>
              <a:off x="2455936" y="2197118"/>
              <a:ext cx="1145773" cy="373275"/>
            </a:xfrm>
            <a:custGeom>
              <a:avLst/>
              <a:gdLst/>
              <a:ahLst/>
              <a:cxnLst/>
              <a:rect l="l" t="t" r="r" b="b"/>
              <a:pathLst>
                <a:path w="64162" h="20903" extrusionOk="0">
                  <a:moveTo>
                    <a:pt x="151" y="0"/>
                  </a:moveTo>
                  <a:lnTo>
                    <a:pt x="0" y="326"/>
                  </a:lnTo>
                  <a:cubicBezTo>
                    <a:pt x="20677" y="9223"/>
                    <a:pt x="42732" y="15163"/>
                    <a:pt x="64061" y="20903"/>
                  </a:cubicBezTo>
                  <a:lnTo>
                    <a:pt x="64161" y="20552"/>
                  </a:lnTo>
                  <a:cubicBezTo>
                    <a:pt x="42833" y="14837"/>
                    <a:pt x="20777" y="8898"/>
                    <a:pt x="1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74"/>
            <p:cNvSpPr/>
            <p:nvPr/>
          </p:nvSpPr>
          <p:spPr>
            <a:xfrm>
              <a:off x="2423260" y="2287506"/>
              <a:ext cx="1145326" cy="373293"/>
            </a:xfrm>
            <a:custGeom>
              <a:avLst/>
              <a:gdLst/>
              <a:ahLst/>
              <a:cxnLst/>
              <a:rect l="l" t="t" r="r" b="b"/>
              <a:pathLst>
                <a:path w="64137" h="20904" extrusionOk="0">
                  <a:moveTo>
                    <a:pt x="151" y="1"/>
                  </a:moveTo>
                  <a:lnTo>
                    <a:pt x="1" y="327"/>
                  </a:lnTo>
                  <a:cubicBezTo>
                    <a:pt x="20652" y="9224"/>
                    <a:pt x="42708" y="15164"/>
                    <a:pt x="64036" y="20903"/>
                  </a:cubicBezTo>
                  <a:lnTo>
                    <a:pt x="64136" y="20552"/>
                  </a:lnTo>
                  <a:cubicBezTo>
                    <a:pt x="42808" y="14838"/>
                    <a:pt x="20778" y="8898"/>
                    <a:pt x="1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74"/>
            <p:cNvSpPr/>
            <p:nvPr/>
          </p:nvSpPr>
          <p:spPr>
            <a:xfrm>
              <a:off x="2390155" y="2377911"/>
              <a:ext cx="1145755" cy="373293"/>
            </a:xfrm>
            <a:custGeom>
              <a:avLst/>
              <a:gdLst/>
              <a:ahLst/>
              <a:cxnLst/>
              <a:rect l="l" t="t" r="r" b="b"/>
              <a:pathLst>
                <a:path w="64161" h="20904" extrusionOk="0">
                  <a:moveTo>
                    <a:pt x="150" y="1"/>
                  </a:moveTo>
                  <a:lnTo>
                    <a:pt x="0" y="326"/>
                  </a:lnTo>
                  <a:cubicBezTo>
                    <a:pt x="20677" y="9224"/>
                    <a:pt x="42732" y="15164"/>
                    <a:pt x="64061" y="20903"/>
                  </a:cubicBezTo>
                  <a:lnTo>
                    <a:pt x="64161" y="20552"/>
                  </a:lnTo>
                  <a:cubicBezTo>
                    <a:pt x="42832" y="14813"/>
                    <a:pt x="20777" y="8898"/>
                    <a:pt x="1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74"/>
            <p:cNvSpPr/>
            <p:nvPr/>
          </p:nvSpPr>
          <p:spPr>
            <a:xfrm>
              <a:off x="2357478" y="2468316"/>
              <a:ext cx="1145326" cy="373275"/>
            </a:xfrm>
            <a:custGeom>
              <a:avLst/>
              <a:gdLst/>
              <a:ahLst/>
              <a:cxnLst/>
              <a:rect l="l" t="t" r="r" b="b"/>
              <a:pathLst>
                <a:path w="64137" h="20903" extrusionOk="0">
                  <a:moveTo>
                    <a:pt x="151" y="0"/>
                  </a:moveTo>
                  <a:lnTo>
                    <a:pt x="0" y="326"/>
                  </a:lnTo>
                  <a:cubicBezTo>
                    <a:pt x="20652" y="9223"/>
                    <a:pt x="42707" y="15163"/>
                    <a:pt x="64036" y="20903"/>
                  </a:cubicBezTo>
                  <a:lnTo>
                    <a:pt x="64136" y="20552"/>
                  </a:lnTo>
                  <a:cubicBezTo>
                    <a:pt x="42808" y="14812"/>
                    <a:pt x="20778" y="8898"/>
                    <a:pt x="1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74"/>
            <p:cNvSpPr/>
            <p:nvPr/>
          </p:nvSpPr>
          <p:spPr>
            <a:xfrm>
              <a:off x="2324355" y="2558722"/>
              <a:ext cx="1145326" cy="373275"/>
            </a:xfrm>
            <a:custGeom>
              <a:avLst/>
              <a:gdLst/>
              <a:ahLst/>
              <a:cxnLst/>
              <a:rect l="l" t="t" r="r" b="b"/>
              <a:pathLst>
                <a:path w="64137" h="20903" extrusionOk="0">
                  <a:moveTo>
                    <a:pt x="151" y="0"/>
                  </a:moveTo>
                  <a:lnTo>
                    <a:pt x="1" y="326"/>
                  </a:lnTo>
                  <a:cubicBezTo>
                    <a:pt x="20678" y="9223"/>
                    <a:pt x="42733" y="15163"/>
                    <a:pt x="64061" y="20902"/>
                  </a:cubicBezTo>
                  <a:lnTo>
                    <a:pt x="64137" y="20552"/>
                  </a:lnTo>
                  <a:cubicBezTo>
                    <a:pt x="42833" y="14812"/>
                    <a:pt x="20778" y="8897"/>
                    <a:pt x="1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74"/>
            <p:cNvSpPr/>
            <p:nvPr/>
          </p:nvSpPr>
          <p:spPr>
            <a:xfrm>
              <a:off x="2291696" y="2649109"/>
              <a:ext cx="1145309" cy="373293"/>
            </a:xfrm>
            <a:custGeom>
              <a:avLst/>
              <a:gdLst/>
              <a:ahLst/>
              <a:cxnLst/>
              <a:rect l="l" t="t" r="r" b="b"/>
              <a:pathLst>
                <a:path w="64136" h="20904" extrusionOk="0">
                  <a:moveTo>
                    <a:pt x="126" y="1"/>
                  </a:moveTo>
                  <a:lnTo>
                    <a:pt x="0" y="327"/>
                  </a:lnTo>
                  <a:cubicBezTo>
                    <a:pt x="20652" y="9224"/>
                    <a:pt x="42707" y="15164"/>
                    <a:pt x="64036" y="20903"/>
                  </a:cubicBezTo>
                  <a:lnTo>
                    <a:pt x="64136" y="20552"/>
                  </a:lnTo>
                  <a:cubicBezTo>
                    <a:pt x="42807" y="14813"/>
                    <a:pt x="20777" y="8873"/>
                    <a:pt x="1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74"/>
            <p:cNvSpPr/>
            <p:nvPr/>
          </p:nvSpPr>
          <p:spPr>
            <a:xfrm>
              <a:off x="2258573" y="2739514"/>
              <a:ext cx="1145326" cy="372829"/>
            </a:xfrm>
            <a:custGeom>
              <a:avLst/>
              <a:gdLst/>
              <a:ahLst/>
              <a:cxnLst/>
              <a:rect l="l" t="t" r="r" b="b"/>
              <a:pathLst>
                <a:path w="64137" h="20878" extrusionOk="0">
                  <a:moveTo>
                    <a:pt x="151" y="0"/>
                  </a:moveTo>
                  <a:lnTo>
                    <a:pt x="1" y="326"/>
                  </a:lnTo>
                  <a:cubicBezTo>
                    <a:pt x="20652" y="9224"/>
                    <a:pt x="42733" y="15138"/>
                    <a:pt x="64061" y="20878"/>
                  </a:cubicBezTo>
                  <a:lnTo>
                    <a:pt x="64136" y="20552"/>
                  </a:lnTo>
                  <a:cubicBezTo>
                    <a:pt x="42833" y="14813"/>
                    <a:pt x="20778" y="8873"/>
                    <a:pt x="1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74"/>
            <p:cNvSpPr/>
            <p:nvPr/>
          </p:nvSpPr>
          <p:spPr>
            <a:xfrm>
              <a:off x="2225914" y="2829473"/>
              <a:ext cx="1145309" cy="373275"/>
            </a:xfrm>
            <a:custGeom>
              <a:avLst/>
              <a:gdLst/>
              <a:ahLst/>
              <a:cxnLst/>
              <a:rect l="l" t="t" r="r" b="b"/>
              <a:pathLst>
                <a:path w="64136" h="20903" extrusionOk="0">
                  <a:moveTo>
                    <a:pt x="125" y="0"/>
                  </a:moveTo>
                  <a:lnTo>
                    <a:pt x="0" y="351"/>
                  </a:lnTo>
                  <a:cubicBezTo>
                    <a:pt x="20652" y="9248"/>
                    <a:pt x="42707" y="15163"/>
                    <a:pt x="64035" y="20902"/>
                  </a:cubicBezTo>
                  <a:lnTo>
                    <a:pt x="64136" y="20577"/>
                  </a:lnTo>
                  <a:cubicBezTo>
                    <a:pt x="42807" y="14837"/>
                    <a:pt x="20777" y="8897"/>
                    <a:pt x="12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74"/>
            <p:cNvSpPr/>
            <p:nvPr/>
          </p:nvSpPr>
          <p:spPr>
            <a:xfrm>
              <a:off x="2192791" y="2919860"/>
              <a:ext cx="1145326" cy="373293"/>
            </a:xfrm>
            <a:custGeom>
              <a:avLst/>
              <a:gdLst/>
              <a:ahLst/>
              <a:cxnLst/>
              <a:rect l="l" t="t" r="r" b="b"/>
              <a:pathLst>
                <a:path w="64137" h="20904" extrusionOk="0">
                  <a:moveTo>
                    <a:pt x="151" y="1"/>
                  </a:moveTo>
                  <a:lnTo>
                    <a:pt x="0" y="327"/>
                  </a:lnTo>
                  <a:cubicBezTo>
                    <a:pt x="20652" y="9224"/>
                    <a:pt x="42707" y="15164"/>
                    <a:pt x="64061" y="20903"/>
                  </a:cubicBezTo>
                  <a:lnTo>
                    <a:pt x="64136" y="20552"/>
                  </a:lnTo>
                  <a:cubicBezTo>
                    <a:pt x="42833" y="14838"/>
                    <a:pt x="20777" y="8898"/>
                    <a:pt x="1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74"/>
            <p:cNvSpPr/>
            <p:nvPr/>
          </p:nvSpPr>
          <p:spPr>
            <a:xfrm>
              <a:off x="2160114" y="3010266"/>
              <a:ext cx="1145326" cy="373275"/>
            </a:xfrm>
            <a:custGeom>
              <a:avLst/>
              <a:gdLst/>
              <a:ahLst/>
              <a:cxnLst/>
              <a:rect l="l" t="t" r="r" b="b"/>
              <a:pathLst>
                <a:path w="64137" h="20903" extrusionOk="0">
                  <a:moveTo>
                    <a:pt x="126" y="0"/>
                  </a:moveTo>
                  <a:lnTo>
                    <a:pt x="1" y="326"/>
                  </a:lnTo>
                  <a:cubicBezTo>
                    <a:pt x="20653" y="9223"/>
                    <a:pt x="42708" y="15163"/>
                    <a:pt x="64036" y="20903"/>
                  </a:cubicBezTo>
                  <a:lnTo>
                    <a:pt x="64136" y="20552"/>
                  </a:lnTo>
                  <a:cubicBezTo>
                    <a:pt x="42808" y="14813"/>
                    <a:pt x="20753" y="8898"/>
                    <a:pt x="1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74"/>
            <p:cNvSpPr/>
            <p:nvPr/>
          </p:nvSpPr>
          <p:spPr>
            <a:xfrm>
              <a:off x="2127009" y="3100671"/>
              <a:ext cx="1145309" cy="373275"/>
            </a:xfrm>
            <a:custGeom>
              <a:avLst/>
              <a:gdLst/>
              <a:ahLst/>
              <a:cxnLst/>
              <a:rect l="l" t="t" r="r" b="b"/>
              <a:pathLst>
                <a:path w="64136" h="20903" extrusionOk="0">
                  <a:moveTo>
                    <a:pt x="151" y="0"/>
                  </a:moveTo>
                  <a:lnTo>
                    <a:pt x="0" y="326"/>
                  </a:lnTo>
                  <a:cubicBezTo>
                    <a:pt x="20652" y="9223"/>
                    <a:pt x="42707" y="15163"/>
                    <a:pt x="64061" y="20902"/>
                  </a:cubicBezTo>
                  <a:lnTo>
                    <a:pt x="64136" y="20552"/>
                  </a:lnTo>
                  <a:cubicBezTo>
                    <a:pt x="42832" y="14812"/>
                    <a:pt x="20777" y="8897"/>
                    <a:pt x="1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74"/>
            <p:cNvSpPr/>
            <p:nvPr/>
          </p:nvSpPr>
          <p:spPr>
            <a:xfrm>
              <a:off x="2094332" y="3191058"/>
              <a:ext cx="1145326" cy="373293"/>
            </a:xfrm>
            <a:custGeom>
              <a:avLst/>
              <a:gdLst/>
              <a:ahLst/>
              <a:cxnLst/>
              <a:rect l="l" t="t" r="r" b="b"/>
              <a:pathLst>
                <a:path w="64137" h="20904" extrusionOk="0">
                  <a:moveTo>
                    <a:pt x="126" y="1"/>
                  </a:moveTo>
                  <a:lnTo>
                    <a:pt x="1" y="327"/>
                  </a:lnTo>
                  <a:cubicBezTo>
                    <a:pt x="20652" y="9224"/>
                    <a:pt x="42708" y="15164"/>
                    <a:pt x="64036" y="20903"/>
                  </a:cubicBezTo>
                  <a:lnTo>
                    <a:pt x="64136" y="20552"/>
                  </a:lnTo>
                  <a:cubicBezTo>
                    <a:pt x="42808" y="14813"/>
                    <a:pt x="20778" y="8898"/>
                    <a:pt x="1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74"/>
            <p:cNvSpPr/>
            <p:nvPr/>
          </p:nvSpPr>
          <p:spPr>
            <a:xfrm>
              <a:off x="2061209" y="3281464"/>
              <a:ext cx="1145326" cy="373275"/>
            </a:xfrm>
            <a:custGeom>
              <a:avLst/>
              <a:gdLst/>
              <a:ahLst/>
              <a:cxnLst/>
              <a:rect l="l" t="t" r="r" b="b"/>
              <a:pathLst>
                <a:path w="64137" h="20903" extrusionOk="0">
                  <a:moveTo>
                    <a:pt x="151" y="0"/>
                  </a:moveTo>
                  <a:lnTo>
                    <a:pt x="1" y="326"/>
                  </a:lnTo>
                  <a:cubicBezTo>
                    <a:pt x="20653" y="9224"/>
                    <a:pt x="42708" y="15163"/>
                    <a:pt x="64061" y="20903"/>
                  </a:cubicBezTo>
                  <a:lnTo>
                    <a:pt x="64137" y="20552"/>
                  </a:lnTo>
                  <a:cubicBezTo>
                    <a:pt x="42833" y="14813"/>
                    <a:pt x="20778" y="8898"/>
                    <a:pt x="1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74"/>
            <p:cNvSpPr/>
            <p:nvPr/>
          </p:nvSpPr>
          <p:spPr>
            <a:xfrm>
              <a:off x="2028550" y="3371869"/>
              <a:ext cx="1145309" cy="373275"/>
            </a:xfrm>
            <a:custGeom>
              <a:avLst/>
              <a:gdLst/>
              <a:ahLst/>
              <a:cxnLst/>
              <a:rect l="l" t="t" r="r" b="b"/>
              <a:pathLst>
                <a:path w="64136" h="20903" extrusionOk="0">
                  <a:moveTo>
                    <a:pt x="126" y="0"/>
                  </a:moveTo>
                  <a:lnTo>
                    <a:pt x="0" y="326"/>
                  </a:lnTo>
                  <a:cubicBezTo>
                    <a:pt x="20652" y="9223"/>
                    <a:pt x="42707" y="15163"/>
                    <a:pt x="64036" y="20902"/>
                  </a:cubicBezTo>
                  <a:lnTo>
                    <a:pt x="64136" y="20552"/>
                  </a:lnTo>
                  <a:cubicBezTo>
                    <a:pt x="42808" y="14812"/>
                    <a:pt x="20752" y="8872"/>
                    <a:pt x="1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74"/>
            <p:cNvSpPr/>
            <p:nvPr/>
          </p:nvSpPr>
          <p:spPr>
            <a:xfrm>
              <a:off x="1995427" y="3462256"/>
              <a:ext cx="1145326" cy="372847"/>
            </a:xfrm>
            <a:custGeom>
              <a:avLst/>
              <a:gdLst/>
              <a:ahLst/>
              <a:cxnLst/>
              <a:rect l="l" t="t" r="r" b="b"/>
              <a:pathLst>
                <a:path w="64137" h="20879" extrusionOk="0">
                  <a:moveTo>
                    <a:pt x="151" y="1"/>
                  </a:moveTo>
                  <a:lnTo>
                    <a:pt x="1" y="327"/>
                  </a:lnTo>
                  <a:cubicBezTo>
                    <a:pt x="20652" y="9224"/>
                    <a:pt x="42708" y="15139"/>
                    <a:pt x="64061" y="20878"/>
                  </a:cubicBezTo>
                  <a:lnTo>
                    <a:pt x="64136" y="20552"/>
                  </a:lnTo>
                  <a:cubicBezTo>
                    <a:pt x="42833" y="14813"/>
                    <a:pt x="20778" y="8873"/>
                    <a:pt x="1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74"/>
            <p:cNvSpPr/>
            <p:nvPr/>
          </p:nvSpPr>
          <p:spPr>
            <a:xfrm>
              <a:off x="2395511" y="2991838"/>
              <a:ext cx="165164" cy="183147"/>
            </a:xfrm>
            <a:custGeom>
              <a:avLst/>
              <a:gdLst/>
              <a:ahLst/>
              <a:cxnLst/>
              <a:rect l="l" t="t" r="r" b="b"/>
              <a:pathLst>
                <a:path w="9249" h="10256" extrusionOk="0">
                  <a:moveTo>
                    <a:pt x="7679" y="1"/>
                  </a:moveTo>
                  <a:cubicBezTo>
                    <a:pt x="5680" y="1"/>
                    <a:pt x="3683" y="1068"/>
                    <a:pt x="2607" y="2762"/>
                  </a:cubicBezTo>
                  <a:cubicBezTo>
                    <a:pt x="1279" y="4817"/>
                    <a:pt x="1354" y="7624"/>
                    <a:pt x="1" y="9629"/>
                  </a:cubicBezTo>
                  <a:lnTo>
                    <a:pt x="602" y="10255"/>
                  </a:lnTo>
                  <a:lnTo>
                    <a:pt x="9249" y="1609"/>
                  </a:lnTo>
                  <a:lnTo>
                    <a:pt x="8246" y="30"/>
                  </a:lnTo>
                  <a:cubicBezTo>
                    <a:pt x="8058" y="10"/>
                    <a:pt x="7868" y="1"/>
                    <a:pt x="767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74"/>
            <p:cNvSpPr/>
            <p:nvPr/>
          </p:nvSpPr>
          <p:spPr>
            <a:xfrm>
              <a:off x="2518594" y="3034425"/>
              <a:ext cx="63555" cy="96698"/>
            </a:xfrm>
            <a:custGeom>
              <a:avLst/>
              <a:gdLst/>
              <a:ahLst/>
              <a:cxnLst/>
              <a:rect l="l" t="t" r="r" b="b"/>
              <a:pathLst>
                <a:path w="3559" h="5415" extrusionOk="0">
                  <a:moveTo>
                    <a:pt x="3559" y="1"/>
                  </a:moveTo>
                  <a:lnTo>
                    <a:pt x="3559" y="1"/>
                  </a:lnTo>
                  <a:cubicBezTo>
                    <a:pt x="2782" y="1605"/>
                    <a:pt x="1554" y="3159"/>
                    <a:pt x="0" y="4287"/>
                  </a:cubicBezTo>
                  <a:cubicBezTo>
                    <a:pt x="301" y="4662"/>
                    <a:pt x="577" y="5038"/>
                    <a:pt x="852" y="5414"/>
                  </a:cubicBezTo>
                  <a:cubicBezTo>
                    <a:pt x="2281" y="4462"/>
                    <a:pt x="3258" y="2858"/>
                    <a:pt x="3509" y="1129"/>
                  </a:cubicBezTo>
                  <a:cubicBezTo>
                    <a:pt x="3559" y="753"/>
                    <a:pt x="3559" y="377"/>
                    <a:pt x="355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74"/>
            <p:cNvSpPr/>
            <p:nvPr/>
          </p:nvSpPr>
          <p:spPr>
            <a:xfrm>
              <a:off x="2515451" y="3030854"/>
              <a:ext cx="66698" cy="80127"/>
            </a:xfrm>
            <a:custGeom>
              <a:avLst/>
              <a:gdLst/>
              <a:ahLst/>
              <a:cxnLst/>
              <a:rect l="l" t="t" r="r" b="b"/>
              <a:pathLst>
                <a:path w="3735" h="4487" extrusionOk="0">
                  <a:moveTo>
                    <a:pt x="3710" y="0"/>
                  </a:moveTo>
                  <a:cubicBezTo>
                    <a:pt x="2858" y="1629"/>
                    <a:pt x="1555" y="3208"/>
                    <a:pt x="1" y="4411"/>
                  </a:cubicBezTo>
                  <a:cubicBezTo>
                    <a:pt x="76" y="4436"/>
                    <a:pt x="126" y="4461"/>
                    <a:pt x="176" y="4487"/>
                  </a:cubicBezTo>
                  <a:cubicBezTo>
                    <a:pt x="1730" y="3359"/>
                    <a:pt x="2958" y="1805"/>
                    <a:pt x="3735" y="201"/>
                  </a:cubicBezTo>
                  <a:cubicBezTo>
                    <a:pt x="3710" y="126"/>
                    <a:pt x="3710" y="75"/>
                    <a:pt x="37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74"/>
            <p:cNvSpPr/>
            <p:nvPr/>
          </p:nvSpPr>
          <p:spPr>
            <a:xfrm>
              <a:off x="2510076" y="3030407"/>
              <a:ext cx="71626" cy="79234"/>
            </a:xfrm>
            <a:custGeom>
              <a:avLst/>
              <a:gdLst/>
              <a:ahLst/>
              <a:cxnLst/>
              <a:rect l="l" t="t" r="r" b="b"/>
              <a:pathLst>
                <a:path w="4011" h="4437" extrusionOk="0">
                  <a:moveTo>
                    <a:pt x="3936" y="0"/>
                  </a:moveTo>
                  <a:cubicBezTo>
                    <a:pt x="2958" y="1554"/>
                    <a:pt x="1605" y="3083"/>
                    <a:pt x="1" y="4286"/>
                  </a:cubicBezTo>
                  <a:cubicBezTo>
                    <a:pt x="126" y="4336"/>
                    <a:pt x="226" y="4386"/>
                    <a:pt x="302" y="4436"/>
                  </a:cubicBezTo>
                  <a:cubicBezTo>
                    <a:pt x="1856" y="3233"/>
                    <a:pt x="3159" y="1654"/>
                    <a:pt x="4011" y="25"/>
                  </a:cubicBezTo>
                  <a:cubicBezTo>
                    <a:pt x="4011" y="25"/>
                    <a:pt x="3986" y="25"/>
                    <a:pt x="39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74"/>
            <p:cNvSpPr/>
            <p:nvPr/>
          </p:nvSpPr>
          <p:spPr>
            <a:xfrm>
              <a:off x="2483238" y="3012944"/>
              <a:ext cx="97127" cy="94002"/>
            </a:xfrm>
            <a:custGeom>
              <a:avLst/>
              <a:gdLst/>
              <a:ahLst/>
              <a:cxnLst/>
              <a:rect l="l" t="t" r="r" b="b"/>
              <a:pathLst>
                <a:path w="5439" h="5264" extrusionOk="0">
                  <a:moveTo>
                    <a:pt x="3910" y="1"/>
                  </a:moveTo>
                  <a:lnTo>
                    <a:pt x="0" y="3936"/>
                  </a:lnTo>
                  <a:cubicBezTo>
                    <a:pt x="251" y="4236"/>
                    <a:pt x="1003" y="4813"/>
                    <a:pt x="1504" y="5264"/>
                  </a:cubicBezTo>
                  <a:cubicBezTo>
                    <a:pt x="3108" y="4061"/>
                    <a:pt x="4461" y="2532"/>
                    <a:pt x="5439" y="978"/>
                  </a:cubicBezTo>
                  <a:cubicBezTo>
                    <a:pt x="5138" y="778"/>
                    <a:pt x="3910" y="1"/>
                    <a:pt x="39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74"/>
            <p:cNvSpPr/>
            <p:nvPr/>
          </p:nvSpPr>
          <p:spPr>
            <a:xfrm>
              <a:off x="2517683" y="3110956"/>
              <a:ext cx="16143" cy="21054"/>
            </a:xfrm>
            <a:custGeom>
              <a:avLst/>
              <a:gdLst/>
              <a:ahLst/>
              <a:cxnLst/>
              <a:rect l="l" t="t" r="r" b="b"/>
              <a:pathLst>
                <a:path w="904" h="1179" extrusionOk="0">
                  <a:moveTo>
                    <a:pt x="51" y="1"/>
                  </a:moveTo>
                  <a:cubicBezTo>
                    <a:pt x="26" y="26"/>
                    <a:pt x="26" y="51"/>
                    <a:pt x="1" y="51"/>
                  </a:cubicBezTo>
                  <a:cubicBezTo>
                    <a:pt x="302" y="427"/>
                    <a:pt x="577" y="803"/>
                    <a:pt x="828" y="1178"/>
                  </a:cubicBezTo>
                  <a:cubicBezTo>
                    <a:pt x="853" y="1153"/>
                    <a:pt x="878" y="1153"/>
                    <a:pt x="903" y="1128"/>
                  </a:cubicBezTo>
                  <a:cubicBezTo>
                    <a:pt x="628" y="752"/>
                    <a:pt x="352" y="376"/>
                    <a:pt x="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74"/>
            <p:cNvSpPr/>
            <p:nvPr/>
          </p:nvSpPr>
          <p:spPr>
            <a:xfrm>
              <a:off x="2509183" y="3106921"/>
              <a:ext cx="9429" cy="4947"/>
            </a:xfrm>
            <a:custGeom>
              <a:avLst/>
              <a:gdLst/>
              <a:ahLst/>
              <a:cxnLst/>
              <a:rect l="l" t="t" r="r" b="b"/>
              <a:pathLst>
                <a:path w="528" h="277" extrusionOk="0">
                  <a:moveTo>
                    <a:pt x="51" y="1"/>
                  </a:moveTo>
                  <a:cubicBezTo>
                    <a:pt x="51" y="1"/>
                    <a:pt x="26" y="26"/>
                    <a:pt x="1" y="51"/>
                  </a:cubicBezTo>
                  <a:cubicBezTo>
                    <a:pt x="201" y="151"/>
                    <a:pt x="377" y="227"/>
                    <a:pt x="477" y="277"/>
                  </a:cubicBezTo>
                  <a:cubicBezTo>
                    <a:pt x="502" y="277"/>
                    <a:pt x="502" y="252"/>
                    <a:pt x="527" y="227"/>
                  </a:cubicBezTo>
                  <a:cubicBezTo>
                    <a:pt x="427" y="176"/>
                    <a:pt x="251" y="101"/>
                    <a:pt x="5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74"/>
            <p:cNvSpPr/>
            <p:nvPr/>
          </p:nvSpPr>
          <p:spPr>
            <a:xfrm>
              <a:off x="2504719" y="3102903"/>
              <a:ext cx="5375" cy="4947"/>
            </a:xfrm>
            <a:custGeom>
              <a:avLst/>
              <a:gdLst/>
              <a:ahLst/>
              <a:cxnLst/>
              <a:rect l="l" t="t" r="r" b="b"/>
              <a:pathLst>
                <a:path w="301" h="277" extrusionOk="0">
                  <a:moveTo>
                    <a:pt x="50" y="0"/>
                  </a:moveTo>
                  <a:cubicBezTo>
                    <a:pt x="25" y="0"/>
                    <a:pt x="0" y="25"/>
                    <a:pt x="0" y="51"/>
                  </a:cubicBezTo>
                  <a:cubicBezTo>
                    <a:pt x="75" y="126"/>
                    <a:pt x="176" y="201"/>
                    <a:pt x="251" y="276"/>
                  </a:cubicBezTo>
                  <a:cubicBezTo>
                    <a:pt x="276" y="251"/>
                    <a:pt x="301" y="226"/>
                    <a:pt x="301" y="226"/>
                  </a:cubicBezTo>
                  <a:cubicBezTo>
                    <a:pt x="226" y="151"/>
                    <a:pt x="125" y="76"/>
                    <a:pt x="5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74"/>
            <p:cNvSpPr/>
            <p:nvPr/>
          </p:nvSpPr>
          <p:spPr>
            <a:xfrm>
              <a:off x="2482328" y="3083208"/>
              <a:ext cx="23304" cy="20608"/>
            </a:xfrm>
            <a:custGeom>
              <a:avLst/>
              <a:gdLst/>
              <a:ahLst/>
              <a:cxnLst/>
              <a:rect l="l" t="t" r="r" b="b"/>
              <a:pathLst>
                <a:path w="1305" h="1154" extrusionOk="0">
                  <a:moveTo>
                    <a:pt x="51" y="1"/>
                  </a:moveTo>
                  <a:cubicBezTo>
                    <a:pt x="26" y="26"/>
                    <a:pt x="1" y="26"/>
                    <a:pt x="1" y="51"/>
                  </a:cubicBezTo>
                  <a:cubicBezTo>
                    <a:pt x="227" y="301"/>
                    <a:pt x="778" y="753"/>
                    <a:pt x="1254" y="1154"/>
                  </a:cubicBezTo>
                  <a:cubicBezTo>
                    <a:pt x="1254" y="1128"/>
                    <a:pt x="1279" y="1103"/>
                    <a:pt x="1304" y="1103"/>
                  </a:cubicBezTo>
                  <a:cubicBezTo>
                    <a:pt x="828" y="702"/>
                    <a:pt x="277" y="251"/>
                    <a:pt x="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74"/>
            <p:cNvSpPr/>
            <p:nvPr/>
          </p:nvSpPr>
          <p:spPr>
            <a:xfrm>
              <a:off x="2416546" y="3111849"/>
              <a:ext cx="115949" cy="62233"/>
            </a:xfrm>
            <a:custGeom>
              <a:avLst/>
              <a:gdLst/>
              <a:ahLst/>
              <a:cxnLst/>
              <a:rect l="l" t="t" r="r" b="b"/>
              <a:pathLst>
                <a:path w="6493" h="3485" extrusionOk="0">
                  <a:moveTo>
                    <a:pt x="5665" y="1"/>
                  </a:moveTo>
                  <a:cubicBezTo>
                    <a:pt x="3911" y="1429"/>
                    <a:pt x="1830" y="2231"/>
                    <a:pt x="1" y="3484"/>
                  </a:cubicBezTo>
                  <a:cubicBezTo>
                    <a:pt x="201" y="3384"/>
                    <a:pt x="427" y="3259"/>
                    <a:pt x="627" y="3184"/>
                  </a:cubicBezTo>
                  <a:cubicBezTo>
                    <a:pt x="2507" y="2357"/>
                    <a:pt x="4788" y="2231"/>
                    <a:pt x="6492" y="1128"/>
                  </a:cubicBezTo>
                  <a:cubicBezTo>
                    <a:pt x="6241" y="753"/>
                    <a:pt x="5966" y="377"/>
                    <a:pt x="566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74"/>
            <p:cNvSpPr/>
            <p:nvPr/>
          </p:nvSpPr>
          <p:spPr>
            <a:xfrm>
              <a:off x="2412082" y="3107831"/>
              <a:ext cx="105627" cy="68930"/>
            </a:xfrm>
            <a:custGeom>
              <a:avLst/>
              <a:gdLst/>
              <a:ahLst/>
              <a:cxnLst/>
              <a:rect l="l" t="t" r="r" b="b"/>
              <a:pathLst>
                <a:path w="5915" h="3860" extrusionOk="0">
                  <a:moveTo>
                    <a:pt x="5439" y="0"/>
                  </a:moveTo>
                  <a:cubicBezTo>
                    <a:pt x="3760" y="1504"/>
                    <a:pt x="1780" y="2506"/>
                    <a:pt x="0" y="3860"/>
                  </a:cubicBezTo>
                  <a:cubicBezTo>
                    <a:pt x="75" y="3810"/>
                    <a:pt x="151" y="3759"/>
                    <a:pt x="251" y="3709"/>
                  </a:cubicBezTo>
                  <a:cubicBezTo>
                    <a:pt x="2080" y="2456"/>
                    <a:pt x="4161" y="1654"/>
                    <a:pt x="5915" y="226"/>
                  </a:cubicBezTo>
                  <a:cubicBezTo>
                    <a:pt x="5815" y="176"/>
                    <a:pt x="5639" y="100"/>
                    <a:pt x="543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74"/>
            <p:cNvSpPr/>
            <p:nvPr/>
          </p:nvSpPr>
          <p:spPr>
            <a:xfrm>
              <a:off x="2409832" y="3103796"/>
              <a:ext cx="99377" cy="74305"/>
            </a:xfrm>
            <a:custGeom>
              <a:avLst/>
              <a:gdLst/>
              <a:ahLst/>
              <a:cxnLst/>
              <a:rect l="l" t="t" r="r" b="b"/>
              <a:pathLst>
                <a:path w="5565" h="4161" extrusionOk="0">
                  <a:moveTo>
                    <a:pt x="5314" y="1"/>
                  </a:moveTo>
                  <a:cubicBezTo>
                    <a:pt x="3635" y="1579"/>
                    <a:pt x="1730" y="2732"/>
                    <a:pt x="1" y="4161"/>
                  </a:cubicBezTo>
                  <a:cubicBezTo>
                    <a:pt x="51" y="4136"/>
                    <a:pt x="101" y="4111"/>
                    <a:pt x="126" y="4086"/>
                  </a:cubicBezTo>
                  <a:cubicBezTo>
                    <a:pt x="1906" y="2732"/>
                    <a:pt x="3886" y="1730"/>
                    <a:pt x="5565" y="226"/>
                  </a:cubicBezTo>
                  <a:cubicBezTo>
                    <a:pt x="5490" y="151"/>
                    <a:pt x="5389" y="76"/>
                    <a:pt x="531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74"/>
            <p:cNvSpPr/>
            <p:nvPr/>
          </p:nvSpPr>
          <p:spPr>
            <a:xfrm>
              <a:off x="2398654" y="3084101"/>
              <a:ext cx="106091" cy="94002"/>
            </a:xfrm>
            <a:custGeom>
              <a:avLst/>
              <a:gdLst/>
              <a:ahLst/>
              <a:cxnLst/>
              <a:rect l="l" t="t" r="r" b="b"/>
              <a:pathLst>
                <a:path w="5941" h="5264" extrusionOk="0">
                  <a:moveTo>
                    <a:pt x="4687" y="1"/>
                  </a:moveTo>
                  <a:cubicBezTo>
                    <a:pt x="3108" y="1555"/>
                    <a:pt x="1554" y="3109"/>
                    <a:pt x="0" y="4662"/>
                  </a:cubicBezTo>
                  <a:cubicBezTo>
                    <a:pt x="201" y="4863"/>
                    <a:pt x="426" y="5063"/>
                    <a:pt x="627" y="5264"/>
                  </a:cubicBezTo>
                  <a:cubicBezTo>
                    <a:pt x="2356" y="3835"/>
                    <a:pt x="4261" y="2682"/>
                    <a:pt x="5940" y="1104"/>
                  </a:cubicBezTo>
                  <a:cubicBezTo>
                    <a:pt x="5464" y="703"/>
                    <a:pt x="4913" y="251"/>
                    <a:pt x="46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74"/>
            <p:cNvSpPr/>
            <p:nvPr/>
          </p:nvSpPr>
          <p:spPr>
            <a:xfrm>
              <a:off x="2398654" y="3054567"/>
              <a:ext cx="120413" cy="120860"/>
            </a:xfrm>
            <a:custGeom>
              <a:avLst/>
              <a:gdLst/>
              <a:ahLst/>
              <a:cxnLst/>
              <a:rect l="l" t="t" r="r" b="b"/>
              <a:pathLst>
                <a:path w="6743" h="6768" extrusionOk="0">
                  <a:moveTo>
                    <a:pt x="6291" y="1"/>
                  </a:moveTo>
                  <a:lnTo>
                    <a:pt x="0" y="6291"/>
                  </a:lnTo>
                  <a:lnTo>
                    <a:pt x="451" y="6768"/>
                  </a:lnTo>
                  <a:lnTo>
                    <a:pt x="6742" y="477"/>
                  </a:lnTo>
                  <a:lnTo>
                    <a:pt x="62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74"/>
            <p:cNvSpPr/>
            <p:nvPr/>
          </p:nvSpPr>
          <p:spPr>
            <a:xfrm>
              <a:off x="2488149" y="3038014"/>
              <a:ext cx="51501" cy="47001"/>
            </a:xfrm>
            <a:custGeom>
              <a:avLst/>
              <a:gdLst/>
              <a:ahLst/>
              <a:cxnLst/>
              <a:rect l="l" t="t" r="r" b="b"/>
              <a:pathLst>
                <a:path w="2884" h="2632" extrusionOk="0">
                  <a:moveTo>
                    <a:pt x="1442" y="0"/>
                  </a:moveTo>
                  <a:cubicBezTo>
                    <a:pt x="1104" y="0"/>
                    <a:pt x="765" y="126"/>
                    <a:pt x="502" y="376"/>
                  </a:cubicBezTo>
                  <a:cubicBezTo>
                    <a:pt x="1" y="903"/>
                    <a:pt x="1" y="1730"/>
                    <a:pt x="502" y="2256"/>
                  </a:cubicBezTo>
                  <a:cubicBezTo>
                    <a:pt x="765" y="2507"/>
                    <a:pt x="1104" y="2632"/>
                    <a:pt x="1442" y="2632"/>
                  </a:cubicBezTo>
                  <a:cubicBezTo>
                    <a:pt x="1780" y="2632"/>
                    <a:pt x="2119" y="2507"/>
                    <a:pt x="2382" y="2256"/>
                  </a:cubicBezTo>
                  <a:cubicBezTo>
                    <a:pt x="2883" y="1730"/>
                    <a:pt x="2883" y="903"/>
                    <a:pt x="2382" y="376"/>
                  </a:cubicBezTo>
                  <a:cubicBezTo>
                    <a:pt x="2119" y="126"/>
                    <a:pt x="1780" y="0"/>
                    <a:pt x="14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74"/>
            <p:cNvSpPr/>
            <p:nvPr/>
          </p:nvSpPr>
          <p:spPr>
            <a:xfrm>
              <a:off x="2520379" y="2914950"/>
              <a:ext cx="143681" cy="150842"/>
            </a:xfrm>
            <a:custGeom>
              <a:avLst/>
              <a:gdLst/>
              <a:ahLst/>
              <a:cxnLst/>
              <a:rect l="l" t="t" r="r" b="b"/>
              <a:pathLst>
                <a:path w="8046" h="8447" extrusionOk="0">
                  <a:moveTo>
                    <a:pt x="3609" y="0"/>
                  </a:moveTo>
                  <a:lnTo>
                    <a:pt x="0" y="3634"/>
                  </a:lnTo>
                  <a:lnTo>
                    <a:pt x="4436" y="8446"/>
                  </a:lnTo>
                  <a:lnTo>
                    <a:pt x="8045" y="4837"/>
                  </a:lnTo>
                  <a:lnTo>
                    <a:pt x="360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74"/>
            <p:cNvSpPr/>
            <p:nvPr/>
          </p:nvSpPr>
          <p:spPr>
            <a:xfrm>
              <a:off x="2556627" y="1897279"/>
              <a:ext cx="1173970" cy="1121433"/>
            </a:xfrm>
            <a:custGeom>
              <a:avLst/>
              <a:gdLst/>
              <a:ahLst/>
              <a:cxnLst/>
              <a:rect l="l" t="t" r="r" b="b"/>
              <a:pathLst>
                <a:path w="65741" h="62799" extrusionOk="0">
                  <a:moveTo>
                    <a:pt x="63635" y="0"/>
                  </a:moveTo>
                  <a:lnTo>
                    <a:pt x="3083" y="51605"/>
                  </a:lnTo>
                  <a:cubicBezTo>
                    <a:pt x="301" y="53910"/>
                    <a:pt x="0" y="58071"/>
                    <a:pt x="2457" y="60752"/>
                  </a:cubicBezTo>
                  <a:cubicBezTo>
                    <a:pt x="3706" y="62115"/>
                    <a:pt x="5413" y="62798"/>
                    <a:pt x="7119" y="62798"/>
                  </a:cubicBezTo>
                  <a:cubicBezTo>
                    <a:pt x="8802" y="62798"/>
                    <a:pt x="10485" y="62134"/>
                    <a:pt x="11730" y="60803"/>
                  </a:cubicBezTo>
                  <a:lnTo>
                    <a:pt x="65740" y="2306"/>
                  </a:lnTo>
                  <a:lnTo>
                    <a:pt x="6363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74"/>
            <p:cNvSpPr/>
            <p:nvPr/>
          </p:nvSpPr>
          <p:spPr>
            <a:xfrm>
              <a:off x="2683727" y="2984303"/>
              <a:ext cx="81019" cy="34483"/>
            </a:xfrm>
            <a:custGeom>
              <a:avLst/>
              <a:gdLst/>
              <a:ahLst/>
              <a:cxnLst/>
              <a:rect l="l" t="t" r="r" b="b"/>
              <a:pathLst>
                <a:path w="4537" h="1931" extrusionOk="0">
                  <a:moveTo>
                    <a:pt x="0" y="1931"/>
                  </a:moveTo>
                  <a:lnTo>
                    <a:pt x="0" y="1931"/>
                  </a:lnTo>
                  <a:lnTo>
                    <a:pt x="0" y="1931"/>
                  </a:lnTo>
                  <a:lnTo>
                    <a:pt x="0" y="1931"/>
                  </a:lnTo>
                  <a:close/>
                  <a:moveTo>
                    <a:pt x="0" y="1931"/>
                  </a:moveTo>
                  <a:cubicBezTo>
                    <a:pt x="552" y="1931"/>
                    <a:pt x="1078" y="1855"/>
                    <a:pt x="1604" y="1730"/>
                  </a:cubicBezTo>
                  <a:lnTo>
                    <a:pt x="1604" y="1730"/>
                  </a:lnTo>
                  <a:cubicBezTo>
                    <a:pt x="1078" y="1855"/>
                    <a:pt x="552" y="1931"/>
                    <a:pt x="0" y="1931"/>
                  </a:cubicBezTo>
                  <a:close/>
                  <a:moveTo>
                    <a:pt x="2181" y="1530"/>
                  </a:moveTo>
                  <a:lnTo>
                    <a:pt x="2181" y="1530"/>
                  </a:lnTo>
                  <a:cubicBezTo>
                    <a:pt x="3058" y="1229"/>
                    <a:pt x="3860" y="703"/>
                    <a:pt x="4537" y="1"/>
                  </a:cubicBezTo>
                  <a:cubicBezTo>
                    <a:pt x="3860" y="703"/>
                    <a:pt x="3058" y="1229"/>
                    <a:pt x="2181" y="153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74"/>
            <p:cNvSpPr/>
            <p:nvPr/>
          </p:nvSpPr>
          <p:spPr>
            <a:xfrm>
              <a:off x="2712368" y="3011605"/>
              <a:ext cx="10304" cy="3607"/>
            </a:xfrm>
            <a:custGeom>
              <a:avLst/>
              <a:gdLst/>
              <a:ahLst/>
              <a:cxnLst/>
              <a:rect l="l" t="t" r="r" b="b"/>
              <a:pathLst>
                <a:path w="577" h="202" extrusionOk="0">
                  <a:moveTo>
                    <a:pt x="0" y="201"/>
                  </a:moveTo>
                  <a:lnTo>
                    <a:pt x="0" y="201"/>
                  </a:lnTo>
                  <a:cubicBezTo>
                    <a:pt x="201" y="126"/>
                    <a:pt x="401" y="76"/>
                    <a:pt x="577" y="1"/>
                  </a:cubicBezTo>
                  <a:lnTo>
                    <a:pt x="577" y="1"/>
                  </a:lnTo>
                  <a:cubicBezTo>
                    <a:pt x="401" y="76"/>
                    <a:pt x="201" y="126"/>
                    <a:pt x="0" y="201"/>
                  </a:cubicBezTo>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74"/>
            <p:cNvSpPr/>
            <p:nvPr/>
          </p:nvSpPr>
          <p:spPr>
            <a:xfrm>
              <a:off x="2597803" y="2978928"/>
              <a:ext cx="2696" cy="3161"/>
            </a:xfrm>
            <a:custGeom>
              <a:avLst/>
              <a:gdLst/>
              <a:ahLst/>
              <a:cxnLst/>
              <a:rect l="l" t="t" r="r" b="b"/>
              <a:pathLst>
                <a:path w="151" h="177" extrusionOk="0">
                  <a:moveTo>
                    <a:pt x="151" y="176"/>
                  </a:moveTo>
                  <a:lnTo>
                    <a:pt x="151" y="176"/>
                  </a:lnTo>
                  <a:cubicBezTo>
                    <a:pt x="151" y="176"/>
                    <a:pt x="151" y="176"/>
                    <a:pt x="151" y="151"/>
                  </a:cubicBezTo>
                  <a:cubicBezTo>
                    <a:pt x="151" y="176"/>
                    <a:pt x="151" y="176"/>
                    <a:pt x="151" y="176"/>
                  </a:cubicBezTo>
                  <a:lnTo>
                    <a:pt x="151" y="176"/>
                  </a:lnTo>
                  <a:close/>
                  <a:moveTo>
                    <a:pt x="151" y="151"/>
                  </a:moveTo>
                  <a:cubicBezTo>
                    <a:pt x="151" y="151"/>
                    <a:pt x="151" y="151"/>
                    <a:pt x="151" y="151"/>
                  </a:cubicBezTo>
                  <a:cubicBezTo>
                    <a:pt x="151" y="151"/>
                    <a:pt x="151" y="151"/>
                    <a:pt x="151" y="151"/>
                  </a:cubicBezTo>
                  <a:close/>
                  <a:moveTo>
                    <a:pt x="126" y="151"/>
                  </a:moveTo>
                  <a:lnTo>
                    <a:pt x="126" y="151"/>
                  </a:lnTo>
                  <a:lnTo>
                    <a:pt x="126" y="151"/>
                  </a:lnTo>
                  <a:close/>
                  <a:moveTo>
                    <a:pt x="126" y="151"/>
                  </a:moveTo>
                  <a:cubicBezTo>
                    <a:pt x="126" y="151"/>
                    <a:pt x="126" y="151"/>
                    <a:pt x="126" y="151"/>
                  </a:cubicBezTo>
                  <a:cubicBezTo>
                    <a:pt x="126" y="151"/>
                    <a:pt x="126" y="151"/>
                    <a:pt x="126" y="151"/>
                  </a:cubicBezTo>
                  <a:close/>
                  <a:moveTo>
                    <a:pt x="126" y="126"/>
                  </a:moveTo>
                  <a:cubicBezTo>
                    <a:pt x="126" y="126"/>
                    <a:pt x="126" y="126"/>
                    <a:pt x="126" y="126"/>
                  </a:cubicBezTo>
                  <a:cubicBezTo>
                    <a:pt x="126" y="126"/>
                    <a:pt x="126" y="126"/>
                    <a:pt x="126" y="126"/>
                  </a:cubicBezTo>
                  <a:close/>
                  <a:moveTo>
                    <a:pt x="126" y="126"/>
                  </a:moveTo>
                  <a:cubicBezTo>
                    <a:pt x="126" y="126"/>
                    <a:pt x="126" y="126"/>
                    <a:pt x="100" y="126"/>
                  </a:cubicBezTo>
                  <a:cubicBezTo>
                    <a:pt x="126" y="126"/>
                    <a:pt x="126" y="126"/>
                    <a:pt x="126" y="126"/>
                  </a:cubicBezTo>
                  <a:close/>
                  <a:moveTo>
                    <a:pt x="100" y="126"/>
                  </a:moveTo>
                  <a:cubicBezTo>
                    <a:pt x="100" y="126"/>
                    <a:pt x="100" y="126"/>
                    <a:pt x="100" y="126"/>
                  </a:cubicBezTo>
                  <a:cubicBezTo>
                    <a:pt x="100" y="126"/>
                    <a:pt x="100" y="126"/>
                    <a:pt x="100" y="126"/>
                  </a:cubicBezTo>
                  <a:close/>
                  <a:moveTo>
                    <a:pt x="100" y="101"/>
                  </a:moveTo>
                  <a:lnTo>
                    <a:pt x="100" y="101"/>
                  </a:lnTo>
                  <a:cubicBezTo>
                    <a:pt x="100" y="101"/>
                    <a:pt x="100" y="101"/>
                    <a:pt x="100" y="101"/>
                  </a:cubicBezTo>
                  <a:close/>
                  <a:moveTo>
                    <a:pt x="100" y="101"/>
                  </a:moveTo>
                  <a:cubicBezTo>
                    <a:pt x="100" y="101"/>
                    <a:pt x="100" y="101"/>
                    <a:pt x="100" y="101"/>
                  </a:cubicBezTo>
                  <a:cubicBezTo>
                    <a:pt x="100" y="101"/>
                    <a:pt x="100" y="101"/>
                    <a:pt x="100" y="101"/>
                  </a:cubicBezTo>
                  <a:close/>
                  <a:moveTo>
                    <a:pt x="75" y="101"/>
                  </a:moveTo>
                  <a:cubicBezTo>
                    <a:pt x="75" y="101"/>
                    <a:pt x="75" y="101"/>
                    <a:pt x="75" y="101"/>
                  </a:cubicBezTo>
                  <a:cubicBezTo>
                    <a:pt x="75" y="101"/>
                    <a:pt x="75" y="101"/>
                    <a:pt x="75" y="101"/>
                  </a:cubicBezTo>
                  <a:close/>
                  <a:moveTo>
                    <a:pt x="75" y="101"/>
                  </a:moveTo>
                  <a:cubicBezTo>
                    <a:pt x="75" y="101"/>
                    <a:pt x="75" y="76"/>
                    <a:pt x="75" y="76"/>
                  </a:cubicBezTo>
                  <a:cubicBezTo>
                    <a:pt x="75" y="76"/>
                    <a:pt x="75" y="101"/>
                    <a:pt x="75" y="101"/>
                  </a:cubicBezTo>
                  <a:close/>
                  <a:moveTo>
                    <a:pt x="75" y="76"/>
                  </a:moveTo>
                  <a:cubicBezTo>
                    <a:pt x="75" y="76"/>
                    <a:pt x="75" y="76"/>
                    <a:pt x="75" y="76"/>
                  </a:cubicBezTo>
                  <a:lnTo>
                    <a:pt x="75" y="76"/>
                  </a:lnTo>
                  <a:close/>
                  <a:moveTo>
                    <a:pt x="75" y="76"/>
                  </a:moveTo>
                  <a:cubicBezTo>
                    <a:pt x="75" y="76"/>
                    <a:pt x="75" y="76"/>
                    <a:pt x="75" y="76"/>
                  </a:cubicBezTo>
                  <a:cubicBezTo>
                    <a:pt x="75" y="76"/>
                    <a:pt x="75" y="76"/>
                    <a:pt x="75" y="76"/>
                  </a:cubicBezTo>
                  <a:close/>
                  <a:moveTo>
                    <a:pt x="25" y="26"/>
                  </a:moveTo>
                  <a:cubicBezTo>
                    <a:pt x="25" y="26"/>
                    <a:pt x="25" y="26"/>
                    <a:pt x="25" y="26"/>
                  </a:cubicBezTo>
                  <a:cubicBezTo>
                    <a:pt x="25" y="26"/>
                    <a:pt x="25" y="26"/>
                    <a:pt x="25" y="26"/>
                  </a:cubicBezTo>
                  <a:close/>
                  <a:moveTo>
                    <a:pt x="25" y="26"/>
                  </a:moveTo>
                  <a:lnTo>
                    <a:pt x="25" y="26"/>
                  </a:lnTo>
                  <a:cubicBezTo>
                    <a:pt x="25" y="26"/>
                    <a:pt x="25" y="26"/>
                    <a:pt x="25" y="26"/>
                  </a:cubicBezTo>
                  <a:close/>
                  <a:moveTo>
                    <a:pt x="25" y="26"/>
                  </a:moveTo>
                  <a:lnTo>
                    <a:pt x="25" y="26"/>
                  </a:lnTo>
                  <a:lnTo>
                    <a:pt x="25" y="26"/>
                  </a:lnTo>
                  <a:close/>
                  <a:moveTo>
                    <a:pt x="25" y="26"/>
                  </a:moveTo>
                  <a:lnTo>
                    <a:pt x="25" y="26"/>
                  </a:lnTo>
                  <a:lnTo>
                    <a:pt x="25" y="26"/>
                  </a:lnTo>
                  <a:close/>
                  <a:moveTo>
                    <a:pt x="0" y="1"/>
                  </a:moveTo>
                  <a:cubicBezTo>
                    <a:pt x="0" y="1"/>
                    <a:pt x="0" y="1"/>
                    <a:pt x="0" y="1"/>
                  </a:cubicBezTo>
                  <a:cubicBezTo>
                    <a:pt x="0" y="1"/>
                    <a:pt x="0" y="1"/>
                    <a:pt x="0" y="1"/>
                  </a:cubicBezTo>
                  <a:close/>
                  <a:moveTo>
                    <a:pt x="0" y="1"/>
                  </a:moveTo>
                  <a:lnTo>
                    <a:pt x="0" y="1"/>
                  </a:lnTo>
                  <a:lnTo>
                    <a:pt x="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74"/>
            <p:cNvSpPr/>
            <p:nvPr/>
          </p:nvSpPr>
          <p:spPr>
            <a:xfrm>
              <a:off x="2559752" y="2277667"/>
              <a:ext cx="857999" cy="741176"/>
            </a:xfrm>
            <a:custGeom>
              <a:avLst/>
              <a:gdLst/>
              <a:ahLst/>
              <a:cxnLst/>
              <a:rect l="l" t="t" r="r" b="b"/>
              <a:pathLst>
                <a:path w="48047" h="41505" extrusionOk="0">
                  <a:moveTo>
                    <a:pt x="48046" y="1"/>
                  </a:moveTo>
                  <a:lnTo>
                    <a:pt x="36593" y="10251"/>
                  </a:lnTo>
                  <a:cubicBezTo>
                    <a:pt x="30026" y="16141"/>
                    <a:pt x="23359" y="22106"/>
                    <a:pt x="15540" y="26216"/>
                  </a:cubicBezTo>
                  <a:cubicBezTo>
                    <a:pt x="11429" y="28397"/>
                    <a:pt x="6943" y="30026"/>
                    <a:pt x="2382" y="30778"/>
                  </a:cubicBezTo>
                  <a:cubicBezTo>
                    <a:pt x="151" y="33109"/>
                    <a:pt x="1" y="36793"/>
                    <a:pt x="2131" y="39274"/>
                  </a:cubicBezTo>
                  <a:cubicBezTo>
                    <a:pt x="2131" y="39274"/>
                    <a:pt x="2156" y="39274"/>
                    <a:pt x="2156" y="39299"/>
                  </a:cubicBezTo>
                  <a:lnTo>
                    <a:pt x="2206" y="39349"/>
                  </a:lnTo>
                  <a:cubicBezTo>
                    <a:pt x="2206" y="39349"/>
                    <a:pt x="2206" y="39374"/>
                    <a:pt x="2206" y="39374"/>
                  </a:cubicBezTo>
                  <a:lnTo>
                    <a:pt x="2231" y="39374"/>
                  </a:lnTo>
                  <a:cubicBezTo>
                    <a:pt x="2231" y="39399"/>
                    <a:pt x="2231" y="39399"/>
                    <a:pt x="2231" y="39399"/>
                  </a:cubicBezTo>
                  <a:lnTo>
                    <a:pt x="2257" y="39399"/>
                  </a:lnTo>
                  <a:cubicBezTo>
                    <a:pt x="2257" y="39399"/>
                    <a:pt x="2257" y="39399"/>
                    <a:pt x="2257" y="39424"/>
                  </a:cubicBezTo>
                  <a:lnTo>
                    <a:pt x="2282" y="39424"/>
                  </a:lnTo>
                  <a:cubicBezTo>
                    <a:pt x="2282" y="39449"/>
                    <a:pt x="2282" y="39449"/>
                    <a:pt x="2282" y="39449"/>
                  </a:cubicBezTo>
                  <a:cubicBezTo>
                    <a:pt x="3535" y="40803"/>
                    <a:pt x="5239" y="41505"/>
                    <a:pt x="6943" y="41505"/>
                  </a:cubicBezTo>
                  <a:cubicBezTo>
                    <a:pt x="7495" y="41505"/>
                    <a:pt x="8021" y="41429"/>
                    <a:pt x="8547" y="41304"/>
                  </a:cubicBezTo>
                  <a:cubicBezTo>
                    <a:pt x="8748" y="41229"/>
                    <a:pt x="8948" y="41179"/>
                    <a:pt x="9124" y="41104"/>
                  </a:cubicBezTo>
                  <a:cubicBezTo>
                    <a:pt x="10001" y="40803"/>
                    <a:pt x="10803" y="40277"/>
                    <a:pt x="11480" y="39575"/>
                  </a:cubicBezTo>
                  <a:cubicBezTo>
                    <a:pt x="11505" y="39575"/>
                    <a:pt x="11505" y="39550"/>
                    <a:pt x="11530" y="39550"/>
                  </a:cubicBezTo>
                  <a:cubicBezTo>
                    <a:pt x="11530" y="39525"/>
                    <a:pt x="11530" y="39525"/>
                    <a:pt x="11555" y="39525"/>
                  </a:cubicBezTo>
                  <a:cubicBezTo>
                    <a:pt x="11555" y="39500"/>
                    <a:pt x="11555" y="39500"/>
                    <a:pt x="11555" y="39500"/>
                  </a:cubicBezTo>
                  <a:lnTo>
                    <a:pt x="4804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74"/>
            <p:cNvSpPr/>
            <p:nvPr/>
          </p:nvSpPr>
          <p:spPr>
            <a:xfrm>
              <a:off x="3613227" y="1890583"/>
              <a:ext cx="127128" cy="115895"/>
            </a:xfrm>
            <a:custGeom>
              <a:avLst/>
              <a:gdLst/>
              <a:ahLst/>
              <a:cxnLst/>
              <a:rect l="l" t="t" r="r" b="b"/>
              <a:pathLst>
                <a:path w="7119" h="6490" extrusionOk="0">
                  <a:moveTo>
                    <a:pt x="1124" y="1"/>
                  </a:moveTo>
                  <a:cubicBezTo>
                    <a:pt x="908" y="1"/>
                    <a:pt x="731" y="57"/>
                    <a:pt x="602" y="175"/>
                  </a:cubicBezTo>
                  <a:cubicBezTo>
                    <a:pt x="1" y="751"/>
                    <a:pt x="828" y="2606"/>
                    <a:pt x="2457" y="4310"/>
                  </a:cubicBezTo>
                  <a:cubicBezTo>
                    <a:pt x="3752" y="5645"/>
                    <a:pt x="5158" y="6489"/>
                    <a:pt x="5983" y="6489"/>
                  </a:cubicBezTo>
                  <a:cubicBezTo>
                    <a:pt x="6195" y="6489"/>
                    <a:pt x="6369" y="6433"/>
                    <a:pt x="6492" y="6315"/>
                  </a:cubicBezTo>
                  <a:cubicBezTo>
                    <a:pt x="7118" y="5739"/>
                    <a:pt x="6291" y="3884"/>
                    <a:pt x="4662" y="2180"/>
                  </a:cubicBezTo>
                  <a:cubicBezTo>
                    <a:pt x="3367" y="845"/>
                    <a:pt x="1961" y="1"/>
                    <a:pt x="112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74"/>
            <p:cNvSpPr/>
            <p:nvPr/>
          </p:nvSpPr>
          <p:spPr>
            <a:xfrm>
              <a:off x="3655296" y="1862853"/>
              <a:ext cx="117288" cy="106002"/>
            </a:xfrm>
            <a:custGeom>
              <a:avLst/>
              <a:gdLst/>
              <a:ahLst/>
              <a:cxnLst/>
              <a:rect l="l" t="t" r="r" b="b"/>
              <a:pathLst>
                <a:path w="6568" h="5936" extrusionOk="0">
                  <a:moveTo>
                    <a:pt x="3282" y="1"/>
                  </a:moveTo>
                  <a:cubicBezTo>
                    <a:pt x="2541" y="1"/>
                    <a:pt x="1802" y="277"/>
                    <a:pt x="1229" y="825"/>
                  </a:cubicBezTo>
                  <a:cubicBezTo>
                    <a:pt x="51" y="1953"/>
                    <a:pt x="1" y="3833"/>
                    <a:pt x="1128" y="5011"/>
                  </a:cubicBezTo>
                  <a:cubicBezTo>
                    <a:pt x="1720" y="5629"/>
                    <a:pt x="2504" y="5936"/>
                    <a:pt x="3286" y="5936"/>
                  </a:cubicBezTo>
                  <a:cubicBezTo>
                    <a:pt x="4027" y="5936"/>
                    <a:pt x="4766" y="5660"/>
                    <a:pt x="5339" y="5111"/>
                  </a:cubicBezTo>
                  <a:cubicBezTo>
                    <a:pt x="6517" y="3983"/>
                    <a:pt x="6567" y="2104"/>
                    <a:pt x="5439" y="926"/>
                  </a:cubicBezTo>
                  <a:cubicBezTo>
                    <a:pt x="4847" y="308"/>
                    <a:pt x="4064" y="1"/>
                    <a:pt x="32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74"/>
            <p:cNvSpPr/>
            <p:nvPr/>
          </p:nvSpPr>
          <p:spPr>
            <a:xfrm>
              <a:off x="3726452" y="1843515"/>
              <a:ext cx="64912" cy="58769"/>
            </a:xfrm>
            <a:custGeom>
              <a:avLst/>
              <a:gdLst/>
              <a:ahLst/>
              <a:cxnLst/>
              <a:rect l="l" t="t" r="r" b="b"/>
              <a:pathLst>
                <a:path w="3635" h="3291" extrusionOk="0">
                  <a:moveTo>
                    <a:pt x="1815" y="0"/>
                  </a:moveTo>
                  <a:cubicBezTo>
                    <a:pt x="1404" y="0"/>
                    <a:pt x="993" y="151"/>
                    <a:pt x="677" y="455"/>
                  </a:cubicBezTo>
                  <a:cubicBezTo>
                    <a:pt x="1" y="1081"/>
                    <a:pt x="1" y="2134"/>
                    <a:pt x="627" y="2786"/>
                  </a:cubicBezTo>
                  <a:cubicBezTo>
                    <a:pt x="950" y="3121"/>
                    <a:pt x="1385" y="3290"/>
                    <a:pt x="1820" y="3290"/>
                  </a:cubicBezTo>
                  <a:cubicBezTo>
                    <a:pt x="2231" y="3290"/>
                    <a:pt x="2642" y="3140"/>
                    <a:pt x="2958" y="2836"/>
                  </a:cubicBezTo>
                  <a:cubicBezTo>
                    <a:pt x="3610" y="2209"/>
                    <a:pt x="3635" y="1157"/>
                    <a:pt x="3008" y="505"/>
                  </a:cubicBezTo>
                  <a:cubicBezTo>
                    <a:pt x="2686" y="170"/>
                    <a:pt x="2250" y="0"/>
                    <a:pt x="18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08"/>
        <p:cNvGrpSpPr/>
        <p:nvPr/>
      </p:nvGrpSpPr>
      <p:grpSpPr>
        <a:xfrm>
          <a:off x="0" y="0"/>
          <a:ext cx="0" cy="0"/>
          <a:chOff x="0" y="0"/>
          <a:chExt cx="0" cy="0"/>
        </a:xfrm>
      </p:grpSpPr>
      <p:sp>
        <p:nvSpPr>
          <p:cNvPr id="1409" name="Google Shape;1409;p79"/>
          <p:cNvSpPr txBox="1">
            <a:spLocks noGrp="1"/>
          </p:cNvSpPr>
          <p:nvPr>
            <p:ph type="subTitle" idx="1"/>
          </p:nvPr>
        </p:nvSpPr>
        <p:spPr>
          <a:xfrm>
            <a:off x="438804" y="477398"/>
            <a:ext cx="5409412" cy="45719"/>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dirty="0">
                <a:latin typeface="Amasis MT Pro Black" panose="02040A04050005020304" pitchFamily="18" charset="0"/>
              </a:rPr>
              <a:t>—</a:t>
            </a:r>
            <a:r>
              <a:rPr lang="id-ID" sz="3600" dirty="0">
                <a:latin typeface="Amasis MT Pro Black" panose="02040A04050005020304" pitchFamily="18" charset="0"/>
              </a:rPr>
              <a:t>Teori </a:t>
            </a:r>
            <a:r>
              <a:rPr lang="id-ID" sz="3600" dirty="0" err="1">
                <a:latin typeface="Amasis MT Pro Black" panose="02040A04050005020304" pitchFamily="18" charset="0"/>
              </a:rPr>
              <a:t>Humanistik</a:t>
            </a:r>
            <a:endParaRPr sz="3600" dirty="0">
              <a:latin typeface="Amasis MT Pro Black" panose="02040A04050005020304" pitchFamily="18" charset="0"/>
            </a:endParaRPr>
          </a:p>
        </p:txBody>
      </p:sp>
      <p:sp>
        <p:nvSpPr>
          <p:cNvPr id="1410" name="Google Shape;1410;p79"/>
          <p:cNvSpPr txBox="1">
            <a:spLocks noGrp="1"/>
          </p:cNvSpPr>
          <p:nvPr>
            <p:ph type="title"/>
          </p:nvPr>
        </p:nvSpPr>
        <p:spPr>
          <a:xfrm>
            <a:off x="202084" y="2713684"/>
            <a:ext cx="8739832" cy="307548"/>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dirty="0"/>
              <a:t>“</a:t>
            </a:r>
            <a:r>
              <a:rPr lang="id-ID" dirty="0"/>
              <a:t> Teori </a:t>
            </a:r>
            <a:r>
              <a:rPr lang="id-ID" dirty="0" err="1"/>
              <a:t>humnaistik</a:t>
            </a:r>
            <a:r>
              <a:rPr lang="id-ID" dirty="0"/>
              <a:t> menyatakan bahwa belajar yaitu memanusiakan </a:t>
            </a:r>
            <a:r>
              <a:rPr lang="id-ID" dirty="0" err="1"/>
              <a:t>menusia</a:t>
            </a:r>
            <a:r>
              <a:rPr lang="id-ID" dirty="0"/>
              <a:t>, maksudnya adalah menghargai segala yang ada pada manusia. Oleh sebab itu teori belajar </a:t>
            </a:r>
            <a:r>
              <a:rPr lang="id-ID" dirty="0" err="1"/>
              <a:t>humanistik</a:t>
            </a:r>
            <a:r>
              <a:rPr lang="id-ID" dirty="0"/>
              <a:t> sifatnya lebih abstrak dan lebih mendekati bidang kajian filsafat, teori kepribadian, dan psikoterapi, dari pada bidang kajian psikologi belajar. ”</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48"/>
        <p:cNvGrpSpPr/>
        <p:nvPr/>
      </p:nvGrpSpPr>
      <p:grpSpPr>
        <a:xfrm>
          <a:off x="0" y="0"/>
          <a:ext cx="0" cy="0"/>
          <a:chOff x="0" y="0"/>
          <a:chExt cx="0" cy="0"/>
        </a:xfrm>
      </p:grpSpPr>
      <p:sp>
        <p:nvSpPr>
          <p:cNvPr id="1649" name="Google Shape;1649;p85"/>
          <p:cNvSpPr txBox="1">
            <a:spLocks noGrp="1"/>
          </p:cNvSpPr>
          <p:nvPr>
            <p:ph type="subTitle" idx="1"/>
          </p:nvPr>
        </p:nvSpPr>
        <p:spPr>
          <a:xfrm>
            <a:off x="4165982" y="2574064"/>
            <a:ext cx="4006800" cy="714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000" dirty="0"/>
              <a:t>Aspek-aspek Keterampilan Proses Sains menurut Gega,</a:t>
            </a:r>
            <a:endParaRPr sz="2000" dirty="0"/>
          </a:p>
        </p:txBody>
      </p:sp>
      <p:sp>
        <p:nvSpPr>
          <p:cNvPr id="1650" name="Google Shape;1650;p85"/>
          <p:cNvSpPr txBox="1">
            <a:spLocks noGrp="1"/>
          </p:cNvSpPr>
          <p:nvPr>
            <p:ph type="subTitle" idx="2"/>
          </p:nvPr>
        </p:nvSpPr>
        <p:spPr>
          <a:xfrm>
            <a:off x="4165982" y="4101363"/>
            <a:ext cx="4006800" cy="714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000" dirty="0"/>
              <a:t>Aspek-aspek keterampilan proses sains menurut Dahar</a:t>
            </a:r>
            <a:endParaRPr sz="2000" dirty="0"/>
          </a:p>
        </p:txBody>
      </p:sp>
      <p:sp>
        <p:nvSpPr>
          <p:cNvPr id="1651" name="Google Shape;1651;p85"/>
          <p:cNvSpPr txBox="1">
            <a:spLocks noGrp="1"/>
          </p:cNvSpPr>
          <p:nvPr>
            <p:ph type="subTitle" idx="3"/>
          </p:nvPr>
        </p:nvSpPr>
        <p:spPr>
          <a:xfrm>
            <a:off x="4165982" y="3321651"/>
            <a:ext cx="4006800" cy="714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000" dirty="0"/>
              <a:t>Aspek-aspek Keterampilan Proses Sains menurut Rustaman</a:t>
            </a:r>
            <a:endParaRPr sz="2000" dirty="0"/>
          </a:p>
        </p:txBody>
      </p:sp>
      <p:sp>
        <p:nvSpPr>
          <p:cNvPr id="1652" name="Google Shape;1652;p85"/>
          <p:cNvSpPr txBox="1">
            <a:spLocks noGrp="1"/>
          </p:cNvSpPr>
          <p:nvPr>
            <p:ph type="title"/>
          </p:nvPr>
        </p:nvSpPr>
        <p:spPr>
          <a:xfrm>
            <a:off x="1967806" y="2779813"/>
            <a:ext cx="18000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Theory 1</a:t>
            </a:r>
            <a:endParaRPr/>
          </a:p>
        </p:txBody>
      </p:sp>
      <p:sp>
        <p:nvSpPr>
          <p:cNvPr id="1653" name="Google Shape;1653;p85"/>
          <p:cNvSpPr txBox="1">
            <a:spLocks noGrp="1"/>
          </p:cNvSpPr>
          <p:nvPr>
            <p:ph type="title" idx="4"/>
          </p:nvPr>
        </p:nvSpPr>
        <p:spPr>
          <a:xfrm>
            <a:off x="1978350" y="4315395"/>
            <a:ext cx="18000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Theory 3</a:t>
            </a:r>
            <a:endParaRPr/>
          </a:p>
        </p:txBody>
      </p:sp>
      <p:sp>
        <p:nvSpPr>
          <p:cNvPr id="1654" name="Google Shape;1654;p85"/>
          <p:cNvSpPr txBox="1">
            <a:spLocks noGrp="1"/>
          </p:cNvSpPr>
          <p:nvPr>
            <p:ph type="title" idx="5"/>
          </p:nvPr>
        </p:nvSpPr>
        <p:spPr>
          <a:xfrm>
            <a:off x="1967806" y="3442127"/>
            <a:ext cx="18000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Theory 2</a:t>
            </a:r>
            <a:endParaRPr/>
          </a:p>
        </p:txBody>
      </p:sp>
      <p:sp>
        <p:nvSpPr>
          <p:cNvPr id="1655" name="Google Shape;1655;p85"/>
          <p:cNvSpPr txBox="1">
            <a:spLocks noGrp="1"/>
          </p:cNvSpPr>
          <p:nvPr>
            <p:ph type="title" idx="6"/>
          </p:nvPr>
        </p:nvSpPr>
        <p:spPr>
          <a:xfrm>
            <a:off x="862528" y="1086844"/>
            <a:ext cx="8751111" cy="241967"/>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err="1"/>
              <a:t>Aspek-Aspek</a:t>
            </a:r>
            <a:r>
              <a:rPr lang="id-ID" dirty="0"/>
              <a:t> Model Pembelajaran Keterampilan Proses Sains dalam Penjabaran Sains</a:t>
            </a:r>
            <a:endParaRPr dirty="0"/>
          </a:p>
        </p:txBody>
      </p:sp>
      <p:sp>
        <p:nvSpPr>
          <p:cNvPr id="1656" name="Google Shape;1656;p85"/>
          <p:cNvSpPr/>
          <p:nvPr/>
        </p:nvSpPr>
        <p:spPr>
          <a:xfrm>
            <a:off x="1348306" y="2687996"/>
            <a:ext cx="619500" cy="619500"/>
          </a:xfrm>
          <a:prstGeom prst="rect">
            <a:avLst/>
          </a:pr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634939"/>
              </a:solidFill>
              <a:latin typeface="Libre Baskerville"/>
              <a:ea typeface="Libre Baskerville"/>
              <a:cs typeface="Libre Baskerville"/>
              <a:sym typeface="Libre Baskerville"/>
            </a:endParaRPr>
          </a:p>
        </p:txBody>
      </p:sp>
      <p:sp>
        <p:nvSpPr>
          <p:cNvPr id="1657" name="Google Shape;1657;p85"/>
          <p:cNvSpPr/>
          <p:nvPr/>
        </p:nvSpPr>
        <p:spPr>
          <a:xfrm>
            <a:off x="1348306" y="3428592"/>
            <a:ext cx="619500" cy="619500"/>
          </a:xfrm>
          <a:prstGeom prst="rect">
            <a:avLst/>
          </a:pr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634939"/>
              </a:solidFill>
              <a:latin typeface="Libre Baskerville"/>
              <a:ea typeface="Libre Baskerville"/>
              <a:cs typeface="Libre Baskerville"/>
              <a:sym typeface="Libre Baskerville"/>
            </a:endParaRPr>
          </a:p>
        </p:txBody>
      </p:sp>
      <p:sp>
        <p:nvSpPr>
          <p:cNvPr id="1658" name="Google Shape;1658;p85"/>
          <p:cNvSpPr/>
          <p:nvPr/>
        </p:nvSpPr>
        <p:spPr>
          <a:xfrm>
            <a:off x="1358841" y="4211417"/>
            <a:ext cx="619500" cy="619500"/>
          </a:xfrm>
          <a:prstGeom prst="rect">
            <a:avLst/>
          </a:pr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634939"/>
              </a:solidFill>
              <a:latin typeface="Libre Baskerville"/>
              <a:ea typeface="Libre Baskerville"/>
              <a:cs typeface="Libre Baskerville"/>
              <a:sym typeface="Libre Baskerville"/>
            </a:endParaRPr>
          </a:p>
        </p:txBody>
      </p:sp>
      <p:grpSp>
        <p:nvGrpSpPr>
          <p:cNvPr id="1659" name="Google Shape;1659;p85"/>
          <p:cNvGrpSpPr/>
          <p:nvPr/>
        </p:nvGrpSpPr>
        <p:grpSpPr>
          <a:xfrm>
            <a:off x="1482709" y="2877798"/>
            <a:ext cx="371782" cy="274285"/>
            <a:chOff x="5223609" y="3731112"/>
            <a:chExt cx="371782" cy="274285"/>
          </a:xfrm>
        </p:grpSpPr>
        <p:sp>
          <p:nvSpPr>
            <p:cNvPr id="1660" name="Google Shape;1660;p85"/>
            <p:cNvSpPr/>
            <p:nvPr/>
          </p:nvSpPr>
          <p:spPr>
            <a:xfrm>
              <a:off x="5223609" y="3731112"/>
              <a:ext cx="371782" cy="274285"/>
            </a:xfrm>
            <a:custGeom>
              <a:avLst/>
              <a:gdLst/>
              <a:ahLst/>
              <a:cxnLst/>
              <a:rect l="l" t="t" r="r" b="b"/>
              <a:pathLst>
                <a:path w="14151" h="10440" extrusionOk="0">
                  <a:moveTo>
                    <a:pt x="11972" y="1"/>
                  </a:moveTo>
                  <a:lnTo>
                    <a:pt x="5563" y="6410"/>
                  </a:lnTo>
                  <a:cubicBezTo>
                    <a:pt x="5477" y="6497"/>
                    <a:pt x="5364" y="6540"/>
                    <a:pt x="5251" y="6540"/>
                  </a:cubicBezTo>
                  <a:cubicBezTo>
                    <a:pt x="5138" y="6540"/>
                    <a:pt x="5026" y="6497"/>
                    <a:pt x="4939" y="6410"/>
                  </a:cubicBezTo>
                  <a:lnTo>
                    <a:pt x="2178" y="3649"/>
                  </a:lnTo>
                  <a:lnTo>
                    <a:pt x="0" y="5827"/>
                  </a:lnTo>
                  <a:lnTo>
                    <a:pt x="4162" y="9989"/>
                  </a:lnTo>
                  <a:cubicBezTo>
                    <a:pt x="4453" y="10280"/>
                    <a:pt x="4842" y="10440"/>
                    <a:pt x="5251" y="10440"/>
                  </a:cubicBezTo>
                  <a:cubicBezTo>
                    <a:pt x="5660" y="10440"/>
                    <a:pt x="6056" y="10280"/>
                    <a:pt x="6340" y="9989"/>
                  </a:cubicBezTo>
                  <a:lnTo>
                    <a:pt x="14150" y="2179"/>
                  </a:lnTo>
                  <a:lnTo>
                    <a:pt x="1197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85"/>
            <p:cNvSpPr/>
            <p:nvPr/>
          </p:nvSpPr>
          <p:spPr>
            <a:xfrm>
              <a:off x="5338236" y="3769391"/>
              <a:ext cx="257155" cy="236006"/>
            </a:xfrm>
            <a:custGeom>
              <a:avLst/>
              <a:gdLst/>
              <a:ahLst/>
              <a:cxnLst/>
              <a:rect l="l" t="t" r="r" b="b"/>
              <a:pathLst>
                <a:path w="9788" h="8983" extrusionOk="0">
                  <a:moveTo>
                    <a:pt x="9066" y="0"/>
                  </a:moveTo>
                  <a:lnTo>
                    <a:pt x="826" y="8248"/>
                  </a:lnTo>
                  <a:cubicBezTo>
                    <a:pt x="597" y="8470"/>
                    <a:pt x="312" y="8629"/>
                    <a:pt x="0" y="8698"/>
                  </a:cubicBezTo>
                  <a:cubicBezTo>
                    <a:pt x="257" y="8886"/>
                    <a:pt x="569" y="8983"/>
                    <a:pt x="888" y="8983"/>
                  </a:cubicBezTo>
                  <a:cubicBezTo>
                    <a:pt x="1297" y="8983"/>
                    <a:pt x="1693" y="8823"/>
                    <a:pt x="1977" y="8532"/>
                  </a:cubicBezTo>
                  <a:lnTo>
                    <a:pt x="9787" y="722"/>
                  </a:lnTo>
                  <a:lnTo>
                    <a:pt x="906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2" name="Google Shape;1662;p85"/>
          <p:cNvGrpSpPr/>
          <p:nvPr/>
        </p:nvGrpSpPr>
        <p:grpSpPr>
          <a:xfrm>
            <a:off x="1482709" y="3533542"/>
            <a:ext cx="371782" cy="274285"/>
            <a:chOff x="5223609" y="3731112"/>
            <a:chExt cx="371782" cy="274285"/>
          </a:xfrm>
        </p:grpSpPr>
        <p:sp>
          <p:nvSpPr>
            <p:cNvPr id="1663" name="Google Shape;1663;p85"/>
            <p:cNvSpPr/>
            <p:nvPr/>
          </p:nvSpPr>
          <p:spPr>
            <a:xfrm>
              <a:off x="5223609" y="3731112"/>
              <a:ext cx="371782" cy="274285"/>
            </a:xfrm>
            <a:custGeom>
              <a:avLst/>
              <a:gdLst/>
              <a:ahLst/>
              <a:cxnLst/>
              <a:rect l="l" t="t" r="r" b="b"/>
              <a:pathLst>
                <a:path w="14151" h="10440" extrusionOk="0">
                  <a:moveTo>
                    <a:pt x="11972" y="1"/>
                  </a:moveTo>
                  <a:lnTo>
                    <a:pt x="5563" y="6410"/>
                  </a:lnTo>
                  <a:cubicBezTo>
                    <a:pt x="5477" y="6497"/>
                    <a:pt x="5364" y="6540"/>
                    <a:pt x="5251" y="6540"/>
                  </a:cubicBezTo>
                  <a:cubicBezTo>
                    <a:pt x="5138" y="6540"/>
                    <a:pt x="5026" y="6497"/>
                    <a:pt x="4939" y="6410"/>
                  </a:cubicBezTo>
                  <a:lnTo>
                    <a:pt x="2178" y="3649"/>
                  </a:lnTo>
                  <a:lnTo>
                    <a:pt x="0" y="5827"/>
                  </a:lnTo>
                  <a:lnTo>
                    <a:pt x="4162" y="9989"/>
                  </a:lnTo>
                  <a:cubicBezTo>
                    <a:pt x="4453" y="10280"/>
                    <a:pt x="4842" y="10440"/>
                    <a:pt x="5251" y="10440"/>
                  </a:cubicBezTo>
                  <a:cubicBezTo>
                    <a:pt x="5660" y="10440"/>
                    <a:pt x="6056" y="10280"/>
                    <a:pt x="6340" y="9989"/>
                  </a:cubicBezTo>
                  <a:lnTo>
                    <a:pt x="14150" y="2179"/>
                  </a:lnTo>
                  <a:lnTo>
                    <a:pt x="1197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85"/>
            <p:cNvSpPr/>
            <p:nvPr/>
          </p:nvSpPr>
          <p:spPr>
            <a:xfrm>
              <a:off x="5338236" y="3769391"/>
              <a:ext cx="257155" cy="236006"/>
            </a:xfrm>
            <a:custGeom>
              <a:avLst/>
              <a:gdLst/>
              <a:ahLst/>
              <a:cxnLst/>
              <a:rect l="l" t="t" r="r" b="b"/>
              <a:pathLst>
                <a:path w="9788" h="8983" extrusionOk="0">
                  <a:moveTo>
                    <a:pt x="9066" y="0"/>
                  </a:moveTo>
                  <a:lnTo>
                    <a:pt x="826" y="8248"/>
                  </a:lnTo>
                  <a:cubicBezTo>
                    <a:pt x="597" y="8470"/>
                    <a:pt x="312" y="8629"/>
                    <a:pt x="0" y="8698"/>
                  </a:cubicBezTo>
                  <a:cubicBezTo>
                    <a:pt x="257" y="8886"/>
                    <a:pt x="569" y="8983"/>
                    <a:pt x="888" y="8983"/>
                  </a:cubicBezTo>
                  <a:cubicBezTo>
                    <a:pt x="1297" y="8983"/>
                    <a:pt x="1693" y="8823"/>
                    <a:pt x="1977" y="8532"/>
                  </a:cubicBezTo>
                  <a:lnTo>
                    <a:pt x="9787" y="722"/>
                  </a:lnTo>
                  <a:lnTo>
                    <a:pt x="906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5" name="Google Shape;1665;p85"/>
          <p:cNvGrpSpPr/>
          <p:nvPr/>
        </p:nvGrpSpPr>
        <p:grpSpPr>
          <a:xfrm>
            <a:off x="1472165" y="4338702"/>
            <a:ext cx="371782" cy="274285"/>
            <a:chOff x="5223609" y="3731112"/>
            <a:chExt cx="371782" cy="274285"/>
          </a:xfrm>
        </p:grpSpPr>
        <p:sp>
          <p:nvSpPr>
            <p:cNvPr id="1666" name="Google Shape;1666;p85"/>
            <p:cNvSpPr/>
            <p:nvPr/>
          </p:nvSpPr>
          <p:spPr>
            <a:xfrm>
              <a:off x="5223609" y="3731112"/>
              <a:ext cx="371782" cy="274285"/>
            </a:xfrm>
            <a:custGeom>
              <a:avLst/>
              <a:gdLst/>
              <a:ahLst/>
              <a:cxnLst/>
              <a:rect l="l" t="t" r="r" b="b"/>
              <a:pathLst>
                <a:path w="14151" h="10440" extrusionOk="0">
                  <a:moveTo>
                    <a:pt x="11972" y="1"/>
                  </a:moveTo>
                  <a:lnTo>
                    <a:pt x="5563" y="6410"/>
                  </a:lnTo>
                  <a:cubicBezTo>
                    <a:pt x="5477" y="6497"/>
                    <a:pt x="5364" y="6540"/>
                    <a:pt x="5251" y="6540"/>
                  </a:cubicBezTo>
                  <a:cubicBezTo>
                    <a:pt x="5138" y="6540"/>
                    <a:pt x="5026" y="6497"/>
                    <a:pt x="4939" y="6410"/>
                  </a:cubicBezTo>
                  <a:lnTo>
                    <a:pt x="2178" y="3649"/>
                  </a:lnTo>
                  <a:lnTo>
                    <a:pt x="0" y="5827"/>
                  </a:lnTo>
                  <a:lnTo>
                    <a:pt x="4162" y="9989"/>
                  </a:lnTo>
                  <a:cubicBezTo>
                    <a:pt x="4453" y="10280"/>
                    <a:pt x="4842" y="10440"/>
                    <a:pt x="5251" y="10440"/>
                  </a:cubicBezTo>
                  <a:cubicBezTo>
                    <a:pt x="5660" y="10440"/>
                    <a:pt x="6056" y="10280"/>
                    <a:pt x="6340" y="9989"/>
                  </a:cubicBezTo>
                  <a:lnTo>
                    <a:pt x="14150" y="2179"/>
                  </a:lnTo>
                  <a:lnTo>
                    <a:pt x="1197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85"/>
            <p:cNvSpPr/>
            <p:nvPr/>
          </p:nvSpPr>
          <p:spPr>
            <a:xfrm>
              <a:off x="5338236" y="3769391"/>
              <a:ext cx="257155" cy="236006"/>
            </a:xfrm>
            <a:custGeom>
              <a:avLst/>
              <a:gdLst/>
              <a:ahLst/>
              <a:cxnLst/>
              <a:rect l="l" t="t" r="r" b="b"/>
              <a:pathLst>
                <a:path w="9788" h="8983" extrusionOk="0">
                  <a:moveTo>
                    <a:pt x="9066" y="0"/>
                  </a:moveTo>
                  <a:lnTo>
                    <a:pt x="826" y="8248"/>
                  </a:lnTo>
                  <a:cubicBezTo>
                    <a:pt x="597" y="8470"/>
                    <a:pt x="312" y="8629"/>
                    <a:pt x="0" y="8698"/>
                  </a:cubicBezTo>
                  <a:cubicBezTo>
                    <a:pt x="257" y="8886"/>
                    <a:pt x="569" y="8983"/>
                    <a:pt x="888" y="8983"/>
                  </a:cubicBezTo>
                  <a:cubicBezTo>
                    <a:pt x="1297" y="8983"/>
                    <a:pt x="1693" y="8823"/>
                    <a:pt x="1977" y="8532"/>
                  </a:cubicBezTo>
                  <a:lnTo>
                    <a:pt x="9787" y="722"/>
                  </a:lnTo>
                  <a:lnTo>
                    <a:pt x="906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Google Shape;1656;p85">
            <a:extLst>
              <a:ext uri="{FF2B5EF4-FFF2-40B4-BE49-F238E27FC236}">
                <a16:creationId xmlns:a16="http://schemas.microsoft.com/office/drawing/2014/main" id="{053F4B1B-F20B-0AC2-EDCD-010EC2DEEA03}"/>
              </a:ext>
            </a:extLst>
          </p:cNvPr>
          <p:cNvSpPr/>
          <p:nvPr/>
        </p:nvSpPr>
        <p:spPr>
          <a:xfrm>
            <a:off x="977664" y="1123404"/>
            <a:ext cx="866283" cy="619500"/>
          </a:xfrm>
          <a:prstGeom prst="rect">
            <a:avLst/>
          </a:pr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634939"/>
              </a:solidFill>
              <a:latin typeface="Libre Baskerville"/>
              <a:ea typeface="Libre Baskerville"/>
              <a:cs typeface="Libre Baskerville"/>
              <a:sym typeface="Libre Baskerville"/>
            </a:endParaRPr>
          </a:p>
        </p:txBody>
      </p:sp>
      <p:sp>
        <p:nvSpPr>
          <p:cNvPr id="7" name="Google Shape;1492;p82">
            <a:extLst>
              <a:ext uri="{FF2B5EF4-FFF2-40B4-BE49-F238E27FC236}">
                <a16:creationId xmlns:a16="http://schemas.microsoft.com/office/drawing/2014/main" id="{1A54D686-13C2-860A-8DB2-948197206972}"/>
              </a:ext>
            </a:extLst>
          </p:cNvPr>
          <p:cNvSpPr/>
          <p:nvPr/>
        </p:nvSpPr>
        <p:spPr>
          <a:xfrm flipH="1">
            <a:off x="720509" y="772658"/>
            <a:ext cx="866283" cy="780444"/>
          </a:xfrm>
          <a:prstGeom prst="rect">
            <a:avLst/>
          </a:prstGeom>
          <a:solidFill>
            <a:schemeClr val="dk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a:solidFill>
                  <a:schemeClr val="accent5"/>
                </a:solidFill>
                <a:latin typeface="Libre Baskerville"/>
                <a:ea typeface="Libre Baskerville"/>
                <a:cs typeface="Libre Baskerville"/>
                <a:sym typeface="Libre Baskerville"/>
              </a:rPr>
              <a:t>03</a:t>
            </a:r>
            <a:endParaRPr sz="2000">
              <a:solidFill>
                <a:schemeClr val="accent5"/>
              </a:solidFill>
              <a:latin typeface="Libre Baskerville"/>
              <a:ea typeface="Libre Baskerville"/>
              <a:cs typeface="Libre Baskerville"/>
              <a:sym typeface="Libre Baskerville"/>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313"/>
        <p:cNvGrpSpPr/>
        <p:nvPr/>
      </p:nvGrpSpPr>
      <p:grpSpPr>
        <a:xfrm>
          <a:off x="0" y="0"/>
          <a:ext cx="0" cy="0"/>
          <a:chOff x="0" y="0"/>
          <a:chExt cx="0" cy="0"/>
        </a:xfrm>
      </p:grpSpPr>
      <p:grpSp>
        <p:nvGrpSpPr>
          <p:cNvPr id="3314" name="Google Shape;3314;p125"/>
          <p:cNvGrpSpPr/>
          <p:nvPr/>
        </p:nvGrpSpPr>
        <p:grpSpPr>
          <a:xfrm>
            <a:off x="7208916" y="3078413"/>
            <a:ext cx="2024522" cy="2093947"/>
            <a:chOff x="9691384" y="2511531"/>
            <a:chExt cx="1853788" cy="1917534"/>
          </a:xfrm>
        </p:grpSpPr>
        <p:sp>
          <p:nvSpPr>
            <p:cNvPr id="3315" name="Google Shape;3315;p125"/>
            <p:cNvSpPr/>
            <p:nvPr/>
          </p:nvSpPr>
          <p:spPr>
            <a:xfrm>
              <a:off x="10014624" y="2615346"/>
              <a:ext cx="1530547" cy="1635710"/>
            </a:xfrm>
            <a:custGeom>
              <a:avLst/>
              <a:gdLst/>
              <a:ahLst/>
              <a:cxnLst/>
              <a:rect l="l" t="t" r="r" b="b"/>
              <a:pathLst>
                <a:path w="36327" h="38823" extrusionOk="0">
                  <a:moveTo>
                    <a:pt x="10908" y="14956"/>
                  </a:moveTo>
                  <a:cubicBezTo>
                    <a:pt x="11364" y="14956"/>
                    <a:pt x="11889" y="15389"/>
                    <a:pt x="12909" y="16218"/>
                  </a:cubicBezTo>
                  <a:cubicBezTo>
                    <a:pt x="13386" y="16599"/>
                    <a:pt x="13803" y="17223"/>
                    <a:pt x="14562" y="17223"/>
                  </a:cubicBezTo>
                  <a:cubicBezTo>
                    <a:pt x="14600" y="17223"/>
                    <a:pt x="14638" y="17222"/>
                    <a:pt x="14677" y="17219"/>
                  </a:cubicBezTo>
                  <a:cubicBezTo>
                    <a:pt x="14711" y="17852"/>
                    <a:pt x="15211" y="18153"/>
                    <a:pt x="15645" y="18486"/>
                  </a:cubicBezTo>
                  <a:cubicBezTo>
                    <a:pt x="18113" y="20488"/>
                    <a:pt x="20548" y="22522"/>
                    <a:pt x="23017" y="24524"/>
                  </a:cubicBezTo>
                  <a:cubicBezTo>
                    <a:pt x="23717" y="25091"/>
                    <a:pt x="23884" y="25591"/>
                    <a:pt x="23283" y="26359"/>
                  </a:cubicBezTo>
                  <a:cubicBezTo>
                    <a:pt x="22249" y="27626"/>
                    <a:pt x="21282" y="28994"/>
                    <a:pt x="20315" y="30361"/>
                  </a:cubicBezTo>
                  <a:cubicBezTo>
                    <a:pt x="19864" y="30992"/>
                    <a:pt x="19628" y="31292"/>
                    <a:pt x="19327" y="31292"/>
                  </a:cubicBezTo>
                  <a:cubicBezTo>
                    <a:pt x="19071" y="31292"/>
                    <a:pt x="18768" y="31075"/>
                    <a:pt x="18247" y="30662"/>
                  </a:cubicBezTo>
                  <a:cubicBezTo>
                    <a:pt x="15978" y="28860"/>
                    <a:pt x="13743" y="27026"/>
                    <a:pt x="11442" y="25191"/>
                  </a:cubicBezTo>
                  <a:cubicBezTo>
                    <a:pt x="10941" y="24757"/>
                    <a:pt x="10441" y="24257"/>
                    <a:pt x="9740" y="24090"/>
                  </a:cubicBezTo>
                  <a:cubicBezTo>
                    <a:pt x="9707" y="23690"/>
                    <a:pt x="9340" y="23490"/>
                    <a:pt x="9107" y="23256"/>
                  </a:cubicBezTo>
                  <a:cubicBezTo>
                    <a:pt x="8339" y="22556"/>
                    <a:pt x="7506" y="21955"/>
                    <a:pt x="6705" y="21322"/>
                  </a:cubicBezTo>
                  <a:cubicBezTo>
                    <a:pt x="6105" y="20821"/>
                    <a:pt x="6004" y="20354"/>
                    <a:pt x="6572" y="19754"/>
                  </a:cubicBezTo>
                  <a:cubicBezTo>
                    <a:pt x="7439" y="18720"/>
                    <a:pt x="8239" y="17586"/>
                    <a:pt x="9107" y="16551"/>
                  </a:cubicBezTo>
                  <a:cubicBezTo>
                    <a:pt x="9995" y="15472"/>
                    <a:pt x="10410" y="14956"/>
                    <a:pt x="10908" y="14956"/>
                  </a:cubicBezTo>
                  <a:close/>
                  <a:moveTo>
                    <a:pt x="19215" y="1"/>
                  </a:moveTo>
                  <a:cubicBezTo>
                    <a:pt x="18848" y="1"/>
                    <a:pt x="18703" y="397"/>
                    <a:pt x="18513" y="640"/>
                  </a:cubicBezTo>
                  <a:cubicBezTo>
                    <a:pt x="16078" y="3709"/>
                    <a:pt x="13677" y="6744"/>
                    <a:pt x="11242" y="9813"/>
                  </a:cubicBezTo>
                  <a:cubicBezTo>
                    <a:pt x="7739" y="14250"/>
                    <a:pt x="4303" y="18686"/>
                    <a:pt x="767" y="23056"/>
                  </a:cubicBezTo>
                  <a:cubicBezTo>
                    <a:pt x="400" y="23490"/>
                    <a:pt x="0" y="23890"/>
                    <a:pt x="67" y="24524"/>
                  </a:cubicBezTo>
                  <a:cubicBezTo>
                    <a:pt x="100" y="24691"/>
                    <a:pt x="200" y="24891"/>
                    <a:pt x="334" y="24991"/>
                  </a:cubicBezTo>
                  <a:cubicBezTo>
                    <a:pt x="1801" y="26292"/>
                    <a:pt x="3336" y="27559"/>
                    <a:pt x="4937" y="28727"/>
                  </a:cubicBezTo>
                  <a:cubicBezTo>
                    <a:pt x="5094" y="28858"/>
                    <a:pt x="5272" y="28948"/>
                    <a:pt x="5455" y="28948"/>
                  </a:cubicBezTo>
                  <a:cubicBezTo>
                    <a:pt x="5504" y="28948"/>
                    <a:pt x="5554" y="28941"/>
                    <a:pt x="5604" y="28927"/>
                  </a:cubicBezTo>
                  <a:cubicBezTo>
                    <a:pt x="5704" y="29427"/>
                    <a:pt x="6105" y="29761"/>
                    <a:pt x="6471" y="30061"/>
                  </a:cubicBezTo>
                  <a:cubicBezTo>
                    <a:pt x="9907" y="32863"/>
                    <a:pt x="13343" y="35632"/>
                    <a:pt x="16779" y="38400"/>
                  </a:cubicBezTo>
                  <a:cubicBezTo>
                    <a:pt x="17035" y="38599"/>
                    <a:pt x="17266" y="38822"/>
                    <a:pt x="17576" y="38822"/>
                  </a:cubicBezTo>
                  <a:cubicBezTo>
                    <a:pt x="17630" y="38822"/>
                    <a:pt x="17687" y="38816"/>
                    <a:pt x="17746" y="38801"/>
                  </a:cubicBezTo>
                  <a:cubicBezTo>
                    <a:pt x="23784" y="30762"/>
                    <a:pt x="29822" y="22689"/>
                    <a:pt x="35893" y="14650"/>
                  </a:cubicBezTo>
                  <a:cubicBezTo>
                    <a:pt x="36326" y="14083"/>
                    <a:pt x="36193" y="13683"/>
                    <a:pt x="35692" y="13249"/>
                  </a:cubicBezTo>
                  <a:cubicBezTo>
                    <a:pt x="32123" y="10347"/>
                    <a:pt x="28554" y="7412"/>
                    <a:pt x="24985" y="4510"/>
                  </a:cubicBezTo>
                  <a:cubicBezTo>
                    <a:pt x="23217" y="2975"/>
                    <a:pt x="21415" y="1441"/>
                    <a:pt x="19514" y="73"/>
                  </a:cubicBezTo>
                  <a:cubicBezTo>
                    <a:pt x="19400" y="22"/>
                    <a:pt x="19302" y="1"/>
                    <a:pt x="192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6" name="Google Shape;3316;p125"/>
            <p:cNvSpPr/>
            <p:nvPr/>
          </p:nvSpPr>
          <p:spPr>
            <a:xfrm>
              <a:off x="9820646" y="2511531"/>
              <a:ext cx="1016194" cy="1135682"/>
            </a:xfrm>
            <a:custGeom>
              <a:avLst/>
              <a:gdLst/>
              <a:ahLst/>
              <a:cxnLst/>
              <a:rect l="l" t="t" r="r" b="b"/>
              <a:pathLst>
                <a:path w="24119" h="26955" extrusionOk="0">
                  <a:moveTo>
                    <a:pt x="20268" y="1"/>
                  </a:moveTo>
                  <a:cubicBezTo>
                    <a:pt x="19518" y="1"/>
                    <a:pt x="18847" y="536"/>
                    <a:pt x="17980" y="1636"/>
                  </a:cubicBezTo>
                  <a:cubicBezTo>
                    <a:pt x="15779" y="4405"/>
                    <a:pt x="13577" y="7174"/>
                    <a:pt x="11409" y="9942"/>
                  </a:cubicBezTo>
                  <a:cubicBezTo>
                    <a:pt x="7606" y="14779"/>
                    <a:pt x="3804" y="19616"/>
                    <a:pt x="1" y="24453"/>
                  </a:cubicBezTo>
                  <a:cubicBezTo>
                    <a:pt x="1" y="24686"/>
                    <a:pt x="134" y="24820"/>
                    <a:pt x="334" y="24820"/>
                  </a:cubicBezTo>
                  <a:cubicBezTo>
                    <a:pt x="362" y="24819"/>
                    <a:pt x="390" y="24818"/>
                    <a:pt x="418" y="24818"/>
                  </a:cubicBezTo>
                  <a:cubicBezTo>
                    <a:pt x="1478" y="24818"/>
                    <a:pt x="2294" y="25430"/>
                    <a:pt x="3237" y="25820"/>
                  </a:cubicBezTo>
                  <a:cubicBezTo>
                    <a:pt x="3259" y="25831"/>
                    <a:pt x="3281" y="25835"/>
                    <a:pt x="3303" y="25835"/>
                  </a:cubicBezTo>
                  <a:cubicBezTo>
                    <a:pt x="3348" y="25835"/>
                    <a:pt x="3392" y="25820"/>
                    <a:pt x="3437" y="25820"/>
                  </a:cubicBezTo>
                  <a:cubicBezTo>
                    <a:pt x="3837" y="26254"/>
                    <a:pt x="4404" y="26521"/>
                    <a:pt x="4804" y="26954"/>
                  </a:cubicBezTo>
                  <a:cubicBezTo>
                    <a:pt x="7106" y="24019"/>
                    <a:pt x="9374" y="21117"/>
                    <a:pt x="11676" y="18182"/>
                  </a:cubicBezTo>
                  <a:cubicBezTo>
                    <a:pt x="13444" y="15947"/>
                    <a:pt x="15212" y="13712"/>
                    <a:pt x="16980" y="11443"/>
                  </a:cubicBezTo>
                  <a:cubicBezTo>
                    <a:pt x="19348" y="8475"/>
                    <a:pt x="21750" y="5506"/>
                    <a:pt x="24118" y="2537"/>
                  </a:cubicBezTo>
                  <a:cubicBezTo>
                    <a:pt x="23818" y="2137"/>
                    <a:pt x="23451" y="1837"/>
                    <a:pt x="22984" y="1603"/>
                  </a:cubicBezTo>
                  <a:cubicBezTo>
                    <a:pt x="22851" y="1470"/>
                    <a:pt x="22684" y="1303"/>
                    <a:pt x="22517" y="1136"/>
                  </a:cubicBezTo>
                  <a:cubicBezTo>
                    <a:pt x="21598" y="386"/>
                    <a:pt x="20905" y="1"/>
                    <a:pt x="202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7" name="Google Shape;3317;p125"/>
            <p:cNvSpPr/>
            <p:nvPr/>
          </p:nvSpPr>
          <p:spPr>
            <a:xfrm>
              <a:off x="9747588" y="3590250"/>
              <a:ext cx="962728" cy="798874"/>
            </a:xfrm>
            <a:custGeom>
              <a:avLst/>
              <a:gdLst/>
              <a:ahLst/>
              <a:cxnLst/>
              <a:rect l="l" t="t" r="r" b="b"/>
              <a:pathLst>
                <a:path w="22850" h="18961" extrusionOk="0">
                  <a:moveTo>
                    <a:pt x="2680" y="0"/>
                  </a:moveTo>
                  <a:cubicBezTo>
                    <a:pt x="2411" y="0"/>
                    <a:pt x="2160" y="125"/>
                    <a:pt x="1935" y="384"/>
                  </a:cubicBezTo>
                  <a:cubicBezTo>
                    <a:pt x="1835" y="384"/>
                    <a:pt x="1735" y="417"/>
                    <a:pt x="1635" y="451"/>
                  </a:cubicBezTo>
                  <a:cubicBezTo>
                    <a:pt x="100" y="1452"/>
                    <a:pt x="0" y="2619"/>
                    <a:pt x="1335" y="3820"/>
                  </a:cubicBezTo>
                  <a:cubicBezTo>
                    <a:pt x="2435" y="4754"/>
                    <a:pt x="3603" y="5621"/>
                    <a:pt x="4704" y="6522"/>
                  </a:cubicBezTo>
                  <a:cubicBezTo>
                    <a:pt x="9474" y="10425"/>
                    <a:pt x="14244" y="14294"/>
                    <a:pt x="19047" y="18164"/>
                  </a:cubicBezTo>
                  <a:cubicBezTo>
                    <a:pt x="19457" y="18485"/>
                    <a:pt x="19815" y="18961"/>
                    <a:pt x="20414" y="18961"/>
                  </a:cubicBezTo>
                  <a:cubicBezTo>
                    <a:pt x="20498" y="18961"/>
                    <a:pt x="20587" y="18951"/>
                    <a:pt x="20682" y="18931"/>
                  </a:cubicBezTo>
                  <a:cubicBezTo>
                    <a:pt x="21182" y="18230"/>
                    <a:pt x="21716" y="17530"/>
                    <a:pt x="22250" y="16829"/>
                  </a:cubicBezTo>
                  <a:cubicBezTo>
                    <a:pt x="22450" y="16596"/>
                    <a:pt x="22650" y="16362"/>
                    <a:pt x="22850" y="16095"/>
                  </a:cubicBezTo>
                  <a:cubicBezTo>
                    <a:pt x="16412" y="10825"/>
                    <a:pt x="9941" y="5555"/>
                    <a:pt x="3469" y="317"/>
                  </a:cubicBezTo>
                  <a:cubicBezTo>
                    <a:pt x="3196" y="108"/>
                    <a:pt x="2930" y="0"/>
                    <a:pt x="26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8" name="Google Shape;3318;p125"/>
            <p:cNvSpPr/>
            <p:nvPr/>
          </p:nvSpPr>
          <p:spPr>
            <a:xfrm>
              <a:off x="10243699" y="3215313"/>
              <a:ext cx="799717" cy="743386"/>
            </a:xfrm>
            <a:custGeom>
              <a:avLst/>
              <a:gdLst/>
              <a:ahLst/>
              <a:cxnLst/>
              <a:rect l="l" t="t" r="r" b="b"/>
              <a:pathLst>
                <a:path w="18981" h="17644" extrusionOk="0">
                  <a:moveTo>
                    <a:pt x="5374" y="0"/>
                  </a:moveTo>
                  <a:cubicBezTo>
                    <a:pt x="5105" y="0"/>
                    <a:pt x="4851" y="175"/>
                    <a:pt x="4570" y="544"/>
                  </a:cubicBezTo>
                  <a:cubicBezTo>
                    <a:pt x="3236" y="2311"/>
                    <a:pt x="1835" y="4013"/>
                    <a:pt x="467" y="5714"/>
                  </a:cubicBezTo>
                  <a:cubicBezTo>
                    <a:pt x="0" y="6281"/>
                    <a:pt x="134" y="6648"/>
                    <a:pt x="668" y="7082"/>
                  </a:cubicBezTo>
                  <a:cubicBezTo>
                    <a:pt x="1868" y="8049"/>
                    <a:pt x="3069" y="9083"/>
                    <a:pt x="4270" y="10084"/>
                  </a:cubicBezTo>
                  <a:cubicBezTo>
                    <a:pt x="7272" y="12485"/>
                    <a:pt x="10274" y="14854"/>
                    <a:pt x="13243" y="17256"/>
                  </a:cubicBezTo>
                  <a:cubicBezTo>
                    <a:pt x="13531" y="17492"/>
                    <a:pt x="13750" y="17643"/>
                    <a:pt x="13961" y="17643"/>
                  </a:cubicBezTo>
                  <a:cubicBezTo>
                    <a:pt x="14166" y="17643"/>
                    <a:pt x="14364" y="17501"/>
                    <a:pt x="14611" y="17155"/>
                  </a:cubicBezTo>
                  <a:cubicBezTo>
                    <a:pt x="15845" y="15321"/>
                    <a:pt x="17179" y="13553"/>
                    <a:pt x="18514" y="11818"/>
                  </a:cubicBezTo>
                  <a:cubicBezTo>
                    <a:pt x="18947" y="11251"/>
                    <a:pt x="18981" y="10918"/>
                    <a:pt x="18347" y="10417"/>
                  </a:cubicBezTo>
                  <a:cubicBezTo>
                    <a:pt x="15311" y="7982"/>
                    <a:pt x="12309" y="5447"/>
                    <a:pt x="9307" y="2979"/>
                  </a:cubicBezTo>
                  <a:cubicBezTo>
                    <a:pt x="8273" y="2145"/>
                    <a:pt x="7172" y="1311"/>
                    <a:pt x="6171" y="410"/>
                  </a:cubicBezTo>
                  <a:cubicBezTo>
                    <a:pt x="5871" y="142"/>
                    <a:pt x="5616" y="0"/>
                    <a:pt x="53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9" name="Google Shape;3319;p125"/>
            <p:cNvSpPr/>
            <p:nvPr/>
          </p:nvSpPr>
          <p:spPr>
            <a:xfrm>
              <a:off x="9691384" y="3543483"/>
              <a:ext cx="1063930" cy="885583"/>
            </a:xfrm>
            <a:custGeom>
              <a:avLst/>
              <a:gdLst/>
              <a:ahLst/>
              <a:cxnLst/>
              <a:rect l="l" t="t" r="r" b="b"/>
              <a:pathLst>
                <a:path w="25252" h="21019" extrusionOk="0">
                  <a:moveTo>
                    <a:pt x="4012" y="0"/>
                  </a:moveTo>
                  <a:cubicBezTo>
                    <a:pt x="2434" y="0"/>
                    <a:pt x="1252" y="1791"/>
                    <a:pt x="934" y="3329"/>
                  </a:cubicBezTo>
                  <a:cubicBezTo>
                    <a:pt x="801" y="5264"/>
                    <a:pt x="6271" y="8566"/>
                    <a:pt x="8039" y="10300"/>
                  </a:cubicBezTo>
                  <a:cubicBezTo>
                    <a:pt x="7797" y="10573"/>
                    <a:pt x="19927" y="21019"/>
                    <a:pt x="21989" y="21019"/>
                  </a:cubicBezTo>
                  <a:cubicBezTo>
                    <a:pt x="22199" y="21019"/>
                    <a:pt x="22304" y="20911"/>
                    <a:pt x="22283" y="20675"/>
                  </a:cubicBezTo>
                  <a:cubicBezTo>
                    <a:pt x="17246" y="15604"/>
                    <a:pt x="11175" y="11635"/>
                    <a:pt x="5571" y="6798"/>
                  </a:cubicBezTo>
                  <a:cubicBezTo>
                    <a:pt x="3970" y="5197"/>
                    <a:pt x="0" y="3596"/>
                    <a:pt x="3402" y="1594"/>
                  </a:cubicBezTo>
                  <a:cubicBezTo>
                    <a:pt x="3574" y="1532"/>
                    <a:pt x="3734" y="1504"/>
                    <a:pt x="3886" y="1504"/>
                  </a:cubicBezTo>
                  <a:cubicBezTo>
                    <a:pt x="4704" y="1504"/>
                    <a:pt x="5257" y="2311"/>
                    <a:pt x="5904" y="2762"/>
                  </a:cubicBezTo>
                  <a:cubicBezTo>
                    <a:pt x="10141" y="6198"/>
                    <a:pt x="14177" y="9467"/>
                    <a:pt x="18413" y="12902"/>
                  </a:cubicBezTo>
                  <a:cubicBezTo>
                    <a:pt x="19592" y="13403"/>
                    <a:pt x="22699" y="17291"/>
                    <a:pt x="24580" y="17291"/>
                  </a:cubicBezTo>
                  <a:cubicBezTo>
                    <a:pt x="24827" y="17291"/>
                    <a:pt x="25054" y="17223"/>
                    <a:pt x="25251" y="17072"/>
                  </a:cubicBezTo>
                  <a:cubicBezTo>
                    <a:pt x="22616" y="13503"/>
                    <a:pt x="17713" y="10968"/>
                    <a:pt x="14143" y="7498"/>
                  </a:cubicBezTo>
                  <a:cubicBezTo>
                    <a:pt x="10941" y="5097"/>
                    <a:pt x="8506" y="2461"/>
                    <a:pt x="5304" y="393"/>
                  </a:cubicBezTo>
                  <a:cubicBezTo>
                    <a:pt x="4852" y="120"/>
                    <a:pt x="4419" y="0"/>
                    <a:pt x="40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21" name="Google Shape;3321;p125"/>
          <p:cNvSpPr txBox="1">
            <a:spLocks noGrp="1"/>
          </p:cNvSpPr>
          <p:nvPr>
            <p:ph type="title"/>
          </p:nvPr>
        </p:nvSpPr>
        <p:spPr>
          <a:xfrm>
            <a:off x="368426" y="783495"/>
            <a:ext cx="8264686" cy="262227"/>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t>Aspek-aspek keterampilan proses sains yang sering digunakan dalam proses pembelajaran adalah sebagai berikut:</a:t>
            </a:r>
            <a:endParaRPr dirty="0"/>
          </a:p>
        </p:txBody>
      </p:sp>
      <p:grpSp>
        <p:nvGrpSpPr>
          <p:cNvPr id="3322" name="Google Shape;3322;p125"/>
          <p:cNvGrpSpPr/>
          <p:nvPr/>
        </p:nvGrpSpPr>
        <p:grpSpPr>
          <a:xfrm>
            <a:off x="6770512" y="1700886"/>
            <a:ext cx="2343341" cy="2073384"/>
            <a:chOff x="9143997" y="717540"/>
            <a:chExt cx="2210734" cy="1962279"/>
          </a:xfrm>
        </p:grpSpPr>
        <p:sp>
          <p:nvSpPr>
            <p:cNvPr id="3323" name="Google Shape;3323;p125"/>
            <p:cNvSpPr/>
            <p:nvPr/>
          </p:nvSpPr>
          <p:spPr>
            <a:xfrm>
              <a:off x="9839647" y="1845764"/>
              <a:ext cx="192588" cy="251615"/>
            </a:xfrm>
            <a:custGeom>
              <a:avLst/>
              <a:gdLst/>
              <a:ahLst/>
              <a:cxnLst/>
              <a:rect l="l" t="t" r="r" b="b"/>
              <a:pathLst>
                <a:path w="4571" h="5972" extrusionOk="0">
                  <a:moveTo>
                    <a:pt x="2369" y="0"/>
                  </a:moveTo>
                  <a:cubicBezTo>
                    <a:pt x="2336" y="167"/>
                    <a:pt x="2369" y="367"/>
                    <a:pt x="2136" y="467"/>
                  </a:cubicBezTo>
                  <a:cubicBezTo>
                    <a:pt x="2169" y="968"/>
                    <a:pt x="2102" y="1435"/>
                    <a:pt x="1669" y="1768"/>
                  </a:cubicBezTo>
                  <a:cubicBezTo>
                    <a:pt x="1635" y="2202"/>
                    <a:pt x="1435" y="2469"/>
                    <a:pt x="968" y="2469"/>
                  </a:cubicBezTo>
                  <a:cubicBezTo>
                    <a:pt x="901" y="2535"/>
                    <a:pt x="835" y="2602"/>
                    <a:pt x="768" y="2669"/>
                  </a:cubicBezTo>
                  <a:cubicBezTo>
                    <a:pt x="601" y="2969"/>
                    <a:pt x="268" y="2936"/>
                    <a:pt x="1" y="2969"/>
                  </a:cubicBezTo>
                  <a:cubicBezTo>
                    <a:pt x="34" y="3069"/>
                    <a:pt x="34" y="3169"/>
                    <a:pt x="34" y="3236"/>
                  </a:cubicBezTo>
                  <a:cubicBezTo>
                    <a:pt x="1635" y="3369"/>
                    <a:pt x="2002" y="4637"/>
                    <a:pt x="2369" y="5971"/>
                  </a:cubicBezTo>
                  <a:cubicBezTo>
                    <a:pt x="2603" y="5438"/>
                    <a:pt x="2603" y="4971"/>
                    <a:pt x="2903" y="4637"/>
                  </a:cubicBezTo>
                  <a:cubicBezTo>
                    <a:pt x="3070" y="4137"/>
                    <a:pt x="3403" y="3803"/>
                    <a:pt x="3870" y="3570"/>
                  </a:cubicBezTo>
                  <a:cubicBezTo>
                    <a:pt x="4070" y="3303"/>
                    <a:pt x="4537" y="3369"/>
                    <a:pt x="4571" y="2969"/>
                  </a:cubicBezTo>
                  <a:cubicBezTo>
                    <a:pt x="3170" y="2469"/>
                    <a:pt x="2603" y="1335"/>
                    <a:pt x="2369" y="0"/>
                  </a:cubicBezTo>
                  <a:close/>
                </a:path>
              </a:pathLst>
            </a:custGeom>
            <a:solidFill>
              <a:srgbClr val="ECE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4" name="Google Shape;3324;p125"/>
            <p:cNvSpPr/>
            <p:nvPr/>
          </p:nvSpPr>
          <p:spPr>
            <a:xfrm>
              <a:off x="9956312" y="717540"/>
              <a:ext cx="1323930" cy="1516138"/>
            </a:xfrm>
            <a:custGeom>
              <a:avLst/>
              <a:gdLst/>
              <a:ahLst/>
              <a:cxnLst/>
              <a:rect l="l" t="t" r="r" b="b"/>
              <a:pathLst>
                <a:path w="31423" h="35985" extrusionOk="0">
                  <a:moveTo>
                    <a:pt x="17275" y="1"/>
                  </a:moveTo>
                  <a:cubicBezTo>
                    <a:pt x="17127" y="1"/>
                    <a:pt x="16954" y="68"/>
                    <a:pt x="16746" y="193"/>
                  </a:cubicBezTo>
                  <a:cubicBezTo>
                    <a:pt x="11709" y="3061"/>
                    <a:pt x="6639" y="5930"/>
                    <a:pt x="1568" y="8765"/>
                  </a:cubicBezTo>
                  <a:cubicBezTo>
                    <a:pt x="834" y="9166"/>
                    <a:pt x="401" y="9766"/>
                    <a:pt x="167" y="10533"/>
                  </a:cubicBezTo>
                  <a:cubicBezTo>
                    <a:pt x="0" y="10900"/>
                    <a:pt x="0" y="11267"/>
                    <a:pt x="134" y="11634"/>
                  </a:cubicBezTo>
                  <a:cubicBezTo>
                    <a:pt x="267" y="12235"/>
                    <a:pt x="601" y="12802"/>
                    <a:pt x="901" y="13335"/>
                  </a:cubicBezTo>
                  <a:cubicBezTo>
                    <a:pt x="2335" y="15904"/>
                    <a:pt x="3770" y="18472"/>
                    <a:pt x="5238" y="21008"/>
                  </a:cubicBezTo>
                  <a:cubicBezTo>
                    <a:pt x="7906" y="25644"/>
                    <a:pt x="10475" y="30314"/>
                    <a:pt x="13143" y="34918"/>
                  </a:cubicBezTo>
                  <a:cubicBezTo>
                    <a:pt x="13377" y="35351"/>
                    <a:pt x="13510" y="35885"/>
                    <a:pt x="14077" y="35985"/>
                  </a:cubicBezTo>
                  <a:cubicBezTo>
                    <a:pt x="14211" y="35918"/>
                    <a:pt x="14311" y="35818"/>
                    <a:pt x="14311" y="35718"/>
                  </a:cubicBezTo>
                  <a:cubicBezTo>
                    <a:pt x="14477" y="34350"/>
                    <a:pt x="15478" y="33783"/>
                    <a:pt x="16546" y="33183"/>
                  </a:cubicBezTo>
                  <a:cubicBezTo>
                    <a:pt x="21149" y="30581"/>
                    <a:pt x="25752" y="28013"/>
                    <a:pt x="30322" y="25377"/>
                  </a:cubicBezTo>
                  <a:cubicBezTo>
                    <a:pt x="30722" y="25177"/>
                    <a:pt x="31189" y="24977"/>
                    <a:pt x="31356" y="24477"/>
                  </a:cubicBezTo>
                  <a:cubicBezTo>
                    <a:pt x="31423" y="23876"/>
                    <a:pt x="31056" y="23409"/>
                    <a:pt x="30789" y="22942"/>
                  </a:cubicBezTo>
                  <a:cubicBezTo>
                    <a:pt x="26786" y="15871"/>
                    <a:pt x="22783" y="8799"/>
                    <a:pt x="18814" y="1727"/>
                  </a:cubicBezTo>
                  <a:cubicBezTo>
                    <a:pt x="18547" y="1260"/>
                    <a:pt x="18247" y="793"/>
                    <a:pt x="17780" y="426"/>
                  </a:cubicBezTo>
                  <a:cubicBezTo>
                    <a:pt x="17643" y="134"/>
                    <a:pt x="17484" y="1"/>
                    <a:pt x="17275" y="1"/>
                  </a:cubicBezTo>
                  <a:close/>
                </a:path>
              </a:pathLst>
            </a:custGeom>
            <a:solidFill>
              <a:srgbClr val="FFF9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5" name="Google Shape;3325;p125"/>
            <p:cNvSpPr/>
            <p:nvPr/>
          </p:nvSpPr>
          <p:spPr>
            <a:xfrm>
              <a:off x="9165063" y="1185211"/>
              <a:ext cx="1271938" cy="1424036"/>
            </a:xfrm>
            <a:custGeom>
              <a:avLst/>
              <a:gdLst/>
              <a:ahLst/>
              <a:cxnLst/>
              <a:rect l="l" t="t" r="r" b="b"/>
              <a:pathLst>
                <a:path w="30189" h="33799" extrusionOk="0">
                  <a:moveTo>
                    <a:pt x="15647" y="11206"/>
                  </a:moveTo>
                  <a:lnTo>
                    <a:pt x="15647" y="11206"/>
                  </a:lnTo>
                  <a:cubicBezTo>
                    <a:pt x="15514" y="11285"/>
                    <a:pt x="15380" y="11365"/>
                    <a:pt x="15245" y="11442"/>
                  </a:cubicBezTo>
                  <a:cubicBezTo>
                    <a:pt x="13039" y="12711"/>
                    <a:pt x="10805" y="13953"/>
                    <a:pt x="8569" y="15167"/>
                  </a:cubicBezTo>
                  <a:lnTo>
                    <a:pt x="8569" y="15167"/>
                  </a:lnTo>
                  <a:cubicBezTo>
                    <a:pt x="10694" y="14003"/>
                    <a:pt x="12775" y="12748"/>
                    <a:pt x="14911" y="11575"/>
                  </a:cubicBezTo>
                  <a:cubicBezTo>
                    <a:pt x="15150" y="11446"/>
                    <a:pt x="15400" y="11329"/>
                    <a:pt x="15647" y="11206"/>
                  </a:cubicBezTo>
                  <a:close/>
                  <a:moveTo>
                    <a:pt x="16345" y="0"/>
                  </a:moveTo>
                  <a:cubicBezTo>
                    <a:pt x="15812" y="167"/>
                    <a:pt x="15345" y="434"/>
                    <a:pt x="14944" y="768"/>
                  </a:cubicBezTo>
                  <a:cubicBezTo>
                    <a:pt x="14778" y="1301"/>
                    <a:pt x="15111" y="1668"/>
                    <a:pt x="15311" y="2069"/>
                  </a:cubicBezTo>
                  <a:cubicBezTo>
                    <a:pt x="17279" y="5504"/>
                    <a:pt x="19214" y="8974"/>
                    <a:pt x="21182" y="12409"/>
                  </a:cubicBezTo>
                  <a:cubicBezTo>
                    <a:pt x="22316" y="14444"/>
                    <a:pt x="23417" y="16479"/>
                    <a:pt x="24618" y="18480"/>
                  </a:cubicBezTo>
                  <a:cubicBezTo>
                    <a:pt x="24485" y="18464"/>
                    <a:pt x="24351" y="18447"/>
                    <a:pt x="24218" y="18447"/>
                  </a:cubicBezTo>
                  <a:cubicBezTo>
                    <a:pt x="24084" y="18447"/>
                    <a:pt x="23951" y="18464"/>
                    <a:pt x="23817" y="18514"/>
                  </a:cubicBezTo>
                  <a:cubicBezTo>
                    <a:pt x="20215" y="20415"/>
                    <a:pt x="16646" y="22483"/>
                    <a:pt x="13076" y="24451"/>
                  </a:cubicBezTo>
                  <a:cubicBezTo>
                    <a:pt x="16012" y="22717"/>
                    <a:pt x="19014" y="21082"/>
                    <a:pt x="21983" y="19414"/>
                  </a:cubicBezTo>
                  <a:cubicBezTo>
                    <a:pt x="22283" y="19248"/>
                    <a:pt x="22583" y="19081"/>
                    <a:pt x="22717" y="18747"/>
                  </a:cubicBezTo>
                  <a:cubicBezTo>
                    <a:pt x="22483" y="18180"/>
                    <a:pt x="21916" y="17980"/>
                    <a:pt x="21482" y="17646"/>
                  </a:cubicBezTo>
                  <a:cubicBezTo>
                    <a:pt x="20715" y="17646"/>
                    <a:pt x="20181" y="18147"/>
                    <a:pt x="19548" y="18480"/>
                  </a:cubicBezTo>
                  <a:cubicBezTo>
                    <a:pt x="17013" y="19915"/>
                    <a:pt x="14477" y="21382"/>
                    <a:pt x="11876" y="22750"/>
                  </a:cubicBezTo>
                  <a:cubicBezTo>
                    <a:pt x="14678" y="21082"/>
                    <a:pt x="17546" y="19548"/>
                    <a:pt x="20348" y="17913"/>
                  </a:cubicBezTo>
                  <a:cubicBezTo>
                    <a:pt x="20715" y="17746"/>
                    <a:pt x="21082" y="17546"/>
                    <a:pt x="21216" y="17146"/>
                  </a:cubicBezTo>
                  <a:cubicBezTo>
                    <a:pt x="21249" y="16512"/>
                    <a:pt x="20982" y="16112"/>
                    <a:pt x="20482" y="15812"/>
                  </a:cubicBezTo>
                  <a:cubicBezTo>
                    <a:pt x="20432" y="15805"/>
                    <a:pt x="20384" y="15801"/>
                    <a:pt x="20337" y="15801"/>
                  </a:cubicBezTo>
                  <a:cubicBezTo>
                    <a:pt x="19950" y="15801"/>
                    <a:pt x="19675" y="16033"/>
                    <a:pt x="19348" y="16212"/>
                  </a:cubicBezTo>
                  <a:cubicBezTo>
                    <a:pt x="16546" y="17780"/>
                    <a:pt x="13777" y="19414"/>
                    <a:pt x="10942" y="20949"/>
                  </a:cubicBezTo>
                  <a:cubicBezTo>
                    <a:pt x="13543" y="19414"/>
                    <a:pt x="16179" y="17947"/>
                    <a:pt x="18814" y="16446"/>
                  </a:cubicBezTo>
                  <a:cubicBezTo>
                    <a:pt x="19314" y="16145"/>
                    <a:pt x="19915" y="15945"/>
                    <a:pt x="20181" y="15378"/>
                  </a:cubicBezTo>
                  <a:cubicBezTo>
                    <a:pt x="20248" y="14778"/>
                    <a:pt x="20015" y="14344"/>
                    <a:pt x="19481" y="14044"/>
                  </a:cubicBezTo>
                  <a:cubicBezTo>
                    <a:pt x="19456" y="14042"/>
                    <a:pt x="19431" y="14042"/>
                    <a:pt x="19407" y="14042"/>
                  </a:cubicBezTo>
                  <a:cubicBezTo>
                    <a:pt x="18913" y="14042"/>
                    <a:pt x="18562" y="14353"/>
                    <a:pt x="18180" y="14544"/>
                  </a:cubicBezTo>
                  <a:cubicBezTo>
                    <a:pt x="15445" y="16045"/>
                    <a:pt x="12743" y="17613"/>
                    <a:pt x="9907" y="19214"/>
                  </a:cubicBezTo>
                  <a:cubicBezTo>
                    <a:pt x="10174" y="18914"/>
                    <a:pt x="10374" y="18814"/>
                    <a:pt x="10608" y="18714"/>
                  </a:cubicBezTo>
                  <a:cubicBezTo>
                    <a:pt x="12976" y="17446"/>
                    <a:pt x="15311" y="16045"/>
                    <a:pt x="17646" y="14744"/>
                  </a:cubicBezTo>
                  <a:cubicBezTo>
                    <a:pt x="18213" y="14444"/>
                    <a:pt x="18847" y="14211"/>
                    <a:pt x="19214" y="13644"/>
                  </a:cubicBezTo>
                  <a:cubicBezTo>
                    <a:pt x="19247" y="13043"/>
                    <a:pt x="18981" y="12609"/>
                    <a:pt x="18514" y="12276"/>
                  </a:cubicBezTo>
                  <a:cubicBezTo>
                    <a:pt x="18466" y="12271"/>
                    <a:pt x="18420" y="12269"/>
                    <a:pt x="18374" y="12269"/>
                  </a:cubicBezTo>
                  <a:cubicBezTo>
                    <a:pt x="17815" y="12269"/>
                    <a:pt x="17411" y="12630"/>
                    <a:pt x="16979" y="12876"/>
                  </a:cubicBezTo>
                  <a:cubicBezTo>
                    <a:pt x="14311" y="14344"/>
                    <a:pt x="11675" y="15845"/>
                    <a:pt x="8973" y="17380"/>
                  </a:cubicBezTo>
                  <a:cubicBezTo>
                    <a:pt x="9074" y="17213"/>
                    <a:pt x="9174" y="17146"/>
                    <a:pt x="9274" y="17079"/>
                  </a:cubicBezTo>
                  <a:cubicBezTo>
                    <a:pt x="11842" y="15678"/>
                    <a:pt x="14377" y="14244"/>
                    <a:pt x="16912" y="12776"/>
                  </a:cubicBezTo>
                  <a:cubicBezTo>
                    <a:pt x="17379" y="12509"/>
                    <a:pt x="17947" y="12309"/>
                    <a:pt x="18180" y="11742"/>
                  </a:cubicBezTo>
                  <a:cubicBezTo>
                    <a:pt x="18180" y="11142"/>
                    <a:pt x="17980" y="10675"/>
                    <a:pt x="17413" y="10408"/>
                  </a:cubicBezTo>
                  <a:cubicBezTo>
                    <a:pt x="17045" y="10485"/>
                    <a:pt x="16705" y="10625"/>
                    <a:pt x="16377" y="10793"/>
                  </a:cubicBezTo>
                  <a:lnTo>
                    <a:pt x="16377" y="10793"/>
                  </a:lnTo>
                  <a:cubicBezTo>
                    <a:pt x="16678" y="10588"/>
                    <a:pt x="16946" y="10340"/>
                    <a:pt x="17146" y="10008"/>
                  </a:cubicBezTo>
                  <a:cubicBezTo>
                    <a:pt x="17179" y="9407"/>
                    <a:pt x="16946" y="8940"/>
                    <a:pt x="16412" y="8640"/>
                  </a:cubicBezTo>
                  <a:cubicBezTo>
                    <a:pt x="15845" y="8640"/>
                    <a:pt x="15445" y="8974"/>
                    <a:pt x="14978" y="9240"/>
                  </a:cubicBezTo>
                  <a:cubicBezTo>
                    <a:pt x="12276" y="10775"/>
                    <a:pt x="9574" y="12309"/>
                    <a:pt x="6872" y="13810"/>
                  </a:cubicBezTo>
                  <a:cubicBezTo>
                    <a:pt x="9641" y="12176"/>
                    <a:pt x="12443" y="10641"/>
                    <a:pt x="15211" y="9040"/>
                  </a:cubicBezTo>
                  <a:cubicBezTo>
                    <a:pt x="15578" y="8840"/>
                    <a:pt x="16012" y="8673"/>
                    <a:pt x="16179" y="8206"/>
                  </a:cubicBezTo>
                  <a:cubicBezTo>
                    <a:pt x="16245" y="7873"/>
                    <a:pt x="16112" y="7539"/>
                    <a:pt x="15945" y="7239"/>
                  </a:cubicBezTo>
                  <a:cubicBezTo>
                    <a:pt x="15044" y="5705"/>
                    <a:pt x="14177" y="4137"/>
                    <a:pt x="13277" y="2602"/>
                  </a:cubicBezTo>
                  <a:cubicBezTo>
                    <a:pt x="13143" y="2369"/>
                    <a:pt x="13010" y="2102"/>
                    <a:pt x="12676" y="2035"/>
                  </a:cubicBezTo>
                  <a:cubicBezTo>
                    <a:pt x="8640" y="4304"/>
                    <a:pt x="4604" y="6605"/>
                    <a:pt x="534" y="8840"/>
                  </a:cubicBezTo>
                  <a:cubicBezTo>
                    <a:pt x="0" y="9140"/>
                    <a:pt x="367" y="9374"/>
                    <a:pt x="434" y="9674"/>
                  </a:cubicBezTo>
                  <a:cubicBezTo>
                    <a:pt x="401" y="10208"/>
                    <a:pt x="701" y="10675"/>
                    <a:pt x="968" y="11142"/>
                  </a:cubicBezTo>
                  <a:cubicBezTo>
                    <a:pt x="4737" y="17847"/>
                    <a:pt x="8540" y="24551"/>
                    <a:pt x="12309" y="31256"/>
                  </a:cubicBezTo>
                  <a:cubicBezTo>
                    <a:pt x="12776" y="32090"/>
                    <a:pt x="13143" y="33024"/>
                    <a:pt x="13844" y="33691"/>
                  </a:cubicBezTo>
                  <a:cubicBezTo>
                    <a:pt x="14003" y="33767"/>
                    <a:pt x="14153" y="33798"/>
                    <a:pt x="14294" y="33798"/>
                  </a:cubicBezTo>
                  <a:cubicBezTo>
                    <a:pt x="14713" y="33798"/>
                    <a:pt x="15062" y="33524"/>
                    <a:pt x="15411" y="33324"/>
                  </a:cubicBezTo>
                  <a:cubicBezTo>
                    <a:pt x="19948" y="30756"/>
                    <a:pt x="24518" y="28221"/>
                    <a:pt x="29054" y="25652"/>
                  </a:cubicBezTo>
                  <a:cubicBezTo>
                    <a:pt x="29421" y="25452"/>
                    <a:pt x="29788" y="25252"/>
                    <a:pt x="29955" y="24852"/>
                  </a:cubicBezTo>
                  <a:cubicBezTo>
                    <a:pt x="30189" y="24351"/>
                    <a:pt x="29955" y="23918"/>
                    <a:pt x="29722" y="23451"/>
                  </a:cubicBezTo>
                  <a:cubicBezTo>
                    <a:pt x="28087" y="20482"/>
                    <a:pt x="26386" y="17546"/>
                    <a:pt x="24718" y="14611"/>
                  </a:cubicBezTo>
                  <a:cubicBezTo>
                    <a:pt x="22083" y="9874"/>
                    <a:pt x="19348" y="5204"/>
                    <a:pt x="16779" y="467"/>
                  </a:cubicBezTo>
                  <a:cubicBezTo>
                    <a:pt x="16679" y="267"/>
                    <a:pt x="16579" y="67"/>
                    <a:pt x="16345" y="0"/>
                  </a:cubicBezTo>
                  <a:close/>
                </a:path>
              </a:pathLst>
            </a:custGeom>
            <a:solidFill>
              <a:srgbClr val="F6F7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6" name="Google Shape;3326;p125"/>
            <p:cNvSpPr/>
            <p:nvPr/>
          </p:nvSpPr>
          <p:spPr>
            <a:xfrm>
              <a:off x="9143997" y="722006"/>
              <a:ext cx="2210734" cy="1957813"/>
            </a:xfrm>
            <a:custGeom>
              <a:avLst/>
              <a:gdLst/>
              <a:ahLst/>
              <a:cxnLst/>
              <a:rect l="l" t="t" r="r" b="b"/>
              <a:pathLst>
                <a:path w="52471" h="46468" extrusionOk="0">
                  <a:moveTo>
                    <a:pt x="37844" y="1"/>
                  </a:moveTo>
                  <a:cubicBezTo>
                    <a:pt x="37619" y="1"/>
                    <a:pt x="37363" y="105"/>
                    <a:pt x="37060" y="320"/>
                  </a:cubicBezTo>
                  <a:cubicBezTo>
                    <a:pt x="37960" y="1921"/>
                    <a:pt x="38828" y="3522"/>
                    <a:pt x="39728" y="5124"/>
                  </a:cubicBezTo>
                  <a:cubicBezTo>
                    <a:pt x="43298" y="11528"/>
                    <a:pt x="46934" y="17933"/>
                    <a:pt x="50536" y="24337"/>
                  </a:cubicBezTo>
                  <a:cubicBezTo>
                    <a:pt x="50603" y="25105"/>
                    <a:pt x="49969" y="25305"/>
                    <a:pt x="49469" y="25572"/>
                  </a:cubicBezTo>
                  <a:cubicBezTo>
                    <a:pt x="45032" y="28140"/>
                    <a:pt x="40529" y="30642"/>
                    <a:pt x="36092" y="33144"/>
                  </a:cubicBezTo>
                  <a:cubicBezTo>
                    <a:pt x="35259" y="33644"/>
                    <a:pt x="34691" y="34244"/>
                    <a:pt x="34458" y="35178"/>
                  </a:cubicBezTo>
                  <a:cubicBezTo>
                    <a:pt x="34288" y="35971"/>
                    <a:pt x="33469" y="36572"/>
                    <a:pt x="32654" y="36572"/>
                  </a:cubicBezTo>
                  <a:cubicBezTo>
                    <a:pt x="32509" y="36572"/>
                    <a:pt x="32364" y="36553"/>
                    <a:pt x="32223" y="36513"/>
                  </a:cubicBezTo>
                  <a:cubicBezTo>
                    <a:pt x="31905" y="36433"/>
                    <a:pt x="31598" y="36395"/>
                    <a:pt x="31299" y="36395"/>
                  </a:cubicBezTo>
                  <a:cubicBezTo>
                    <a:pt x="30598" y="36395"/>
                    <a:pt x="29943" y="36605"/>
                    <a:pt x="29288" y="36980"/>
                  </a:cubicBezTo>
                  <a:cubicBezTo>
                    <a:pt x="26352" y="38648"/>
                    <a:pt x="23450" y="40282"/>
                    <a:pt x="20515" y="41950"/>
                  </a:cubicBezTo>
                  <a:cubicBezTo>
                    <a:pt x="18947" y="42817"/>
                    <a:pt x="17412" y="43751"/>
                    <a:pt x="15811" y="44585"/>
                  </a:cubicBezTo>
                  <a:cubicBezTo>
                    <a:pt x="15547" y="44717"/>
                    <a:pt x="15284" y="44870"/>
                    <a:pt x="15026" y="44870"/>
                  </a:cubicBezTo>
                  <a:cubicBezTo>
                    <a:pt x="14827" y="44870"/>
                    <a:pt x="14632" y="44780"/>
                    <a:pt x="14444" y="44518"/>
                  </a:cubicBezTo>
                  <a:cubicBezTo>
                    <a:pt x="12843" y="41716"/>
                    <a:pt x="11275" y="38914"/>
                    <a:pt x="9674" y="36112"/>
                  </a:cubicBezTo>
                  <a:cubicBezTo>
                    <a:pt x="6772" y="30942"/>
                    <a:pt x="3836" y="25805"/>
                    <a:pt x="934" y="20668"/>
                  </a:cubicBezTo>
                  <a:cubicBezTo>
                    <a:pt x="0" y="21135"/>
                    <a:pt x="33" y="21735"/>
                    <a:pt x="534" y="22603"/>
                  </a:cubicBezTo>
                  <a:cubicBezTo>
                    <a:pt x="3202" y="27273"/>
                    <a:pt x="5838" y="31976"/>
                    <a:pt x="8506" y="36680"/>
                  </a:cubicBezTo>
                  <a:cubicBezTo>
                    <a:pt x="10207" y="39682"/>
                    <a:pt x="11942" y="42684"/>
                    <a:pt x="13610" y="45686"/>
                  </a:cubicBezTo>
                  <a:cubicBezTo>
                    <a:pt x="13881" y="46207"/>
                    <a:pt x="14139" y="46468"/>
                    <a:pt x="14498" y="46468"/>
                  </a:cubicBezTo>
                  <a:cubicBezTo>
                    <a:pt x="14713" y="46468"/>
                    <a:pt x="14965" y="46374"/>
                    <a:pt x="15278" y="46186"/>
                  </a:cubicBezTo>
                  <a:cubicBezTo>
                    <a:pt x="17279" y="44985"/>
                    <a:pt x="19314" y="43918"/>
                    <a:pt x="21349" y="42751"/>
                  </a:cubicBezTo>
                  <a:cubicBezTo>
                    <a:pt x="24151" y="41183"/>
                    <a:pt x="26919" y="39615"/>
                    <a:pt x="29688" y="38047"/>
                  </a:cubicBezTo>
                  <a:cubicBezTo>
                    <a:pt x="29883" y="37933"/>
                    <a:pt x="30047" y="37851"/>
                    <a:pt x="30202" y="37851"/>
                  </a:cubicBezTo>
                  <a:cubicBezTo>
                    <a:pt x="30365" y="37851"/>
                    <a:pt x="30518" y="37941"/>
                    <a:pt x="30689" y="38181"/>
                  </a:cubicBezTo>
                  <a:cubicBezTo>
                    <a:pt x="31037" y="38616"/>
                    <a:pt x="31669" y="38838"/>
                    <a:pt x="32280" y="38838"/>
                  </a:cubicBezTo>
                  <a:cubicBezTo>
                    <a:pt x="32605" y="38838"/>
                    <a:pt x="32924" y="38775"/>
                    <a:pt x="33190" y="38648"/>
                  </a:cubicBezTo>
                  <a:cubicBezTo>
                    <a:pt x="34024" y="38214"/>
                    <a:pt x="34792" y="37714"/>
                    <a:pt x="35625" y="37247"/>
                  </a:cubicBezTo>
                  <a:cubicBezTo>
                    <a:pt x="36426" y="36813"/>
                    <a:pt x="36793" y="36079"/>
                    <a:pt x="36626" y="35212"/>
                  </a:cubicBezTo>
                  <a:cubicBezTo>
                    <a:pt x="36493" y="34311"/>
                    <a:pt x="36893" y="33978"/>
                    <a:pt x="37560" y="33577"/>
                  </a:cubicBezTo>
                  <a:cubicBezTo>
                    <a:pt x="42197" y="31009"/>
                    <a:pt x="46800" y="28440"/>
                    <a:pt x="51370" y="25838"/>
                  </a:cubicBezTo>
                  <a:cubicBezTo>
                    <a:pt x="52437" y="25238"/>
                    <a:pt x="52471" y="25138"/>
                    <a:pt x="51904" y="24104"/>
                  </a:cubicBezTo>
                  <a:cubicBezTo>
                    <a:pt x="47534" y="16365"/>
                    <a:pt x="43131" y="8593"/>
                    <a:pt x="38794" y="821"/>
                  </a:cubicBezTo>
                  <a:cubicBezTo>
                    <a:pt x="38504" y="282"/>
                    <a:pt x="38214" y="1"/>
                    <a:pt x="37844" y="1"/>
                  </a:cubicBezTo>
                  <a:close/>
                </a:path>
              </a:pathLst>
            </a:custGeom>
            <a:solidFill>
              <a:srgbClr val="6349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7" name="Google Shape;3327;p125"/>
            <p:cNvSpPr/>
            <p:nvPr/>
          </p:nvSpPr>
          <p:spPr>
            <a:xfrm>
              <a:off x="9853719" y="1173961"/>
              <a:ext cx="699821" cy="1070797"/>
            </a:xfrm>
            <a:custGeom>
              <a:avLst/>
              <a:gdLst/>
              <a:ahLst/>
              <a:cxnLst/>
              <a:rect l="l" t="t" r="r" b="b"/>
              <a:pathLst>
                <a:path w="16610" h="25415" extrusionOk="0">
                  <a:moveTo>
                    <a:pt x="889" y="1"/>
                  </a:moveTo>
                  <a:cubicBezTo>
                    <a:pt x="584" y="1"/>
                    <a:pt x="284" y="67"/>
                    <a:pt x="0" y="267"/>
                  </a:cubicBezTo>
                  <a:cubicBezTo>
                    <a:pt x="134" y="901"/>
                    <a:pt x="401" y="1502"/>
                    <a:pt x="734" y="2069"/>
                  </a:cubicBezTo>
                  <a:cubicBezTo>
                    <a:pt x="2702" y="5471"/>
                    <a:pt x="4737" y="8840"/>
                    <a:pt x="6605" y="12309"/>
                  </a:cubicBezTo>
                  <a:cubicBezTo>
                    <a:pt x="8740" y="16246"/>
                    <a:pt x="11008" y="20115"/>
                    <a:pt x="13210" y="24018"/>
                  </a:cubicBezTo>
                  <a:cubicBezTo>
                    <a:pt x="13410" y="24385"/>
                    <a:pt x="13543" y="24685"/>
                    <a:pt x="13443" y="25085"/>
                  </a:cubicBezTo>
                  <a:cubicBezTo>
                    <a:pt x="13498" y="25140"/>
                    <a:pt x="13575" y="25194"/>
                    <a:pt x="13637" y="25194"/>
                  </a:cubicBezTo>
                  <a:cubicBezTo>
                    <a:pt x="13651" y="25194"/>
                    <a:pt x="13665" y="25191"/>
                    <a:pt x="13677" y="25185"/>
                  </a:cubicBezTo>
                  <a:cubicBezTo>
                    <a:pt x="14066" y="25099"/>
                    <a:pt x="14443" y="25043"/>
                    <a:pt x="14812" y="25043"/>
                  </a:cubicBezTo>
                  <a:cubicBezTo>
                    <a:pt x="15298" y="25043"/>
                    <a:pt x="15772" y="25139"/>
                    <a:pt x="16245" y="25385"/>
                  </a:cubicBezTo>
                  <a:cubicBezTo>
                    <a:pt x="16282" y="25398"/>
                    <a:pt x="16345" y="25414"/>
                    <a:pt x="16406" y="25414"/>
                  </a:cubicBezTo>
                  <a:cubicBezTo>
                    <a:pt x="16511" y="25414"/>
                    <a:pt x="16609" y="25364"/>
                    <a:pt x="16546" y="25152"/>
                  </a:cubicBezTo>
                  <a:cubicBezTo>
                    <a:pt x="16345" y="24852"/>
                    <a:pt x="16145" y="24518"/>
                    <a:pt x="15978" y="24218"/>
                  </a:cubicBezTo>
                  <a:cubicBezTo>
                    <a:pt x="14144" y="21016"/>
                    <a:pt x="12309" y="17847"/>
                    <a:pt x="10541" y="14611"/>
                  </a:cubicBezTo>
                  <a:cubicBezTo>
                    <a:pt x="9207" y="12176"/>
                    <a:pt x="7806" y="9774"/>
                    <a:pt x="6472" y="7339"/>
                  </a:cubicBezTo>
                  <a:cubicBezTo>
                    <a:pt x="5204" y="5104"/>
                    <a:pt x="3903" y="2903"/>
                    <a:pt x="2736" y="601"/>
                  </a:cubicBezTo>
                  <a:cubicBezTo>
                    <a:pt x="2514" y="435"/>
                    <a:pt x="2362" y="85"/>
                    <a:pt x="2030" y="85"/>
                  </a:cubicBezTo>
                  <a:cubicBezTo>
                    <a:pt x="1962" y="85"/>
                    <a:pt x="1887" y="100"/>
                    <a:pt x="1802" y="134"/>
                  </a:cubicBezTo>
                  <a:cubicBezTo>
                    <a:pt x="1501" y="67"/>
                    <a:pt x="1193" y="1"/>
                    <a:pt x="88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8" name="Google Shape;3328;p125"/>
            <p:cNvSpPr/>
            <p:nvPr/>
          </p:nvSpPr>
          <p:spPr>
            <a:xfrm>
              <a:off x="9929600" y="1161322"/>
              <a:ext cx="39394" cy="38256"/>
            </a:xfrm>
            <a:custGeom>
              <a:avLst/>
              <a:gdLst/>
              <a:ahLst/>
              <a:cxnLst/>
              <a:rect l="l" t="t" r="r" b="b"/>
              <a:pathLst>
                <a:path w="935" h="908" extrusionOk="0">
                  <a:moveTo>
                    <a:pt x="801" y="0"/>
                  </a:moveTo>
                  <a:cubicBezTo>
                    <a:pt x="534" y="134"/>
                    <a:pt x="167" y="100"/>
                    <a:pt x="1" y="434"/>
                  </a:cubicBezTo>
                  <a:cubicBezTo>
                    <a:pt x="311" y="527"/>
                    <a:pt x="477" y="908"/>
                    <a:pt x="846" y="908"/>
                  </a:cubicBezTo>
                  <a:cubicBezTo>
                    <a:pt x="875" y="908"/>
                    <a:pt x="904" y="906"/>
                    <a:pt x="935" y="901"/>
                  </a:cubicBezTo>
                  <a:lnTo>
                    <a:pt x="80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9" name="Google Shape;3329;p125"/>
            <p:cNvSpPr/>
            <p:nvPr/>
          </p:nvSpPr>
          <p:spPr>
            <a:xfrm>
              <a:off x="9751126" y="1747385"/>
              <a:ext cx="1547400" cy="880190"/>
            </a:xfrm>
            <a:custGeom>
              <a:avLst/>
              <a:gdLst/>
              <a:ahLst/>
              <a:cxnLst/>
              <a:rect l="l" t="t" r="r" b="b"/>
              <a:pathLst>
                <a:path w="36727" h="20891" extrusionOk="0">
                  <a:moveTo>
                    <a:pt x="36126" y="0"/>
                  </a:moveTo>
                  <a:cubicBezTo>
                    <a:pt x="35893" y="167"/>
                    <a:pt x="35659" y="334"/>
                    <a:pt x="35426" y="467"/>
                  </a:cubicBezTo>
                  <a:cubicBezTo>
                    <a:pt x="30522" y="3269"/>
                    <a:pt x="25619" y="6071"/>
                    <a:pt x="20648" y="8807"/>
                  </a:cubicBezTo>
                  <a:cubicBezTo>
                    <a:pt x="19514" y="9440"/>
                    <a:pt x="18914" y="10241"/>
                    <a:pt x="18981" y="11542"/>
                  </a:cubicBezTo>
                  <a:cubicBezTo>
                    <a:pt x="18981" y="11575"/>
                    <a:pt x="18981" y="11609"/>
                    <a:pt x="18947" y="11642"/>
                  </a:cubicBezTo>
                  <a:lnTo>
                    <a:pt x="18880" y="11642"/>
                  </a:lnTo>
                  <a:cubicBezTo>
                    <a:pt x="18371" y="11256"/>
                    <a:pt x="17853" y="11082"/>
                    <a:pt x="17325" y="11082"/>
                  </a:cubicBezTo>
                  <a:cubicBezTo>
                    <a:pt x="16850" y="11082"/>
                    <a:pt x="16368" y="11222"/>
                    <a:pt x="15878" y="11475"/>
                  </a:cubicBezTo>
                  <a:cubicBezTo>
                    <a:pt x="15812" y="11542"/>
                    <a:pt x="15745" y="11609"/>
                    <a:pt x="15645" y="11642"/>
                  </a:cubicBezTo>
                  <a:cubicBezTo>
                    <a:pt x="10708" y="14444"/>
                    <a:pt x="5738" y="17246"/>
                    <a:pt x="768" y="20048"/>
                  </a:cubicBezTo>
                  <a:cubicBezTo>
                    <a:pt x="606" y="20140"/>
                    <a:pt x="444" y="20281"/>
                    <a:pt x="260" y="20281"/>
                  </a:cubicBezTo>
                  <a:cubicBezTo>
                    <a:pt x="179" y="20281"/>
                    <a:pt x="93" y="20253"/>
                    <a:pt x="0" y="20181"/>
                  </a:cubicBezTo>
                  <a:lnTo>
                    <a:pt x="0" y="20181"/>
                  </a:lnTo>
                  <a:cubicBezTo>
                    <a:pt x="159" y="20677"/>
                    <a:pt x="353" y="20890"/>
                    <a:pt x="645" y="20890"/>
                  </a:cubicBezTo>
                  <a:cubicBezTo>
                    <a:pt x="845" y="20890"/>
                    <a:pt x="1090" y="20791"/>
                    <a:pt x="1401" y="20615"/>
                  </a:cubicBezTo>
                  <a:cubicBezTo>
                    <a:pt x="6071" y="17947"/>
                    <a:pt x="10741" y="15345"/>
                    <a:pt x="15445" y="12676"/>
                  </a:cubicBezTo>
                  <a:cubicBezTo>
                    <a:pt x="15867" y="12426"/>
                    <a:pt x="16301" y="12298"/>
                    <a:pt x="16746" y="12298"/>
                  </a:cubicBezTo>
                  <a:cubicBezTo>
                    <a:pt x="17073" y="12298"/>
                    <a:pt x="17407" y="12368"/>
                    <a:pt x="17746" y="12509"/>
                  </a:cubicBezTo>
                  <a:cubicBezTo>
                    <a:pt x="17881" y="12559"/>
                    <a:pt x="18029" y="12582"/>
                    <a:pt x="18185" y="12582"/>
                  </a:cubicBezTo>
                  <a:cubicBezTo>
                    <a:pt x="19073" y="12582"/>
                    <a:pt x="20201" y="11831"/>
                    <a:pt x="20315" y="11008"/>
                  </a:cubicBezTo>
                  <a:cubicBezTo>
                    <a:pt x="20448" y="10174"/>
                    <a:pt x="20882" y="9607"/>
                    <a:pt x="21616" y="9207"/>
                  </a:cubicBezTo>
                  <a:cubicBezTo>
                    <a:pt x="26319" y="6572"/>
                    <a:pt x="31022" y="3870"/>
                    <a:pt x="35726" y="1235"/>
                  </a:cubicBezTo>
                  <a:cubicBezTo>
                    <a:pt x="36293" y="934"/>
                    <a:pt x="36727" y="634"/>
                    <a:pt x="361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0" name="Google Shape;3330;p125"/>
            <p:cNvSpPr/>
            <p:nvPr/>
          </p:nvSpPr>
          <p:spPr>
            <a:xfrm>
              <a:off x="9326684" y="1387152"/>
              <a:ext cx="431521" cy="255197"/>
            </a:xfrm>
            <a:custGeom>
              <a:avLst/>
              <a:gdLst/>
              <a:ahLst/>
              <a:cxnLst/>
              <a:rect l="l" t="t" r="r" b="b"/>
              <a:pathLst>
                <a:path w="10242" h="6057" extrusionOk="0">
                  <a:moveTo>
                    <a:pt x="9377" y="0"/>
                  </a:moveTo>
                  <a:cubicBezTo>
                    <a:pt x="9226" y="0"/>
                    <a:pt x="9094" y="84"/>
                    <a:pt x="8974" y="144"/>
                  </a:cubicBezTo>
                  <a:cubicBezTo>
                    <a:pt x="6138" y="1745"/>
                    <a:pt x="3336" y="3313"/>
                    <a:pt x="534" y="4914"/>
                  </a:cubicBezTo>
                  <a:cubicBezTo>
                    <a:pt x="201" y="5115"/>
                    <a:pt x="0" y="5281"/>
                    <a:pt x="234" y="5715"/>
                  </a:cubicBezTo>
                  <a:cubicBezTo>
                    <a:pt x="367" y="5961"/>
                    <a:pt x="499" y="6057"/>
                    <a:pt x="656" y="6057"/>
                  </a:cubicBezTo>
                  <a:cubicBezTo>
                    <a:pt x="776" y="6057"/>
                    <a:pt x="909" y="6002"/>
                    <a:pt x="1068" y="5915"/>
                  </a:cubicBezTo>
                  <a:cubicBezTo>
                    <a:pt x="3903" y="4314"/>
                    <a:pt x="6739" y="2713"/>
                    <a:pt x="9607" y="1145"/>
                  </a:cubicBezTo>
                  <a:cubicBezTo>
                    <a:pt x="10241" y="778"/>
                    <a:pt x="9908" y="445"/>
                    <a:pt x="9707" y="144"/>
                  </a:cubicBezTo>
                  <a:cubicBezTo>
                    <a:pt x="9587" y="38"/>
                    <a:pt x="9478" y="0"/>
                    <a:pt x="93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1" name="Google Shape;3331;p125"/>
            <p:cNvSpPr/>
            <p:nvPr/>
          </p:nvSpPr>
          <p:spPr>
            <a:xfrm>
              <a:off x="9758162" y="2067255"/>
              <a:ext cx="572033" cy="327496"/>
            </a:xfrm>
            <a:custGeom>
              <a:avLst/>
              <a:gdLst/>
              <a:ahLst/>
              <a:cxnLst/>
              <a:rect l="l" t="t" r="r" b="b"/>
              <a:pathLst>
                <a:path w="13577" h="7773" extrusionOk="0">
                  <a:moveTo>
                    <a:pt x="13176" y="1"/>
                  </a:moveTo>
                  <a:cubicBezTo>
                    <a:pt x="12903" y="1"/>
                    <a:pt x="12673" y="165"/>
                    <a:pt x="12442" y="281"/>
                  </a:cubicBezTo>
                  <a:cubicBezTo>
                    <a:pt x="8540" y="2482"/>
                    <a:pt x="4603" y="4717"/>
                    <a:pt x="701" y="6919"/>
                  </a:cubicBezTo>
                  <a:cubicBezTo>
                    <a:pt x="500" y="7052"/>
                    <a:pt x="0" y="7119"/>
                    <a:pt x="234" y="7553"/>
                  </a:cubicBezTo>
                  <a:cubicBezTo>
                    <a:pt x="327" y="7715"/>
                    <a:pt x="420" y="7773"/>
                    <a:pt x="511" y="7773"/>
                  </a:cubicBezTo>
                  <a:cubicBezTo>
                    <a:pt x="683" y="7773"/>
                    <a:pt x="849" y="7573"/>
                    <a:pt x="1001" y="7486"/>
                  </a:cubicBezTo>
                  <a:cubicBezTo>
                    <a:pt x="3302" y="6218"/>
                    <a:pt x="5604" y="4917"/>
                    <a:pt x="7906" y="3616"/>
                  </a:cubicBezTo>
                  <a:cubicBezTo>
                    <a:pt x="9574" y="2682"/>
                    <a:pt x="11241" y="1715"/>
                    <a:pt x="12909" y="781"/>
                  </a:cubicBezTo>
                  <a:cubicBezTo>
                    <a:pt x="13210" y="614"/>
                    <a:pt x="13576" y="514"/>
                    <a:pt x="13310" y="14"/>
                  </a:cubicBezTo>
                  <a:cubicBezTo>
                    <a:pt x="13264" y="5"/>
                    <a:pt x="13220" y="1"/>
                    <a:pt x="131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2" name="Google Shape;3332;p125"/>
            <p:cNvSpPr/>
            <p:nvPr/>
          </p:nvSpPr>
          <p:spPr>
            <a:xfrm>
              <a:off x="9721591" y="1990447"/>
              <a:ext cx="566429" cy="327538"/>
            </a:xfrm>
            <a:custGeom>
              <a:avLst/>
              <a:gdLst/>
              <a:ahLst/>
              <a:cxnLst/>
              <a:rect l="l" t="t" r="r" b="b"/>
              <a:pathLst>
                <a:path w="13444" h="7774" extrusionOk="0">
                  <a:moveTo>
                    <a:pt x="12951" y="1"/>
                  </a:moveTo>
                  <a:cubicBezTo>
                    <a:pt x="12789" y="1"/>
                    <a:pt x="12642" y="169"/>
                    <a:pt x="12510" y="236"/>
                  </a:cubicBezTo>
                  <a:cubicBezTo>
                    <a:pt x="9374" y="2004"/>
                    <a:pt x="6205" y="3738"/>
                    <a:pt x="3103" y="5506"/>
                  </a:cubicBezTo>
                  <a:cubicBezTo>
                    <a:pt x="2102" y="6040"/>
                    <a:pt x="1168" y="6607"/>
                    <a:pt x="134" y="7207"/>
                  </a:cubicBezTo>
                  <a:cubicBezTo>
                    <a:pt x="34" y="7307"/>
                    <a:pt x="1" y="7474"/>
                    <a:pt x="134" y="7641"/>
                  </a:cubicBezTo>
                  <a:cubicBezTo>
                    <a:pt x="191" y="7740"/>
                    <a:pt x="260" y="7773"/>
                    <a:pt x="333" y="7773"/>
                  </a:cubicBezTo>
                  <a:cubicBezTo>
                    <a:pt x="432" y="7773"/>
                    <a:pt x="539" y="7713"/>
                    <a:pt x="635" y="7674"/>
                  </a:cubicBezTo>
                  <a:cubicBezTo>
                    <a:pt x="1202" y="7341"/>
                    <a:pt x="1769" y="7041"/>
                    <a:pt x="2336" y="6707"/>
                  </a:cubicBezTo>
                  <a:cubicBezTo>
                    <a:pt x="5838" y="4739"/>
                    <a:pt x="9341" y="2771"/>
                    <a:pt x="12843" y="769"/>
                  </a:cubicBezTo>
                  <a:cubicBezTo>
                    <a:pt x="13043" y="669"/>
                    <a:pt x="13444" y="569"/>
                    <a:pt x="13210" y="169"/>
                  </a:cubicBezTo>
                  <a:cubicBezTo>
                    <a:pt x="13120" y="45"/>
                    <a:pt x="13034" y="1"/>
                    <a:pt x="1295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3" name="Google Shape;3333;p125"/>
            <p:cNvSpPr/>
            <p:nvPr/>
          </p:nvSpPr>
          <p:spPr>
            <a:xfrm>
              <a:off x="9804508" y="2140860"/>
              <a:ext cx="570643" cy="327201"/>
            </a:xfrm>
            <a:custGeom>
              <a:avLst/>
              <a:gdLst/>
              <a:ahLst/>
              <a:cxnLst/>
              <a:rect l="l" t="t" r="r" b="b"/>
              <a:pathLst>
                <a:path w="13544" h="7766" extrusionOk="0">
                  <a:moveTo>
                    <a:pt x="13017" y="0"/>
                  </a:moveTo>
                  <a:cubicBezTo>
                    <a:pt x="12834" y="0"/>
                    <a:pt x="12688" y="196"/>
                    <a:pt x="12543" y="268"/>
                  </a:cubicBezTo>
                  <a:cubicBezTo>
                    <a:pt x="8607" y="2470"/>
                    <a:pt x="4671" y="4671"/>
                    <a:pt x="768" y="6906"/>
                  </a:cubicBezTo>
                  <a:cubicBezTo>
                    <a:pt x="501" y="7040"/>
                    <a:pt x="1" y="7173"/>
                    <a:pt x="234" y="7607"/>
                  </a:cubicBezTo>
                  <a:cubicBezTo>
                    <a:pt x="308" y="7723"/>
                    <a:pt x="392" y="7765"/>
                    <a:pt x="479" y="7765"/>
                  </a:cubicBezTo>
                  <a:cubicBezTo>
                    <a:pt x="669" y="7765"/>
                    <a:pt x="875" y="7565"/>
                    <a:pt x="1035" y="7473"/>
                  </a:cubicBezTo>
                  <a:cubicBezTo>
                    <a:pt x="3403" y="6139"/>
                    <a:pt x="5772" y="4838"/>
                    <a:pt x="8107" y="3504"/>
                  </a:cubicBezTo>
                  <a:cubicBezTo>
                    <a:pt x="9674" y="2603"/>
                    <a:pt x="11276" y="1736"/>
                    <a:pt x="12810" y="835"/>
                  </a:cubicBezTo>
                  <a:cubicBezTo>
                    <a:pt x="13077" y="702"/>
                    <a:pt x="13544" y="635"/>
                    <a:pt x="13244" y="101"/>
                  </a:cubicBezTo>
                  <a:cubicBezTo>
                    <a:pt x="13161" y="28"/>
                    <a:pt x="13086" y="0"/>
                    <a:pt x="130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4" name="Google Shape;3334;p125"/>
            <p:cNvSpPr/>
            <p:nvPr/>
          </p:nvSpPr>
          <p:spPr>
            <a:xfrm>
              <a:off x="9676636" y="1968749"/>
              <a:ext cx="493329" cy="271755"/>
            </a:xfrm>
            <a:custGeom>
              <a:avLst/>
              <a:gdLst/>
              <a:ahLst/>
              <a:cxnLst/>
              <a:rect l="l" t="t" r="r" b="b"/>
              <a:pathLst>
                <a:path w="11709" h="6450" extrusionOk="0">
                  <a:moveTo>
                    <a:pt x="10968" y="1"/>
                  </a:moveTo>
                  <a:cubicBezTo>
                    <a:pt x="10835" y="1"/>
                    <a:pt x="10703" y="15"/>
                    <a:pt x="10575" y="50"/>
                  </a:cubicBezTo>
                  <a:cubicBezTo>
                    <a:pt x="7272" y="1918"/>
                    <a:pt x="3970" y="3786"/>
                    <a:pt x="668" y="5654"/>
                  </a:cubicBezTo>
                  <a:cubicBezTo>
                    <a:pt x="434" y="5788"/>
                    <a:pt x="0" y="5888"/>
                    <a:pt x="234" y="6288"/>
                  </a:cubicBezTo>
                  <a:cubicBezTo>
                    <a:pt x="293" y="6406"/>
                    <a:pt x="373" y="6449"/>
                    <a:pt x="461" y="6449"/>
                  </a:cubicBezTo>
                  <a:cubicBezTo>
                    <a:pt x="621" y="6449"/>
                    <a:pt x="805" y="6307"/>
                    <a:pt x="934" y="6221"/>
                  </a:cubicBezTo>
                  <a:cubicBezTo>
                    <a:pt x="4537" y="4186"/>
                    <a:pt x="8140" y="2152"/>
                    <a:pt x="11709" y="117"/>
                  </a:cubicBezTo>
                  <a:cubicBezTo>
                    <a:pt x="11470" y="52"/>
                    <a:pt x="11217" y="1"/>
                    <a:pt x="109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5" name="Google Shape;3335;p125"/>
            <p:cNvSpPr/>
            <p:nvPr/>
          </p:nvSpPr>
          <p:spPr>
            <a:xfrm>
              <a:off x="9631639" y="1907615"/>
              <a:ext cx="438557" cy="259831"/>
            </a:xfrm>
            <a:custGeom>
              <a:avLst/>
              <a:gdLst/>
              <a:ahLst/>
              <a:cxnLst/>
              <a:rect l="l" t="t" r="r" b="b"/>
              <a:pathLst>
                <a:path w="10409" h="6167" extrusionOk="0">
                  <a:moveTo>
                    <a:pt x="10041" y="0"/>
                  </a:moveTo>
                  <a:cubicBezTo>
                    <a:pt x="8107" y="1101"/>
                    <a:pt x="6205" y="2202"/>
                    <a:pt x="4304" y="3302"/>
                  </a:cubicBezTo>
                  <a:cubicBezTo>
                    <a:pt x="3036" y="4003"/>
                    <a:pt x="1769" y="4737"/>
                    <a:pt x="501" y="5437"/>
                  </a:cubicBezTo>
                  <a:cubicBezTo>
                    <a:pt x="268" y="5571"/>
                    <a:pt x="1" y="5671"/>
                    <a:pt x="201" y="6004"/>
                  </a:cubicBezTo>
                  <a:cubicBezTo>
                    <a:pt x="273" y="6125"/>
                    <a:pt x="346" y="6167"/>
                    <a:pt x="419" y="6167"/>
                  </a:cubicBezTo>
                  <a:cubicBezTo>
                    <a:pt x="550" y="6167"/>
                    <a:pt x="686" y="6035"/>
                    <a:pt x="835" y="5971"/>
                  </a:cubicBezTo>
                  <a:cubicBezTo>
                    <a:pt x="1068" y="5838"/>
                    <a:pt x="1302" y="5704"/>
                    <a:pt x="1569" y="5571"/>
                  </a:cubicBezTo>
                  <a:lnTo>
                    <a:pt x="10408" y="634"/>
                  </a:lnTo>
                  <a:cubicBezTo>
                    <a:pt x="10275" y="434"/>
                    <a:pt x="10142" y="234"/>
                    <a:pt x="100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6" name="Google Shape;3336;p125"/>
            <p:cNvSpPr/>
            <p:nvPr/>
          </p:nvSpPr>
          <p:spPr>
            <a:xfrm>
              <a:off x="9418027" y="1532341"/>
              <a:ext cx="437125" cy="258651"/>
            </a:xfrm>
            <a:custGeom>
              <a:avLst/>
              <a:gdLst/>
              <a:ahLst/>
              <a:cxnLst/>
              <a:rect l="l" t="t" r="r" b="b"/>
              <a:pathLst>
                <a:path w="10375" h="6139" extrusionOk="0">
                  <a:moveTo>
                    <a:pt x="10075" y="1"/>
                  </a:moveTo>
                  <a:cubicBezTo>
                    <a:pt x="6906" y="1769"/>
                    <a:pt x="3737" y="3570"/>
                    <a:pt x="601" y="5338"/>
                  </a:cubicBezTo>
                  <a:cubicBezTo>
                    <a:pt x="368" y="5471"/>
                    <a:pt x="1" y="5571"/>
                    <a:pt x="234" y="5938"/>
                  </a:cubicBezTo>
                  <a:cubicBezTo>
                    <a:pt x="321" y="6087"/>
                    <a:pt x="407" y="6139"/>
                    <a:pt x="494" y="6139"/>
                  </a:cubicBezTo>
                  <a:cubicBezTo>
                    <a:pt x="641" y="6139"/>
                    <a:pt x="788" y="5989"/>
                    <a:pt x="935" y="5905"/>
                  </a:cubicBezTo>
                  <a:cubicBezTo>
                    <a:pt x="4070" y="4104"/>
                    <a:pt x="7239" y="2336"/>
                    <a:pt x="10375" y="534"/>
                  </a:cubicBezTo>
                  <a:cubicBezTo>
                    <a:pt x="10275" y="368"/>
                    <a:pt x="10175" y="167"/>
                    <a:pt x="1007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7" name="Google Shape;3337;p125"/>
            <p:cNvSpPr/>
            <p:nvPr/>
          </p:nvSpPr>
          <p:spPr>
            <a:xfrm>
              <a:off x="9547331" y="1758634"/>
              <a:ext cx="437125" cy="255997"/>
            </a:xfrm>
            <a:custGeom>
              <a:avLst/>
              <a:gdLst/>
              <a:ahLst/>
              <a:cxnLst/>
              <a:rect l="l" t="t" r="r" b="b"/>
              <a:pathLst>
                <a:path w="10375" h="6076" extrusionOk="0">
                  <a:moveTo>
                    <a:pt x="10041" y="0"/>
                  </a:moveTo>
                  <a:cubicBezTo>
                    <a:pt x="6905" y="1768"/>
                    <a:pt x="3770" y="3536"/>
                    <a:pt x="634" y="5304"/>
                  </a:cubicBezTo>
                  <a:cubicBezTo>
                    <a:pt x="401" y="5437"/>
                    <a:pt x="1" y="5538"/>
                    <a:pt x="234" y="5904"/>
                  </a:cubicBezTo>
                  <a:cubicBezTo>
                    <a:pt x="310" y="6031"/>
                    <a:pt x="400" y="6076"/>
                    <a:pt x="495" y="6076"/>
                  </a:cubicBezTo>
                  <a:cubicBezTo>
                    <a:pt x="652" y="6076"/>
                    <a:pt x="823" y="5954"/>
                    <a:pt x="968" y="5871"/>
                  </a:cubicBezTo>
                  <a:cubicBezTo>
                    <a:pt x="4103" y="4070"/>
                    <a:pt x="7239" y="2335"/>
                    <a:pt x="10375" y="567"/>
                  </a:cubicBezTo>
                  <a:lnTo>
                    <a:pt x="100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8" name="Google Shape;3338;p125"/>
            <p:cNvSpPr/>
            <p:nvPr/>
          </p:nvSpPr>
          <p:spPr>
            <a:xfrm>
              <a:off x="9460201" y="1606831"/>
              <a:ext cx="437125" cy="258314"/>
            </a:xfrm>
            <a:custGeom>
              <a:avLst/>
              <a:gdLst/>
              <a:ahLst/>
              <a:cxnLst/>
              <a:rect l="l" t="t" r="r" b="b"/>
              <a:pathLst>
                <a:path w="10375" h="6131" extrusionOk="0">
                  <a:moveTo>
                    <a:pt x="10041" y="1"/>
                  </a:moveTo>
                  <a:cubicBezTo>
                    <a:pt x="8807" y="701"/>
                    <a:pt x="7572" y="1402"/>
                    <a:pt x="6338" y="2102"/>
                  </a:cubicBezTo>
                  <a:cubicBezTo>
                    <a:pt x="4437" y="3170"/>
                    <a:pt x="2502" y="4270"/>
                    <a:pt x="601" y="5338"/>
                  </a:cubicBezTo>
                  <a:cubicBezTo>
                    <a:pt x="401" y="5471"/>
                    <a:pt x="0" y="5571"/>
                    <a:pt x="234" y="5938"/>
                  </a:cubicBezTo>
                  <a:cubicBezTo>
                    <a:pt x="317" y="6081"/>
                    <a:pt x="400" y="6130"/>
                    <a:pt x="484" y="6130"/>
                  </a:cubicBezTo>
                  <a:cubicBezTo>
                    <a:pt x="634" y="6130"/>
                    <a:pt x="784" y="5969"/>
                    <a:pt x="934" y="5905"/>
                  </a:cubicBezTo>
                  <a:cubicBezTo>
                    <a:pt x="1535" y="5571"/>
                    <a:pt x="2169" y="5238"/>
                    <a:pt x="2802" y="4871"/>
                  </a:cubicBezTo>
                  <a:cubicBezTo>
                    <a:pt x="5304" y="3436"/>
                    <a:pt x="7839" y="1969"/>
                    <a:pt x="10374" y="534"/>
                  </a:cubicBezTo>
                  <a:cubicBezTo>
                    <a:pt x="10241" y="334"/>
                    <a:pt x="10141" y="167"/>
                    <a:pt x="100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9" name="Google Shape;3339;p125"/>
            <p:cNvSpPr/>
            <p:nvPr/>
          </p:nvSpPr>
          <p:spPr>
            <a:xfrm>
              <a:off x="9506589" y="1681321"/>
              <a:ext cx="435692" cy="257219"/>
            </a:xfrm>
            <a:custGeom>
              <a:avLst/>
              <a:gdLst/>
              <a:ahLst/>
              <a:cxnLst/>
              <a:rect l="l" t="t" r="r" b="b"/>
              <a:pathLst>
                <a:path w="10341" h="6105" extrusionOk="0">
                  <a:moveTo>
                    <a:pt x="9941" y="1"/>
                  </a:moveTo>
                  <a:cubicBezTo>
                    <a:pt x="9807" y="67"/>
                    <a:pt x="9707" y="167"/>
                    <a:pt x="9574" y="234"/>
                  </a:cubicBezTo>
                  <a:cubicBezTo>
                    <a:pt x="6605" y="1935"/>
                    <a:pt x="3636" y="3603"/>
                    <a:pt x="701" y="5304"/>
                  </a:cubicBezTo>
                  <a:cubicBezTo>
                    <a:pt x="434" y="5438"/>
                    <a:pt x="0" y="5571"/>
                    <a:pt x="234" y="5938"/>
                  </a:cubicBezTo>
                  <a:cubicBezTo>
                    <a:pt x="312" y="6060"/>
                    <a:pt x="397" y="6105"/>
                    <a:pt x="486" y="6105"/>
                  </a:cubicBezTo>
                  <a:cubicBezTo>
                    <a:pt x="664" y="6105"/>
                    <a:pt x="856" y="5927"/>
                    <a:pt x="1034" y="5838"/>
                  </a:cubicBezTo>
                  <a:cubicBezTo>
                    <a:pt x="4136" y="4103"/>
                    <a:pt x="7239" y="2369"/>
                    <a:pt x="10341" y="634"/>
                  </a:cubicBezTo>
                  <a:lnTo>
                    <a:pt x="994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0" name="Google Shape;3340;p125"/>
            <p:cNvSpPr/>
            <p:nvPr/>
          </p:nvSpPr>
          <p:spPr>
            <a:xfrm>
              <a:off x="9588074" y="1833124"/>
              <a:ext cx="437125" cy="259915"/>
            </a:xfrm>
            <a:custGeom>
              <a:avLst/>
              <a:gdLst/>
              <a:ahLst/>
              <a:cxnLst/>
              <a:rect l="l" t="t" r="r" b="b"/>
              <a:pathLst>
                <a:path w="10375" h="6169" extrusionOk="0">
                  <a:moveTo>
                    <a:pt x="10075" y="0"/>
                  </a:moveTo>
                  <a:cubicBezTo>
                    <a:pt x="9574" y="300"/>
                    <a:pt x="9107" y="567"/>
                    <a:pt x="8607" y="834"/>
                  </a:cubicBezTo>
                  <a:cubicBezTo>
                    <a:pt x="5972" y="2335"/>
                    <a:pt x="3337" y="3836"/>
                    <a:pt x="701" y="5337"/>
                  </a:cubicBezTo>
                  <a:cubicBezTo>
                    <a:pt x="468" y="5471"/>
                    <a:pt x="1" y="5537"/>
                    <a:pt x="234" y="5971"/>
                  </a:cubicBezTo>
                  <a:cubicBezTo>
                    <a:pt x="314" y="6117"/>
                    <a:pt x="399" y="6168"/>
                    <a:pt x="485" y="6168"/>
                  </a:cubicBezTo>
                  <a:cubicBezTo>
                    <a:pt x="615" y="6168"/>
                    <a:pt x="748" y="6051"/>
                    <a:pt x="868" y="5971"/>
                  </a:cubicBezTo>
                  <a:lnTo>
                    <a:pt x="10375" y="567"/>
                  </a:lnTo>
                  <a:lnTo>
                    <a:pt x="100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1" name="Google Shape;3341;p125"/>
            <p:cNvSpPr/>
            <p:nvPr/>
          </p:nvSpPr>
          <p:spPr>
            <a:xfrm>
              <a:off x="9375852" y="1471754"/>
              <a:ext cx="413236" cy="244621"/>
            </a:xfrm>
            <a:custGeom>
              <a:avLst/>
              <a:gdLst/>
              <a:ahLst/>
              <a:cxnLst/>
              <a:rect l="l" t="t" r="r" b="b"/>
              <a:pathLst>
                <a:path w="9808" h="5806" extrusionOk="0">
                  <a:moveTo>
                    <a:pt x="9392" y="0"/>
                  </a:moveTo>
                  <a:cubicBezTo>
                    <a:pt x="9206" y="0"/>
                    <a:pt x="9010" y="237"/>
                    <a:pt x="8874" y="305"/>
                  </a:cubicBezTo>
                  <a:cubicBezTo>
                    <a:pt x="6339" y="1739"/>
                    <a:pt x="3804" y="3140"/>
                    <a:pt x="1269" y="4574"/>
                  </a:cubicBezTo>
                  <a:cubicBezTo>
                    <a:pt x="902" y="4774"/>
                    <a:pt x="568" y="5008"/>
                    <a:pt x="234" y="5208"/>
                  </a:cubicBezTo>
                  <a:cubicBezTo>
                    <a:pt x="1" y="5341"/>
                    <a:pt x="68" y="5508"/>
                    <a:pt x="201" y="5675"/>
                  </a:cubicBezTo>
                  <a:cubicBezTo>
                    <a:pt x="275" y="5770"/>
                    <a:pt x="346" y="5805"/>
                    <a:pt x="414" y="5805"/>
                  </a:cubicBezTo>
                  <a:cubicBezTo>
                    <a:pt x="562" y="5805"/>
                    <a:pt x="698" y="5643"/>
                    <a:pt x="835" y="5575"/>
                  </a:cubicBezTo>
                  <a:cubicBezTo>
                    <a:pt x="3604" y="4007"/>
                    <a:pt x="6406" y="2439"/>
                    <a:pt x="9174" y="905"/>
                  </a:cubicBezTo>
                  <a:cubicBezTo>
                    <a:pt x="9441" y="738"/>
                    <a:pt x="9808" y="571"/>
                    <a:pt x="9641" y="204"/>
                  </a:cubicBezTo>
                  <a:cubicBezTo>
                    <a:pt x="9566" y="54"/>
                    <a:pt x="9480" y="0"/>
                    <a:pt x="939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2" name="Google Shape;3342;p125"/>
            <p:cNvSpPr/>
            <p:nvPr/>
          </p:nvSpPr>
          <p:spPr>
            <a:xfrm>
              <a:off x="9699135" y="1217526"/>
              <a:ext cx="520041" cy="765295"/>
            </a:xfrm>
            <a:custGeom>
              <a:avLst/>
              <a:gdLst/>
              <a:ahLst/>
              <a:cxnLst/>
              <a:rect l="l" t="t" r="r" b="b"/>
              <a:pathLst>
                <a:path w="12343" h="18164" extrusionOk="0">
                  <a:moveTo>
                    <a:pt x="2268" y="1"/>
                  </a:moveTo>
                  <a:cubicBezTo>
                    <a:pt x="1468" y="368"/>
                    <a:pt x="701" y="768"/>
                    <a:pt x="0" y="1302"/>
                  </a:cubicBezTo>
                  <a:cubicBezTo>
                    <a:pt x="1668" y="4737"/>
                    <a:pt x="3536" y="8307"/>
                    <a:pt x="5704" y="12009"/>
                  </a:cubicBezTo>
                  <a:cubicBezTo>
                    <a:pt x="6772" y="13777"/>
                    <a:pt x="7806" y="15512"/>
                    <a:pt x="8873" y="17146"/>
                  </a:cubicBezTo>
                  <a:cubicBezTo>
                    <a:pt x="9040" y="17346"/>
                    <a:pt x="9574" y="17947"/>
                    <a:pt x="10541" y="18114"/>
                  </a:cubicBezTo>
                  <a:cubicBezTo>
                    <a:pt x="10730" y="18149"/>
                    <a:pt x="10911" y="18163"/>
                    <a:pt x="11079" y="18163"/>
                  </a:cubicBezTo>
                  <a:cubicBezTo>
                    <a:pt x="11714" y="18163"/>
                    <a:pt x="12184" y="17959"/>
                    <a:pt x="12342" y="17880"/>
                  </a:cubicBezTo>
                  <a:cubicBezTo>
                    <a:pt x="8973" y="11909"/>
                    <a:pt x="5604" y="5972"/>
                    <a:pt x="226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Google Shape;3321;p125">
            <a:extLst>
              <a:ext uri="{FF2B5EF4-FFF2-40B4-BE49-F238E27FC236}">
                <a16:creationId xmlns:a16="http://schemas.microsoft.com/office/drawing/2014/main" id="{17EB2272-AEB7-1C03-738A-B56A092C6A6D}"/>
              </a:ext>
            </a:extLst>
          </p:cNvPr>
          <p:cNvSpPr txBox="1">
            <a:spLocks noGrp="1"/>
          </p:cNvSpPr>
          <p:nvPr>
            <p:ph type="title"/>
          </p:nvPr>
        </p:nvSpPr>
        <p:spPr>
          <a:xfrm>
            <a:off x="280447" y="2015227"/>
            <a:ext cx="7576322" cy="240735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a:t>a. M</a:t>
            </a:r>
            <a:r>
              <a:rPr lang="id-ID" sz="2400" dirty="0"/>
              <a:t>engamati
b. Merumuskan Hipotesis
c. Merencanakan Penelitian atau percobaan
d. Melakukan Penelitian atau Percobaan
e. Menginterpretasi atau Menafsirkan Data
f. Menerapkan Konsep
g. Berkomunikasi</a:t>
            </a:r>
            <a:endParaRP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95"/>
        <p:cNvGrpSpPr/>
        <p:nvPr/>
      </p:nvGrpSpPr>
      <p:grpSpPr>
        <a:xfrm>
          <a:off x="0" y="0"/>
          <a:ext cx="0" cy="0"/>
          <a:chOff x="0" y="0"/>
          <a:chExt cx="0" cy="0"/>
        </a:xfrm>
      </p:grpSpPr>
      <p:sp>
        <p:nvSpPr>
          <p:cNvPr id="1796" name="Google Shape;1796;p89"/>
          <p:cNvSpPr txBox="1">
            <a:spLocks noGrp="1"/>
          </p:cNvSpPr>
          <p:nvPr>
            <p:ph type="subTitle" idx="1"/>
          </p:nvPr>
        </p:nvSpPr>
        <p:spPr>
          <a:xfrm flipH="1">
            <a:off x="1727454" y="1151924"/>
            <a:ext cx="7111271" cy="1466698"/>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id-ID" dirty="0"/>
              <a:t>Penilaian merupakan tahapan penting dalam proses pembelajaran. Penilaian dalam pembelajaran sains dapat dimaknai sebagai membawa konten, protes sains, dan sikap ilmiah secara bersama-sama. Penilaian dilakukan terutama untuk menilai kemajuan siswa dalam pencapaian keterampilan proses sains. Menurut Smith dan </a:t>
            </a:r>
            <a:r>
              <a:rPr lang="id-ID" dirty="0" err="1"/>
              <a:t>Welliver</a:t>
            </a:r>
            <a:r>
              <a:rPr lang="id-ID" dirty="0"/>
              <a:t> dalam Mahmudin (2010:1), pelaksanaan penilaian keterampilan proses dapat dilakukan dalam beberapa </a:t>
            </a:r>
            <a:r>
              <a:rPr lang="id-ID" dirty="0" err="1"/>
              <a:t>bentk</a:t>
            </a:r>
            <a:r>
              <a:rPr lang="id-ID" dirty="0"/>
              <a:t>, </a:t>
            </a:r>
            <a:r>
              <a:rPr lang="id-ID" dirty="0" err="1"/>
              <a:t>diantaranya</a:t>
            </a:r>
            <a:r>
              <a:rPr lang="id-ID" dirty="0"/>
              <a:t>: </a:t>
            </a:r>
            <a:r>
              <a:rPr lang="id-ID" dirty="0" err="1"/>
              <a:t>pretes</a:t>
            </a:r>
            <a:r>
              <a:rPr lang="id-ID" dirty="0"/>
              <a:t> dan </a:t>
            </a:r>
            <a:r>
              <a:rPr lang="id-ID" dirty="0" err="1"/>
              <a:t>postes</a:t>
            </a:r>
            <a:r>
              <a:rPr lang="id-ID" dirty="0"/>
              <a:t>, </a:t>
            </a:r>
            <a:r>
              <a:rPr lang="id-ID" dirty="0" err="1"/>
              <a:t>diagnotik</a:t>
            </a:r>
            <a:r>
              <a:rPr lang="id-ID" dirty="0"/>
              <a:t>, penempatan kelas, dan bimbingan </a:t>
            </a:r>
            <a:r>
              <a:rPr lang="id-ID" dirty="0" err="1"/>
              <a:t>karir</a:t>
            </a:r>
            <a:r>
              <a:rPr lang="id-ID" dirty="0"/>
              <a:t>.</a:t>
            </a:r>
            <a:endParaRPr dirty="0"/>
          </a:p>
        </p:txBody>
      </p:sp>
      <p:sp>
        <p:nvSpPr>
          <p:cNvPr id="1797" name="Google Shape;1797;p89"/>
          <p:cNvSpPr txBox="1">
            <a:spLocks noGrp="1"/>
          </p:cNvSpPr>
          <p:nvPr>
            <p:ph type="title"/>
          </p:nvPr>
        </p:nvSpPr>
        <p:spPr>
          <a:xfrm>
            <a:off x="1027500" y="546851"/>
            <a:ext cx="77157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u="sng" dirty="0"/>
              <a:t>Penilaian dalam Pembelajaran Keterampilan Proses Sains</a:t>
            </a:r>
            <a:endParaRPr u="sng" dirty="0"/>
          </a:p>
        </p:txBody>
      </p:sp>
      <p:grpSp>
        <p:nvGrpSpPr>
          <p:cNvPr id="1838" name="Google Shape;1838;p89"/>
          <p:cNvGrpSpPr/>
          <p:nvPr/>
        </p:nvGrpSpPr>
        <p:grpSpPr>
          <a:xfrm rot="20659765">
            <a:off x="363029" y="620471"/>
            <a:ext cx="1328939" cy="2404305"/>
            <a:chOff x="10460319" y="1226100"/>
            <a:chExt cx="1562642" cy="1950736"/>
          </a:xfrm>
        </p:grpSpPr>
        <p:sp>
          <p:nvSpPr>
            <p:cNvPr id="1839" name="Google Shape;1839;p89"/>
            <p:cNvSpPr/>
            <p:nvPr/>
          </p:nvSpPr>
          <p:spPr>
            <a:xfrm>
              <a:off x="11521325" y="2172600"/>
              <a:ext cx="170457" cy="178457"/>
            </a:xfrm>
            <a:custGeom>
              <a:avLst/>
              <a:gdLst/>
              <a:ahLst/>
              <a:cxnLst/>
              <a:rect l="l" t="t" r="r" b="b"/>
              <a:pathLst>
                <a:path w="3537" h="3703" extrusionOk="0">
                  <a:moveTo>
                    <a:pt x="1435" y="0"/>
                  </a:moveTo>
                  <a:cubicBezTo>
                    <a:pt x="1368" y="901"/>
                    <a:pt x="935" y="1501"/>
                    <a:pt x="1" y="1668"/>
                  </a:cubicBezTo>
                  <a:cubicBezTo>
                    <a:pt x="34" y="1768"/>
                    <a:pt x="67" y="1868"/>
                    <a:pt x="67" y="2002"/>
                  </a:cubicBezTo>
                  <a:cubicBezTo>
                    <a:pt x="701" y="2068"/>
                    <a:pt x="1068" y="2469"/>
                    <a:pt x="1235" y="3036"/>
                  </a:cubicBezTo>
                  <a:lnTo>
                    <a:pt x="1235" y="3069"/>
                  </a:lnTo>
                  <a:cubicBezTo>
                    <a:pt x="1268" y="3136"/>
                    <a:pt x="1335" y="3236"/>
                    <a:pt x="1368" y="3336"/>
                  </a:cubicBezTo>
                  <a:cubicBezTo>
                    <a:pt x="1402" y="3469"/>
                    <a:pt x="1402" y="3569"/>
                    <a:pt x="1435" y="3703"/>
                  </a:cubicBezTo>
                  <a:cubicBezTo>
                    <a:pt x="2069" y="3136"/>
                    <a:pt x="2269" y="2135"/>
                    <a:pt x="3537" y="1802"/>
                  </a:cubicBezTo>
                  <a:cubicBezTo>
                    <a:pt x="2236" y="1535"/>
                    <a:pt x="2102" y="501"/>
                    <a:pt x="1435" y="34"/>
                  </a:cubicBezTo>
                  <a:lnTo>
                    <a:pt x="1435" y="0"/>
                  </a:lnTo>
                  <a:close/>
                </a:path>
              </a:pathLst>
            </a:custGeom>
            <a:solidFill>
              <a:srgbClr val="ECE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89"/>
            <p:cNvSpPr/>
            <p:nvPr/>
          </p:nvSpPr>
          <p:spPr>
            <a:xfrm>
              <a:off x="10696655" y="1226100"/>
              <a:ext cx="255661" cy="329251"/>
            </a:xfrm>
            <a:custGeom>
              <a:avLst/>
              <a:gdLst/>
              <a:ahLst/>
              <a:cxnLst/>
              <a:rect l="l" t="t" r="r" b="b"/>
              <a:pathLst>
                <a:path w="5305" h="6832" extrusionOk="0">
                  <a:moveTo>
                    <a:pt x="3384" y="0"/>
                  </a:moveTo>
                  <a:cubicBezTo>
                    <a:pt x="3062" y="0"/>
                    <a:pt x="2736" y="60"/>
                    <a:pt x="2402" y="226"/>
                  </a:cubicBezTo>
                  <a:cubicBezTo>
                    <a:pt x="1468" y="393"/>
                    <a:pt x="934" y="1094"/>
                    <a:pt x="768" y="1827"/>
                  </a:cubicBezTo>
                  <a:cubicBezTo>
                    <a:pt x="334" y="3462"/>
                    <a:pt x="0" y="5130"/>
                    <a:pt x="0" y="6831"/>
                  </a:cubicBezTo>
                  <a:cubicBezTo>
                    <a:pt x="634" y="6397"/>
                    <a:pt x="1268" y="5964"/>
                    <a:pt x="1602" y="5263"/>
                  </a:cubicBezTo>
                  <a:cubicBezTo>
                    <a:pt x="2132" y="5538"/>
                    <a:pt x="2674" y="5686"/>
                    <a:pt x="3228" y="5686"/>
                  </a:cubicBezTo>
                  <a:cubicBezTo>
                    <a:pt x="3614" y="5686"/>
                    <a:pt x="4006" y="5614"/>
                    <a:pt x="4404" y="5463"/>
                  </a:cubicBezTo>
                  <a:cubicBezTo>
                    <a:pt x="4704" y="3762"/>
                    <a:pt x="5004" y="2028"/>
                    <a:pt x="5304" y="326"/>
                  </a:cubicBezTo>
                  <a:cubicBezTo>
                    <a:pt x="4659" y="237"/>
                    <a:pt x="4029" y="0"/>
                    <a:pt x="3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89"/>
            <p:cNvSpPr/>
            <p:nvPr/>
          </p:nvSpPr>
          <p:spPr>
            <a:xfrm>
              <a:off x="10502150" y="2468406"/>
              <a:ext cx="249203" cy="313492"/>
            </a:xfrm>
            <a:custGeom>
              <a:avLst/>
              <a:gdLst/>
              <a:ahLst/>
              <a:cxnLst/>
              <a:rect l="l" t="t" r="r" b="b"/>
              <a:pathLst>
                <a:path w="5171" h="6505" extrusionOk="0">
                  <a:moveTo>
                    <a:pt x="3468" y="0"/>
                  </a:moveTo>
                  <a:cubicBezTo>
                    <a:pt x="3094" y="0"/>
                    <a:pt x="2717" y="62"/>
                    <a:pt x="2335" y="233"/>
                  </a:cubicBezTo>
                  <a:cubicBezTo>
                    <a:pt x="1568" y="400"/>
                    <a:pt x="1201" y="967"/>
                    <a:pt x="801" y="1568"/>
                  </a:cubicBezTo>
                  <a:cubicBezTo>
                    <a:pt x="334" y="3169"/>
                    <a:pt x="34" y="4803"/>
                    <a:pt x="0" y="6505"/>
                  </a:cubicBezTo>
                  <a:cubicBezTo>
                    <a:pt x="367" y="5704"/>
                    <a:pt x="1068" y="5304"/>
                    <a:pt x="1802" y="4937"/>
                  </a:cubicBezTo>
                  <a:cubicBezTo>
                    <a:pt x="2005" y="4892"/>
                    <a:pt x="2206" y="4874"/>
                    <a:pt x="2407" y="4874"/>
                  </a:cubicBezTo>
                  <a:cubicBezTo>
                    <a:pt x="3094" y="4874"/>
                    <a:pt x="3765" y="5085"/>
                    <a:pt x="4437" y="5137"/>
                  </a:cubicBezTo>
                  <a:cubicBezTo>
                    <a:pt x="4670" y="3502"/>
                    <a:pt x="4937" y="1868"/>
                    <a:pt x="5171" y="267"/>
                  </a:cubicBezTo>
                  <a:cubicBezTo>
                    <a:pt x="4605" y="146"/>
                    <a:pt x="4040" y="0"/>
                    <a:pt x="34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89"/>
            <p:cNvSpPr/>
            <p:nvPr/>
          </p:nvSpPr>
          <p:spPr>
            <a:xfrm>
              <a:off x="10651643" y="1552363"/>
              <a:ext cx="246023" cy="285878"/>
            </a:xfrm>
            <a:custGeom>
              <a:avLst/>
              <a:gdLst/>
              <a:ahLst/>
              <a:cxnLst/>
              <a:rect l="l" t="t" r="r" b="b"/>
              <a:pathLst>
                <a:path w="5105" h="5932" extrusionOk="0">
                  <a:moveTo>
                    <a:pt x="3296" y="0"/>
                  </a:moveTo>
                  <a:cubicBezTo>
                    <a:pt x="2965" y="0"/>
                    <a:pt x="2633" y="43"/>
                    <a:pt x="2302" y="161"/>
                  </a:cubicBezTo>
                  <a:cubicBezTo>
                    <a:pt x="1568" y="428"/>
                    <a:pt x="1068" y="895"/>
                    <a:pt x="701" y="1562"/>
                  </a:cubicBezTo>
                  <a:cubicBezTo>
                    <a:pt x="267" y="2996"/>
                    <a:pt x="34" y="4431"/>
                    <a:pt x="0" y="5932"/>
                  </a:cubicBezTo>
                  <a:cubicBezTo>
                    <a:pt x="401" y="5065"/>
                    <a:pt x="1101" y="4531"/>
                    <a:pt x="2035" y="4264"/>
                  </a:cubicBezTo>
                  <a:cubicBezTo>
                    <a:pt x="2162" y="4259"/>
                    <a:pt x="2289" y="4256"/>
                    <a:pt x="2415" y="4256"/>
                  </a:cubicBezTo>
                  <a:cubicBezTo>
                    <a:pt x="3088" y="4256"/>
                    <a:pt x="3758" y="4334"/>
                    <a:pt x="4404" y="4531"/>
                  </a:cubicBezTo>
                  <a:cubicBezTo>
                    <a:pt x="4637" y="3097"/>
                    <a:pt x="4871" y="1662"/>
                    <a:pt x="5104" y="228"/>
                  </a:cubicBezTo>
                  <a:cubicBezTo>
                    <a:pt x="4501" y="142"/>
                    <a:pt x="3899" y="0"/>
                    <a:pt x="329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89"/>
            <p:cNvSpPr/>
            <p:nvPr/>
          </p:nvSpPr>
          <p:spPr>
            <a:xfrm>
              <a:off x="10701474" y="1241810"/>
              <a:ext cx="1321487" cy="1657918"/>
            </a:xfrm>
            <a:custGeom>
              <a:avLst/>
              <a:gdLst/>
              <a:ahLst/>
              <a:cxnLst/>
              <a:rect l="l" t="t" r="r" b="b"/>
              <a:pathLst>
                <a:path w="27421" h="34402" extrusionOk="0">
                  <a:moveTo>
                    <a:pt x="5204" y="0"/>
                  </a:moveTo>
                  <a:cubicBezTo>
                    <a:pt x="4837" y="234"/>
                    <a:pt x="4671" y="601"/>
                    <a:pt x="4604" y="1001"/>
                  </a:cubicBezTo>
                  <a:cubicBezTo>
                    <a:pt x="4404" y="2335"/>
                    <a:pt x="4103" y="3703"/>
                    <a:pt x="4003" y="5071"/>
                  </a:cubicBezTo>
                  <a:cubicBezTo>
                    <a:pt x="3870" y="5571"/>
                    <a:pt x="3803" y="6105"/>
                    <a:pt x="3770" y="6638"/>
                  </a:cubicBezTo>
                  <a:cubicBezTo>
                    <a:pt x="3436" y="8039"/>
                    <a:pt x="3236" y="9440"/>
                    <a:pt x="3103" y="10875"/>
                  </a:cubicBezTo>
                  <a:cubicBezTo>
                    <a:pt x="2602" y="12976"/>
                    <a:pt x="2369" y="15078"/>
                    <a:pt x="2035" y="17213"/>
                  </a:cubicBezTo>
                  <a:cubicBezTo>
                    <a:pt x="1602" y="19981"/>
                    <a:pt x="1068" y="22750"/>
                    <a:pt x="768" y="25552"/>
                  </a:cubicBezTo>
                  <a:cubicBezTo>
                    <a:pt x="401" y="26920"/>
                    <a:pt x="267" y="28321"/>
                    <a:pt x="67" y="29688"/>
                  </a:cubicBezTo>
                  <a:cubicBezTo>
                    <a:pt x="1" y="30022"/>
                    <a:pt x="34" y="30355"/>
                    <a:pt x="234" y="30656"/>
                  </a:cubicBezTo>
                  <a:cubicBezTo>
                    <a:pt x="634" y="31056"/>
                    <a:pt x="1168" y="31089"/>
                    <a:pt x="1702" y="31189"/>
                  </a:cubicBezTo>
                  <a:cubicBezTo>
                    <a:pt x="8273" y="32223"/>
                    <a:pt x="14844" y="33291"/>
                    <a:pt x="21449" y="34325"/>
                  </a:cubicBezTo>
                  <a:cubicBezTo>
                    <a:pt x="21661" y="34363"/>
                    <a:pt x="21873" y="34402"/>
                    <a:pt x="22085" y="34402"/>
                  </a:cubicBezTo>
                  <a:cubicBezTo>
                    <a:pt x="22240" y="34402"/>
                    <a:pt x="22395" y="34381"/>
                    <a:pt x="22550" y="34325"/>
                  </a:cubicBezTo>
                  <a:cubicBezTo>
                    <a:pt x="24118" y="24385"/>
                    <a:pt x="25719" y="14444"/>
                    <a:pt x="27320" y="4504"/>
                  </a:cubicBezTo>
                  <a:cubicBezTo>
                    <a:pt x="27420" y="3803"/>
                    <a:pt x="27220" y="3470"/>
                    <a:pt x="26486" y="3336"/>
                  </a:cubicBezTo>
                  <a:cubicBezTo>
                    <a:pt x="19414" y="2235"/>
                    <a:pt x="12309" y="1135"/>
                    <a:pt x="52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89"/>
            <p:cNvSpPr/>
            <p:nvPr/>
          </p:nvSpPr>
          <p:spPr>
            <a:xfrm>
              <a:off x="10537524" y="1740121"/>
              <a:ext cx="327950" cy="1016042"/>
            </a:xfrm>
            <a:custGeom>
              <a:avLst/>
              <a:gdLst/>
              <a:ahLst/>
              <a:cxnLst/>
              <a:rect l="l" t="t" r="r" b="b"/>
              <a:pathLst>
                <a:path w="6805" h="21083" extrusionOk="0">
                  <a:moveTo>
                    <a:pt x="5197" y="0"/>
                  </a:moveTo>
                  <a:cubicBezTo>
                    <a:pt x="4197" y="0"/>
                    <a:pt x="3104" y="481"/>
                    <a:pt x="2635" y="1235"/>
                  </a:cubicBezTo>
                  <a:cubicBezTo>
                    <a:pt x="1234" y="6372"/>
                    <a:pt x="867" y="11276"/>
                    <a:pt x="0" y="16380"/>
                  </a:cubicBezTo>
                  <a:cubicBezTo>
                    <a:pt x="6305" y="13277"/>
                    <a:pt x="3269" y="21083"/>
                    <a:pt x="6805" y="635"/>
                  </a:cubicBezTo>
                  <a:cubicBezTo>
                    <a:pt x="6429" y="194"/>
                    <a:pt x="5832" y="0"/>
                    <a:pt x="51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89"/>
            <p:cNvSpPr/>
            <p:nvPr/>
          </p:nvSpPr>
          <p:spPr>
            <a:xfrm>
              <a:off x="10460319" y="2688790"/>
              <a:ext cx="1327896" cy="488045"/>
            </a:xfrm>
            <a:custGeom>
              <a:avLst/>
              <a:gdLst/>
              <a:ahLst/>
              <a:cxnLst/>
              <a:rect l="l" t="t" r="r" b="b"/>
              <a:pathLst>
                <a:path w="27554" h="10127" extrusionOk="0">
                  <a:moveTo>
                    <a:pt x="3689" y="1"/>
                  </a:moveTo>
                  <a:cubicBezTo>
                    <a:pt x="3400" y="1"/>
                    <a:pt x="3103" y="30"/>
                    <a:pt x="2803" y="64"/>
                  </a:cubicBezTo>
                  <a:cubicBezTo>
                    <a:pt x="1936" y="464"/>
                    <a:pt x="968" y="731"/>
                    <a:pt x="868" y="1932"/>
                  </a:cubicBezTo>
                  <a:cubicBezTo>
                    <a:pt x="1" y="4066"/>
                    <a:pt x="835" y="6101"/>
                    <a:pt x="2803" y="6435"/>
                  </a:cubicBezTo>
                  <a:cubicBezTo>
                    <a:pt x="10475" y="7669"/>
                    <a:pt x="18147" y="8870"/>
                    <a:pt x="25819" y="10104"/>
                  </a:cubicBezTo>
                  <a:cubicBezTo>
                    <a:pt x="25919" y="10119"/>
                    <a:pt x="26009" y="10127"/>
                    <a:pt x="26091" y="10127"/>
                  </a:cubicBezTo>
                  <a:cubicBezTo>
                    <a:pt x="26560" y="10127"/>
                    <a:pt x="26753" y="9881"/>
                    <a:pt x="26753" y="9370"/>
                  </a:cubicBezTo>
                  <a:cubicBezTo>
                    <a:pt x="26520" y="9003"/>
                    <a:pt x="26420" y="8536"/>
                    <a:pt x="25986" y="8336"/>
                  </a:cubicBezTo>
                  <a:cubicBezTo>
                    <a:pt x="25886" y="8370"/>
                    <a:pt x="25819" y="8403"/>
                    <a:pt x="25753" y="8470"/>
                  </a:cubicBezTo>
                  <a:cubicBezTo>
                    <a:pt x="25605" y="8636"/>
                    <a:pt x="25436" y="8679"/>
                    <a:pt x="25259" y="8679"/>
                  </a:cubicBezTo>
                  <a:cubicBezTo>
                    <a:pt x="25116" y="8679"/>
                    <a:pt x="24967" y="8651"/>
                    <a:pt x="24819" y="8636"/>
                  </a:cubicBezTo>
                  <a:cubicBezTo>
                    <a:pt x="24352" y="8603"/>
                    <a:pt x="23885" y="8436"/>
                    <a:pt x="23418" y="8436"/>
                  </a:cubicBezTo>
                  <a:cubicBezTo>
                    <a:pt x="18314" y="7669"/>
                    <a:pt x="13244" y="6802"/>
                    <a:pt x="8140" y="6068"/>
                  </a:cubicBezTo>
                  <a:cubicBezTo>
                    <a:pt x="8023" y="6156"/>
                    <a:pt x="7921" y="6191"/>
                    <a:pt x="7831" y="6191"/>
                  </a:cubicBezTo>
                  <a:cubicBezTo>
                    <a:pt x="7509" y="6191"/>
                    <a:pt x="7318" y="5753"/>
                    <a:pt x="7006" y="5701"/>
                  </a:cubicBezTo>
                  <a:cubicBezTo>
                    <a:pt x="6572" y="5568"/>
                    <a:pt x="6105" y="5501"/>
                    <a:pt x="5638" y="5467"/>
                  </a:cubicBezTo>
                  <a:cubicBezTo>
                    <a:pt x="5394" y="5486"/>
                    <a:pt x="5150" y="5579"/>
                    <a:pt x="4917" y="5579"/>
                  </a:cubicBezTo>
                  <a:cubicBezTo>
                    <a:pt x="4737" y="5579"/>
                    <a:pt x="4564" y="5523"/>
                    <a:pt x="4404" y="5334"/>
                  </a:cubicBezTo>
                  <a:cubicBezTo>
                    <a:pt x="4071" y="5134"/>
                    <a:pt x="3670" y="5134"/>
                    <a:pt x="3303" y="5067"/>
                  </a:cubicBezTo>
                  <a:cubicBezTo>
                    <a:pt x="2236" y="4900"/>
                    <a:pt x="1702" y="3933"/>
                    <a:pt x="2069" y="2899"/>
                  </a:cubicBezTo>
                  <a:cubicBezTo>
                    <a:pt x="2169" y="2599"/>
                    <a:pt x="2403" y="2365"/>
                    <a:pt x="2569" y="2098"/>
                  </a:cubicBezTo>
                  <a:cubicBezTo>
                    <a:pt x="2841" y="1807"/>
                    <a:pt x="3147" y="1731"/>
                    <a:pt x="3473" y="1731"/>
                  </a:cubicBezTo>
                  <a:cubicBezTo>
                    <a:pt x="3708" y="1731"/>
                    <a:pt x="3953" y="1770"/>
                    <a:pt x="4204" y="1798"/>
                  </a:cubicBezTo>
                  <a:cubicBezTo>
                    <a:pt x="11576" y="2966"/>
                    <a:pt x="18948" y="4167"/>
                    <a:pt x="26320" y="5334"/>
                  </a:cubicBezTo>
                  <a:cubicBezTo>
                    <a:pt x="26449" y="5364"/>
                    <a:pt x="26575" y="5382"/>
                    <a:pt x="26696" y="5382"/>
                  </a:cubicBezTo>
                  <a:cubicBezTo>
                    <a:pt x="26983" y="5382"/>
                    <a:pt x="27243" y="5282"/>
                    <a:pt x="27454" y="5000"/>
                  </a:cubicBezTo>
                  <a:cubicBezTo>
                    <a:pt x="27487" y="4767"/>
                    <a:pt x="27521" y="4533"/>
                    <a:pt x="27554" y="4300"/>
                  </a:cubicBezTo>
                  <a:cubicBezTo>
                    <a:pt x="27220" y="4000"/>
                    <a:pt x="26753" y="3966"/>
                    <a:pt x="26320" y="3900"/>
                  </a:cubicBezTo>
                  <a:cubicBezTo>
                    <a:pt x="19315" y="2799"/>
                    <a:pt x="12310" y="1665"/>
                    <a:pt x="5305" y="564"/>
                  </a:cubicBezTo>
                  <a:cubicBezTo>
                    <a:pt x="4815" y="119"/>
                    <a:pt x="4267" y="1"/>
                    <a:pt x="36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89"/>
            <p:cNvSpPr/>
            <p:nvPr/>
          </p:nvSpPr>
          <p:spPr>
            <a:xfrm>
              <a:off x="10677378" y="1477664"/>
              <a:ext cx="231517" cy="141493"/>
            </a:xfrm>
            <a:custGeom>
              <a:avLst/>
              <a:gdLst/>
              <a:ahLst/>
              <a:cxnLst/>
              <a:rect l="l" t="t" r="r" b="b"/>
              <a:pathLst>
                <a:path w="4804" h="2936" extrusionOk="0">
                  <a:moveTo>
                    <a:pt x="3149" y="1"/>
                  </a:moveTo>
                  <a:cubicBezTo>
                    <a:pt x="1903" y="1"/>
                    <a:pt x="870" y="483"/>
                    <a:pt x="400" y="1611"/>
                  </a:cubicBezTo>
                  <a:cubicBezTo>
                    <a:pt x="200" y="2111"/>
                    <a:pt x="0" y="2812"/>
                    <a:pt x="200" y="2912"/>
                  </a:cubicBezTo>
                  <a:cubicBezTo>
                    <a:pt x="222" y="2928"/>
                    <a:pt x="249" y="2936"/>
                    <a:pt x="279" y="2936"/>
                  </a:cubicBezTo>
                  <a:cubicBezTo>
                    <a:pt x="431" y="2936"/>
                    <a:pt x="672" y="2746"/>
                    <a:pt x="867" y="2578"/>
                  </a:cubicBezTo>
                  <a:cubicBezTo>
                    <a:pt x="1268" y="2078"/>
                    <a:pt x="1835" y="1544"/>
                    <a:pt x="2569" y="1511"/>
                  </a:cubicBezTo>
                  <a:cubicBezTo>
                    <a:pt x="2594" y="1510"/>
                    <a:pt x="2618" y="1509"/>
                    <a:pt x="2643" y="1509"/>
                  </a:cubicBezTo>
                  <a:cubicBezTo>
                    <a:pt x="3224" y="1509"/>
                    <a:pt x="3630" y="1807"/>
                    <a:pt x="4001" y="1807"/>
                  </a:cubicBezTo>
                  <a:cubicBezTo>
                    <a:pt x="4092" y="1807"/>
                    <a:pt x="4181" y="1789"/>
                    <a:pt x="4270" y="1744"/>
                  </a:cubicBezTo>
                  <a:cubicBezTo>
                    <a:pt x="4537" y="1611"/>
                    <a:pt x="4804" y="1244"/>
                    <a:pt x="4804" y="243"/>
                  </a:cubicBezTo>
                  <a:cubicBezTo>
                    <a:pt x="4232" y="86"/>
                    <a:pt x="3672"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89"/>
            <p:cNvSpPr/>
            <p:nvPr/>
          </p:nvSpPr>
          <p:spPr>
            <a:xfrm>
              <a:off x="11703011" y="2929753"/>
              <a:ext cx="80385" cy="209011"/>
            </a:xfrm>
            <a:custGeom>
              <a:avLst/>
              <a:gdLst/>
              <a:ahLst/>
              <a:cxnLst/>
              <a:rect l="l" t="t" r="r" b="b"/>
              <a:pathLst>
                <a:path w="1668" h="4337" extrusionOk="0">
                  <a:moveTo>
                    <a:pt x="1668" y="0"/>
                  </a:moveTo>
                  <a:cubicBezTo>
                    <a:pt x="1368" y="34"/>
                    <a:pt x="1034" y="67"/>
                    <a:pt x="734" y="101"/>
                  </a:cubicBezTo>
                  <a:cubicBezTo>
                    <a:pt x="467" y="201"/>
                    <a:pt x="367" y="434"/>
                    <a:pt x="334" y="701"/>
                  </a:cubicBezTo>
                  <a:cubicBezTo>
                    <a:pt x="267" y="834"/>
                    <a:pt x="267" y="968"/>
                    <a:pt x="234" y="1135"/>
                  </a:cubicBezTo>
                  <a:cubicBezTo>
                    <a:pt x="200" y="1301"/>
                    <a:pt x="167" y="1502"/>
                    <a:pt x="167" y="1702"/>
                  </a:cubicBezTo>
                  <a:cubicBezTo>
                    <a:pt x="100" y="1902"/>
                    <a:pt x="100" y="2069"/>
                    <a:pt x="67" y="2269"/>
                  </a:cubicBezTo>
                  <a:cubicBezTo>
                    <a:pt x="0" y="2469"/>
                    <a:pt x="0" y="2669"/>
                    <a:pt x="0" y="2869"/>
                  </a:cubicBezTo>
                  <a:cubicBezTo>
                    <a:pt x="0" y="3103"/>
                    <a:pt x="33" y="3303"/>
                    <a:pt x="234" y="3403"/>
                  </a:cubicBezTo>
                  <a:cubicBezTo>
                    <a:pt x="100" y="4003"/>
                    <a:pt x="500" y="4203"/>
                    <a:pt x="967" y="4337"/>
                  </a:cubicBezTo>
                  <a:cubicBezTo>
                    <a:pt x="1201" y="2903"/>
                    <a:pt x="1434" y="1468"/>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89"/>
            <p:cNvSpPr/>
            <p:nvPr/>
          </p:nvSpPr>
          <p:spPr>
            <a:xfrm>
              <a:off x="10987642" y="1813518"/>
              <a:ext cx="725056" cy="792622"/>
            </a:xfrm>
            <a:custGeom>
              <a:avLst/>
              <a:gdLst/>
              <a:ahLst/>
              <a:cxnLst/>
              <a:rect l="l" t="t" r="r" b="b"/>
              <a:pathLst>
                <a:path w="15045" h="16447" extrusionOk="0">
                  <a:moveTo>
                    <a:pt x="3161" y="0"/>
                  </a:moveTo>
                  <a:cubicBezTo>
                    <a:pt x="2467" y="0"/>
                    <a:pt x="2172" y="342"/>
                    <a:pt x="2035" y="1247"/>
                  </a:cubicBezTo>
                  <a:cubicBezTo>
                    <a:pt x="1701" y="3248"/>
                    <a:pt x="1401" y="5250"/>
                    <a:pt x="1068" y="7251"/>
                  </a:cubicBezTo>
                  <a:cubicBezTo>
                    <a:pt x="767" y="9286"/>
                    <a:pt x="434" y="11287"/>
                    <a:pt x="134" y="13322"/>
                  </a:cubicBezTo>
                  <a:cubicBezTo>
                    <a:pt x="0" y="14023"/>
                    <a:pt x="134" y="14590"/>
                    <a:pt x="934" y="14723"/>
                  </a:cubicBezTo>
                  <a:cubicBezTo>
                    <a:pt x="4537" y="15290"/>
                    <a:pt x="8106" y="15857"/>
                    <a:pt x="11708" y="16424"/>
                  </a:cubicBezTo>
                  <a:cubicBezTo>
                    <a:pt x="11793" y="16439"/>
                    <a:pt x="11874" y="16447"/>
                    <a:pt x="11950" y="16447"/>
                  </a:cubicBezTo>
                  <a:cubicBezTo>
                    <a:pt x="12389" y="16447"/>
                    <a:pt x="12696" y="16201"/>
                    <a:pt x="12809" y="15690"/>
                  </a:cubicBezTo>
                  <a:cubicBezTo>
                    <a:pt x="12909" y="15357"/>
                    <a:pt x="13009" y="14990"/>
                    <a:pt x="13076" y="14623"/>
                  </a:cubicBezTo>
                  <a:cubicBezTo>
                    <a:pt x="13677" y="10954"/>
                    <a:pt x="14244" y="7251"/>
                    <a:pt x="14844" y="3582"/>
                  </a:cubicBezTo>
                  <a:cubicBezTo>
                    <a:pt x="15044" y="2181"/>
                    <a:pt x="14777" y="1814"/>
                    <a:pt x="13443" y="1580"/>
                  </a:cubicBezTo>
                  <a:cubicBezTo>
                    <a:pt x="10174" y="1047"/>
                    <a:pt x="6938" y="546"/>
                    <a:pt x="3669" y="46"/>
                  </a:cubicBezTo>
                  <a:cubicBezTo>
                    <a:pt x="3480" y="16"/>
                    <a:pt x="3311" y="0"/>
                    <a:pt x="3161"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89"/>
            <p:cNvSpPr/>
            <p:nvPr/>
          </p:nvSpPr>
          <p:spPr>
            <a:xfrm>
              <a:off x="11124267" y="1531303"/>
              <a:ext cx="638261" cy="161686"/>
            </a:xfrm>
            <a:custGeom>
              <a:avLst/>
              <a:gdLst/>
              <a:ahLst/>
              <a:cxnLst/>
              <a:rect l="l" t="t" r="r" b="b"/>
              <a:pathLst>
                <a:path w="13244" h="3355" extrusionOk="0">
                  <a:moveTo>
                    <a:pt x="913" y="1"/>
                  </a:moveTo>
                  <a:cubicBezTo>
                    <a:pt x="487" y="1"/>
                    <a:pt x="148" y="182"/>
                    <a:pt x="67" y="665"/>
                  </a:cubicBezTo>
                  <a:cubicBezTo>
                    <a:pt x="0" y="1299"/>
                    <a:pt x="467" y="1499"/>
                    <a:pt x="1001" y="1565"/>
                  </a:cubicBezTo>
                  <a:cubicBezTo>
                    <a:pt x="2869" y="1866"/>
                    <a:pt x="4704" y="2166"/>
                    <a:pt x="6538" y="2433"/>
                  </a:cubicBezTo>
                  <a:cubicBezTo>
                    <a:pt x="8340" y="2733"/>
                    <a:pt x="10174" y="3000"/>
                    <a:pt x="11976" y="3300"/>
                  </a:cubicBezTo>
                  <a:cubicBezTo>
                    <a:pt x="12136" y="3330"/>
                    <a:pt x="12293" y="3354"/>
                    <a:pt x="12438" y="3354"/>
                  </a:cubicBezTo>
                  <a:cubicBezTo>
                    <a:pt x="12777" y="3354"/>
                    <a:pt x="13050" y="3223"/>
                    <a:pt x="13143" y="2733"/>
                  </a:cubicBezTo>
                  <a:cubicBezTo>
                    <a:pt x="13243" y="2066"/>
                    <a:pt x="12843" y="1866"/>
                    <a:pt x="12276" y="1799"/>
                  </a:cubicBezTo>
                  <a:cubicBezTo>
                    <a:pt x="8573" y="1199"/>
                    <a:pt x="4904" y="631"/>
                    <a:pt x="1235" y="31"/>
                  </a:cubicBezTo>
                  <a:cubicBezTo>
                    <a:pt x="1124" y="12"/>
                    <a:pt x="1016" y="1"/>
                    <a:pt x="91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89"/>
            <p:cNvSpPr/>
            <p:nvPr/>
          </p:nvSpPr>
          <p:spPr>
            <a:xfrm>
              <a:off x="10666101" y="2828404"/>
              <a:ext cx="196192" cy="173541"/>
            </a:xfrm>
            <a:custGeom>
              <a:avLst/>
              <a:gdLst/>
              <a:ahLst/>
              <a:cxnLst/>
              <a:rect l="l" t="t" r="r" b="b"/>
              <a:pathLst>
                <a:path w="4071" h="3601" extrusionOk="0">
                  <a:moveTo>
                    <a:pt x="1298" y="1"/>
                  </a:moveTo>
                  <a:cubicBezTo>
                    <a:pt x="1090" y="1"/>
                    <a:pt x="880" y="21"/>
                    <a:pt x="668" y="69"/>
                  </a:cubicBezTo>
                  <a:cubicBezTo>
                    <a:pt x="501" y="135"/>
                    <a:pt x="401" y="235"/>
                    <a:pt x="334" y="369"/>
                  </a:cubicBezTo>
                  <a:cubicBezTo>
                    <a:pt x="268" y="569"/>
                    <a:pt x="234" y="769"/>
                    <a:pt x="201" y="969"/>
                  </a:cubicBezTo>
                  <a:cubicBezTo>
                    <a:pt x="167" y="1136"/>
                    <a:pt x="134" y="1336"/>
                    <a:pt x="101" y="1536"/>
                  </a:cubicBezTo>
                  <a:cubicBezTo>
                    <a:pt x="67" y="1737"/>
                    <a:pt x="34" y="1937"/>
                    <a:pt x="34" y="2137"/>
                  </a:cubicBezTo>
                  <a:cubicBezTo>
                    <a:pt x="1" y="2337"/>
                    <a:pt x="134" y="2504"/>
                    <a:pt x="201" y="2704"/>
                  </a:cubicBezTo>
                  <a:cubicBezTo>
                    <a:pt x="256" y="3071"/>
                    <a:pt x="345" y="3189"/>
                    <a:pt x="449" y="3189"/>
                  </a:cubicBezTo>
                  <a:cubicBezTo>
                    <a:pt x="639" y="3189"/>
                    <a:pt x="878" y="2793"/>
                    <a:pt x="1054" y="2793"/>
                  </a:cubicBezTo>
                  <a:cubicBezTo>
                    <a:pt x="1070" y="2793"/>
                    <a:pt x="1086" y="2796"/>
                    <a:pt x="1101" y="2804"/>
                  </a:cubicBezTo>
                  <a:cubicBezTo>
                    <a:pt x="1323" y="2676"/>
                    <a:pt x="1533" y="2621"/>
                    <a:pt x="1734" y="2621"/>
                  </a:cubicBezTo>
                  <a:cubicBezTo>
                    <a:pt x="2109" y="2621"/>
                    <a:pt x="2456" y="2811"/>
                    <a:pt x="2803" y="3071"/>
                  </a:cubicBezTo>
                  <a:cubicBezTo>
                    <a:pt x="2808" y="3070"/>
                    <a:pt x="2812" y="3070"/>
                    <a:pt x="2817" y="3070"/>
                  </a:cubicBezTo>
                  <a:cubicBezTo>
                    <a:pt x="3028" y="3070"/>
                    <a:pt x="3052" y="3601"/>
                    <a:pt x="3280" y="3601"/>
                  </a:cubicBezTo>
                  <a:cubicBezTo>
                    <a:pt x="3358" y="3601"/>
                    <a:pt x="3461" y="3539"/>
                    <a:pt x="3603" y="3371"/>
                  </a:cubicBezTo>
                  <a:cubicBezTo>
                    <a:pt x="3703" y="2604"/>
                    <a:pt x="3803" y="1837"/>
                    <a:pt x="3903" y="1069"/>
                  </a:cubicBezTo>
                  <a:cubicBezTo>
                    <a:pt x="3937" y="803"/>
                    <a:pt x="4070" y="436"/>
                    <a:pt x="3670" y="402"/>
                  </a:cubicBezTo>
                  <a:cubicBezTo>
                    <a:pt x="2875" y="296"/>
                    <a:pt x="2101" y="1"/>
                    <a:pt x="1298" y="1"/>
                  </a:cubicBezTo>
                  <a:close/>
                </a:path>
              </a:pathLst>
            </a:custGeom>
            <a:solidFill>
              <a:srgbClr val="9B74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89"/>
            <p:cNvSpPr/>
            <p:nvPr/>
          </p:nvSpPr>
          <p:spPr>
            <a:xfrm>
              <a:off x="10719161" y="2938427"/>
              <a:ext cx="82024" cy="37976"/>
            </a:xfrm>
            <a:custGeom>
              <a:avLst/>
              <a:gdLst/>
              <a:ahLst/>
              <a:cxnLst/>
              <a:rect l="l" t="t" r="r" b="b"/>
              <a:pathLst>
                <a:path w="1702" h="788" extrusionOk="0">
                  <a:moveTo>
                    <a:pt x="889" y="0"/>
                  </a:moveTo>
                  <a:cubicBezTo>
                    <a:pt x="687" y="0"/>
                    <a:pt x="447" y="182"/>
                    <a:pt x="0" y="521"/>
                  </a:cubicBezTo>
                  <a:cubicBezTo>
                    <a:pt x="568" y="621"/>
                    <a:pt x="1135" y="688"/>
                    <a:pt x="1702" y="788"/>
                  </a:cubicBezTo>
                  <a:cubicBezTo>
                    <a:pt x="1306" y="249"/>
                    <a:pt x="1124" y="0"/>
                    <a:pt x="889" y="0"/>
                  </a:cubicBezTo>
                  <a:close/>
                </a:path>
              </a:pathLst>
            </a:custGeom>
            <a:solidFill>
              <a:srgbClr val="E4EA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89"/>
            <p:cNvSpPr/>
            <p:nvPr/>
          </p:nvSpPr>
          <p:spPr>
            <a:xfrm>
              <a:off x="10511789" y="2757898"/>
              <a:ext cx="1226596" cy="366022"/>
            </a:xfrm>
            <a:custGeom>
              <a:avLst/>
              <a:gdLst/>
              <a:ahLst/>
              <a:cxnLst/>
              <a:rect l="l" t="t" r="r" b="b"/>
              <a:pathLst>
                <a:path w="25452" h="7595" extrusionOk="0">
                  <a:moveTo>
                    <a:pt x="2295" y="1"/>
                  </a:moveTo>
                  <a:cubicBezTo>
                    <a:pt x="1790" y="1"/>
                    <a:pt x="1364" y="186"/>
                    <a:pt x="1068" y="698"/>
                  </a:cubicBezTo>
                  <a:cubicBezTo>
                    <a:pt x="0" y="2232"/>
                    <a:pt x="567" y="3700"/>
                    <a:pt x="2402" y="4000"/>
                  </a:cubicBezTo>
                  <a:cubicBezTo>
                    <a:pt x="2736" y="4033"/>
                    <a:pt x="3069" y="4100"/>
                    <a:pt x="3403" y="4167"/>
                  </a:cubicBezTo>
                  <a:cubicBezTo>
                    <a:pt x="3436" y="3967"/>
                    <a:pt x="3470" y="3767"/>
                    <a:pt x="3503" y="3566"/>
                  </a:cubicBezTo>
                  <a:cubicBezTo>
                    <a:pt x="3536" y="3366"/>
                    <a:pt x="3570" y="3200"/>
                    <a:pt x="3603" y="2999"/>
                  </a:cubicBezTo>
                  <a:cubicBezTo>
                    <a:pt x="3603" y="2833"/>
                    <a:pt x="3636" y="2632"/>
                    <a:pt x="3670" y="2466"/>
                  </a:cubicBezTo>
                  <a:cubicBezTo>
                    <a:pt x="3703" y="2266"/>
                    <a:pt x="3736" y="2099"/>
                    <a:pt x="3770" y="1899"/>
                  </a:cubicBezTo>
                  <a:cubicBezTo>
                    <a:pt x="3770" y="1832"/>
                    <a:pt x="3803" y="1799"/>
                    <a:pt x="3803" y="1732"/>
                  </a:cubicBezTo>
                  <a:cubicBezTo>
                    <a:pt x="4370" y="1832"/>
                    <a:pt x="4937" y="1865"/>
                    <a:pt x="5504" y="1965"/>
                  </a:cubicBezTo>
                  <a:cubicBezTo>
                    <a:pt x="6739" y="2165"/>
                    <a:pt x="6739" y="2165"/>
                    <a:pt x="6605" y="3366"/>
                  </a:cubicBezTo>
                  <a:cubicBezTo>
                    <a:pt x="6538" y="3867"/>
                    <a:pt x="6272" y="4434"/>
                    <a:pt x="6805" y="4834"/>
                  </a:cubicBezTo>
                  <a:cubicBezTo>
                    <a:pt x="7172" y="4901"/>
                    <a:pt x="7539" y="4934"/>
                    <a:pt x="7906" y="5001"/>
                  </a:cubicBezTo>
                  <a:cubicBezTo>
                    <a:pt x="12776" y="5768"/>
                    <a:pt x="17646" y="6535"/>
                    <a:pt x="22550" y="7302"/>
                  </a:cubicBezTo>
                  <a:cubicBezTo>
                    <a:pt x="23084" y="7369"/>
                    <a:pt x="23651" y="7469"/>
                    <a:pt x="24184" y="7569"/>
                  </a:cubicBezTo>
                  <a:cubicBezTo>
                    <a:pt x="24268" y="7586"/>
                    <a:pt x="24344" y="7595"/>
                    <a:pt x="24412" y="7595"/>
                  </a:cubicBezTo>
                  <a:cubicBezTo>
                    <a:pt x="24745" y="7595"/>
                    <a:pt x="24879" y="7391"/>
                    <a:pt x="24851" y="7002"/>
                  </a:cubicBezTo>
                  <a:lnTo>
                    <a:pt x="24952" y="6969"/>
                  </a:lnTo>
                  <a:cubicBezTo>
                    <a:pt x="24952" y="6802"/>
                    <a:pt x="24985" y="6602"/>
                    <a:pt x="24985" y="6402"/>
                  </a:cubicBezTo>
                  <a:cubicBezTo>
                    <a:pt x="25018" y="6235"/>
                    <a:pt x="25052" y="6035"/>
                    <a:pt x="25052" y="5835"/>
                  </a:cubicBezTo>
                  <a:cubicBezTo>
                    <a:pt x="25085" y="5668"/>
                    <a:pt x="25118" y="5468"/>
                    <a:pt x="25152" y="5301"/>
                  </a:cubicBezTo>
                  <a:cubicBezTo>
                    <a:pt x="25185" y="5101"/>
                    <a:pt x="25218" y="4934"/>
                    <a:pt x="25252" y="4734"/>
                  </a:cubicBezTo>
                  <a:cubicBezTo>
                    <a:pt x="25252" y="4601"/>
                    <a:pt x="25285" y="4500"/>
                    <a:pt x="25285" y="4367"/>
                  </a:cubicBezTo>
                  <a:cubicBezTo>
                    <a:pt x="25352" y="4134"/>
                    <a:pt x="25419" y="3900"/>
                    <a:pt x="25452" y="3667"/>
                  </a:cubicBezTo>
                  <a:cubicBezTo>
                    <a:pt x="17880" y="2466"/>
                    <a:pt x="10274" y="1231"/>
                    <a:pt x="2669" y="31"/>
                  </a:cubicBezTo>
                  <a:cubicBezTo>
                    <a:pt x="2540" y="11"/>
                    <a:pt x="2415" y="1"/>
                    <a:pt x="229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3" name="Google Shape;1853;p89"/>
          <p:cNvGrpSpPr/>
          <p:nvPr/>
        </p:nvGrpSpPr>
        <p:grpSpPr>
          <a:xfrm>
            <a:off x="3862502" y="1375511"/>
            <a:ext cx="3560069" cy="2948854"/>
            <a:chOff x="3862502" y="1375511"/>
            <a:chExt cx="3560069" cy="2948854"/>
          </a:xfrm>
        </p:grpSpPr>
        <p:sp>
          <p:nvSpPr>
            <p:cNvPr id="1854" name="Google Shape;1854;p89"/>
            <p:cNvSpPr/>
            <p:nvPr/>
          </p:nvSpPr>
          <p:spPr>
            <a:xfrm>
              <a:off x="5323732" y="4032245"/>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89"/>
            <p:cNvSpPr/>
            <p:nvPr/>
          </p:nvSpPr>
          <p:spPr>
            <a:xfrm>
              <a:off x="5293093" y="1375511"/>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89"/>
            <p:cNvSpPr/>
            <p:nvPr/>
          </p:nvSpPr>
          <p:spPr>
            <a:xfrm>
              <a:off x="3862502" y="2701877"/>
              <a:ext cx="204672" cy="20462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89"/>
            <p:cNvSpPr/>
            <p:nvPr/>
          </p:nvSpPr>
          <p:spPr>
            <a:xfrm>
              <a:off x="6845317" y="3159571"/>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58" name="Google Shape;1858;p89"/>
          <p:cNvSpPr/>
          <p:nvPr/>
        </p:nvSpPr>
        <p:spPr>
          <a:xfrm>
            <a:off x="2075707" y="1099332"/>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796;p89">
            <a:extLst>
              <a:ext uri="{FF2B5EF4-FFF2-40B4-BE49-F238E27FC236}">
                <a16:creationId xmlns:a16="http://schemas.microsoft.com/office/drawing/2014/main" id="{6FF4BA4E-4E44-8374-7FC7-A41DAFB26D13}"/>
              </a:ext>
            </a:extLst>
          </p:cNvPr>
          <p:cNvSpPr txBox="1">
            <a:spLocks noGrp="1"/>
          </p:cNvSpPr>
          <p:nvPr>
            <p:ph type="subTitle" idx="1"/>
          </p:nvPr>
        </p:nvSpPr>
        <p:spPr>
          <a:xfrm flipH="1">
            <a:off x="-2198914" y="1310478"/>
            <a:ext cx="3547026" cy="1143366"/>
          </a:xfrm>
          <a:prstGeom prst="rect">
            <a:avLst/>
          </a:prstGeom>
        </p:spPr>
        <p:txBody>
          <a:bodyPr spcFirstLastPara="1" wrap="square" lIns="91425" tIns="91425" rIns="91425" bIns="91425" anchor="t" anchorCtr="0">
            <a:noAutofit/>
          </a:bodyPr>
          <a:lstStyle/>
          <a:p>
            <a:pPr marL="0" lvl="0" indent="0" algn="r" rtl="0">
              <a:spcBef>
                <a:spcPts val="0"/>
              </a:spcBef>
              <a:spcAft>
                <a:spcPts val="1600"/>
              </a:spcAft>
              <a:buNone/>
            </a:pPr>
            <a:r>
              <a:rPr lang="id-ID" dirty="0"/>
              <a:t>O4</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223"/>
        <p:cNvGrpSpPr/>
        <p:nvPr/>
      </p:nvGrpSpPr>
      <p:grpSpPr>
        <a:xfrm>
          <a:off x="0" y="0"/>
          <a:ext cx="0" cy="0"/>
          <a:chOff x="0" y="0"/>
          <a:chExt cx="0" cy="0"/>
        </a:xfrm>
      </p:grpSpPr>
      <p:grpSp>
        <p:nvGrpSpPr>
          <p:cNvPr id="3224" name="Google Shape;3224;p124"/>
          <p:cNvGrpSpPr/>
          <p:nvPr/>
        </p:nvGrpSpPr>
        <p:grpSpPr>
          <a:xfrm>
            <a:off x="240370" y="1602949"/>
            <a:ext cx="2469445" cy="3170840"/>
            <a:chOff x="492759" y="390576"/>
            <a:chExt cx="4383086" cy="4362347"/>
          </a:xfrm>
        </p:grpSpPr>
        <p:sp>
          <p:nvSpPr>
            <p:cNvPr id="3225" name="Google Shape;3225;p124"/>
            <p:cNvSpPr/>
            <p:nvPr/>
          </p:nvSpPr>
          <p:spPr>
            <a:xfrm rot="260809">
              <a:off x="768923" y="3910433"/>
              <a:ext cx="108784" cy="153962"/>
            </a:xfrm>
            <a:custGeom>
              <a:avLst/>
              <a:gdLst/>
              <a:ahLst/>
              <a:cxnLst/>
              <a:rect l="l" t="t" r="r" b="b"/>
              <a:pathLst>
                <a:path w="4587" h="6492" extrusionOk="0">
                  <a:moveTo>
                    <a:pt x="1755" y="0"/>
                  </a:moveTo>
                  <a:cubicBezTo>
                    <a:pt x="877" y="0"/>
                    <a:pt x="0" y="702"/>
                    <a:pt x="326" y="1780"/>
                  </a:cubicBezTo>
                  <a:cubicBezTo>
                    <a:pt x="702" y="3008"/>
                    <a:pt x="1078" y="4261"/>
                    <a:pt x="1479" y="5489"/>
                  </a:cubicBezTo>
                  <a:cubicBezTo>
                    <a:pt x="1679" y="6191"/>
                    <a:pt x="2256" y="6492"/>
                    <a:pt x="2832" y="6492"/>
                  </a:cubicBezTo>
                  <a:cubicBezTo>
                    <a:pt x="3710" y="6492"/>
                    <a:pt x="4587" y="5790"/>
                    <a:pt x="4261" y="4712"/>
                  </a:cubicBezTo>
                  <a:cubicBezTo>
                    <a:pt x="3885" y="3484"/>
                    <a:pt x="3484" y="2256"/>
                    <a:pt x="3108" y="1003"/>
                  </a:cubicBezTo>
                  <a:cubicBezTo>
                    <a:pt x="2882" y="301"/>
                    <a:pt x="2331" y="0"/>
                    <a:pt x="1755"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6" name="Google Shape;3226;p124"/>
            <p:cNvSpPr/>
            <p:nvPr/>
          </p:nvSpPr>
          <p:spPr>
            <a:xfrm rot="260809">
              <a:off x="726419" y="3733828"/>
              <a:ext cx="95717" cy="134942"/>
            </a:xfrm>
            <a:custGeom>
              <a:avLst/>
              <a:gdLst/>
              <a:ahLst/>
              <a:cxnLst/>
              <a:rect l="l" t="t" r="r" b="b"/>
              <a:pathLst>
                <a:path w="4036" h="5690" extrusionOk="0">
                  <a:moveTo>
                    <a:pt x="1579" y="0"/>
                  </a:moveTo>
                  <a:cubicBezTo>
                    <a:pt x="1304" y="0"/>
                    <a:pt x="1053" y="50"/>
                    <a:pt x="827" y="176"/>
                  </a:cubicBezTo>
                  <a:cubicBezTo>
                    <a:pt x="101" y="602"/>
                    <a:pt x="0" y="1429"/>
                    <a:pt x="326" y="2156"/>
                  </a:cubicBezTo>
                  <a:cubicBezTo>
                    <a:pt x="752" y="3108"/>
                    <a:pt x="1078" y="4111"/>
                    <a:pt x="1354" y="5113"/>
                  </a:cubicBezTo>
                  <a:cubicBezTo>
                    <a:pt x="1404" y="5364"/>
                    <a:pt x="1504" y="5539"/>
                    <a:pt x="1629" y="5689"/>
                  </a:cubicBezTo>
                  <a:cubicBezTo>
                    <a:pt x="2456" y="5163"/>
                    <a:pt x="3258" y="4612"/>
                    <a:pt x="4035" y="4035"/>
                  </a:cubicBezTo>
                  <a:cubicBezTo>
                    <a:pt x="3710" y="2882"/>
                    <a:pt x="3309" y="1780"/>
                    <a:pt x="2807" y="702"/>
                  </a:cubicBezTo>
                  <a:cubicBezTo>
                    <a:pt x="2607" y="226"/>
                    <a:pt x="2080" y="0"/>
                    <a:pt x="1579" y="0"/>
                  </a:cubicBezTo>
                  <a:close/>
                </a:path>
              </a:pathLst>
            </a:custGeom>
            <a:solidFill>
              <a:srgbClr val="FC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7" name="Google Shape;3227;p124"/>
            <p:cNvSpPr/>
            <p:nvPr/>
          </p:nvSpPr>
          <p:spPr>
            <a:xfrm rot="260809">
              <a:off x="760952" y="3831185"/>
              <a:ext cx="66594" cy="49945"/>
            </a:xfrm>
            <a:custGeom>
              <a:avLst/>
              <a:gdLst/>
              <a:ahLst/>
              <a:cxnLst/>
              <a:rect l="l" t="t" r="r" b="b"/>
              <a:pathLst>
                <a:path w="2808" h="2106" extrusionOk="0">
                  <a:moveTo>
                    <a:pt x="2406" y="0"/>
                  </a:moveTo>
                  <a:cubicBezTo>
                    <a:pt x="1629" y="577"/>
                    <a:pt x="827" y="1128"/>
                    <a:pt x="0" y="1654"/>
                  </a:cubicBezTo>
                  <a:cubicBezTo>
                    <a:pt x="276" y="1980"/>
                    <a:pt x="652" y="2106"/>
                    <a:pt x="1028" y="2106"/>
                  </a:cubicBezTo>
                  <a:cubicBezTo>
                    <a:pt x="1905" y="2106"/>
                    <a:pt x="2807" y="1404"/>
                    <a:pt x="2507" y="326"/>
                  </a:cubicBezTo>
                  <a:cubicBezTo>
                    <a:pt x="2482" y="226"/>
                    <a:pt x="2457" y="101"/>
                    <a:pt x="2406"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8" name="Google Shape;3228;p124"/>
            <p:cNvSpPr/>
            <p:nvPr/>
          </p:nvSpPr>
          <p:spPr>
            <a:xfrm rot="260809">
              <a:off x="796206" y="4150631"/>
              <a:ext cx="88602" cy="68372"/>
            </a:xfrm>
            <a:custGeom>
              <a:avLst/>
              <a:gdLst/>
              <a:ahLst/>
              <a:cxnLst/>
              <a:rect l="l" t="t" r="r" b="b"/>
              <a:pathLst>
                <a:path w="3736" h="2883" extrusionOk="0">
                  <a:moveTo>
                    <a:pt x="1855" y="1"/>
                  </a:moveTo>
                  <a:cubicBezTo>
                    <a:pt x="1" y="1"/>
                    <a:pt x="1" y="2883"/>
                    <a:pt x="1855" y="2883"/>
                  </a:cubicBezTo>
                  <a:cubicBezTo>
                    <a:pt x="3710" y="2883"/>
                    <a:pt x="3735" y="1"/>
                    <a:pt x="1855" y="1"/>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9" name="Google Shape;3229;p124"/>
            <p:cNvSpPr/>
            <p:nvPr/>
          </p:nvSpPr>
          <p:spPr>
            <a:xfrm rot="260809">
              <a:off x="1234737" y="831243"/>
              <a:ext cx="123061" cy="60641"/>
            </a:xfrm>
            <a:custGeom>
              <a:avLst/>
              <a:gdLst/>
              <a:ahLst/>
              <a:cxnLst/>
              <a:rect l="l" t="t" r="r" b="b"/>
              <a:pathLst>
                <a:path w="5189" h="2557" extrusionOk="0">
                  <a:moveTo>
                    <a:pt x="3509" y="0"/>
                  </a:moveTo>
                  <a:cubicBezTo>
                    <a:pt x="3284" y="0"/>
                    <a:pt x="3033" y="50"/>
                    <a:pt x="2832" y="201"/>
                  </a:cubicBezTo>
                  <a:cubicBezTo>
                    <a:pt x="2055" y="802"/>
                    <a:pt x="1278" y="1379"/>
                    <a:pt x="527" y="1980"/>
                  </a:cubicBezTo>
                  <a:cubicBezTo>
                    <a:pt x="301" y="2131"/>
                    <a:pt x="126" y="2331"/>
                    <a:pt x="0" y="2557"/>
                  </a:cubicBezTo>
                  <a:lnTo>
                    <a:pt x="4888" y="2156"/>
                  </a:lnTo>
                  <a:cubicBezTo>
                    <a:pt x="5138" y="1730"/>
                    <a:pt x="5188" y="1228"/>
                    <a:pt x="4888" y="752"/>
                  </a:cubicBezTo>
                  <a:cubicBezTo>
                    <a:pt x="4612" y="326"/>
                    <a:pt x="4060" y="0"/>
                    <a:pt x="3509"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0" name="Google Shape;3230;p124"/>
            <p:cNvSpPr/>
            <p:nvPr/>
          </p:nvSpPr>
          <p:spPr>
            <a:xfrm rot="260809">
              <a:off x="1217740" y="700495"/>
              <a:ext cx="103448" cy="93938"/>
            </a:xfrm>
            <a:custGeom>
              <a:avLst/>
              <a:gdLst/>
              <a:ahLst/>
              <a:cxnLst/>
              <a:rect l="l" t="t" r="r" b="b"/>
              <a:pathLst>
                <a:path w="4362" h="3961" extrusionOk="0">
                  <a:moveTo>
                    <a:pt x="2783" y="1"/>
                  </a:moveTo>
                  <a:cubicBezTo>
                    <a:pt x="2532" y="1"/>
                    <a:pt x="2281" y="76"/>
                    <a:pt x="2081" y="201"/>
                  </a:cubicBezTo>
                  <a:cubicBezTo>
                    <a:pt x="1655" y="552"/>
                    <a:pt x="1229" y="878"/>
                    <a:pt x="778" y="1204"/>
                  </a:cubicBezTo>
                  <a:cubicBezTo>
                    <a:pt x="477" y="1429"/>
                    <a:pt x="226" y="1680"/>
                    <a:pt x="101" y="2081"/>
                  </a:cubicBezTo>
                  <a:cubicBezTo>
                    <a:pt x="1" y="2432"/>
                    <a:pt x="51" y="2908"/>
                    <a:pt x="251" y="3234"/>
                  </a:cubicBezTo>
                  <a:cubicBezTo>
                    <a:pt x="452" y="3560"/>
                    <a:pt x="778" y="3835"/>
                    <a:pt x="1153" y="3911"/>
                  </a:cubicBezTo>
                  <a:cubicBezTo>
                    <a:pt x="1279" y="3961"/>
                    <a:pt x="1429" y="3961"/>
                    <a:pt x="1580" y="3961"/>
                  </a:cubicBezTo>
                  <a:cubicBezTo>
                    <a:pt x="1855" y="3961"/>
                    <a:pt x="2106" y="3911"/>
                    <a:pt x="2306" y="3760"/>
                  </a:cubicBezTo>
                  <a:cubicBezTo>
                    <a:pt x="2732" y="3434"/>
                    <a:pt x="3159" y="3109"/>
                    <a:pt x="3585" y="2783"/>
                  </a:cubicBezTo>
                  <a:cubicBezTo>
                    <a:pt x="3910" y="2532"/>
                    <a:pt x="4161" y="2307"/>
                    <a:pt x="4261" y="1906"/>
                  </a:cubicBezTo>
                  <a:cubicBezTo>
                    <a:pt x="4362" y="1530"/>
                    <a:pt x="4311" y="1053"/>
                    <a:pt x="4111" y="753"/>
                  </a:cubicBezTo>
                  <a:cubicBezTo>
                    <a:pt x="3910" y="427"/>
                    <a:pt x="3610" y="151"/>
                    <a:pt x="3234" y="51"/>
                  </a:cubicBezTo>
                  <a:cubicBezTo>
                    <a:pt x="3083" y="26"/>
                    <a:pt x="2933" y="1"/>
                    <a:pt x="2783" y="1"/>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1" name="Google Shape;3231;p124"/>
            <p:cNvSpPr/>
            <p:nvPr/>
          </p:nvSpPr>
          <p:spPr>
            <a:xfrm rot="260809">
              <a:off x="1418037" y="750997"/>
              <a:ext cx="91543" cy="70744"/>
            </a:xfrm>
            <a:custGeom>
              <a:avLst/>
              <a:gdLst/>
              <a:ahLst/>
              <a:cxnLst/>
              <a:rect l="l" t="t" r="r" b="b"/>
              <a:pathLst>
                <a:path w="3860" h="2983" extrusionOk="0">
                  <a:moveTo>
                    <a:pt x="1930" y="0"/>
                  </a:moveTo>
                  <a:cubicBezTo>
                    <a:pt x="25" y="0"/>
                    <a:pt x="0" y="2983"/>
                    <a:pt x="1930" y="2983"/>
                  </a:cubicBezTo>
                  <a:cubicBezTo>
                    <a:pt x="3860" y="2983"/>
                    <a:pt x="3860" y="0"/>
                    <a:pt x="1930"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2" name="Google Shape;3232;p124"/>
            <p:cNvSpPr/>
            <p:nvPr/>
          </p:nvSpPr>
          <p:spPr>
            <a:xfrm rot="260809">
              <a:off x="1402972" y="859757"/>
              <a:ext cx="83218" cy="29740"/>
            </a:xfrm>
            <a:custGeom>
              <a:avLst/>
              <a:gdLst/>
              <a:ahLst/>
              <a:cxnLst/>
              <a:rect l="l" t="t" r="r" b="b"/>
              <a:pathLst>
                <a:path w="3509" h="1254" extrusionOk="0">
                  <a:moveTo>
                    <a:pt x="2181" y="0"/>
                  </a:moveTo>
                  <a:cubicBezTo>
                    <a:pt x="1805" y="0"/>
                    <a:pt x="1404" y="150"/>
                    <a:pt x="1078" y="401"/>
                  </a:cubicBezTo>
                  <a:cubicBezTo>
                    <a:pt x="702" y="702"/>
                    <a:pt x="351" y="978"/>
                    <a:pt x="0" y="1253"/>
                  </a:cubicBezTo>
                  <a:lnTo>
                    <a:pt x="3509" y="978"/>
                  </a:lnTo>
                  <a:cubicBezTo>
                    <a:pt x="3434" y="752"/>
                    <a:pt x="3333" y="551"/>
                    <a:pt x="3183" y="401"/>
                  </a:cubicBezTo>
                  <a:cubicBezTo>
                    <a:pt x="2882" y="125"/>
                    <a:pt x="2531" y="0"/>
                    <a:pt x="2181"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3" name="Google Shape;3233;p124"/>
            <p:cNvSpPr/>
            <p:nvPr/>
          </p:nvSpPr>
          <p:spPr>
            <a:xfrm rot="260809">
              <a:off x="1495494" y="748105"/>
              <a:ext cx="156334" cy="126618"/>
            </a:xfrm>
            <a:custGeom>
              <a:avLst/>
              <a:gdLst/>
              <a:ahLst/>
              <a:cxnLst/>
              <a:rect l="l" t="t" r="r" b="b"/>
              <a:pathLst>
                <a:path w="6592" h="5339" extrusionOk="0">
                  <a:moveTo>
                    <a:pt x="4436" y="0"/>
                  </a:moveTo>
                  <a:cubicBezTo>
                    <a:pt x="4086" y="0"/>
                    <a:pt x="3735" y="126"/>
                    <a:pt x="3434" y="426"/>
                  </a:cubicBezTo>
                  <a:cubicBezTo>
                    <a:pt x="2657" y="1203"/>
                    <a:pt x="1855" y="1905"/>
                    <a:pt x="978" y="2557"/>
                  </a:cubicBezTo>
                  <a:cubicBezTo>
                    <a:pt x="326" y="3008"/>
                    <a:pt x="0" y="3835"/>
                    <a:pt x="426" y="4587"/>
                  </a:cubicBezTo>
                  <a:cubicBezTo>
                    <a:pt x="702" y="5038"/>
                    <a:pt x="1253" y="5339"/>
                    <a:pt x="1780" y="5339"/>
                  </a:cubicBezTo>
                  <a:cubicBezTo>
                    <a:pt x="2030" y="5339"/>
                    <a:pt x="2256" y="5263"/>
                    <a:pt x="2482" y="5113"/>
                  </a:cubicBezTo>
                  <a:cubicBezTo>
                    <a:pt x="3559" y="4336"/>
                    <a:pt x="4587" y="3484"/>
                    <a:pt x="5539" y="2532"/>
                  </a:cubicBezTo>
                  <a:cubicBezTo>
                    <a:pt x="6592" y="1504"/>
                    <a:pt x="5589" y="0"/>
                    <a:pt x="4436"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4" name="Google Shape;3234;p124"/>
            <p:cNvSpPr/>
            <p:nvPr/>
          </p:nvSpPr>
          <p:spPr>
            <a:xfrm rot="260809">
              <a:off x="1088150" y="693607"/>
              <a:ext cx="102855" cy="82626"/>
            </a:xfrm>
            <a:custGeom>
              <a:avLst/>
              <a:gdLst/>
              <a:ahLst/>
              <a:cxnLst/>
              <a:rect l="l" t="t" r="r" b="b"/>
              <a:pathLst>
                <a:path w="4337" h="3484" extrusionOk="0">
                  <a:moveTo>
                    <a:pt x="2607" y="0"/>
                  </a:moveTo>
                  <a:cubicBezTo>
                    <a:pt x="2357" y="0"/>
                    <a:pt x="2106" y="50"/>
                    <a:pt x="1881" y="201"/>
                  </a:cubicBezTo>
                  <a:cubicBezTo>
                    <a:pt x="1580" y="351"/>
                    <a:pt x="1254" y="526"/>
                    <a:pt x="953" y="702"/>
                  </a:cubicBezTo>
                  <a:cubicBezTo>
                    <a:pt x="302" y="1103"/>
                    <a:pt x="1" y="2080"/>
                    <a:pt x="427" y="2757"/>
                  </a:cubicBezTo>
                  <a:cubicBezTo>
                    <a:pt x="728" y="3208"/>
                    <a:pt x="1229" y="3484"/>
                    <a:pt x="1730" y="3484"/>
                  </a:cubicBezTo>
                  <a:cubicBezTo>
                    <a:pt x="1981" y="3484"/>
                    <a:pt x="2231" y="3434"/>
                    <a:pt x="2482" y="3283"/>
                  </a:cubicBezTo>
                  <a:lnTo>
                    <a:pt x="3384" y="2757"/>
                  </a:lnTo>
                  <a:cubicBezTo>
                    <a:pt x="4061" y="2381"/>
                    <a:pt x="4337" y="1404"/>
                    <a:pt x="3911" y="727"/>
                  </a:cubicBezTo>
                  <a:cubicBezTo>
                    <a:pt x="3610" y="276"/>
                    <a:pt x="3109" y="0"/>
                    <a:pt x="2607"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5" name="Google Shape;3235;p124"/>
            <p:cNvSpPr/>
            <p:nvPr/>
          </p:nvSpPr>
          <p:spPr>
            <a:xfrm rot="260809">
              <a:off x="1122801" y="828061"/>
              <a:ext cx="90973" cy="62443"/>
            </a:xfrm>
            <a:custGeom>
              <a:avLst/>
              <a:gdLst/>
              <a:ahLst/>
              <a:cxnLst/>
              <a:rect l="l" t="t" r="r" b="b"/>
              <a:pathLst>
                <a:path w="3836" h="2633" extrusionOk="0">
                  <a:moveTo>
                    <a:pt x="2206" y="1"/>
                  </a:moveTo>
                  <a:cubicBezTo>
                    <a:pt x="1830" y="1"/>
                    <a:pt x="1454" y="126"/>
                    <a:pt x="1178" y="427"/>
                  </a:cubicBezTo>
                  <a:cubicBezTo>
                    <a:pt x="953" y="628"/>
                    <a:pt x="752" y="853"/>
                    <a:pt x="527" y="1079"/>
                  </a:cubicBezTo>
                  <a:cubicBezTo>
                    <a:pt x="126" y="1480"/>
                    <a:pt x="0" y="2106"/>
                    <a:pt x="176" y="2633"/>
                  </a:cubicBezTo>
                  <a:lnTo>
                    <a:pt x="3409" y="2382"/>
                  </a:lnTo>
                  <a:cubicBezTo>
                    <a:pt x="3835" y="1806"/>
                    <a:pt x="3835" y="928"/>
                    <a:pt x="3284" y="427"/>
                  </a:cubicBezTo>
                  <a:cubicBezTo>
                    <a:pt x="2983" y="151"/>
                    <a:pt x="2582" y="1"/>
                    <a:pt x="2206" y="1"/>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6" name="Google Shape;3236;p124"/>
            <p:cNvSpPr/>
            <p:nvPr/>
          </p:nvSpPr>
          <p:spPr>
            <a:xfrm rot="260686">
              <a:off x="3503325" y="4035832"/>
              <a:ext cx="492537" cy="178107"/>
            </a:xfrm>
            <a:custGeom>
              <a:avLst/>
              <a:gdLst/>
              <a:ahLst/>
              <a:cxnLst/>
              <a:rect l="l" t="t" r="r" b="b"/>
              <a:pathLst>
                <a:path w="23033" h="8329" extrusionOk="0">
                  <a:moveTo>
                    <a:pt x="11936" y="1"/>
                  </a:moveTo>
                  <a:cubicBezTo>
                    <a:pt x="10004" y="1"/>
                    <a:pt x="8087" y="380"/>
                    <a:pt x="6391" y="1278"/>
                  </a:cubicBezTo>
                  <a:cubicBezTo>
                    <a:pt x="3684" y="2732"/>
                    <a:pt x="1805" y="5288"/>
                    <a:pt x="0" y="7769"/>
                  </a:cubicBezTo>
                  <a:cubicBezTo>
                    <a:pt x="622" y="7663"/>
                    <a:pt x="1235" y="7621"/>
                    <a:pt x="1844" y="7621"/>
                  </a:cubicBezTo>
                  <a:cubicBezTo>
                    <a:pt x="3101" y="7621"/>
                    <a:pt x="4340" y="7801"/>
                    <a:pt x="5589" y="7970"/>
                  </a:cubicBezTo>
                  <a:cubicBezTo>
                    <a:pt x="6822" y="8149"/>
                    <a:pt x="8035" y="8328"/>
                    <a:pt x="9299" y="8328"/>
                  </a:cubicBezTo>
                  <a:cubicBezTo>
                    <a:pt x="9449" y="8328"/>
                    <a:pt x="9599" y="8326"/>
                    <a:pt x="9749" y="8321"/>
                  </a:cubicBezTo>
                  <a:cubicBezTo>
                    <a:pt x="12156" y="8270"/>
                    <a:pt x="14536" y="7594"/>
                    <a:pt x="16767" y="6616"/>
                  </a:cubicBezTo>
                  <a:cubicBezTo>
                    <a:pt x="18998" y="5664"/>
                    <a:pt x="20953" y="4411"/>
                    <a:pt x="23033" y="3183"/>
                  </a:cubicBezTo>
                  <a:cubicBezTo>
                    <a:pt x="20401" y="1955"/>
                    <a:pt x="17719" y="777"/>
                    <a:pt x="14862" y="275"/>
                  </a:cubicBezTo>
                  <a:cubicBezTo>
                    <a:pt x="13901" y="98"/>
                    <a:pt x="12916" y="1"/>
                    <a:pt x="11936" y="1"/>
                  </a:cubicBezTo>
                  <a:close/>
                </a:path>
              </a:pathLst>
            </a:custGeom>
            <a:solidFill>
              <a:srgbClr val="8EC7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7" name="Google Shape;3237;p124"/>
            <p:cNvSpPr/>
            <p:nvPr/>
          </p:nvSpPr>
          <p:spPr>
            <a:xfrm rot="260686">
              <a:off x="3419430" y="4093780"/>
              <a:ext cx="574544" cy="151206"/>
            </a:xfrm>
            <a:custGeom>
              <a:avLst/>
              <a:gdLst/>
              <a:ahLst/>
              <a:cxnLst/>
              <a:rect l="l" t="t" r="r" b="b"/>
              <a:pathLst>
                <a:path w="26868" h="7071" extrusionOk="0">
                  <a:moveTo>
                    <a:pt x="25013" y="1"/>
                  </a:moveTo>
                  <a:cubicBezTo>
                    <a:pt x="16367" y="1"/>
                    <a:pt x="7720" y="2282"/>
                    <a:pt x="201" y="6542"/>
                  </a:cubicBezTo>
                  <a:cubicBezTo>
                    <a:pt x="51" y="6617"/>
                    <a:pt x="1" y="6793"/>
                    <a:pt x="76" y="6918"/>
                  </a:cubicBezTo>
                  <a:cubicBezTo>
                    <a:pt x="124" y="7015"/>
                    <a:pt x="215" y="7071"/>
                    <a:pt x="313" y="7071"/>
                  </a:cubicBezTo>
                  <a:cubicBezTo>
                    <a:pt x="367" y="7071"/>
                    <a:pt x="424" y="7054"/>
                    <a:pt x="477" y="7018"/>
                  </a:cubicBezTo>
                  <a:cubicBezTo>
                    <a:pt x="7920" y="2808"/>
                    <a:pt x="16467" y="577"/>
                    <a:pt x="25013" y="577"/>
                  </a:cubicBezTo>
                  <a:cubicBezTo>
                    <a:pt x="25540" y="577"/>
                    <a:pt x="26066" y="577"/>
                    <a:pt x="26567" y="602"/>
                  </a:cubicBezTo>
                  <a:cubicBezTo>
                    <a:pt x="26718" y="602"/>
                    <a:pt x="26868" y="477"/>
                    <a:pt x="26868" y="327"/>
                  </a:cubicBezTo>
                  <a:cubicBezTo>
                    <a:pt x="26868" y="176"/>
                    <a:pt x="26743" y="26"/>
                    <a:pt x="26592" y="26"/>
                  </a:cubicBezTo>
                  <a:cubicBezTo>
                    <a:pt x="26066" y="26"/>
                    <a:pt x="25540" y="1"/>
                    <a:pt x="25013" y="1"/>
                  </a:cubicBezTo>
                  <a:close/>
                </a:path>
              </a:pathLst>
            </a:custGeom>
            <a:solidFill>
              <a:srgbClr val="561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8" name="Google Shape;3238;p124"/>
            <p:cNvSpPr/>
            <p:nvPr/>
          </p:nvSpPr>
          <p:spPr>
            <a:xfrm rot="260809">
              <a:off x="768156" y="2910109"/>
              <a:ext cx="114144" cy="840675"/>
            </a:xfrm>
            <a:custGeom>
              <a:avLst/>
              <a:gdLst/>
              <a:ahLst/>
              <a:cxnLst/>
              <a:rect l="l" t="t" r="r" b="b"/>
              <a:pathLst>
                <a:path w="4813" h="35448" extrusionOk="0">
                  <a:moveTo>
                    <a:pt x="513" y="1"/>
                  </a:moveTo>
                  <a:cubicBezTo>
                    <a:pt x="377" y="1"/>
                    <a:pt x="252" y="117"/>
                    <a:pt x="252" y="255"/>
                  </a:cubicBezTo>
                  <a:cubicBezTo>
                    <a:pt x="101" y="3713"/>
                    <a:pt x="1" y="6971"/>
                    <a:pt x="1" y="10129"/>
                  </a:cubicBezTo>
                  <a:cubicBezTo>
                    <a:pt x="1" y="18701"/>
                    <a:pt x="828" y="26520"/>
                    <a:pt x="4237" y="35267"/>
                  </a:cubicBezTo>
                  <a:cubicBezTo>
                    <a:pt x="4273" y="35377"/>
                    <a:pt x="4377" y="35447"/>
                    <a:pt x="4489" y="35447"/>
                  </a:cubicBezTo>
                  <a:cubicBezTo>
                    <a:pt x="4530" y="35447"/>
                    <a:pt x="4572" y="35438"/>
                    <a:pt x="4612" y="35418"/>
                  </a:cubicBezTo>
                  <a:cubicBezTo>
                    <a:pt x="4763" y="35368"/>
                    <a:pt x="4813" y="35192"/>
                    <a:pt x="4763" y="35067"/>
                  </a:cubicBezTo>
                  <a:cubicBezTo>
                    <a:pt x="1404" y="26395"/>
                    <a:pt x="577" y="18651"/>
                    <a:pt x="577" y="10129"/>
                  </a:cubicBezTo>
                  <a:cubicBezTo>
                    <a:pt x="577" y="6996"/>
                    <a:pt x="678" y="3738"/>
                    <a:pt x="828" y="280"/>
                  </a:cubicBezTo>
                  <a:cubicBezTo>
                    <a:pt x="828" y="129"/>
                    <a:pt x="703" y="4"/>
                    <a:pt x="552" y="4"/>
                  </a:cubicBezTo>
                  <a:cubicBezTo>
                    <a:pt x="539" y="2"/>
                    <a:pt x="526" y="1"/>
                    <a:pt x="513" y="1"/>
                  </a:cubicBezTo>
                  <a:close/>
                </a:path>
              </a:pathLst>
            </a:custGeom>
            <a:solidFill>
              <a:srgbClr val="561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9" name="Google Shape;3239;p124"/>
            <p:cNvSpPr/>
            <p:nvPr/>
          </p:nvSpPr>
          <p:spPr>
            <a:xfrm rot="260686">
              <a:off x="2440302" y="1480071"/>
              <a:ext cx="2327066" cy="2952055"/>
            </a:xfrm>
            <a:custGeom>
              <a:avLst/>
              <a:gdLst/>
              <a:ahLst/>
              <a:cxnLst/>
              <a:rect l="l" t="t" r="r" b="b"/>
              <a:pathLst>
                <a:path w="108823" h="138050" extrusionOk="0">
                  <a:moveTo>
                    <a:pt x="24988" y="1"/>
                  </a:moveTo>
                  <a:lnTo>
                    <a:pt x="0" y="121129"/>
                  </a:lnTo>
                  <a:lnTo>
                    <a:pt x="81730" y="137997"/>
                  </a:lnTo>
                  <a:cubicBezTo>
                    <a:pt x="81896" y="138033"/>
                    <a:pt x="82062" y="138050"/>
                    <a:pt x="82225" y="138050"/>
                  </a:cubicBezTo>
                  <a:cubicBezTo>
                    <a:pt x="83312" y="138050"/>
                    <a:pt x="84272" y="137282"/>
                    <a:pt x="84512" y="136192"/>
                  </a:cubicBezTo>
                  <a:lnTo>
                    <a:pt x="108547" y="19625"/>
                  </a:lnTo>
                  <a:cubicBezTo>
                    <a:pt x="108823" y="18372"/>
                    <a:pt x="107996" y="17119"/>
                    <a:pt x="106743" y="16868"/>
                  </a:cubicBezTo>
                  <a:lnTo>
                    <a:pt x="2498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0" name="Google Shape;3240;p124"/>
            <p:cNvSpPr/>
            <p:nvPr/>
          </p:nvSpPr>
          <p:spPr>
            <a:xfrm rot="260686">
              <a:off x="2313514" y="1444104"/>
              <a:ext cx="2327066" cy="2951905"/>
            </a:xfrm>
            <a:custGeom>
              <a:avLst/>
              <a:gdLst/>
              <a:ahLst/>
              <a:cxnLst/>
              <a:rect l="l" t="t" r="r" b="b"/>
              <a:pathLst>
                <a:path w="108823" h="138043" extrusionOk="0">
                  <a:moveTo>
                    <a:pt x="25013" y="1"/>
                  </a:moveTo>
                  <a:lnTo>
                    <a:pt x="0" y="121129"/>
                  </a:lnTo>
                  <a:lnTo>
                    <a:pt x="81755" y="137997"/>
                  </a:lnTo>
                  <a:cubicBezTo>
                    <a:pt x="81912" y="138028"/>
                    <a:pt x="82069" y="138042"/>
                    <a:pt x="82223" y="138042"/>
                  </a:cubicBezTo>
                  <a:cubicBezTo>
                    <a:pt x="83321" y="138042"/>
                    <a:pt x="84292" y="137288"/>
                    <a:pt x="84512" y="136167"/>
                  </a:cubicBezTo>
                  <a:lnTo>
                    <a:pt x="108572" y="19625"/>
                  </a:lnTo>
                  <a:cubicBezTo>
                    <a:pt x="108823" y="18347"/>
                    <a:pt x="108021" y="17119"/>
                    <a:pt x="106742" y="16843"/>
                  </a:cubicBezTo>
                  <a:lnTo>
                    <a:pt x="2501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1" name="Google Shape;3241;p124"/>
            <p:cNvSpPr/>
            <p:nvPr/>
          </p:nvSpPr>
          <p:spPr>
            <a:xfrm rot="260686">
              <a:off x="2202348" y="1345110"/>
              <a:ext cx="663523" cy="2617032"/>
            </a:xfrm>
            <a:custGeom>
              <a:avLst/>
              <a:gdLst/>
              <a:ahLst/>
              <a:cxnLst/>
              <a:rect l="l" t="t" r="r" b="b"/>
              <a:pathLst>
                <a:path w="31029" h="122383" extrusionOk="0">
                  <a:moveTo>
                    <a:pt x="24989" y="1"/>
                  </a:moveTo>
                  <a:lnTo>
                    <a:pt x="1" y="121129"/>
                  </a:lnTo>
                  <a:lnTo>
                    <a:pt x="6016" y="122382"/>
                  </a:lnTo>
                  <a:lnTo>
                    <a:pt x="31029" y="1254"/>
                  </a:lnTo>
                  <a:lnTo>
                    <a:pt x="24989" y="1"/>
                  </a:lnTo>
                  <a:close/>
                </a:path>
              </a:pathLst>
            </a:custGeom>
            <a:solidFill>
              <a:srgbClr val="6BA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2" name="Google Shape;3242;p124"/>
            <p:cNvSpPr/>
            <p:nvPr/>
          </p:nvSpPr>
          <p:spPr>
            <a:xfrm rot="260686">
              <a:off x="2526229" y="1637076"/>
              <a:ext cx="1916558" cy="2567186"/>
            </a:xfrm>
            <a:custGeom>
              <a:avLst/>
              <a:gdLst/>
              <a:ahLst/>
              <a:cxnLst/>
              <a:rect l="l" t="t" r="r" b="b"/>
              <a:pathLst>
                <a:path w="89626" h="120052" extrusionOk="0">
                  <a:moveTo>
                    <a:pt x="21881" y="0"/>
                  </a:moveTo>
                  <a:lnTo>
                    <a:pt x="1" y="106066"/>
                  </a:lnTo>
                  <a:lnTo>
                    <a:pt x="67721" y="120051"/>
                  </a:lnTo>
                  <a:lnTo>
                    <a:pt x="89626" y="13960"/>
                  </a:lnTo>
                  <a:lnTo>
                    <a:pt x="2188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3" name="Google Shape;3243;p124"/>
            <p:cNvSpPr/>
            <p:nvPr/>
          </p:nvSpPr>
          <p:spPr>
            <a:xfrm rot="260686">
              <a:off x="2632555" y="1743763"/>
              <a:ext cx="1705392" cy="2348535"/>
            </a:xfrm>
            <a:custGeom>
              <a:avLst/>
              <a:gdLst/>
              <a:ahLst/>
              <a:cxnLst/>
              <a:rect l="l" t="t" r="r" b="b"/>
              <a:pathLst>
                <a:path w="79751" h="109827" extrusionOk="0">
                  <a:moveTo>
                    <a:pt x="20602" y="753"/>
                  </a:moveTo>
                  <a:lnTo>
                    <a:pt x="78998" y="12808"/>
                  </a:lnTo>
                  <a:lnTo>
                    <a:pt x="59138" y="109060"/>
                  </a:lnTo>
                  <a:lnTo>
                    <a:pt x="752" y="97019"/>
                  </a:lnTo>
                  <a:lnTo>
                    <a:pt x="20602" y="753"/>
                  </a:lnTo>
                  <a:close/>
                  <a:moveTo>
                    <a:pt x="20126" y="1"/>
                  </a:moveTo>
                  <a:lnTo>
                    <a:pt x="0" y="97520"/>
                  </a:lnTo>
                  <a:lnTo>
                    <a:pt x="59625" y="109826"/>
                  </a:lnTo>
                  <a:lnTo>
                    <a:pt x="59700" y="109525"/>
                  </a:lnTo>
                  <a:lnTo>
                    <a:pt x="79750" y="12307"/>
                  </a:lnTo>
                  <a:lnTo>
                    <a:pt x="201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4" name="Google Shape;3244;p124"/>
            <p:cNvSpPr/>
            <p:nvPr/>
          </p:nvSpPr>
          <p:spPr>
            <a:xfrm rot="260686">
              <a:off x="2966390" y="2093084"/>
              <a:ext cx="1033315" cy="1636642"/>
            </a:xfrm>
            <a:custGeom>
              <a:avLst/>
              <a:gdLst/>
              <a:ahLst/>
              <a:cxnLst/>
              <a:rect l="l" t="t" r="r" b="b"/>
              <a:pathLst>
                <a:path w="48322" h="76536" extrusionOk="0">
                  <a:moveTo>
                    <a:pt x="29818" y="0"/>
                  </a:moveTo>
                  <a:cubicBezTo>
                    <a:pt x="19451" y="0"/>
                    <a:pt x="8386" y="14545"/>
                    <a:pt x="4336" y="34183"/>
                  </a:cubicBezTo>
                  <a:cubicBezTo>
                    <a:pt x="0" y="55185"/>
                    <a:pt x="5364" y="74057"/>
                    <a:pt x="16291" y="76313"/>
                  </a:cubicBezTo>
                  <a:cubicBezTo>
                    <a:pt x="17015" y="76462"/>
                    <a:pt x="17746" y="76535"/>
                    <a:pt x="18480" y="76535"/>
                  </a:cubicBezTo>
                  <a:cubicBezTo>
                    <a:pt x="28849" y="76535"/>
                    <a:pt x="39936" y="61991"/>
                    <a:pt x="43986" y="42353"/>
                  </a:cubicBezTo>
                  <a:cubicBezTo>
                    <a:pt x="48322" y="21350"/>
                    <a:pt x="42958" y="2478"/>
                    <a:pt x="32006" y="222"/>
                  </a:cubicBezTo>
                  <a:cubicBezTo>
                    <a:pt x="31282" y="73"/>
                    <a:pt x="30551" y="0"/>
                    <a:pt x="298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5" name="Google Shape;3245;p124"/>
            <p:cNvSpPr/>
            <p:nvPr/>
          </p:nvSpPr>
          <p:spPr>
            <a:xfrm rot="260686">
              <a:off x="2731513" y="1614570"/>
              <a:ext cx="155975" cy="155440"/>
            </a:xfrm>
            <a:custGeom>
              <a:avLst/>
              <a:gdLst/>
              <a:ahLst/>
              <a:cxnLst/>
              <a:rect l="l" t="t" r="r" b="b"/>
              <a:pathLst>
                <a:path w="7294" h="7269" extrusionOk="0">
                  <a:moveTo>
                    <a:pt x="1254" y="0"/>
                  </a:moveTo>
                  <a:lnTo>
                    <a:pt x="0" y="6040"/>
                  </a:lnTo>
                  <a:lnTo>
                    <a:pt x="6040" y="7268"/>
                  </a:lnTo>
                  <a:lnTo>
                    <a:pt x="7294" y="1228"/>
                  </a:lnTo>
                  <a:lnTo>
                    <a:pt x="1254" y="0"/>
                  </a:lnTo>
                  <a:close/>
                </a:path>
              </a:pathLst>
            </a:custGeom>
            <a:solidFill>
              <a:srgbClr val="A0E0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6" name="Google Shape;3246;p124"/>
            <p:cNvSpPr/>
            <p:nvPr/>
          </p:nvSpPr>
          <p:spPr>
            <a:xfrm rot="260686">
              <a:off x="2686564" y="1827661"/>
              <a:ext cx="142054" cy="91138"/>
            </a:xfrm>
            <a:custGeom>
              <a:avLst/>
              <a:gdLst/>
              <a:ahLst/>
              <a:cxnLst/>
              <a:rect l="l" t="t" r="r" b="b"/>
              <a:pathLst>
                <a:path w="6643" h="4262" extrusionOk="0">
                  <a:moveTo>
                    <a:pt x="627" y="1"/>
                  </a:moveTo>
                  <a:lnTo>
                    <a:pt x="1" y="3033"/>
                  </a:lnTo>
                  <a:lnTo>
                    <a:pt x="6041" y="4261"/>
                  </a:lnTo>
                  <a:lnTo>
                    <a:pt x="6642" y="1254"/>
                  </a:lnTo>
                  <a:lnTo>
                    <a:pt x="627" y="1"/>
                  </a:lnTo>
                  <a:close/>
                </a:path>
              </a:pathLst>
            </a:custGeom>
            <a:solidFill>
              <a:srgbClr val="A0E0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7" name="Google Shape;3247;p124"/>
            <p:cNvSpPr/>
            <p:nvPr/>
          </p:nvSpPr>
          <p:spPr>
            <a:xfrm rot="260686">
              <a:off x="2154224" y="3684467"/>
              <a:ext cx="142032" cy="91117"/>
            </a:xfrm>
            <a:custGeom>
              <a:avLst/>
              <a:gdLst/>
              <a:ahLst/>
              <a:cxnLst/>
              <a:rect l="l" t="t" r="r" b="b"/>
              <a:pathLst>
                <a:path w="6642" h="4261" extrusionOk="0">
                  <a:moveTo>
                    <a:pt x="602" y="0"/>
                  </a:moveTo>
                  <a:lnTo>
                    <a:pt x="0" y="3008"/>
                  </a:lnTo>
                  <a:lnTo>
                    <a:pt x="6015" y="4261"/>
                  </a:lnTo>
                  <a:lnTo>
                    <a:pt x="6642" y="1228"/>
                  </a:lnTo>
                  <a:lnTo>
                    <a:pt x="602" y="0"/>
                  </a:lnTo>
                  <a:close/>
                </a:path>
              </a:pathLst>
            </a:custGeom>
            <a:solidFill>
              <a:srgbClr val="A0E0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8" name="Google Shape;3248;p124"/>
            <p:cNvSpPr/>
            <p:nvPr/>
          </p:nvSpPr>
          <p:spPr>
            <a:xfrm rot="260809">
              <a:off x="800294" y="1406854"/>
              <a:ext cx="127211" cy="397665"/>
            </a:xfrm>
            <a:custGeom>
              <a:avLst/>
              <a:gdLst/>
              <a:ahLst/>
              <a:cxnLst/>
              <a:rect l="l" t="t" r="r" b="b"/>
              <a:pathLst>
                <a:path w="5364" h="16768" extrusionOk="0">
                  <a:moveTo>
                    <a:pt x="5364" y="0"/>
                  </a:moveTo>
                  <a:cubicBezTo>
                    <a:pt x="4637" y="5715"/>
                    <a:pt x="2782" y="11228"/>
                    <a:pt x="0" y="16191"/>
                  </a:cubicBezTo>
                  <a:lnTo>
                    <a:pt x="1128" y="16767"/>
                  </a:lnTo>
                  <a:cubicBezTo>
                    <a:pt x="3610" y="11479"/>
                    <a:pt x="5038" y="5765"/>
                    <a:pt x="5364" y="0"/>
                  </a:cubicBezTo>
                  <a:close/>
                </a:path>
              </a:pathLst>
            </a:custGeom>
            <a:solidFill>
              <a:srgbClr val="561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9" name="Google Shape;3249;p124"/>
            <p:cNvSpPr/>
            <p:nvPr/>
          </p:nvSpPr>
          <p:spPr>
            <a:xfrm rot="260809">
              <a:off x="780720" y="702066"/>
              <a:ext cx="88578" cy="77503"/>
            </a:xfrm>
            <a:custGeom>
              <a:avLst/>
              <a:gdLst/>
              <a:ahLst/>
              <a:cxnLst/>
              <a:rect l="l" t="t" r="r" b="b"/>
              <a:pathLst>
                <a:path w="3735" h="3268" extrusionOk="0">
                  <a:moveTo>
                    <a:pt x="1885" y="1"/>
                  </a:moveTo>
                  <a:cubicBezTo>
                    <a:pt x="1610" y="1"/>
                    <a:pt x="1332" y="71"/>
                    <a:pt x="1078" y="218"/>
                  </a:cubicBezTo>
                  <a:cubicBezTo>
                    <a:pt x="276" y="669"/>
                    <a:pt x="1" y="1647"/>
                    <a:pt x="452" y="2449"/>
                  </a:cubicBezTo>
                  <a:cubicBezTo>
                    <a:pt x="755" y="2972"/>
                    <a:pt x="1309" y="3267"/>
                    <a:pt x="1875" y="3267"/>
                  </a:cubicBezTo>
                  <a:cubicBezTo>
                    <a:pt x="2150" y="3267"/>
                    <a:pt x="2428" y="3198"/>
                    <a:pt x="2682" y="3050"/>
                  </a:cubicBezTo>
                  <a:cubicBezTo>
                    <a:pt x="3459" y="2599"/>
                    <a:pt x="3735" y="1622"/>
                    <a:pt x="3284" y="820"/>
                  </a:cubicBezTo>
                  <a:cubicBezTo>
                    <a:pt x="2997" y="297"/>
                    <a:pt x="2449" y="1"/>
                    <a:pt x="1885" y="1"/>
                  </a:cubicBezTo>
                  <a:close/>
                </a:path>
              </a:pathLst>
            </a:custGeom>
            <a:solidFill>
              <a:srgbClr val="EF2A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0" name="Google Shape;3250;p124"/>
            <p:cNvSpPr/>
            <p:nvPr/>
          </p:nvSpPr>
          <p:spPr>
            <a:xfrm rot="260809">
              <a:off x="887002" y="1389942"/>
              <a:ext cx="88578" cy="77788"/>
            </a:xfrm>
            <a:custGeom>
              <a:avLst/>
              <a:gdLst/>
              <a:ahLst/>
              <a:cxnLst/>
              <a:rect l="l" t="t" r="r" b="b"/>
              <a:pathLst>
                <a:path w="3735" h="3280" extrusionOk="0">
                  <a:moveTo>
                    <a:pt x="1879" y="0"/>
                  </a:moveTo>
                  <a:cubicBezTo>
                    <a:pt x="1606" y="0"/>
                    <a:pt x="1330" y="67"/>
                    <a:pt x="1078" y="206"/>
                  </a:cubicBezTo>
                  <a:cubicBezTo>
                    <a:pt x="276" y="657"/>
                    <a:pt x="0" y="1659"/>
                    <a:pt x="451" y="2436"/>
                  </a:cubicBezTo>
                  <a:cubicBezTo>
                    <a:pt x="756" y="2978"/>
                    <a:pt x="1312" y="3279"/>
                    <a:pt x="1880" y="3279"/>
                  </a:cubicBezTo>
                  <a:cubicBezTo>
                    <a:pt x="2153" y="3279"/>
                    <a:pt x="2429" y="3209"/>
                    <a:pt x="2682" y="3063"/>
                  </a:cubicBezTo>
                  <a:cubicBezTo>
                    <a:pt x="3459" y="2612"/>
                    <a:pt x="3735" y="1609"/>
                    <a:pt x="3308" y="832"/>
                  </a:cubicBezTo>
                  <a:cubicBezTo>
                    <a:pt x="3004" y="290"/>
                    <a:pt x="2448" y="0"/>
                    <a:pt x="1879" y="0"/>
                  </a:cubicBezTo>
                  <a:close/>
                </a:path>
              </a:pathLst>
            </a:custGeom>
            <a:solidFill>
              <a:srgbClr val="EF2A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1" name="Google Shape;3251;p124"/>
            <p:cNvSpPr/>
            <p:nvPr/>
          </p:nvSpPr>
          <p:spPr>
            <a:xfrm rot="260809">
              <a:off x="813389" y="1119411"/>
              <a:ext cx="88578" cy="77503"/>
            </a:xfrm>
            <a:custGeom>
              <a:avLst/>
              <a:gdLst/>
              <a:ahLst/>
              <a:cxnLst/>
              <a:rect l="l" t="t" r="r" b="b"/>
              <a:pathLst>
                <a:path w="3735" h="3268" extrusionOk="0">
                  <a:moveTo>
                    <a:pt x="1871" y="0"/>
                  </a:moveTo>
                  <a:cubicBezTo>
                    <a:pt x="1596" y="0"/>
                    <a:pt x="1315" y="70"/>
                    <a:pt x="1053" y="218"/>
                  </a:cubicBezTo>
                  <a:cubicBezTo>
                    <a:pt x="276" y="669"/>
                    <a:pt x="0" y="1646"/>
                    <a:pt x="451" y="2448"/>
                  </a:cubicBezTo>
                  <a:cubicBezTo>
                    <a:pt x="755" y="2971"/>
                    <a:pt x="1297" y="3267"/>
                    <a:pt x="1864" y="3267"/>
                  </a:cubicBezTo>
                  <a:cubicBezTo>
                    <a:pt x="2139" y="3267"/>
                    <a:pt x="2420" y="3197"/>
                    <a:pt x="2682" y="3050"/>
                  </a:cubicBezTo>
                  <a:cubicBezTo>
                    <a:pt x="3459" y="2599"/>
                    <a:pt x="3735" y="1621"/>
                    <a:pt x="3284" y="819"/>
                  </a:cubicBezTo>
                  <a:cubicBezTo>
                    <a:pt x="2980" y="296"/>
                    <a:pt x="2438" y="0"/>
                    <a:pt x="1871" y="0"/>
                  </a:cubicBezTo>
                  <a:close/>
                </a:path>
              </a:pathLst>
            </a:custGeom>
            <a:solidFill>
              <a:srgbClr val="EF2A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2" name="Google Shape;3252;p124"/>
            <p:cNvSpPr/>
            <p:nvPr/>
          </p:nvSpPr>
          <p:spPr>
            <a:xfrm rot="260686">
              <a:off x="2147019" y="4460380"/>
              <a:ext cx="79356" cy="70032"/>
            </a:xfrm>
            <a:custGeom>
              <a:avLst/>
              <a:gdLst/>
              <a:ahLst/>
              <a:cxnLst/>
              <a:rect l="l" t="t" r="r" b="b"/>
              <a:pathLst>
                <a:path w="3711" h="3275" extrusionOk="0">
                  <a:moveTo>
                    <a:pt x="1849" y="1"/>
                  </a:moveTo>
                  <a:cubicBezTo>
                    <a:pt x="1528" y="1"/>
                    <a:pt x="1206" y="96"/>
                    <a:pt x="928" y="297"/>
                  </a:cubicBezTo>
                  <a:cubicBezTo>
                    <a:pt x="176" y="823"/>
                    <a:pt x="1" y="1826"/>
                    <a:pt x="527" y="2578"/>
                  </a:cubicBezTo>
                  <a:cubicBezTo>
                    <a:pt x="837" y="3027"/>
                    <a:pt x="1347" y="3275"/>
                    <a:pt x="1864" y="3275"/>
                  </a:cubicBezTo>
                  <a:cubicBezTo>
                    <a:pt x="2183" y="3275"/>
                    <a:pt x="2505" y="3180"/>
                    <a:pt x="2783" y="2979"/>
                  </a:cubicBezTo>
                  <a:cubicBezTo>
                    <a:pt x="3535" y="2452"/>
                    <a:pt x="3710" y="1450"/>
                    <a:pt x="3209" y="698"/>
                  </a:cubicBezTo>
                  <a:cubicBezTo>
                    <a:pt x="2884" y="249"/>
                    <a:pt x="2367" y="1"/>
                    <a:pt x="1849" y="1"/>
                  </a:cubicBezTo>
                  <a:close/>
                </a:path>
              </a:pathLst>
            </a:custGeom>
            <a:solidFill>
              <a:srgbClr val="EF2A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3" name="Google Shape;3253;p124"/>
            <p:cNvSpPr/>
            <p:nvPr/>
          </p:nvSpPr>
          <p:spPr>
            <a:xfrm rot="260809">
              <a:off x="722107" y="491653"/>
              <a:ext cx="2747252" cy="2109869"/>
            </a:xfrm>
            <a:custGeom>
              <a:avLst/>
              <a:gdLst/>
              <a:ahLst/>
              <a:cxnLst/>
              <a:rect l="l" t="t" r="r" b="b"/>
              <a:pathLst>
                <a:path w="115841" h="88965" extrusionOk="0">
                  <a:moveTo>
                    <a:pt x="108833" y="0"/>
                  </a:moveTo>
                  <a:cubicBezTo>
                    <a:pt x="108713" y="0"/>
                    <a:pt x="108593" y="6"/>
                    <a:pt x="108472" y="17"/>
                  </a:cubicBezTo>
                  <a:lnTo>
                    <a:pt x="0" y="10869"/>
                  </a:lnTo>
                  <a:lnTo>
                    <a:pt x="15213" y="84804"/>
                  </a:lnTo>
                  <a:lnTo>
                    <a:pt x="115841" y="88965"/>
                  </a:lnTo>
                  <a:lnTo>
                    <a:pt x="115841" y="88965"/>
                  </a:lnTo>
                  <a:lnTo>
                    <a:pt x="112708" y="3476"/>
                  </a:lnTo>
                  <a:cubicBezTo>
                    <a:pt x="112637" y="1559"/>
                    <a:pt x="110846" y="0"/>
                    <a:pt x="1088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4" name="Google Shape;3254;p124"/>
            <p:cNvSpPr/>
            <p:nvPr/>
          </p:nvSpPr>
          <p:spPr>
            <a:xfrm rot="260809">
              <a:off x="638910" y="660820"/>
              <a:ext cx="496323" cy="3875385"/>
            </a:xfrm>
            <a:custGeom>
              <a:avLst/>
              <a:gdLst/>
              <a:ahLst/>
              <a:cxnLst/>
              <a:rect l="l" t="t" r="r" b="b"/>
              <a:pathLst>
                <a:path w="20928" h="163410" extrusionOk="0">
                  <a:moveTo>
                    <a:pt x="0" y="0"/>
                  </a:moveTo>
                  <a:lnTo>
                    <a:pt x="8622" y="154688"/>
                  </a:lnTo>
                  <a:lnTo>
                    <a:pt x="20928" y="163409"/>
                  </a:lnTo>
                  <a:lnTo>
                    <a:pt x="12331" y="8722"/>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5" name="Google Shape;3255;p124"/>
            <p:cNvSpPr/>
            <p:nvPr/>
          </p:nvSpPr>
          <p:spPr>
            <a:xfrm rot="260809">
              <a:off x="761269" y="1321998"/>
              <a:ext cx="297205" cy="298984"/>
            </a:xfrm>
            <a:custGeom>
              <a:avLst/>
              <a:gdLst/>
              <a:ahLst/>
              <a:cxnLst/>
              <a:rect l="l" t="t" r="r" b="b"/>
              <a:pathLst>
                <a:path w="12532" h="12607" extrusionOk="0">
                  <a:moveTo>
                    <a:pt x="0" y="0"/>
                  </a:moveTo>
                  <a:lnTo>
                    <a:pt x="226" y="3860"/>
                  </a:lnTo>
                  <a:lnTo>
                    <a:pt x="12532" y="12607"/>
                  </a:lnTo>
                  <a:lnTo>
                    <a:pt x="12331" y="8747"/>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6" name="Google Shape;3256;p124"/>
            <p:cNvSpPr/>
            <p:nvPr/>
          </p:nvSpPr>
          <p:spPr>
            <a:xfrm rot="260809">
              <a:off x="707105" y="4004312"/>
              <a:ext cx="297205" cy="298391"/>
            </a:xfrm>
            <a:custGeom>
              <a:avLst/>
              <a:gdLst/>
              <a:ahLst/>
              <a:cxnLst/>
              <a:rect l="l" t="t" r="r" b="b"/>
              <a:pathLst>
                <a:path w="12532" h="12582" extrusionOk="0">
                  <a:moveTo>
                    <a:pt x="0" y="0"/>
                  </a:moveTo>
                  <a:lnTo>
                    <a:pt x="226" y="3860"/>
                  </a:lnTo>
                  <a:lnTo>
                    <a:pt x="12531" y="12582"/>
                  </a:lnTo>
                  <a:lnTo>
                    <a:pt x="12331" y="8747"/>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7" name="Google Shape;3257;p124"/>
            <p:cNvSpPr/>
            <p:nvPr/>
          </p:nvSpPr>
          <p:spPr>
            <a:xfrm rot="260809">
              <a:off x="838931" y="577231"/>
              <a:ext cx="2810858" cy="451168"/>
            </a:xfrm>
            <a:custGeom>
              <a:avLst/>
              <a:gdLst/>
              <a:ahLst/>
              <a:cxnLst/>
              <a:rect l="l" t="t" r="r" b="b"/>
              <a:pathLst>
                <a:path w="118523" h="19024" extrusionOk="0">
                  <a:moveTo>
                    <a:pt x="106693" y="1"/>
                  </a:moveTo>
                  <a:lnTo>
                    <a:pt x="1" y="9525"/>
                  </a:lnTo>
                  <a:lnTo>
                    <a:pt x="9875" y="16868"/>
                  </a:lnTo>
                  <a:lnTo>
                    <a:pt x="118523" y="19024"/>
                  </a:lnTo>
                  <a:lnTo>
                    <a:pt x="118297" y="17921"/>
                  </a:lnTo>
                  <a:cubicBezTo>
                    <a:pt x="116894" y="10953"/>
                    <a:pt x="112733" y="4562"/>
                    <a:pt x="10669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8" name="Google Shape;3258;p124"/>
            <p:cNvSpPr/>
            <p:nvPr/>
          </p:nvSpPr>
          <p:spPr>
            <a:xfrm rot="260809">
              <a:off x="928521" y="781710"/>
              <a:ext cx="2886938" cy="3867370"/>
            </a:xfrm>
            <a:custGeom>
              <a:avLst/>
              <a:gdLst/>
              <a:ahLst/>
              <a:cxnLst/>
              <a:rect l="l" t="t" r="r" b="b"/>
              <a:pathLst>
                <a:path w="121731" h="163072" extrusionOk="0">
                  <a:moveTo>
                    <a:pt x="110388" y="0"/>
                  </a:moveTo>
                  <a:cubicBezTo>
                    <a:pt x="110294" y="0"/>
                    <a:pt x="110198" y="4"/>
                    <a:pt x="110101" y="13"/>
                  </a:cubicBezTo>
                  <a:lnTo>
                    <a:pt x="0" y="8885"/>
                  </a:lnTo>
                  <a:lnTo>
                    <a:pt x="8522" y="163071"/>
                  </a:lnTo>
                  <a:lnTo>
                    <a:pt x="118723" y="154675"/>
                  </a:lnTo>
                  <a:cubicBezTo>
                    <a:pt x="120427" y="154550"/>
                    <a:pt x="121730" y="153147"/>
                    <a:pt x="121630" y="151517"/>
                  </a:cubicBezTo>
                  <a:lnTo>
                    <a:pt x="113359" y="2695"/>
                  </a:lnTo>
                  <a:cubicBezTo>
                    <a:pt x="113265" y="1158"/>
                    <a:pt x="111966" y="0"/>
                    <a:pt x="11038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9" name="Google Shape;3259;p124"/>
            <p:cNvSpPr/>
            <p:nvPr/>
          </p:nvSpPr>
          <p:spPr>
            <a:xfrm rot="260809">
              <a:off x="1281930" y="1030983"/>
              <a:ext cx="2228969" cy="1635768"/>
            </a:xfrm>
            <a:custGeom>
              <a:avLst/>
              <a:gdLst/>
              <a:ahLst/>
              <a:cxnLst/>
              <a:rect l="l" t="t" r="r" b="b"/>
              <a:pathLst>
                <a:path w="93987" h="68974" extrusionOk="0">
                  <a:moveTo>
                    <a:pt x="82382" y="0"/>
                  </a:moveTo>
                  <a:lnTo>
                    <a:pt x="7695" y="5690"/>
                  </a:lnTo>
                  <a:cubicBezTo>
                    <a:pt x="7946" y="10201"/>
                    <a:pt x="4537" y="14111"/>
                    <a:pt x="1" y="14462"/>
                  </a:cubicBezTo>
                  <a:lnTo>
                    <a:pt x="2658" y="61128"/>
                  </a:lnTo>
                  <a:cubicBezTo>
                    <a:pt x="2872" y="61112"/>
                    <a:pt x="3084" y="61104"/>
                    <a:pt x="3295" y="61104"/>
                  </a:cubicBezTo>
                  <a:cubicBezTo>
                    <a:pt x="7682" y="61104"/>
                    <a:pt x="11366" y="64525"/>
                    <a:pt x="11605" y="68973"/>
                  </a:cubicBezTo>
                  <a:lnTo>
                    <a:pt x="86292" y="63284"/>
                  </a:lnTo>
                  <a:cubicBezTo>
                    <a:pt x="86041" y="58747"/>
                    <a:pt x="89450" y="54838"/>
                    <a:pt x="93986" y="54487"/>
                  </a:cubicBezTo>
                  <a:lnTo>
                    <a:pt x="91330" y="7820"/>
                  </a:lnTo>
                  <a:cubicBezTo>
                    <a:pt x="91116" y="7836"/>
                    <a:pt x="90903" y="7844"/>
                    <a:pt x="90692" y="7844"/>
                  </a:cubicBezTo>
                  <a:cubicBezTo>
                    <a:pt x="86305" y="7844"/>
                    <a:pt x="82621" y="4424"/>
                    <a:pt x="823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0" name="Google Shape;3260;p124"/>
            <p:cNvSpPr/>
            <p:nvPr/>
          </p:nvSpPr>
          <p:spPr>
            <a:xfrm rot="260809">
              <a:off x="1344184" y="1079872"/>
              <a:ext cx="2092841" cy="1541854"/>
            </a:xfrm>
            <a:custGeom>
              <a:avLst/>
              <a:gdLst/>
              <a:ahLst/>
              <a:cxnLst/>
              <a:rect l="l" t="t" r="r" b="b"/>
              <a:pathLst>
                <a:path w="88247" h="65014" extrusionOk="0">
                  <a:moveTo>
                    <a:pt x="76628" y="909"/>
                  </a:moveTo>
                  <a:cubicBezTo>
                    <a:pt x="77084" y="5056"/>
                    <a:pt x="80595" y="8171"/>
                    <a:pt x="84738" y="8171"/>
                  </a:cubicBezTo>
                  <a:cubicBezTo>
                    <a:pt x="84803" y="8171"/>
                    <a:pt x="84869" y="8171"/>
                    <a:pt x="84936" y="8170"/>
                  </a:cubicBezTo>
                  <a:lnTo>
                    <a:pt x="84936" y="8170"/>
                  </a:lnTo>
                  <a:lnTo>
                    <a:pt x="87346" y="50746"/>
                  </a:lnTo>
                  <a:lnTo>
                    <a:pt x="87346" y="50746"/>
                  </a:lnTo>
                  <a:cubicBezTo>
                    <a:pt x="83271" y="51267"/>
                    <a:pt x="80226" y="54753"/>
                    <a:pt x="80226" y="58848"/>
                  </a:cubicBezTo>
                  <a:cubicBezTo>
                    <a:pt x="80226" y="58866"/>
                    <a:pt x="80226" y="58885"/>
                    <a:pt x="80226" y="58904"/>
                  </a:cubicBezTo>
                  <a:lnTo>
                    <a:pt x="80226" y="58904"/>
                  </a:lnTo>
                  <a:lnTo>
                    <a:pt x="11621" y="64129"/>
                  </a:lnTo>
                  <a:lnTo>
                    <a:pt x="11621" y="64129"/>
                  </a:lnTo>
                  <a:cubicBezTo>
                    <a:pt x="11175" y="59993"/>
                    <a:pt x="7660" y="56843"/>
                    <a:pt x="3509" y="56843"/>
                  </a:cubicBezTo>
                  <a:cubicBezTo>
                    <a:pt x="3445" y="56843"/>
                    <a:pt x="3378" y="56846"/>
                    <a:pt x="3310" y="56849"/>
                  </a:cubicBezTo>
                  <a:lnTo>
                    <a:pt x="3310" y="56849"/>
                  </a:lnTo>
                  <a:lnTo>
                    <a:pt x="876" y="14294"/>
                  </a:lnTo>
                  <a:lnTo>
                    <a:pt x="876" y="14294"/>
                  </a:lnTo>
                  <a:cubicBezTo>
                    <a:pt x="4941" y="13761"/>
                    <a:pt x="8021" y="10293"/>
                    <a:pt x="8021" y="6191"/>
                  </a:cubicBezTo>
                  <a:cubicBezTo>
                    <a:pt x="8021" y="6173"/>
                    <a:pt x="8020" y="6154"/>
                    <a:pt x="8019" y="6135"/>
                  </a:cubicBezTo>
                  <a:lnTo>
                    <a:pt x="8019" y="6135"/>
                  </a:lnTo>
                  <a:lnTo>
                    <a:pt x="76628" y="909"/>
                  </a:lnTo>
                  <a:close/>
                  <a:moveTo>
                    <a:pt x="77394" y="0"/>
                  </a:moveTo>
                  <a:lnTo>
                    <a:pt x="7143" y="5364"/>
                  </a:lnTo>
                  <a:lnTo>
                    <a:pt x="7168" y="5765"/>
                  </a:lnTo>
                  <a:cubicBezTo>
                    <a:pt x="7168" y="5915"/>
                    <a:pt x="7168" y="6066"/>
                    <a:pt x="7168" y="6191"/>
                  </a:cubicBezTo>
                  <a:cubicBezTo>
                    <a:pt x="7168" y="10001"/>
                    <a:pt x="4236" y="13209"/>
                    <a:pt x="401" y="13484"/>
                  </a:cubicBezTo>
                  <a:lnTo>
                    <a:pt x="0" y="13534"/>
                  </a:lnTo>
                  <a:lnTo>
                    <a:pt x="2507" y="57745"/>
                  </a:lnTo>
                  <a:lnTo>
                    <a:pt x="2933" y="57720"/>
                  </a:lnTo>
                  <a:cubicBezTo>
                    <a:pt x="3133" y="57695"/>
                    <a:pt x="3309" y="57695"/>
                    <a:pt x="3509" y="57695"/>
                  </a:cubicBezTo>
                  <a:cubicBezTo>
                    <a:pt x="7344" y="57695"/>
                    <a:pt x="10577" y="60703"/>
                    <a:pt x="10803" y="64587"/>
                  </a:cubicBezTo>
                  <a:lnTo>
                    <a:pt x="10828" y="65013"/>
                  </a:lnTo>
                  <a:lnTo>
                    <a:pt x="81104" y="59675"/>
                  </a:lnTo>
                  <a:lnTo>
                    <a:pt x="81079" y="59249"/>
                  </a:lnTo>
                  <a:cubicBezTo>
                    <a:pt x="81054" y="59124"/>
                    <a:pt x="81054" y="58973"/>
                    <a:pt x="81054" y="58848"/>
                  </a:cubicBezTo>
                  <a:cubicBezTo>
                    <a:pt x="81054" y="55038"/>
                    <a:pt x="83986" y="51830"/>
                    <a:pt x="87820" y="51530"/>
                  </a:cubicBezTo>
                  <a:lnTo>
                    <a:pt x="88247" y="51505"/>
                  </a:lnTo>
                  <a:lnTo>
                    <a:pt x="85715" y="7294"/>
                  </a:lnTo>
                  <a:lnTo>
                    <a:pt x="85289" y="7319"/>
                  </a:lnTo>
                  <a:cubicBezTo>
                    <a:pt x="85114" y="7344"/>
                    <a:pt x="84913" y="7344"/>
                    <a:pt x="84738" y="7344"/>
                  </a:cubicBezTo>
                  <a:cubicBezTo>
                    <a:pt x="80878" y="7344"/>
                    <a:pt x="77645" y="4336"/>
                    <a:pt x="77419" y="427"/>
                  </a:cubicBezTo>
                  <a:lnTo>
                    <a:pt x="773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1" name="Google Shape;3261;p124"/>
            <p:cNvSpPr/>
            <p:nvPr/>
          </p:nvSpPr>
          <p:spPr>
            <a:xfrm rot="260809">
              <a:off x="1252431" y="2941969"/>
              <a:ext cx="2217657" cy="1037824"/>
            </a:xfrm>
            <a:custGeom>
              <a:avLst/>
              <a:gdLst/>
              <a:ahLst/>
              <a:cxnLst/>
              <a:rect l="l" t="t" r="r" b="b"/>
              <a:pathLst>
                <a:path w="93510" h="43761" extrusionOk="0">
                  <a:moveTo>
                    <a:pt x="91304" y="1"/>
                  </a:moveTo>
                  <a:lnTo>
                    <a:pt x="1" y="6968"/>
                  </a:lnTo>
                  <a:lnTo>
                    <a:pt x="2206" y="43761"/>
                  </a:lnTo>
                  <a:lnTo>
                    <a:pt x="93510" y="36818"/>
                  </a:lnTo>
                  <a:lnTo>
                    <a:pt x="9130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2" name="Google Shape;3262;p124"/>
            <p:cNvSpPr/>
            <p:nvPr/>
          </p:nvSpPr>
          <p:spPr>
            <a:xfrm rot="260809">
              <a:off x="1265282" y="3882883"/>
              <a:ext cx="2167142" cy="259758"/>
            </a:xfrm>
            <a:custGeom>
              <a:avLst/>
              <a:gdLst/>
              <a:ahLst/>
              <a:cxnLst/>
              <a:rect l="l" t="t" r="r" b="b"/>
              <a:pathLst>
                <a:path w="91380" h="10953" extrusionOk="0">
                  <a:moveTo>
                    <a:pt x="91304" y="0"/>
                  </a:moveTo>
                  <a:lnTo>
                    <a:pt x="0" y="6968"/>
                  </a:lnTo>
                  <a:lnTo>
                    <a:pt x="76" y="10953"/>
                  </a:lnTo>
                  <a:lnTo>
                    <a:pt x="91379" y="4010"/>
                  </a:lnTo>
                  <a:lnTo>
                    <a:pt x="913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3" name="Google Shape;3263;p124"/>
            <p:cNvSpPr/>
            <p:nvPr/>
          </p:nvSpPr>
          <p:spPr>
            <a:xfrm rot="260809">
              <a:off x="1286308" y="2790126"/>
              <a:ext cx="2167142" cy="259758"/>
            </a:xfrm>
            <a:custGeom>
              <a:avLst/>
              <a:gdLst/>
              <a:ahLst/>
              <a:cxnLst/>
              <a:rect l="l" t="t" r="r" b="b"/>
              <a:pathLst>
                <a:path w="91380" h="10953" extrusionOk="0">
                  <a:moveTo>
                    <a:pt x="91305" y="0"/>
                  </a:moveTo>
                  <a:lnTo>
                    <a:pt x="1" y="6967"/>
                  </a:lnTo>
                  <a:lnTo>
                    <a:pt x="76" y="10952"/>
                  </a:lnTo>
                  <a:lnTo>
                    <a:pt x="91380" y="4010"/>
                  </a:lnTo>
                  <a:lnTo>
                    <a:pt x="9130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4" name="Google Shape;3264;p124"/>
            <p:cNvSpPr/>
            <p:nvPr/>
          </p:nvSpPr>
          <p:spPr>
            <a:xfrm rot="260686">
              <a:off x="3819858" y="4101988"/>
              <a:ext cx="62719" cy="86840"/>
            </a:xfrm>
            <a:custGeom>
              <a:avLst/>
              <a:gdLst/>
              <a:ahLst/>
              <a:cxnLst/>
              <a:rect l="l" t="t" r="r" b="b"/>
              <a:pathLst>
                <a:path w="2933" h="4061" extrusionOk="0">
                  <a:moveTo>
                    <a:pt x="2857" y="4061"/>
                  </a:moveTo>
                  <a:cubicBezTo>
                    <a:pt x="1905" y="2707"/>
                    <a:pt x="953" y="1354"/>
                    <a:pt x="0" y="1"/>
                  </a:cubicBezTo>
                  <a:lnTo>
                    <a:pt x="0" y="1"/>
                  </a:lnTo>
                  <a:cubicBezTo>
                    <a:pt x="953" y="1354"/>
                    <a:pt x="1905" y="2707"/>
                    <a:pt x="2857" y="4061"/>
                  </a:cubicBezTo>
                  <a:cubicBezTo>
                    <a:pt x="2883" y="4036"/>
                    <a:pt x="2908" y="4036"/>
                    <a:pt x="2933" y="4036"/>
                  </a:cubicBezTo>
                  <a:cubicBezTo>
                    <a:pt x="2908" y="4036"/>
                    <a:pt x="2883" y="4036"/>
                    <a:pt x="2857" y="4061"/>
                  </a:cubicBezTo>
                  <a:close/>
                </a:path>
              </a:pathLst>
            </a:custGeom>
            <a:solidFill>
              <a:srgbClr val="A4A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5" name="Google Shape;3265;p124"/>
            <p:cNvSpPr/>
            <p:nvPr/>
          </p:nvSpPr>
          <p:spPr>
            <a:xfrm rot="260686">
              <a:off x="3814627" y="4086560"/>
              <a:ext cx="9131" cy="12873"/>
            </a:xfrm>
            <a:custGeom>
              <a:avLst/>
              <a:gdLst/>
              <a:ahLst/>
              <a:cxnLst/>
              <a:rect l="l" t="t" r="r" b="b"/>
              <a:pathLst>
                <a:path w="427" h="602" extrusionOk="0">
                  <a:moveTo>
                    <a:pt x="426" y="602"/>
                  </a:moveTo>
                  <a:cubicBezTo>
                    <a:pt x="301" y="401"/>
                    <a:pt x="151" y="201"/>
                    <a:pt x="0" y="0"/>
                  </a:cubicBezTo>
                  <a:cubicBezTo>
                    <a:pt x="50" y="150"/>
                    <a:pt x="75" y="301"/>
                    <a:pt x="100" y="476"/>
                  </a:cubicBezTo>
                  <a:cubicBezTo>
                    <a:pt x="75" y="301"/>
                    <a:pt x="50" y="150"/>
                    <a:pt x="0" y="0"/>
                  </a:cubicBezTo>
                  <a:cubicBezTo>
                    <a:pt x="151" y="201"/>
                    <a:pt x="301" y="401"/>
                    <a:pt x="426" y="602"/>
                  </a:cubicBezTo>
                  <a:lnTo>
                    <a:pt x="426" y="602"/>
                  </a:lnTo>
                  <a:close/>
                </a:path>
              </a:pathLst>
            </a:custGeom>
            <a:solidFill>
              <a:srgbClr val="8374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6" name="Google Shape;3266;p124"/>
            <p:cNvSpPr/>
            <p:nvPr/>
          </p:nvSpPr>
          <p:spPr>
            <a:xfrm rot="260686">
              <a:off x="3898030" y="4156782"/>
              <a:ext cx="6993" cy="25212"/>
            </a:xfrm>
            <a:custGeom>
              <a:avLst/>
              <a:gdLst/>
              <a:ahLst/>
              <a:cxnLst/>
              <a:rect l="l" t="t" r="r" b="b"/>
              <a:pathLst>
                <a:path w="327" h="1179" extrusionOk="0">
                  <a:moveTo>
                    <a:pt x="326" y="1178"/>
                  </a:moveTo>
                  <a:cubicBezTo>
                    <a:pt x="226" y="803"/>
                    <a:pt x="101" y="402"/>
                    <a:pt x="1" y="1"/>
                  </a:cubicBezTo>
                  <a:lnTo>
                    <a:pt x="1" y="1"/>
                  </a:lnTo>
                  <a:cubicBezTo>
                    <a:pt x="101" y="402"/>
                    <a:pt x="226" y="803"/>
                    <a:pt x="326" y="1178"/>
                  </a:cubicBezTo>
                  <a:lnTo>
                    <a:pt x="326" y="1178"/>
                  </a:lnTo>
                  <a:close/>
                </a:path>
              </a:pathLst>
            </a:custGeom>
            <a:solidFill>
              <a:srgbClr val="8374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7" name="Google Shape;3267;p124"/>
            <p:cNvSpPr/>
            <p:nvPr/>
          </p:nvSpPr>
          <p:spPr>
            <a:xfrm rot="260686">
              <a:off x="3875075" y="4052623"/>
              <a:ext cx="38598" cy="103456"/>
            </a:xfrm>
            <a:custGeom>
              <a:avLst/>
              <a:gdLst/>
              <a:ahLst/>
              <a:cxnLst/>
              <a:rect l="l" t="t" r="r" b="b"/>
              <a:pathLst>
                <a:path w="1805" h="4838" extrusionOk="0">
                  <a:moveTo>
                    <a:pt x="1304" y="4838"/>
                  </a:moveTo>
                  <a:cubicBezTo>
                    <a:pt x="878" y="3234"/>
                    <a:pt x="426" y="1604"/>
                    <a:pt x="0" y="0"/>
                  </a:cubicBezTo>
                  <a:cubicBezTo>
                    <a:pt x="627" y="777"/>
                    <a:pt x="1228" y="1554"/>
                    <a:pt x="1805" y="2381"/>
                  </a:cubicBezTo>
                  <a:lnTo>
                    <a:pt x="1805" y="2381"/>
                  </a:lnTo>
                  <a:cubicBezTo>
                    <a:pt x="1228" y="1554"/>
                    <a:pt x="627" y="777"/>
                    <a:pt x="0" y="0"/>
                  </a:cubicBezTo>
                  <a:cubicBezTo>
                    <a:pt x="426" y="1604"/>
                    <a:pt x="878" y="3234"/>
                    <a:pt x="1304" y="4838"/>
                  </a:cubicBezTo>
                  <a:lnTo>
                    <a:pt x="1304" y="4838"/>
                  </a:lnTo>
                  <a:close/>
                </a:path>
              </a:pathLst>
            </a:custGeom>
            <a:solidFill>
              <a:srgbClr val="A4A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8" name="Google Shape;3268;p124"/>
            <p:cNvSpPr/>
            <p:nvPr/>
          </p:nvSpPr>
          <p:spPr>
            <a:xfrm rot="260686">
              <a:off x="2915508" y="4295498"/>
              <a:ext cx="92186" cy="6971"/>
            </a:xfrm>
            <a:custGeom>
              <a:avLst/>
              <a:gdLst/>
              <a:ahLst/>
              <a:cxnLst/>
              <a:rect l="l" t="t" r="r" b="b"/>
              <a:pathLst>
                <a:path w="4311" h="326" extrusionOk="0">
                  <a:moveTo>
                    <a:pt x="0" y="0"/>
                  </a:moveTo>
                  <a:lnTo>
                    <a:pt x="0" y="0"/>
                  </a:lnTo>
                  <a:cubicBezTo>
                    <a:pt x="542" y="67"/>
                    <a:pt x="1087" y="122"/>
                    <a:pt x="1634" y="169"/>
                  </a:cubicBezTo>
                  <a:lnTo>
                    <a:pt x="1634" y="169"/>
                  </a:lnTo>
                  <a:cubicBezTo>
                    <a:pt x="1084" y="120"/>
                    <a:pt x="537" y="60"/>
                    <a:pt x="0" y="0"/>
                  </a:cubicBezTo>
                  <a:close/>
                  <a:moveTo>
                    <a:pt x="1634" y="169"/>
                  </a:moveTo>
                  <a:cubicBezTo>
                    <a:pt x="2000" y="201"/>
                    <a:pt x="2368" y="229"/>
                    <a:pt x="2736" y="250"/>
                  </a:cubicBezTo>
                  <a:lnTo>
                    <a:pt x="2736" y="250"/>
                  </a:lnTo>
                  <a:cubicBezTo>
                    <a:pt x="2368" y="227"/>
                    <a:pt x="2001" y="200"/>
                    <a:pt x="1634" y="169"/>
                  </a:cubicBezTo>
                  <a:close/>
                  <a:moveTo>
                    <a:pt x="2736" y="250"/>
                  </a:moveTo>
                  <a:lnTo>
                    <a:pt x="2736" y="250"/>
                  </a:lnTo>
                  <a:cubicBezTo>
                    <a:pt x="2949" y="263"/>
                    <a:pt x="3163" y="275"/>
                    <a:pt x="3377" y="286"/>
                  </a:cubicBezTo>
                  <a:lnTo>
                    <a:pt x="3377" y="286"/>
                  </a:lnTo>
                  <a:cubicBezTo>
                    <a:pt x="3328" y="283"/>
                    <a:pt x="3280" y="279"/>
                    <a:pt x="3233" y="276"/>
                  </a:cubicBezTo>
                  <a:cubicBezTo>
                    <a:pt x="3083" y="276"/>
                    <a:pt x="2907" y="251"/>
                    <a:pt x="2757" y="251"/>
                  </a:cubicBezTo>
                  <a:cubicBezTo>
                    <a:pt x="2750" y="250"/>
                    <a:pt x="2743" y="250"/>
                    <a:pt x="2736" y="250"/>
                  </a:cubicBezTo>
                  <a:close/>
                  <a:moveTo>
                    <a:pt x="3377" y="286"/>
                  </a:moveTo>
                  <a:cubicBezTo>
                    <a:pt x="3685" y="307"/>
                    <a:pt x="4007" y="326"/>
                    <a:pt x="4311" y="326"/>
                  </a:cubicBezTo>
                  <a:cubicBezTo>
                    <a:pt x="4000" y="315"/>
                    <a:pt x="3689" y="302"/>
                    <a:pt x="3377" y="286"/>
                  </a:cubicBezTo>
                  <a:close/>
                </a:path>
              </a:pathLst>
            </a:custGeom>
            <a:solidFill>
              <a:srgbClr val="F68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9" name="Google Shape;3269;p124"/>
            <p:cNvSpPr/>
            <p:nvPr/>
          </p:nvSpPr>
          <p:spPr>
            <a:xfrm rot="260686">
              <a:off x="2894610" y="4287959"/>
              <a:ext cx="20914" cy="3250"/>
            </a:xfrm>
            <a:custGeom>
              <a:avLst/>
              <a:gdLst/>
              <a:ahLst/>
              <a:cxnLst/>
              <a:rect l="l" t="t" r="r" b="b"/>
              <a:pathLst>
                <a:path w="978" h="152" extrusionOk="0">
                  <a:moveTo>
                    <a:pt x="978" y="151"/>
                  </a:moveTo>
                  <a:cubicBezTo>
                    <a:pt x="978" y="151"/>
                    <a:pt x="978" y="151"/>
                    <a:pt x="978" y="151"/>
                  </a:cubicBezTo>
                  <a:cubicBezTo>
                    <a:pt x="978" y="151"/>
                    <a:pt x="978" y="151"/>
                    <a:pt x="978" y="151"/>
                  </a:cubicBezTo>
                  <a:close/>
                  <a:moveTo>
                    <a:pt x="978" y="151"/>
                  </a:moveTo>
                  <a:cubicBezTo>
                    <a:pt x="978" y="151"/>
                    <a:pt x="978" y="151"/>
                    <a:pt x="953" y="151"/>
                  </a:cubicBezTo>
                  <a:cubicBezTo>
                    <a:pt x="978" y="151"/>
                    <a:pt x="978" y="151"/>
                    <a:pt x="978" y="151"/>
                  </a:cubicBezTo>
                  <a:close/>
                  <a:moveTo>
                    <a:pt x="953" y="151"/>
                  </a:moveTo>
                  <a:cubicBezTo>
                    <a:pt x="652" y="101"/>
                    <a:pt x="326" y="51"/>
                    <a:pt x="26" y="1"/>
                  </a:cubicBezTo>
                  <a:cubicBezTo>
                    <a:pt x="326" y="51"/>
                    <a:pt x="652" y="101"/>
                    <a:pt x="953" y="151"/>
                  </a:cubicBezTo>
                  <a:close/>
                  <a:moveTo>
                    <a:pt x="1" y="1"/>
                  </a:moveTo>
                  <a:cubicBezTo>
                    <a:pt x="1" y="1"/>
                    <a:pt x="1" y="1"/>
                    <a:pt x="1" y="1"/>
                  </a:cubicBezTo>
                  <a:cubicBezTo>
                    <a:pt x="1" y="1"/>
                    <a:pt x="1" y="1"/>
                    <a:pt x="1" y="1"/>
                  </a:cubicBezTo>
                  <a:close/>
                </a:path>
              </a:pathLst>
            </a:custGeom>
            <a:solidFill>
              <a:srgbClr val="F68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70" name="Google Shape;3270;p124"/>
          <p:cNvSpPr txBox="1">
            <a:spLocks noGrp="1"/>
          </p:cNvSpPr>
          <p:nvPr>
            <p:ph type="title"/>
          </p:nvPr>
        </p:nvSpPr>
        <p:spPr>
          <a:xfrm>
            <a:off x="546231" y="945860"/>
            <a:ext cx="8876607" cy="109149"/>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3200" dirty="0"/>
              <a:t>Model Pembelajaran Keterampilan Proses Sains Sebagai Model Pembelajaran Sains</a:t>
            </a:r>
            <a:endParaRPr sz="3200" dirty="0"/>
          </a:p>
        </p:txBody>
      </p:sp>
      <p:sp>
        <p:nvSpPr>
          <p:cNvPr id="3271" name="Google Shape;3271;p124"/>
          <p:cNvSpPr txBox="1">
            <a:spLocks noGrp="1"/>
          </p:cNvSpPr>
          <p:nvPr>
            <p:ph type="subTitle" idx="1"/>
          </p:nvPr>
        </p:nvSpPr>
        <p:spPr>
          <a:xfrm>
            <a:off x="2863798" y="2969097"/>
            <a:ext cx="6191308" cy="57722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id-ID" sz="2800" dirty="0"/>
              <a:t>Dahar (dalam Indrawati, 1990) mengemukakan bahwa keterampilan-</a:t>
            </a:r>
          </a:p>
          <a:p>
            <a:pPr marL="0" lvl="0" indent="0" algn="l" rtl="0">
              <a:spcBef>
                <a:spcPts val="0"/>
              </a:spcBef>
              <a:spcAft>
                <a:spcPts val="0"/>
              </a:spcAft>
              <a:buClr>
                <a:schemeClr val="dk1"/>
              </a:buClr>
              <a:buSzPts val="1100"/>
              <a:buFont typeface="Arial"/>
              <a:buNone/>
            </a:pPr>
            <a:r>
              <a:rPr lang="id-ID" sz="2800" dirty="0"/>
              <a:t>keterampilan proses yang diajarkan dalam pendidikan IPA memberi penekanan pada keterampilan-keterampilan berpikir yang dapat berkembang pada anak-anak. </a:t>
            </a:r>
            <a:endParaRPr sz="2800" dirty="0"/>
          </a:p>
        </p:txBody>
      </p:sp>
      <p:grpSp>
        <p:nvGrpSpPr>
          <p:cNvPr id="3272" name="Google Shape;3272;p124"/>
          <p:cNvGrpSpPr/>
          <p:nvPr/>
        </p:nvGrpSpPr>
        <p:grpSpPr>
          <a:xfrm>
            <a:off x="6801672" y="459639"/>
            <a:ext cx="1796097" cy="1159206"/>
            <a:chOff x="3980482" y="558249"/>
            <a:chExt cx="1796097" cy="1159206"/>
          </a:xfrm>
        </p:grpSpPr>
        <p:sp>
          <p:nvSpPr>
            <p:cNvPr id="3273" name="Google Shape;3273;p124"/>
            <p:cNvSpPr/>
            <p:nvPr/>
          </p:nvSpPr>
          <p:spPr>
            <a:xfrm>
              <a:off x="3980482" y="824695"/>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4" name="Google Shape;3274;p124"/>
            <p:cNvSpPr/>
            <p:nvPr/>
          </p:nvSpPr>
          <p:spPr>
            <a:xfrm>
              <a:off x="5423180" y="558249"/>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5" name="Google Shape;3275;p124"/>
            <p:cNvSpPr/>
            <p:nvPr/>
          </p:nvSpPr>
          <p:spPr>
            <a:xfrm>
              <a:off x="4676592" y="1140233"/>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76" name="Google Shape;3276;p124"/>
          <p:cNvSpPr txBox="1">
            <a:spLocks noGrp="1"/>
          </p:cNvSpPr>
          <p:nvPr>
            <p:ph type="title" idx="2"/>
          </p:nvPr>
        </p:nvSpPr>
        <p:spPr>
          <a:xfrm>
            <a:off x="323676" y="2601340"/>
            <a:ext cx="1878300" cy="19908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05</a:t>
            </a:r>
            <a:endParaRPr/>
          </a:p>
        </p:txBody>
      </p:sp>
      <p:grpSp>
        <p:nvGrpSpPr>
          <p:cNvPr id="3277" name="Google Shape;3277;p124"/>
          <p:cNvGrpSpPr/>
          <p:nvPr/>
        </p:nvGrpSpPr>
        <p:grpSpPr>
          <a:xfrm>
            <a:off x="301771" y="3580579"/>
            <a:ext cx="2492760" cy="1367059"/>
            <a:chOff x="2003222" y="2902564"/>
            <a:chExt cx="3717369" cy="1982830"/>
          </a:xfrm>
        </p:grpSpPr>
        <p:sp>
          <p:nvSpPr>
            <p:cNvPr id="3278" name="Google Shape;3278;p124"/>
            <p:cNvSpPr/>
            <p:nvPr/>
          </p:nvSpPr>
          <p:spPr>
            <a:xfrm>
              <a:off x="3967659" y="4224443"/>
              <a:ext cx="1544369" cy="660950"/>
            </a:xfrm>
            <a:custGeom>
              <a:avLst/>
              <a:gdLst/>
              <a:ahLst/>
              <a:cxnLst/>
              <a:rect l="l" t="t" r="r" b="b"/>
              <a:pathLst>
                <a:path w="65074" h="27850" extrusionOk="0">
                  <a:moveTo>
                    <a:pt x="1" y="1"/>
                  </a:moveTo>
                  <a:lnTo>
                    <a:pt x="1" y="27850"/>
                  </a:lnTo>
                  <a:lnTo>
                    <a:pt x="65073" y="27850"/>
                  </a:lnTo>
                  <a:lnTo>
                    <a:pt x="65073" y="25025"/>
                  </a:lnTo>
                  <a:lnTo>
                    <a:pt x="56808" y="25025"/>
                  </a:lnTo>
                  <a:lnTo>
                    <a:pt x="56808" y="2825"/>
                  </a:lnTo>
                  <a:lnTo>
                    <a:pt x="65073" y="2825"/>
                  </a:lnTo>
                  <a:lnTo>
                    <a:pt x="650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9" name="Google Shape;3279;p124"/>
            <p:cNvSpPr/>
            <p:nvPr/>
          </p:nvSpPr>
          <p:spPr>
            <a:xfrm>
              <a:off x="2423335" y="4224443"/>
              <a:ext cx="1544345" cy="660950"/>
            </a:xfrm>
            <a:custGeom>
              <a:avLst/>
              <a:gdLst/>
              <a:ahLst/>
              <a:cxnLst/>
              <a:rect l="l" t="t" r="r" b="b"/>
              <a:pathLst>
                <a:path w="65073" h="27850" extrusionOk="0">
                  <a:moveTo>
                    <a:pt x="0" y="1"/>
                  </a:moveTo>
                  <a:lnTo>
                    <a:pt x="0" y="27850"/>
                  </a:lnTo>
                  <a:lnTo>
                    <a:pt x="65073" y="27850"/>
                  </a:lnTo>
                  <a:lnTo>
                    <a:pt x="6507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0" name="Google Shape;3280;p124"/>
            <p:cNvSpPr/>
            <p:nvPr/>
          </p:nvSpPr>
          <p:spPr>
            <a:xfrm>
              <a:off x="2277333" y="4224443"/>
              <a:ext cx="292503" cy="660950"/>
            </a:xfrm>
            <a:custGeom>
              <a:avLst/>
              <a:gdLst/>
              <a:ahLst/>
              <a:cxnLst/>
              <a:rect l="l" t="t" r="r" b="b"/>
              <a:pathLst>
                <a:path w="12325" h="27850" extrusionOk="0">
                  <a:moveTo>
                    <a:pt x="6152" y="1"/>
                  </a:moveTo>
                  <a:cubicBezTo>
                    <a:pt x="2763" y="1"/>
                    <a:pt x="1" y="6236"/>
                    <a:pt x="1" y="13936"/>
                  </a:cubicBezTo>
                  <a:cubicBezTo>
                    <a:pt x="1" y="21615"/>
                    <a:pt x="2763" y="27850"/>
                    <a:pt x="6152" y="27850"/>
                  </a:cubicBezTo>
                  <a:cubicBezTo>
                    <a:pt x="9563" y="27850"/>
                    <a:pt x="12325" y="21615"/>
                    <a:pt x="12325" y="13936"/>
                  </a:cubicBezTo>
                  <a:cubicBezTo>
                    <a:pt x="12325" y="6236"/>
                    <a:pt x="9563" y="1"/>
                    <a:pt x="61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1" name="Google Shape;3281;p124"/>
            <p:cNvSpPr/>
            <p:nvPr/>
          </p:nvSpPr>
          <p:spPr>
            <a:xfrm>
              <a:off x="3816720" y="4224443"/>
              <a:ext cx="292005" cy="660950"/>
            </a:xfrm>
            <a:custGeom>
              <a:avLst/>
              <a:gdLst/>
              <a:ahLst/>
              <a:cxnLst/>
              <a:rect l="l" t="t" r="r" b="b"/>
              <a:pathLst>
                <a:path w="12304" h="27850" extrusionOk="0">
                  <a:moveTo>
                    <a:pt x="6152" y="1"/>
                  </a:moveTo>
                  <a:cubicBezTo>
                    <a:pt x="2741" y="1"/>
                    <a:pt x="0" y="6236"/>
                    <a:pt x="0" y="13936"/>
                  </a:cubicBezTo>
                  <a:cubicBezTo>
                    <a:pt x="0" y="21615"/>
                    <a:pt x="2741" y="27850"/>
                    <a:pt x="6152" y="27850"/>
                  </a:cubicBezTo>
                  <a:cubicBezTo>
                    <a:pt x="9541" y="27850"/>
                    <a:pt x="12303" y="21615"/>
                    <a:pt x="12303" y="13936"/>
                  </a:cubicBezTo>
                  <a:cubicBezTo>
                    <a:pt x="12303" y="6236"/>
                    <a:pt x="9541" y="1"/>
                    <a:pt x="61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2" name="Google Shape;3282;p124"/>
            <p:cNvSpPr/>
            <p:nvPr/>
          </p:nvSpPr>
          <p:spPr>
            <a:xfrm>
              <a:off x="3918509" y="4291487"/>
              <a:ext cx="232911" cy="526885"/>
            </a:xfrm>
            <a:custGeom>
              <a:avLst/>
              <a:gdLst/>
              <a:ahLst/>
              <a:cxnLst/>
              <a:rect l="l" t="t" r="r" b="b"/>
              <a:pathLst>
                <a:path w="9814" h="22201" extrusionOk="0">
                  <a:moveTo>
                    <a:pt x="4917" y="0"/>
                  </a:moveTo>
                  <a:cubicBezTo>
                    <a:pt x="2197" y="0"/>
                    <a:pt x="0" y="4980"/>
                    <a:pt x="0" y="11111"/>
                  </a:cubicBezTo>
                  <a:cubicBezTo>
                    <a:pt x="0" y="17241"/>
                    <a:pt x="2197" y="22200"/>
                    <a:pt x="4917" y="22200"/>
                  </a:cubicBezTo>
                  <a:cubicBezTo>
                    <a:pt x="7617" y="22200"/>
                    <a:pt x="9814" y="17241"/>
                    <a:pt x="9814" y="11111"/>
                  </a:cubicBezTo>
                  <a:cubicBezTo>
                    <a:pt x="9814" y="4980"/>
                    <a:pt x="7617" y="0"/>
                    <a:pt x="49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3" name="Google Shape;3283;p124"/>
            <p:cNvSpPr/>
            <p:nvPr/>
          </p:nvSpPr>
          <p:spPr>
            <a:xfrm>
              <a:off x="4035201" y="4291487"/>
              <a:ext cx="1421197" cy="526885"/>
            </a:xfrm>
            <a:custGeom>
              <a:avLst/>
              <a:gdLst/>
              <a:ahLst/>
              <a:cxnLst/>
              <a:rect l="l" t="t" r="r" b="b"/>
              <a:pathLst>
                <a:path w="59884" h="22201" extrusionOk="0">
                  <a:moveTo>
                    <a:pt x="0" y="0"/>
                  </a:moveTo>
                  <a:lnTo>
                    <a:pt x="0" y="22200"/>
                  </a:lnTo>
                  <a:lnTo>
                    <a:pt x="59884" y="22200"/>
                  </a:lnTo>
                  <a:cubicBezTo>
                    <a:pt x="58587" y="22200"/>
                    <a:pt x="57519" y="17241"/>
                    <a:pt x="57519" y="11111"/>
                  </a:cubicBezTo>
                  <a:cubicBezTo>
                    <a:pt x="57519" y="4980"/>
                    <a:pt x="58587" y="0"/>
                    <a:pt x="598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4" name="Google Shape;3284;p124"/>
            <p:cNvSpPr/>
            <p:nvPr/>
          </p:nvSpPr>
          <p:spPr>
            <a:xfrm>
              <a:off x="5488653" y="4224443"/>
              <a:ext cx="46706" cy="67068"/>
            </a:xfrm>
            <a:custGeom>
              <a:avLst/>
              <a:gdLst/>
              <a:ahLst/>
              <a:cxnLst/>
              <a:rect l="l" t="t" r="r" b="b"/>
              <a:pathLst>
                <a:path w="1968" h="2826" extrusionOk="0">
                  <a:moveTo>
                    <a:pt x="984" y="1"/>
                  </a:moveTo>
                  <a:cubicBezTo>
                    <a:pt x="440" y="1"/>
                    <a:pt x="1" y="628"/>
                    <a:pt x="1" y="1423"/>
                  </a:cubicBezTo>
                  <a:cubicBezTo>
                    <a:pt x="1" y="2198"/>
                    <a:pt x="440" y="2825"/>
                    <a:pt x="984" y="2825"/>
                  </a:cubicBezTo>
                  <a:cubicBezTo>
                    <a:pt x="1528" y="2825"/>
                    <a:pt x="1968" y="2198"/>
                    <a:pt x="1968" y="1423"/>
                  </a:cubicBezTo>
                  <a:cubicBezTo>
                    <a:pt x="1968" y="628"/>
                    <a:pt x="1528" y="1"/>
                    <a:pt x="9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5" name="Google Shape;3285;p124"/>
            <p:cNvSpPr/>
            <p:nvPr/>
          </p:nvSpPr>
          <p:spPr>
            <a:xfrm>
              <a:off x="5488653" y="4818349"/>
              <a:ext cx="46706" cy="67044"/>
            </a:xfrm>
            <a:custGeom>
              <a:avLst/>
              <a:gdLst/>
              <a:ahLst/>
              <a:cxnLst/>
              <a:rect l="l" t="t" r="r" b="b"/>
              <a:pathLst>
                <a:path w="1968" h="2825" extrusionOk="0">
                  <a:moveTo>
                    <a:pt x="984" y="0"/>
                  </a:moveTo>
                  <a:cubicBezTo>
                    <a:pt x="440" y="0"/>
                    <a:pt x="1" y="628"/>
                    <a:pt x="1" y="1423"/>
                  </a:cubicBezTo>
                  <a:cubicBezTo>
                    <a:pt x="1" y="2197"/>
                    <a:pt x="440" y="2825"/>
                    <a:pt x="984" y="2825"/>
                  </a:cubicBezTo>
                  <a:cubicBezTo>
                    <a:pt x="1528" y="2825"/>
                    <a:pt x="1968" y="2197"/>
                    <a:pt x="1968" y="1423"/>
                  </a:cubicBezTo>
                  <a:cubicBezTo>
                    <a:pt x="1968" y="628"/>
                    <a:pt x="1528" y="0"/>
                    <a:pt x="9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6" name="Google Shape;3286;p124"/>
            <p:cNvSpPr/>
            <p:nvPr/>
          </p:nvSpPr>
          <p:spPr>
            <a:xfrm>
              <a:off x="3693548" y="3563515"/>
              <a:ext cx="1544369" cy="660950"/>
            </a:xfrm>
            <a:custGeom>
              <a:avLst/>
              <a:gdLst/>
              <a:ahLst/>
              <a:cxnLst/>
              <a:rect l="l" t="t" r="r" b="b"/>
              <a:pathLst>
                <a:path w="65074" h="27850" extrusionOk="0">
                  <a:moveTo>
                    <a:pt x="1" y="0"/>
                  </a:moveTo>
                  <a:lnTo>
                    <a:pt x="1" y="27850"/>
                  </a:lnTo>
                  <a:lnTo>
                    <a:pt x="65073" y="27850"/>
                  </a:lnTo>
                  <a:lnTo>
                    <a:pt x="65073" y="25025"/>
                  </a:lnTo>
                  <a:lnTo>
                    <a:pt x="56809" y="25025"/>
                  </a:lnTo>
                  <a:lnTo>
                    <a:pt x="56809" y="2825"/>
                  </a:lnTo>
                  <a:lnTo>
                    <a:pt x="65073" y="2825"/>
                  </a:lnTo>
                  <a:lnTo>
                    <a:pt x="65073" y="0"/>
                  </a:lnTo>
                  <a:close/>
                </a:path>
              </a:pathLst>
            </a:custGeom>
            <a:solidFill>
              <a:srgbClr val="9B74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7" name="Google Shape;3287;p124"/>
            <p:cNvSpPr/>
            <p:nvPr/>
          </p:nvSpPr>
          <p:spPr>
            <a:xfrm>
              <a:off x="2149224" y="3563515"/>
              <a:ext cx="1544345" cy="660950"/>
            </a:xfrm>
            <a:custGeom>
              <a:avLst/>
              <a:gdLst/>
              <a:ahLst/>
              <a:cxnLst/>
              <a:rect l="l" t="t" r="r" b="b"/>
              <a:pathLst>
                <a:path w="65073" h="27850" extrusionOk="0">
                  <a:moveTo>
                    <a:pt x="1" y="0"/>
                  </a:moveTo>
                  <a:lnTo>
                    <a:pt x="1" y="27850"/>
                  </a:lnTo>
                  <a:lnTo>
                    <a:pt x="65073" y="27850"/>
                  </a:lnTo>
                  <a:lnTo>
                    <a:pt x="6507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8" name="Google Shape;3288;p124"/>
            <p:cNvSpPr/>
            <p:nvPr/>
          </p:nvSpPr>
          <p:spPr>
            <a:xfrm>
              <a:off x="2003222" y="3563515"/>
              <a:ext cx="292028" cy="660950"/>
            </a:xfrm>
            <a:custGeom>
              <a:avLst/>
              <a:gdLst/>
              <a:ahLst/>
              <a:cxnLst/>
              <a:rect l="l" t="t" r="r" b="b"/>
              <a:pathLst>
                <a:path w="12305" h="27850" extrusionOk="0">
                  <a:moveTo>
                    <a:pt x="6153" y="0"/>
                  </a:moveTo>
                  <a:cubicBezTo>
                    <a:pt x="2763" y="0"/>
                    <a:pt x="1" y="6236"/>
                    <a:pt x="1" y="13915"/>
                  </a:cubicBezTo>
                  <a:cubicBezTo>
                    <a:pt x="1" y="21614"/>
                    <a:pt x="2763" y="27850"/>
                    <a:pt x="6153" y="27850"/>
                  </a:cubicBezTo>
                  <a:cubicBezTo>
                    <a:pt x="9563" y="27850"/>
                    <a:pt x="12304" y="21614"/>
                    <a:pt x="12304" y="13915"/>
                  </a:cubicBezTo>
                  <a:cubicBezTo>
                    <a:pt x="12304" y="6236"/>
                    <a:pt x="9563" y="0"/>
                    <a:pt x="615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9" name="Google Shape;3289;p124"/>
            <p:cNvSpPr/>
            <p:nvPr/>
          </p:nvSpPr>
          <p:spPr>
            <a:xfrm>
              <a:off x="3542111" y="3563515"/>
              <a:ext cx="292503" cy="660950"/>
            </a:xfrm>
            <a:custGeom>
              <a:avLst/>
              <a:gdLst/>
              <a:ahLst/>
              <a:cxnLst/>
              <a:rect l="l" t="t" r="r" b="b"/>
              <a:pathLst>
                <a:path w="12325" h="27850" extrusionOk="0">
                  <a:moveTo>
                    <a:pt x="6173" y="0"/>
                  </a:moveTo>
                  <a:cubicBezTo>
                    <a:pt x="2762" y="0"/>
                    <a:pt x="0" y="6236"/>
                    <a:pt x="0" y="13915"/>
                  </a:cubicBezTo>
                  <a:cubicBezTo>
                    <a:pt x="0" y="21614"/>
                    <a:pt x="2762" y="27850"/>
                    <a:pt x="6173" y="27850"/>
                  </a:cubicBezTo>
                  <a:cubicBezTo>
                    <a:pt x="9562" y="27850"/>
                    <a:pt x="12324" y="21614"/>
                    <a:pt x="12324" y="13915"/>
                  </a:cubicBezTo>
                  <a:cubicBezTo>
                    <a:pt x="12324" y="6236"/>
                    <a:pt x="9562" y="0"/>
                    <a:pt x="6173" y="0"/>
                  </a:cubicBezTo>
                  <a:close/>
                </a:path>
              </a:pathLst>
            </a:custGeom>
            <a:solidFill>
              <a:srgbClr val="9B74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0" name="Google Shape;3290;p124"/>
            <p:cNvSpPr/>
            <p:nvPr/>
          </p:nvSpPr>
          <p:spPr>
            <a:xfrm>
              <a:off x="3644398" y="3630560"/>
              <a:ext cx="232911" cy="526861"/>
            </a:xfrm>
            <a:custGeom>
              <a:avLst/>
              <a:gdLst/>
              <a:ahLst/>
              <a:cxnLst/>
              <a:rect l="l" t="t" r="r" b="b"/>
              <a:pathLst>
                <a:path w="9814" h="22200" extrusionOk="0">
                  <a:moveTo>
                    <a:pt x="4897" y="0"/>
                  </a:moveTo>
                  <a:cubicBezTo>
                    <a:pt x="2198" y="0"/>
                    <a:pt x="1" y="4959"/>
                    <a:pt x="1" y="11090"/>
                  </a:cubicBezTo>
                  <a:cubicBezTo>
                    <a:pt x="1" y="17220"/>
                    <a:pt x="2198" y="22200"/>
                    <a:pt x="4897" y="22200"/>
                  </a:cubicBezTo>
                  <a:cubicBezTo>
                    <a:pt x="7617" y="22200"/>
                    <a:pt x="9814" y="17220"/>
                    <a:pt x="9814" y="11090"/>
                  </a:cubicBezTo>
                  <a:cubicBezTo>
                    <a:pt x="9814" y="4959"/>
                    <a:pt x="7617" y="0"/>
                    <a:pt x="4897" y="0"/>
                  </a:cubicBezTo>
                  <a:close/>
                </a:path>
              </a:pathLst>
            </a:custGeom>
            <a:solidFill>
              <a:srgbClr val="FFF9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1" name="Google Shape;3291;p124"/>
            <p:cNvSpPr/>
            <p:nvPr/>
          </p:nvSpPr>
          <p:spPr>
            <a:xfrm>
              <a:off x="3760592" y="3630560"/>
              <a:ext cx="1421221" cy="526861"/>
            </a:xfrm>
            <a:custGeom>
              <a:avLst/>
              <a:gdLst/>
              <a:ahLst/>
              <a:cxnLst/>
              <a:rect l="l" t="t" r="r" b="b"/>
              <a:pathLst>
                <a:path w="59885" h="22200" extrusionOk="0">
                  <a:moveTo>
                    <a:pt x="1" y="0"/>
                  </a:moveTo>
                  <a:lnTo>
                    <a:pt x="1" y="22200"/>
                  </a:lnTo>
                  <a:lnTo>
                    <a:pt x="59884" y="22200"/>
                  </a:lnTo>
                  <a:cubicBezTo>
                    <a:pt x="58587" y="22200"/>
                    <a:pt x="57541" y="17220"/>
                    <a:pt x="57541" y="11090"/>
                  </a:cubicBezTo>
                  <a:cubicBezTo>
                    <a:pt x="57541" y="4980"/>
                    <a:pt x="58587" y="0"/>
                    <a:pt x="59884" y="0"/>
                  </a:cubicBezTo>
                  <a:close/>
                </a:path>
              </a:pathLst>
            </a:custGeom>
            <a:solidFill>
              <a:srgbClr val="FFF9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2" name="Google Shape;3292;p124"/>
            <p:cNvSpPr/>
            <p:nvPr/>
          </p:nvSpPr>
          <p:spPr>
            <a:xfrm>
              <a:off x="5214566" y="3563515"/>
              <a:ext cx="46183" cy="67044"/>
            </a:xfrm>
            <a:custGeom>
              <a:avLst/>
              <a:gdLst/>
              <a:ahLst/>
              <a:cxnLst/>
              <a:rect l="l" t="t" r="r" b="b"/>
              <a:pathLst>
                <a:path w="1946" h="2825" extrusionOk="0">
                  <a:moveTo>
                    <a:pt x="983" y="0"/>
                  </a:moveTo>
                  <a:cubicBezTo>
                    <a:pt x="439" y="0"/>
                    <a:pt x="0" y="628"/>
                    <a:pt x="0" y="1402"/>
                  </a:cubicBezTo>
                  <a:cubicBezTo>
                    <a:pt x="0" y="2197"/>
                    <a:pt x="439" y="2825"/>
                    <a:pt x="983" y="2825"/>
                  </a:cubicBezTo>
                  <a:cubicBezTo>
                    <a:pt x="1507" y="2825"/>
                    <a:pt x="1946" y="2197"/>
                    <a:pt x="1946" y="1402"/>
                  </a:cubicBezTo>
                  <a:cubicBezTo>
                    <a:pt x="1946" y="628"/>
                    <a:pt x="1507" y="0"/>
                    <a:pt x="983" y="0"/>
                  </a:cubicBezTo>
                  <a:close/>
                </a:path>
              </a:pathLst>
            </a:custGeom>
            <a:solidFill>
              <a:srgbClr val="EF53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3" name="Google Shape;3293;p124"/>
            <p:cNvSpPr/>
            <p:nvPr/>
          </p:nvSpPr>
          <p:spPr>
            <a:xfrm>
              <a:off x="5214566" y="4157398"/>
              <a:ext cx="46682" cy="67068"/>
            </a:xfrm>
            <a:custGeom>
              <a:avLst/>
              <a:gdLst/>
              <a:ahLst/>
              <a:cxnLst/>
              <a:rect l="l" t="t" r="r" b="b"/>
              <a:pathLst>
                <a:path w="1967" h="2826" extrusionOk="0">
                  <a:moveTo>
                    <a:pt x="983" y="1"/>
                  </a:moveTo>
                  <a:cubicBezTo>
                    <a:pt x="439" y="1"/>
                    <a:pt x="0" y="629"/>
                    <a:pt x="0" y="1403"/>
                  </a:cubicBezTo>
                  <a:cubicBezTo>
                    <a:pt x="0" y="2198"/>
                    <a:pt x="439" y="2826"/>
                    <a:pt x="983" y="2826"/>
                  </a:cubicBezTo>
                  <a:cubicBezTo>
                    <a:pt x="1527" y="2826"/>
                    <a:pt x="1967" y="2198"/>
                    <a:pt x="1967" y="1403"/>
                  </a:cubicBezTo>
                  <a:cubicBezTo>
                    <a:pt x="1967" y="629"/>
                    <a:pt x="1527" y="1"/>
                    <a:pt x="9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4" name="Google Shape;3294;p124"/>
            <p:cNvSpPr/>
            <p:nvPr/>
          </p:nvSpPr>
          <p:spPr>
            <a:xfrm>
              <a:off x="4153389" y="2902564"/>
              <a:ext cx="1543847" cy="660974"/>
            </a:xfrm>
            <a:custGeom>
              <a:avLst/>
              <a:gdLst/>
              <a:ahLst/>
              <a:cxnLst/>
              <a:rect l="l" t="t" r="r" b="b"/>
              <a:pathLst>
                <a:path w="65052" h="27851" extrusionOk="0">
                  <a:moveTo>
                    <a:pt x="0" y="1"/>
                  </a:moveTo>
                  <a:lnTo>
                    <a:pt x="0" y="27850"/>
                  </a:lnTo>
                  <a:lnTo>
                    <a:pt x="65052" y="27850"/>
                  </a:lnTo>
                  <a:lnTo>
                    <a:pt x="65052" y="25005"/>
                  </a:lnTo>
                  <a:lnTo>
                    <a:pt x="56787" y="25005"/>
                  </a:lnTo>
                  <a:lnTo>
                    <a:pt x="56787" y="2826"/>
                  </a:lnTo>
                  <a:lnTo>
                    <a:pt x="65052" y="2826"/>
                  </a:lnTo>
                  <a:lnTo>
                    <a:pt x="65052" y="1"/>
                  </a:lnTo>
                  <a:close/>
                </a:path>
              </a:pathLst>
            </a:custGeom>
            <a:solidFill>
              <a:srgbClr val="7164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5" name="Google Shape;3295;p124"/>
            <p:cNvSpPr/>
            <p:nvPr/>
          </p:nvSpPr>
          <p:spPr>
            <a:xfrm>
              <a:off x="2609042" y="2902564"/>
              <a:ext cx="1543870" cy="660974"/>
            </a:xfrm>
            <a:custGeom>
              <a:avLst/>
              <a:gdLst/>
              <a:ahLst/>
              <a:cxnLst/>
              <a:rect l="l" t="t" r="r" b="b"/>
              <a:pathLst>
                <a:path w="65053" h="27851" extrusionOk="0">
                  <a:moveTo>
                    <a:pt x="1" y="1"/>
                  </a:moveTo>
                  <a:lnTo>
                    <a:pt x="1" y="27850"/>
                  </a:lnTo>
                  <a:lnTo>
                    <a:pt x="65052" y="27850"/>
                  </a:lnTo>
                  <a:lnTo>
                    <a:pt x="6505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6" name="Google Shape;3296;p124"/>
            <p:cNvSpPr/>
            <p:nvPr/>
          </p:nvSpPr>
          <p:spPr>
            <a:xfrm>
              <a:off x="2462565" y="2902564"/>
              <a:ext cx="292503" cy="660974"/>
            </a:xfrm>
            <a:custGeom>
              <a:avLst/>
              <a:gdLst/>
              <a:ahLst/>
              <a:cxnLst/>
              <a:rect l="l" t="t" r="r" b="b"/>
              <a:pathLst>
                <a:path w="12325" h="27851" extrusionOk="0">
                  <a:moveTo>
                    <a:pt x="6173" y="1"/>
                  </a:moveTo>
                  <a:cubicBezTo>
                    <a:pt x="2762" y="1"/>
                    <a:pt x="0" y="6236"/>
                    <a:pt x="0" y="13915"/>
                  </a:cubicBezTo>
                  <a:cubicBezTo>
                    <a:pt x="0" y="21615"/>
                    <a:pt x="2762" y="27850"/>
                    <a:pt x="6173" y="27850"/>
                  </a:cubicBezTo>
                  <a:cubicBezTo>
                    <a:pt x="9562" y="27850"/>
                    <a:pt x="12324" y="21615"/>
                    <a:pt x="12324" y="13915"/>
                  </a:cubicBezTo>
                  <a:cubicBezTo>
                    <a:pt x="12324" y="6236"/>
                    <a:pt x="9562" y="1"/>
                    <a:pt x="617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7" name="Google Shape;3297;p124"/>
            <p:cNvSpPr/>
            <p:nvPr/>
          </p:nvSpPr>
          <p:spPr>
            <a:xfrm>
              <a:off x="4001928" y="2902564"/>
              <a:ext cx="292005" cy="660974"/>
            </a:xfrm>
            <a:custGeom>
              <a:avLst/>
              <a:gdLst/>
              <a:ahLst/>
              <a:cxnLst/>
              <a:rect l="l" t="t" r="r" b="b"/>
              <a:pathLst>
                <a:path w="12304" h="27851" extrusionOk="0">
                  <a:moveTo>
                    <a:pt x="6152" y="1"/>
                  </a:moveTo>
                  <a:cubicBezTo>
                    <a:pt x="2762" y="1"/>
                    <a:pt x="1" y="6236"/>
                    <a:pt x="1" y="13915"/>
                  </a:cubicBezTo>
                  <a:cubicBezTo>
                    <a:pt x="1" y="21615"/>
                    <a:pt x="2762" y="27850"/>
                    <a:pt x="6152" y="27850"/>
                  </a:cubicBezTo>
                  <a:cubicBezTo>
                    <a:pt x="9563" y="27850"/>
                    <a:pt x="12304" y="21615"/>
                    <a:pt x="12304" y="13915"/>
                  </a:cubicBezTo>
                  <a:cubicBezTo>
                    <a:pt x="12304" y="6236"/>
                    <a:pt x="9563" y="1"/>
                    <a:pt x="6152" y="1"/>
                  </a:cubicBezTo>
                  <a:close/>
                </a:path>
              </a:pathLst>
            </a:custGeom>
            <a:solidFill>
              <a:srgbClr val="7164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8" name="Google Shape;3298;p124"/>
            <p:cNvSpPr/>
            <p:nvPr/>
          </p:nvSpPr>
          <p:spPr>
            <a:xfrm>
              <a:off x="4103717" y="2969609"/>
              <a:ext cx="232934" cy="526885"/>
            </a:xfrm>
            <a:custGeom>
              <a:avLst/>
              <a:gdLst/>
              <a:ahLst/>
              <a:cxnLst/>
              <a:rect l="l" t="t" r="r" b="b"/>
              <a:pathLst>
                <a:path w="9815" h="22201" extrusionOk="0">
                  <a:moveTo>
                    <a:pt x="4918" y="1"/>
                  </a:moveTo>
                  <a:cubicBezTo>
                    <a:pt x="2198" y="1"/>
                    <a:pt x="1" y="4960"/>
                    <a:pt x="1" y="11090"/>
                  </a:cubicBezTo>
                  <a:cubicBezTo>
                    <a:pt x="1" y="17221"/>
                    <a:pt x="2198" y="22201"/>
                    <a:pt x="4918" y="22201"/>
                  </a:cubicBezTo>
                  <a:cubicBezTo>
                    <a:pt x="7617" y="22201"/>
                    <a:pt x="9814" y="17221"/>
                    <a:pt x="9814" y="11090"/>
                  </a:cubicBezTo>
                  <a:cubicBezTo>
                    <a:pt x="9814" y="4960"/>
                    <a:pt x="7617" y="1"/>
                    <a:pt x="49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9" name="Google Shape;3299;p124"/>
            <p:cNvSpPr/>
            <p:nvPr/>
          </p:nvSpPr>
          <p:spPr>
            <a:xfrm>
              <a:off x="4220410" y="2969609"/>
              <a:ext cx="1421221" cy="526387"/>
            </a:xfrm>
            <a:custGeom>
              <a:avLst/>
              <a:gdLst/>
              <a:ahLst/>
              <a:cxnLst/>
              <a:rect l="l" t="t" r="r" b="b"/>
              <a:pathLst>
                <a:path w="59885" h="22180" extrusionOk="0">
                  <a:moveTo>
                    <a:pt x="1" y="1"/>
                  </a:moveTo>
                  <a:lnTo>
                    <a:pt x="1" y="22180"/>
                  </a:lnTo>
                  <a:lnTo>
                    <a:pt x="59884" y="22180"/>
                  </a:lnTo>
                  <a:cubicBezTo>
                    <a:pt x="58587" y="22180"/>
                    <a:pt x="57541" y="17221"/>
                    <a:pt x="57541" y="11090"/>
                  </a:cubicBezTo>
                  <a:cubicBezTo>
                    <a:pt x="57541" y="4960"/>
                    <a:pt x="58587" y="1"/>
                    <a:pt x="598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0" name="Google Shape;3300;p124"/>
            <p:cNvSpPr/>
            <p:nvPr/>
          </p:nvSpPr>
          <p:spPr>
            <a:xfrm>
              <a:off x="5674384" y="2902564"/>
              <a:ext cx="46207" cy="67068"/>
            </a:xfrm>
            <a:custGeom>
              <a:avLst/>
              <a:gdLst/>
              <a:ahLst/>
              <a:cxnLst/>
              <a:rect l="l" t="t" r="r" b="b"/>
              <a:pathLst>
                <a:path w="1947" h="2826" extrusionOk="0">
                  <a:moveTo>
                    <a:pt x="963" y="1"/>
                  </a:moveTo>
                  <a:cubicBezTo>
                    <a:pt x="440" y="1"/>
                    <a:pt x="0" y="629"/>
                    <a:pt x="0" y="1403"/>
                  </a:cubicBezTo>
                  <a:cubicBezTo>
                    <a:pt x="0" y="2177"/>
                    <a:pt x="440" y="2826"/>
                    <a:pt x="963" y="2826"/>
                  </a:cubicBezTo>
                  <a:cubicBezTo>
                    <a:pt x="1507" y="2826"/>
                    <a:pt x="1946" y="2177"/>
                    <a:pt x="1946" y="1403"/>
                  </a:cubicBezTo>
                  <a:cubicBezTo>
                    <a:pt x="1946" y="629"/>
                    <a:pt x="1507" y="1"/>
                    <a:pt x="9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1" name="Google Shape;3301;p124"/>
            <p:cNvSpPr/>
            <p:nvPr/>
          </p:nvSpPr>
          <p:spPr>
            <a:xfrm>
              <a:off x="5674384" y="3496471"/>
              <a:ext cx="46207" cy="67068"/>
            </a:xfrm>
            <a:custGeom>
              <a:avLst/>
              <a:gdLst/>
              <a:ahLst/>
              <a:cxnLst/>
              <a:rect l="l" t="t" r="r" b="b"/>
              <a:pathLst>
                <a:path w="1947" h="2826" extrusionOk="0">
                  <a:moveTo>
                    <a:pt x="963" y="1"/>
                  </a:moveTo>
                  <a:cubicBezTo>
                    <a:pt x="440" y="1"/>
                    <a:pt x="0" y="628"/>
                    <a:pt x="0" y="1403"/>
                  </a:cubicBezTo>
                  <a:cubicBezTo>
                    <a:pt x="0" y="2177"/>
                    <a:pt x="440" y="2825"/>
                    <a:pt x="963" y="2825"/>
                  </a:cubicBezTo>
                  <a:cubicBezTo>
                    <a:pt x="1507" y="2825"/>
                    <a:pt x="1946" y="2177"/>
                    <a:pt x="1946" y="1403"/>
                  </a:cubicBezTo>
                  <a:cubicBezTo>
                    <a:pt x="1946" y="628"/>
                    <a:pt x="1507" y="1"/>
                    <a:pt x="9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2" name="Google Shape;3302;p124"/>
            <p:cNvSpPr/>
            <p:nvPr/>
          </p:nvSpPr>
          <p:spPr>
            <a:xfrm>
              <a:off x="2609042" y="2902564"/>
              <a:ext cx="219027" cy="660974"/>
            </a:xfrm>
            <a:custGeom>
              <a:avLst/>
              <a:gdLst/>
              <a:ahLst/>
              <a:cxnLst/>
              <a:rect l="l" t="t" r="r" b="b"/>
              <a:pathLst>
                <a:path w="9229" h="27851" extrusionOk="0">
                  <a:moveTo>
                    <a:pt x="6152" y="1"/>
                  </a:moveTo>
                  <a:cubicBezTo>
                    <a:pt x="2763" y="1"/>
                    <a:pt x="1" y="6236"/>
                    <a:pt x="1" y="13915"/>
                  </a:cubicBezTo>
                  <a:cubicBezTo>
                    <a:pt x="1" y="21615"/>
                    <a:pt x="2763" y="27850"/>
                    <a:pt x="6152" y="27850"/>
                  </a:cubicBezTo>
                  <a:lnTo>
                    <a:pt x="9228" y="27850"/>
                  </a:lnTo>
                  <a:cubicBezTo>
                    <a:pt x="5838" y="27850"/>
                    <a:pt x="3077" y="21615"/>
                    <a:pt x="3077" y="13915"/>
                  </a:cubicBezTo>
                  <a:cubicBezTo>
                    <a:pt x="3077" y="6236"/>
                    <a:pt x="5838" y="1"/>
                    <a:pt x="922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3" name="Google Shape;3303;p124"/>
            <p:cNvSpPr/>
            <p:nvPr/>
          </p:nvSpPr>
          <p:spPr>
            <a:xfrm>
              <a:off x="2755045" y="2902564"/>
              <a:ext cx="219502" cy="660974"/>
            </a:xfrm>
            <a:custGeom>
              <a:avLst/>
              <a:gdLst/>
              <a:ahLst/>
              <a:cxnLst/>
              <a:rect l="l" t="t" r="r" b="b"/>
              <a:pathLst>
                <a:path w="9249" h="27851" extrusionOk="0">
                  <a:moveTo>
                    <a:pt x="6152" y="1"/>
                  </a:moveTo>
                  <a:cubicBezTo>
                    <a:pt x="2762" y="1"/>
                    <a:pt x="0" y="6236"/>
                    <a:pt x="0" y="13915"/>
                  </a:cubicBezTo>
                  <a:cubicBezTo>
                    <a:pt x="0" y="21615"/>
                    <a:pt x="2762" y="27850"/>
                    <a:pt x="6152" y="27850"/>
                  </a:cubicBezTo>
                  <a:lnTo>
                    <a:pt x="9249" y="27850"/>
                  </a:lnTo>
                  <a:cubicBezTo>
                    <a:pt x="5838" y="27850"/>
                    <a:pt x="3076" y="21615"/>
                    <a:pt x="3076" y="13915"/>
                  </a:cubicBezTo>
                  <a:cubicBezTo>
                    <a:pt x="3076" y="6236"/>
                    <a:pt x="5838" y="1"/>
                    <a:pt x="92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4" name="Google Shape;3304;p124"/>
            <p:cNvSpPr/>
            <p:nvPr/>
          </p:nvSpPr>
          <p:spPr>
            <a:xfrm>
              <a:off x="5160276" y="3146875"/>
              <a:ext cx="271356" cy="316216"/>
            </a:xfrm>
            <a:custGeom>
              <a:avLst/>
              <a:gdLst/>
              <a:ahLst/>
              <a:cxnLst/>
              <a:rect l="l" t="t" r="r" b="b"/>
              <a:pathLst>
                <a:path w="6089" h="8266" extrusionOk="0">
                  <a:moveTo>
                    <a:pt x="0" y="1"/>
                  </a:moveTo>
                  <a:lnTo>
                    <a:pt x="0" y="8266"/>
                  </a:lnTo>
                  <a:lnTo>
                    <a:pt x="3034" y="6634"/>
                  </a:lnTo>
                  <a:lnTo>
                    <a:pt x="6089" y="8266"/>
                  </a:lnTo>
                  <a:lnTo>
                    <a:pt x="608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5" name="Google Shape;3305;p124"/>
            <p:cNvSpPr/>
            <p:nvPr/>
          </p:nvSpPr>
          <p:spPr>
            <a:xfrm>
              <a:off x="2280821" y="4224443"/>
              <a:ext cx="1681899" cy="261224"/>
            </a:xfrm>
            <a:custGeom>
              <a:avLst/>
              <a:gdLst/>
              <a:ahLst/>
              <a:cxnLst/>
              <a:rect l="l" t="t" r="r" b="b"/>
              <a:pathLst>
                <a:path w="70869" h="11007" extrusionOk="0">
                  <a:moveTo>
                    <a:pt x="6026" y="1"/>
                  </a:moveTo>
                  <a:cubicBezTo>
                    <a:pt x="3055" y="1"/>
                    <a:pt x="586" y="4708"/>
                    <a:pt x="0" y="11006"/>
                  </a:cubicBezTo>
                  <a:lnTo>
                    <a:pt x="64843" y="11006"/>
                  </a:lnTo>
                  <a:cubicBezTo>
                    <a:pt x="65449" y="4708"/>
                    <a:pt x="67918" y="1"/>
                    <a:pt x="708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6" name="Google Shape;3306;p124"/>
            <p:cNvSpPr/>
            <p:nvPr/>
          </p:nvSpPr>
          <p:spPr>
            <a:xfrm>
              <a:off x="3962699" y="4224443"/>
              <a:ext cx="4984" cy="522"/>
            </a:xfrm>
            <a:custGeom>
              <a:avLst/>
              <a:gdLst/>
              <a:ahLst/>
              <a:cxnLst/>
              <a:rect l="l" t="t" r="r" b="b"/>
              <a:pathLst>
                <a:path w="210" h="22" extrusionOk="0">
                  <a:moveTo>
                    <a:pt x="1" y="1"/>
                  </a:moveTo>
                  <a:cubicBezTo>
                    <a:pt x="84" y="1"/>
                    <a:pt x="147" y="1"/>
                    <a:pt x="210" y="22"/>
                  </a:cubicBezTo>
                  <a:lnTo>
                    <a:pt x="210" y="1"/>
                  </a:lnTo>
                  <a:close/>
                </a:path>
              </a:pathLst>
            </a:custGeom>
            <a:solidFill>
              <a:srgbClr val="FFB3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7" name="Google Shape;3307;p124"/>
            <p:cNvSpPr/>
            <p:nvPr/>
          </p:nvSpPr>
          <p:spPr>
            <a:xfrm>
              <a:off x="3962699" y="4885370"/>
              <a:ext cx="4984" cy="24"/>
            </a:xfrm>
            <a:custGeom>
              <a:avLst/>
              <a:gdLst/>
              <a:ahLst/>
              <a:cxnLst/>
              <a:rect l="l" t="t" r="r" b="b"/>
              <a:pathLst>
                <a:path w="210" h="1" extrusionOk="0">
                  <a:moveTo>
                    <a:pt x="210" y="1"/>
                  </a:moveTo>
                  <a:cubicBezTo>
                    <a:pt x="147" y="1"/>
                    <a:pt x="84" y="1"/>
                    <a:pt x="1" y="1"/>
                  </a:cubicBezTo>
                  <a:lnTo>
                    <a:pt x="210" y="1"/>
                  </a:lnTo>
                  <a:close/>
                </a:path>
              </a:pathLst>
            </a:custGeom>
            <a:solidFill>
              <a:srgbClr val="FFB3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8" name="Google Shape;3308;p124"/>
            <p:cNvSpPr/>
            <p:nvPr/>
          </p:nvSpPr>
          <p:spPr>
            <a:xfrm>
              <a:off x="4001928" y="3563515"/>
              <a:ext cx="1259318" cy="67044"/>
            </a:xfrm>
            <a:custGeom>
              <a:avLst/>
              <a:gdLst/>
              <a:ahLst/>
              <a:cxnLst/>
              <a:rect l="l" t="t" r="r" b="b"/>
              <a:pathLst>
                <a:path w="53063" h="2825" extrusionOk="0">
                  <a:moveTo>
                    <a:pt x="1" y="0"/>
                  </a:moveTo>
                  <a:lnTo>
                    <a:pt x="1" y="2825"/>
                  </a:lnTo>
                  <a:lnTo>
                    <a:pt x="52079" y="2825"/>
                  </a:lnTo>
                  <a:cubicBezTo>
                    <a:pt x="52623" y="2825"/>
                    <a:pt x="53042" y="2197"/>
                    <a:pt x="53042" y="1402"/>
                  </a:cubicBezTo>
                  <a:cubicBezTo>
                    <a:pt x="53063" y="628"/>
                    <a:pt x="52623" y="0"/>
                    <a:pt x="52079" y="0"/>
                  </a:cubicBezTo>
                  <a:close/>
                </a:path>
              </a:pathLst>
            </a:custGeom>
            <a:solidFill>
              <a:srgbClr val="9B74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9" name="Google Shape;3309;p124"/>
            <p:cNvSpPr/>
            <p:nvPr/>
          </p:nvSpPr>
          <p:spPr>
            <a:xfrm>
              <a:off x="4028248" y="3630560"/>
              <a:ext cx="1153566" cy="151959"/>
            </a:xfrm>
            <a:custGeom>
              <a:avLst/>
              <a:gdLst/>
              <a:ahLst/>
              <a:cxnLst/>
              <a:rect l="l" t="t" r="r" b="b"/>
              <a:pathLst>
                <a:path w="48607" h="6403" extrusionOk="0">
                  <a:moveTo>
                    <a:pt x="2135" y="0"/>
                  </a:moveTo>
                  <a:cubicBezTo>
                    <a:pt x="1193" y="0"/>
                    <a:pt x="377" y="2636"/>
                    <a:pt x="0" y="6403"/>
                  </a:cubicBezTo>
                  <a:lnTo>
                    <a:pt x="46472" y="6403"/>
                  </a:lnTo>
                  <a:cubicBezTo>
                    <a:pt x="46848" y="2615"/>
                    <a:pt x="47664" y="0"/>
                    <a:pt x="48606"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88"/>
        <p:cNvGrpSpPr/>
        <p:nvPr/>
      </p:nvGrpSpPr>
      <p:grpSpPr>
        <a:xfrm>
          <a:off x="0" y="0"/>
          <a:ext cx="0" cy="0"/>
          <a:chOff x="0" y="0"/>
          <a:chExt cx="0" cy="0"/>
        </a:xfrm>
      </p:grpSpPr>
      <p:sp>
        <p:nvSpPr>
          <p:cNvPr id="2489" name="Google Shape;2489;p113"/>
          <p:cNvSpPr txBox="1">
            <a:spLocks noGrp="1"/>
          </p:cNvSpPr>
          <p:nvPr>
            <p:ph type="title"/>
          </p:nvPr>
        </p:nvSpPr>
        <p:spPr>
          <a:xfrm flipH="1">
            <a:off x="3873491" y="752229"/>
            <a:ext cx="3703500" cy="769500"/>
          </a:xfrm>
          <a:prstGeom prst="rect">
            <a:avLst/>
          </a:prstGeom>
        </p:spPr>
        <p:txBody>
          <a:bodyPr spcFirstLastPara="1" wrap="square" lIns="91425" tIns="91425" rIns="91425" bIns="91425" anchor="ctr" anchorCtr="0">
            <a:spAutoFit/>
          </a:bodyPr>
          <a:lstStyle/>
          <a:p>
            <a:pPr marL="0" lvl="0" indent="0" algn="l" rtl="0">
              <a:spcBef>
                <a:spcPts val="0"/>
              </a:spcBef>
              <a:spcAft>
                <a:spcPts val="0"/>
              </a:spcAft>
              <a:buNone/>
            </a:pPr>
            <a:r>
              <a:rPr lang="id-ID" dirty="0"/>
              <a:t>Kesimpulan </a:t>
            </a:r>
            <a:endParaRPr dirty="0"/>
          </a:p>
        </p:txBody>
      </p:sp>
      <p:sp>
        <p:nvSpPr>
          <p:cNvPr id="2490" name="Google Shape;2490;p113"/>
          <p:cNvSpPr txBox="1">
            <a:spLocks noGrp="1"/>
          </p:cNvSpPr>
          <p:nvPr>
            <p:ph type="subTitle" idx="1"/>
          </p:nvPr>
        </p:nvSpPr>
        <p:spPr>
          <a:xfrm flipH="1">
            <a:off x="3149692" y="2183594"/>
            <a:ext cx="6570740" cy="43862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id-ID" sz="2800" dirty="0"/>
              <a:t>Model pembelajaran Keterampilan Proses Sains adalah suatu model pembelajaran yang menuntut siswa agar berpikir secara mandiri, aktif,</a:t>
            </a:r>
            <a:endParaRPr sz="2800" dirty="0"/>
          </a:p>
        </p:txBody>
      </p:sp>
      <p:grpSp>
        <p:nvGrpSpPr>
          <p:cNvPr id="2491" name="Google Shape;2491;p113"/>
          <p:cNvGrpSpPr/>
          <p:nvPr/>
        </p:nvGrpSpPr>
        <p:grpSpPr>
          <a:xfrm>
            <a:off x="2498558" y="180347"/>
            <a:ext cx="1796097" cy="1159206"/>
            <a:chOff x="3980482" y="558249"/>
            <a:chExt cx="1796097" cy="1159206"/>
          </a:xfrm>
        </p:grpSpPr>
        <p:sp>
          <p:nvSpPr>
            <p:cNvPr id="2492" name="Google Shape;2492;p113"/>
            <p:cNvSpPr/>
            <p:nvPr/>
          </p:nvSpPr>
          <p:spPr>
            <a:xfrm>
              <a:off x="3980482" y="824695"/>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3" name="Google Shape;2493;p113"/>
            <p:cNvSpPr/>
            <p:nvPr/>
          </p:nvSpPr>
          <p:spPr>
            <a:xfrm>
              <a:off x="5423180" y="558249"/>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4" name="Google Shape;2494;p113"/>
            <p:cNvSpPr/>
            <p:nvPr/>
          </p:nvSpPr>
          <p:spPr>
            <a:xfrm>
              <a:off x="4676592" y="1140233"/>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5" name="Google Shape;2495;p113"/>
          <p:cNvGrpSpPr/>
          <p:nvPr/>
        </p:nvGrpSpPr>
        <p:grpSpPr>
          <a:xfrm>
            <a:off x="69805" y="696354"/>
            <a:ext cx="3054884" cy="2220544"/>
            <a:chOff x="470325" y="920476"/>
            <a:chExt cx="3609680" cy="3823807"/>
          </a:xfrm>
        </p:grpSpPr>
        <p:sp>
          <p:nvSpPr>
            <p:cNvPr id="2496" name="Google Shape;2496;p113"/>
            <p:cNvSpPr/>
            <p:nvPr/>
          </p:nvSpPr>
          <p:spPr>
            <a:xfrm>
              <a:off x="3776297" y="1781126"/>
              <a:ext cx="68130" cy="82805"/>
            </a:xfrm>
            <a:custGeom>
              <a:avLst/>
              <a:gdLst/>
              <a:ahLst/>
              <a:cxnLst/>
              <a:rect l="l" t="t" r="r" b="b"/>
              <a:pathLst>
                <a:path w="3610" h="4387" extrusionOk="0">
                  <a:moveTo>
                    <a:pt x="1479" y="0"/>
                  </a:moveTo>
                  <a:cubicBezTo>
                    <a:pt x="1229" y="0"/>
                    <a:pt x="953" y="50"/>
                    <a:pt x="753" y="176"/>
                  </a:cubicBezTo>
                  <a:cubicBezTo>
                    <a:pt x="452" y="376"/>
                    <a:pt x="176" y="677"/>
                    <a:pt x="76" y="1053"/>
                  </a:cubicBezTo>
                  <a:cubicBezTo>
                    <a:pt x="1" y="1454"/>
                    <a:pt x="76" y="1780"/>
                    <a:pt x="226" y="2155"/>
                  </a:cubicBezTo>
                  <a:cubicBezTo>
                    <a:pt x="452" y="2657"/>
                    <a:pt x="652" y="3158"/>
                    <a:pt x="878" y="3659"/>
                  </a:cubicBezTo>
                  <a:cubicBezTo>
                    <a:pt x="1003" y="3985"/>
                    <a:pt x="1429" y="4261"/>
                    <a:pt x="1730" y="4336"/>
                  </a:cubicBezTo>
                  <a:cubicBezTo>
                    <a:pt x="1855" y="4361"/>
                    <a:pt x="1981" y="4386"/>
                    <a:pt x="2106" y="4386"/>
                  </a:cubicBezTo>
                  <a:cubicBezTo>
                    <a:pt x="2382" y="4386"/>
                    <a:pt x="2657" y="4311"/>
                    <a:pt x="2858" y="4186"/>
                  </a:cubicBezTo>
                  <a:cubicBezTo>
                    <a:pt x="3159" y="3985"/>
                    <a:pt x="3434" y="3684"/>
                    <a:pt x="3510" y="3333"/>
                  </a:cubicBezTo>
                  <a:cubicBezTo>
                    <a:pt x="3610" y="2932"/>
                    <a:pt x="3535" y="2582"/>
                    <a:pt x="3359" y="2206"/>
                  </a:cubicBezTo>
                  <a:cubicBezTo>
                    <a:pt x="3159" y="1704"/>
                    <a:pt x="2933" y="1203"/>
                    <a:pt x="2733" y="702"/>
                  </a:cubicBezTo>
                  <a:cubicBezTo>
                    <a:pt x="2607" y="401"/>
                    <a:pt x="2181" y="125"/>
                    <a:pt x="1855" y="25"/>
                  </a:cubicBezTo>
                  <a:cubicBezTo>
                    <a:pt x="1755" y="0"/>
                    <a:pt x="1630" y="0"/>
                    <a:pt x="1479" y="0"/>
                  </a:cubicBezTo>
                  <a:close/>
                </a:path>
              </a:pathLst>
            </a:custGeom>
            <a:solidFill>
              <a:srgbClr val="CCE2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7" name="Google Shape;2497;p113"/>
            <p:cNvSpPr/>
            <p:nvPr/>
          </p:nvSpPr>
          <p:spPr>
            <a:xfrm>
              <a:off x="739010" y="1767877"/>
              <a:ext cx="74754" cy="81389"/>
            </a:xfrm>
            <a:custGeom>
              <a:avLst/>
              <a:gdLst/>
              <a:ahLst/>
              <a:cxnLst/>
              <a:rect l="l" t="t" r="r" b="b"/>
              <a:pathLst>
                <a:path w="3961" h="4312" extrusionOk="0">
                  <a:moveTo>
                    <a:pt x="1580" y="0"/>
                  </a:moveTo>
                  <a:cubicBezTo>
                    <a:pt x="1329" y="0"/>
                    <a:pt x="1103" y="50"/>
                    <a:pt x="878" y="201"/>
                  </a:cubicBezTo>
                  <a:cubicBezTo>
                    <a:pt x="201" y="627"/>
                    <a:pt x="1" y="1429"/>
                    <a:pt x="376" y="2156"/>
                  </a:cubicBezTo>
                  <a:cubicBezTo>
                    <a:pt x="627" y="2632"/>
                    <a:pt x="853" y="3133"/>
                    <a:pt x="1103" y="3609"/>
                  </a:cubicBezTo>
                  <a:cubicBezTo>
                    <a:pt x="1329" y="4060"/>
                    <a:pt x="1855" y="4311"/>
                    <a:pt x="2382" y="4311"/>
                  </a:cubicBezTo>
                  <a:cubicBezTo>
                    <a:pt x="2632" y="4311"/>
                    <a:pt x="2858" y="4261"/>
                    <a:pt x="3083" y="4136"/>
                  </a:cubicBezTo>
                  <a:cubicBezTo>
                    <a:pt x="3760" y="3685"/>
                    <a:pt x="3960" y="2883"/>
                    <a:pt x="3585" y="2156"/>
                  </a:cubicBezTo>
                  <a:cubicBezTo>
                    <a:pt x="3334" y="1680"/>
                    <a:pt x="3108" y="1178"/>
                    <a:pt x="2858" y="702"/>
                  </a:cubicBezTo>
                  <a:cubicBezTo>
                    <a:pt x="2632" y="251"/>
                    <a:pt x="2106" y="0"/>
                    <a:pt x="1580" y="0"/>
                  </a:cubicBezTo>
                  <a:close/>
                </a:path>
              </a:pathLst>
            </a:custGeom>
            <a:solidFill>
              <a:srgbClr val="D6E9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8" name="Google Shape;2498;p113"/>
            <p:cNvSpPr/>
            <p:nvPr/>
          </p:nvSpPr>
          <p:spPr>
            <a:xfrm>
              <a:off x="806652" y="1757459"/>
              <a:ext cx="5228" cy="26047"/>
            </a:xfrm>
            <a:custGeom>
              <a:avLst/>
              <a:gdLst/>
              <a:ahLst/>
              <a:cxnLst/>
              <a:rect l="l" t="t" r="r" b="b"/>
              <a:pathLst>
                <a:path w="277" h="1380" extrusionOk="0">
                  <a:moveTo>
                    <a:pt x="276" y="1"/>
                  </a:moveTo>
                  <a:cubicBezTo>
                    <a:pt x="76" y="327"/>
                    <a:pt x="1" y="703"/>
                    <a:pt x="151" y="1079"/>
                  </a:cubicBezTo>
                  <a:cubicBezTo>
                    <a:pt x="201" y="1179"/>
                    <a:pt x="226" y="1279"/>
                    <a:pt x="276" y="1379"/>
                  </a:cubicBezTo>
                  <a:lnTo>
                    <a:pt x="276" y="1"/>
                  </a:lnTo>
                  <a:close/>
                </a:path>
              </a:pathLst>
            </a:custGeom>
            <a:solidFill>
              <a:srgbClr val="D6E9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9" name="Google Shape;2499;p113"/>
            <p:cNvSpPr/>
            <p:nvPr/>
          </p:nvSpPr>
          <p:spPr>
            <a:xfrm>
              <a:off x="3362399" y="3600642"/>
              <a:ext cx="159907" cy="268931"/>
            </a:xfrm>
            <a:custGeom>
              <a:avLst/>
              <a:gdLst/>
              <a:ahLst/>
              <a:cxnLst/>
              <a:rect l="l" t="t" r="r" b="b"/>
              <a:pathLst>
                <a:path w="8473" h="14248" extrusionOk="0">
                  <a:moveTo>
                    <a:pt x="4331" y="0"/>
                  </a:moveTo>
                  <a:cubicBezTo>
                    <a:pt x="4267" y="0"/>
                    <a:pt x="4202" y="4"/>
                    <a:pt x="4136" y="12"/>
                  </a:cubicBezTo>
                  <a:cubicBezTo>
                    <a:pt x="1" y="488"/>
                    <a:pt x="8472" y="14247"/>
                    <a:pt x="8472" y="14247"/>
                  </a:cubicBezTo>
                  <a:cubicBezTo>
                    <a:pt x="8472" y="14247"/>
                    <a:pt x="8278" y="0"/>
                    <a:pt x="4331" y="0"/>
                  </a:cubicBezTo>
                  <a:close/>
                </a:path>
              </a:pathLst>
            </a:custGeom>
            <a:solidFill>
              <a:srgbClr val="3887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0" name="Google Shape;2500;p113"/>
            <p:cNvSpPr/>
            <p:nvPr/>
          </p:nvSpPr>
          <p:spPr>
            <a:xfrm>
              <a:off x="3261652" y="3734909"/>
              <a:ext cx="165568" cy="267100"/>
            </a:xfrm>
            <a:custGeom>
              <a:avLst/>
              <a:gdLst/>
              <a:ahLst/>
              <a:cxnLst/>
              <a:rect l="l" t="t" r="r" b="b"/>
              <a:pathLst>
                <a:path w="8773" h="14151" extrusionOk="0">
                  <a:moveTo>
                    <a:pt x="4334" y="0"/>
                  </a:moveTo>
                  <a:cubicBezTo>
                    <a:pt x="4261" y="0"/>
                    <a:pt x="4186" y="5"/>
                    <a:pt x="4111" y="15"/>
                  </a:cubicBezTo>
                  <a:cubicBezTo>
                    <a:pt x="0" y="567"/>
                    <a:pt x="8772" y="14151"/>
                    <a:pt x="8772" y="14151"/>
                  </a:cubicBezTo>
                  <a:cubicBezTo>
                    <a:pt x="8772" y="14151"/>
                    <a:pt x="8241" y="0"/>
                    <a:pt x="4334" y="0"/>
                  </a:cubicBezTo>
                  <a:close/>
                </a:path>
              </a:pathLst>
            </a:custGeom>
            <a:solidFill>
              <a:srgbClr val="3887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1" name="Google Shape;2501;p113"/>
            <p:cNvSpPr/>
            <p:nvPr/>
          </p:nvSpPr>
          <p:spPr>
            <a:xfrm>
              <a:off x="3201578" y="3854852"/>
              <a:ext cx="156849" cy="274405"/>
            </a:xfrm>
            <a:custGeom>
              <a:avLst/>
              <a:gdLst/>
              <a:ahLst/>
              <a:cxnLst/>
              <a:rect l="l" t="t" r="r" b="b"/>
              <a:pathLst>
                <a:path w="8311" h="14538" extrusionOk="0">
                  <a:moveTo>
                    <a:pt x="4214" y="1"/>
                  </a:moveTo>
                  <a:cubicBezTo>
                    <a:pt x="4196" y="1"/>
                    <a:pt x="4179" y="1"/>
                    <a:pt x="4161" y="1"/>
                  </a:cubicBezTo>
                  <a:cubicBezTo>
                    <a:pt x="0" y="127"/>
                    <a:pt x="7018" y="14538"/>
                    <a:pt x="7018" y="14538"/>
                  </a:cubicBezTo>
                  <a:cubicBezTo>
                    <a:pt x="7018" y="14538"/>
                    <a:pt x="8310" y="1"/>
                    <a:pt x="4214" y="1"/>
                  </a:cubicBezTo>
                  <a:close/>
                </a:path>
              </a:pathLst>
            </a:custGeom>
            <a:solidFill>
              <a:srgbClr val="3887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2" name="Google Shape;2502;p113"/>
            <p:cNvSpPr/>
            <p:nvPr/>
          </p:nvSpPr>
          <p:spPr>
            <a:xfrm>
              <a:off x="962284" y="3567783"/>
              <a:ext cx="175024" cy="264892"/>
            </a:xfrm>
            <a:custGeom>
              <a:avLst/>
              <a:gdLst/>
              <a:ahLst/>
              <a:cxnLst/>
              <a:rect l="l" t="t" r="r" b="b"/>
              <a:pathLst>
                <a:path w="9274" h="14034" extrusionOk="0">
                  <a:moveTo>
                    <a:pt x="4892" y="1"/>
                  </a:moveTo>
                  <a:cubicBezTo>
                    <a:pt x="1030" y="1"/>
                    <a:pt x="0" y="14033"/>
                    <a:pt x="0" y="14033"/>
                  </a:cubicBezTo>
                  <a:cubicBezTo>
                    <a:pt x="0" y="14033"/>
                    <a:pt x="9273" y="700"/>
                    <a:pt x="5163" y="23"/>
                  </a:cubicBezTo>
                  <a:cubicBezTo>
                    <a:pt x="5071" y="8"/>
                    <a:pt x="4981" y="1"/>
                    <a:pt x="4892" y="1"/>
                  </a:cubicBezTo>
                  <a:close/>
                </a:path>
              </a:pathLst>
            </a:custGeom>
            <a:solidFill>
              <a:srgbClr val="8EC7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3" name="Google Shape;2503;p113"/>
            <p:cNvSpPr/>
            <p:nvPr/>
          </p:nvSpPr>
          <p:spPr>
            <a:xfrm>
              <a:off x="1049310" y="3706750"/>
              <a:ext cx="180704" cy="263099"/>
            </a:xfrm>
            <a:custGeom>
              <a:avLst/>
              <a:gdLst/>
              <a:ahLst/>
              <a:cxnLst/>
              <a:rect l="l" t="t" r="r" b="b"/>
              <a:pathLst>
                <a:path w="9575" h="13939" extrusionOk="0">
                  <a:moveTo>
                    <a:pt x="5188" y="1"/>
                  </a:moveTo>
                  <a:cubicBezTo>
                    <a:pt x="1335" y="1"/>
                    <a:pt x="1" y="13939"/>
                    <a:pt x="1" y="13939"/>
                  </a:cubicBezTo>
                  <a:cubicBezTo>
                    <a:pt x="1" y="13939"/>
                    <a:pt x="9575" y="781"/>
                    <a:pt x="5489" y="29"/>
                  </a:cubicBezTo>
                  <a:cubicBezTo>
                    <a:pt x="5387" y="10"/>
                    <a:pt x="5287" y="1"/>
                    <a:pt x="5188" y="1"/>
                  </a:cubicBezTo>
                  <a:close/>
                </a:path>
              </a:pathLst>
            </a:custGeom>
            <a:solidFill>
              <a:srgbClr val="8EC7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4" name="Google Shape;2504;p113"/>
            <p:cNvSpPr/>
            <p:nvPr/>
          </p:nvSpPr>
          <p:spPr>
            <a:xfrm>
              <a:off x="1127069" y="3829693"/>
              <a:ext cx="155925" cy="271668"/>
            </a:xfrm>
            <a:custGeom>
              <a:avLst/>
              <a:gdLst/>
              <a:ahLst/>
              <a:cxnLst/>
              <a:rect l="l" t="t" r="r" b="b"/>
              <a:pathLst>
                <a:path w="8262" h="14393" extrusionOk="0">
                  <a:moveTo>
                    <a:pt x="3992" y="1"/>
                  </a:moveTo>
                  <a:cubicBezTo>
                    <a:pt x="0" y="1"/>
                    <a:pt x="417" y="14392"/>
                    <a:pt x="417" y="14392"/>
                  </a:cubicBezTo>
                  <a:cubicBezTo>
                    <a:pt x="417" y="14392"/>
                    <a:pt x="8262" y="332"/>
                    <a:pt x="4126" y="6"/>
                  </a:cubicBezTo>
                  <a:cubicBezTo>
                    <a:pt x="4081" y="2"/>
                    <a:pt x="4036" y="1"/>
                    <a:pt x="3992" y="1"/>
                  </a:cubicBezTo>
                  <a:close/>
                </a:path>
              </a:pathLst>
            </a:custGeom>
            <a:solidFill>
              <a:srgbClr val="8EC7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5" name="Google Shape;2505;p113"/>
            <p:cNvSpPr/>
            <p:nvPr/>
          </p:nvSpPr>
          <p:spPr>
            <a:xfrm>
              <a:off x="945241" y="4164927"/>
              <a:ext cx="102157" cy="187127"/>
            </a:xfrm>
            <a:custGeom>
              <a:avLst/>
              <a:gdLst/>
              <a:ahLst/>
              <a:cxnLst/>
              <a:rect l="l" t="t" r="r" b="b"/>
              <a:pathLst>
                <a:path w="5413" h="9914" extrusionOk="0">
                  <a:moveTo>
                    <a:pt x="2919" y="1"/>
                  </a:moveTo>
                  <a:cubicBezTo>
                    <a:pt x="2867" y="1"/>
                    <a:pt x="2814" y="5"/>
                    <a:pt x="2758" y="14"/>
                  </a:cubicBezTo>
                  <a:cubicBezTo>
                    <a:pt x="1" y="415"/>
                    <a:pt x="2958" y="9913"/>
                    <a:pt x="2958" y="9913"/>
                  </a:cubicBezTo>
                  <a:cubicBezTo>
                    <a:pt x="2958" y="9913"/>
                    <a:pt x="5412" y="1"/>
                    <a:pt x="29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6" name="Google Shape;2506;p113"/>
            <p:cNvSpPr/>
            <p:nvPr/>
          </p:nvSpPr>
          <p:spPr>
            <a:xfrm>
              <a:off x="1011469" y="4229815"/>
              <a:ext cx="99741" cy="186089"/>
            </a:xfrm>
            <a:custGeom>
              <a:avLst/>
              <a:gdLst/>
              <a:ahLst/>
              <a:cxnLst/>
              <a:rect l="l" t="t" r="r" b="b"/>
              <a:pathLst>
                <a:path w="5285" h="9859" extrusionOk="0">
                  <a:moveTo>
                    <a:pt x="2930" y="1"/>
                  </a:moveTo>
                  <a:cubicBezTo>
                    <a:pt x="2851" y="1"/>
                    <a:pt x="2769" y="12"/>
                    <a:pt x="2682" y="34"/>
                  </a:cubicBezTo>
                  <a:cubicBezTo>
                    <a:pt x="1" y="736"/>
                    <a:pt x="4111" y="9859"/>
                    <a:pt x="4111" y="9859"/>
                  </a:cubicBezTo>
                  <a:cubicBezTo>
                    <a:pt x="4111" y="9859"/>
                    <a:pt x="5285" y="1"/>
                    <a:pt x="29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7" name="Google Shape;2507;p113"/>
            <p:cNvSpPr/>
            <p:nvPr/>
          </p:nvSpPr>
          <p:spPr>
            <a:xfrm>
              <a:off x="3420643" y="4164927"/>
              <a:ext cx="102138" cy="187127"/>
            </a:xfrm>
            <a:custGeom>
              <a:avLst/>
              <a:gdLst/>
              <a:ahLst/>
              <a:cxnLst/>
              <a:rect l="l" t="t" r="r" b="b"/>
              <a:pathLst>
                <a:path w="5412" h="9914" extrusionOk="0">
                  <a:moveTo>
                    <a:pt x="2493" y="1"/>
                  </a:moveTo>
                  <a:cubicBezTo>
                    <a:pt x="1" y="1"/>
                    <a:pt x="2479" y="9913"/>
                    <a:pt x="2479" y="9913"/>
                  </a:cubicBezTo>
                  <a:cubicBezTo>
                    <a:pt x="2479" y="9913"/>
                    <a:pt x="5411" y="415"/>
                    <a:pt x="2654" y="14"/>
                  </a:cubicBezTo>
                  <a:cubicBezTo>
                    <a:pt x="2598" y="5"/>
                    <a:pt x="2545" y="1"/>
                    <a:pt x="24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8" name="Google Shape;2508;p113"/>
            <p:cNvSpPr/>
            <p:nvPr/>
          </p:nvSpPr>
          <p:spPr>
            <a:xfrm>
              <a:off x="3357247" y="4229815"/>
              <a:ext cx="99779" cy="186089"/>
            </a:xfrm>
            <a:custGeom>
              <a:avLst/>
              <a:gdLst/>
              <a:ahLst/>
              <a:cxnLst/>
              <a:rect l="l" t="t" r="r" b="b"/>
              <a:pathLst>
                <a:path w="5287" h="9859" extrusionOk="0">
                  <a:moveTo>
                    <a:pt x="2357" y="1"/>
                  </a:moveTo>
                  <a:cubicBezTo>
                    <a:pt x="1" y="1"/>
                    <a:pt x="1151" y="9859"/>
                    <a:pt x="1151" y="9859"/>
                  </a:cubicBezTo>
                  <a:cubicBezTo>
                    <a:pt x="1151" y="9859"/>
                    <a:pt x="5286" y="736"/>
                    <a:pt x="2605" y="34"/>
                  </a:cubicBezTo>
                  <a:cubicBezTo>
                    <a:pt x="2518" y="12"/>
                    <a:pt x="2436" y="1"/>
                    <a:pt x="235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9" name="Google Shape;2509;p113"/>
            <p:cNvSpPr/>
            <p:nvPr/>
          </p:nvSpPr>
          <p:spPr>
            <a:xfrm>
              <a:off x="964171" y="1849713"/>
              <a:ext cx="2621371" cy="341562"/>
            </a:xfrm>
            <a:custGeom>
              <a:avLst/>
              <a:gdLst/>
              <a:ahLst/>
              <a:cxnLst/>
              <a:rect l="l" t="t" r="r" b="b"/>
              <a:pathLst>
                <a:path w="138899" h="18096" extrusionOk="0">
                  <a:moveTo>
                    <a:pt x="0" y="0"/>
                  </a:moveTo>
                  <a:lnTo>
                    <a:pt x="0" y="18096"/>
                  </a:lnTo>
                  <a:lnTo>
                    <a:pt x="138898" y="18096"/>
                  </a:lnTo>
                  <a:lnTo>
                    <a:pt x="13889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0" name="Google Shape;2510;p113"/>
            <p:cNvSpPr/>
            <p:nvPr/>
          </p:nvSpPr>
          <p:spPr>
            <a:xfrm>
              <a:off x="976550" y="920476"/>
              <a:ext cx="2575964" cy="1964901"/>
            </a:xfrm>
            <a:custGeom>
              <a:avLst/>
              <a:gdLst/>
              <a:ahLst/>
              <a:cxnLst/>
              <a:rect l="l" t="t" r="r" b="b"/>
              <a:pathLst>
                <a:path w="136493" h="76019" extrusionOk="0">
                  <a:moveTo>
                    <a:pt x="94334" y="1"/>
                  </a:moveTo>
                  <a:cubicBezTo>
                    <a:pt x="84289" y="1"/>
                    <a:pt x="73910" y="742"/>
                    <a:pt x="64162" y="780"/>
                  </a:cubicBezTo>
                  <a:cubicBezTo>
                    <a:pt x="51104" y="805"/>
                    <a:pt x="38171" y="1081"/>
                    <a:pt x="25214" y="1231"/>
                  </a:cubicBezTo>
                  <a:cubicBezTo>
                    <a:pt x="25114" y="3888"/>
                    <a:pt x="25013" y="6544"/>
                    <a:pt x="24913" y="9176"/>
                  </a:cubicBezTo>
                  <a:cubicBezTo>
                    <a:pt x="24036" y="6595"/>
                    <a:pt x="23284" y="3963"/>
                    <a:pt x="22658" y="1281"/>
                  </a:cubicBezTo>
                  <a:lnTo>
                    <a:pt x="22031" y="1281"/>
                  </a:lnTo>
                  <a:cubicBezTo>
                    <a:pt x="22056" y="4615"/>
                    <a:pt x="21906" y="7973"/>
                    <a:pt x="21555" y="11281"/>
                  </a:cubicBezTo>
                  <a:cubicBezTo>
                    <a:pt x="20627" y="7998"/>
                    <a:pt x="19825" y="4665"/>
                    <a:pt x="19149" y="1306"/>
                  </a:cubicBezTo>
                  <a:lnTo>
                    <a:pt x="18547" y="1306"/>
                  </a:lnTo>
                  <a:cubicBezTo>
                    <a:pt x="18497" y="5041"/>
                    <a:pt x="18397" y="8800"/>
                    <a:pt x="18196" y="12534"/>
                  </a:cubicBezTo>
                  <a:cubicBezTo>
                    <a:pt x="17745" y="8775"/>
                    <a:pt x="17169" y="5041"/>
                    <a:pt x="16442" y="1331"/>
                  </a:cubicBezTo>
                  <a:cubicBezTo>
                    <a:pt x="13710" y="1356"/>
                    <a:pt x="10972" y="1369"/>
                    <a:pt x="8231" y="1369"/>
                  </a:cubicBezTo>
                  <a:cubicBezTo>
                    <a:pt x="5490" y="1369"/>
                    <a:pt x="2745" y="1356"/>
                    <a:pt x="1" y="1331"/>
                  </a:cubicBezTo>
                  <a:lnTo>
                    <a:pt x="1" y="1331"/>
                  </a:lnTo>
                  <a:cubicBezTo>
                    <a:pt x="3835" y="25091"/>
                    <a:pt x="6492" y="49076"/>
                    <a:pt x="7896" y="73161"/>
                  </a:cubicBezTo>
                  <a:lnTo>
                    <a:pt x="128949" y="76019"/>
                  </a:lnTo>
                  <a:cubicBezTo>
                    <a:pt x="129951" y="51908"/>
                    <a:pt x="132082" y="25968"/>
                    <a:pt x="136493" y="2359"/>
                  </a:cubicBezTo>
                  <a:cubicBezTo>
                    <a:pt x="133285" y="2133"/>
                    <a:pt x="130052" y="1933"/>
                    <a:pt x="126819" y="1732"/>
                  </a:cubicBezTo>
                  <a:cubicBezTo>
                    <a:pt x="126067" y="4239"/>
                    <a:pt x="125315" y="6745"/>
                    <a:pt x="124563" y="9276"/>
                  </a:cubicBezTo>
                  <a:cubicBezTo>
                    <a:pt x="123961" y="6770"/>
                    <a:pt x="123911" y="4163"/>
                    <a:pt x="124037" y="1557"/>
                  </a:cubicBezTo>
                  <a:cubicBezTo>
                    <a:pt x="123786" y="1532"/>
                    <a:pt x="123535" y="1532"/>
                    <a:pt x="123285" y="1507"/>
                  </a:cubicBezTo>
                  <a:cubicBezTo>
                    <a:pt x="122508" y="4138"/>
                    <a:pt x="121756" y="6770"/>
                    <a:pt x="121004" y="9402"/>
                  </a:cubicBezTo>
                  <a:cubicBezTo>
                    <a:pt x="121230" y="6745"/>
                    <a:pt x="121280" y="4063"/>
                    <a:pt x="121204" y="1382"/>
                  </a:cubicBezTo>
                  <a:cubicBezTo>
                    <a:pt x="115440" y="1006"/>
                    <a:pt x="109651" y="655"/>
                    <a:pt x="103886" y="279"/>
                  </a:cubicBezTo>
                  <a:cubicBezTo>
                    <a:pt x="100758" y="78"/>
                    <a:pt x="97563" y="1"/>
                    <a:pt x="943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1" name="Google Shape;2511;p113"/>
            <p:cNvSpPr/>
            <p:nvPr/>
          </p:nvSpPr>
          <p:spPr>
            <a:xfrm>
              <a:off x="3368080" y="1309039"/>
              <a:ext cx="182591" cy="11835"/>
            </a:xfrm>
            <a:custGeom>
              <a:avLst/>
              <a:gdLst/>
              <a:ahLst/>
              <a:cxnLst/>
              <a:rect l="l" t="t" r="r" b="b"/>
              <a:pathLst>
                <a:path w="9675" h="627" extrusionOk="0">
                  <a:moveTo>
                    <a:pt x="1" y="0"/>
                  </a:moveTo>
                  <a:lnTo>
                    <a:pt x="9675" y="627"/>
                  </a:lnTo>
                  <a:cubicBezTo>
                    <a:pt x="6467" y="401"/>
                    <a:pt x="3234" y="201"/>
                    <a:pt x="1" y="0"/>
                  </a:cubicBezTo>
                  <a:close/>
                </a:path>
              </a:pathLst>
            </a:custGeom>
            <a:solidFill>
              <a:srgbClr val="F4F6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2" name="Google Shape;2512;p113"/>
            <p:cNvSpPr/>
            <p:nvPr/>
          </p:nvSpPr>
          <p:spPr>
            <a:xfrm>
              <a:off x="1107025" y="1299112"/>
              <a:ext cx="2443517" cy="1286256"/>
            </a:xfrm>
            <a:custGeom>
              <a:avLst/>
              <a:gdLst/>
              <a:ahLst/>
              <a:cxnLst/>
              <a:rect l="l" t="t" r="r" b="b"/>
              <a:pathLst>
                <a:path w="129475" h="68146" extrusionOk="0">
                  <a:moveTo>
                    <a:pt x="111329" y="0"/>
                  </a:moveTo>
                  <a:cubicBezTo>
                    <a:pt x="107745" y="16266"/>
                    <a:pt x="100126" y="31705"/>
                    <a:pt x="87795" y="42632"/>
                  </a:cubicBezTo>
                  <a:cubicBezTo>
                    <a:pt x="78898" y="50527"/>
                    <a:pt x="67870" y="55765"/>
                    <a:pt x="56367" y="58722"/>
                  </a:cubicBezTo>
                  <a:cubicBezTo>
                    <a:pt x="47018" y="61128"/>
                    <a:pt x="37319" y="62056"/>
                    <a:pt x="27645" y="62056"/>
                  </a:cubicBezTo>
                  <a:cubicBezTo>
                    <a:pt x="25464" y="62056"/>
                    <a:pt x="23284" y="62005"/>
                    <a:pt x="21103" y="61905"/>
                  </a:cubicBezTo>
                  <a:cubicBezTo>
                    <a:pt x="14011" y="61629"/>
                    <a:pt x="6868" y="60903"/>
                    <a:pt x="0" y="59198"/>
                  </a:cubicBezTo>
                  <a:lnTo>
                    <a:pt x="0" y="59198"/>
                  </a:lnTo>
                  <a:cubicBezTo>
                    <a:pt x="226" y="62030"/>
                    <a:pt x="426" y="64838"/>
                    <a:pt x="602" y="67645"/>
                  </a:cubicBezTo>
                  <a:cubicBezTo>
                    <a:pt x="3033" y="66692"/>
                    <a:pt x="5690" y="66166"/>
                    <a:pt x="8497" y="66166"/>
                  </a:cubicBezTo>
                  <a:lnTo>
                    <a:pt x="113209" y="66166"/>
                  </a:lnTo>
                  <a:cubicBezTo>
                    <a:pt x="116442" y="66166"/>
                    <a:pt x="119500" y="66893"/>
                    <a:pt x="122232" y="68146"/>
                  </a:cubicBezTo>
                  <a:cubicBezTo>
                    <a:pt x="123359" y="45965"/>
                    <a:pt x="125490" y="22607"/>
                    <a:pt x="129475" y="1153"/>
                  </a:cubicBezTo>
                  <a:cubicBezTo>
                    <a:pt x="126267" y="927"/>
                    <a:pt x="123034" y="727"/>
                    <a:pt x="119801" y="526"/>
                  </a:cubicBezTo>
                  <a:cubicBezTo>
                    <a:pt x="119049" y="3033"/>
                    <a:pt x="118297" y="5539"/>
                    <a:pt x="117545" y="8070"/>
                  </a:cubicBezTo>
                  <a:cubicBezTo>
                    <a:pt x="117119" y="6291"/>
                    <a:pt x="116968" y="4461"/>
                    <a:pt x="116968" y="2607"/>
                  </a:cubicBezTo>
                  <a:cubicBezTo>
                    <a:pt x="116968" y="1855"/>
                    <a:pt x="116994" y="1103"/>
                    <a:pt x="117019" y="351"/>
                  </a:cubicBezTo>
                  <a:cubicBezTo>
                    <a:pt x="116768" y="326"/>
                    <a:pt x="116517" y="326"/>
                    <a:pt x="116267" y="301"/>
                  </a:cubicBezTo>
                  <a:cubicBezTo>
                    <a:pt x="115490" y="2932"/>
                    <a:pt x="114738" y="5564"/>
                    <a:pt x="113986" y="8196"/>
                  </a:cubicBezTo>
                  <a:cubicBezTo>
                    <a:pt x="114136" y="6291"/>
                    <a:pt x="114212" y="4386"/>
                    <a:pt x="114212" y="2481"/>
                  </a:cubicBezTo>
                  <a:cubicBezTo>
                    <a:pt x="114212" y="1729"/>
                    <a:pt x="114212" y="952"/>
                    <a:pt x="114186" y="176"/>
                  </a:cubicBezTo>
                  <a:cubicBezTo>
                    <a:pt x="113234" y="100"/>
                    <a:pt x="112282" y="50"/>
                    <a:pt x="1113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3" name="Google Shape;2513;p113"/>
            <p:cNvSpPr/>
            <p:nvPr/>
          </p:nvSpPr>
          <p:spPr>
            <a:xfrm>
              <a:off x="1212510" y="1982433"/>
              <a:ext cx="2068426" cy="45640"/>
            </a:xfrm>
            <a:custGeom>
              <a:avLst/>
              <a:gdLst/>
              <a:ahLst/>
              <a:cxnLst/>
              <a:rect l="l" t="t" r="r" b="b"/>
              <a:pathLst>
                <a:path w="109600" h="2418" extrusionOk="0">
                  <a:moveTo>
                    <a:pt x="42532" y="0"/>
                  </a:moveTo>
                  <a:cubicBezTo>
                    <a:pt x="36509" y="0"/>
                    <a:pt x="30485" y="45"/>
                    <a:pt x="24462" y="136"/>
                  </a:cubicBezTo>
                  <a:cubicBezTo>
                    <a:pt x="16417" y="261"/>
                    <a:pt x="8396" y="462"/>
                    <a:pt x="351" y="738"/>
                  </a:cubicBezTo>
                  <a:cubicBezTo>
                    <a:pt x="8" y="738"/>
                    <a:pt x="1" y="1290"/>
                    <a:pt x="329" y="1290"/>
                  </a:cubicBezTo>
                  <a:cubicBezTo>
                    <a:pt x="337" y="1290"/>
                    <a:pt x="344" y="1290"/>
                    <a:pt x="351" y="1289"/>
                  </a:cubicBezTo>
                  <a:cubicBezTo>
                    <a:pt x="14397" y="803"/>
                    <a:pt x="28443" y="559"/>
                    <a:pt x="42489" y="559"/>
                  </a:cubicBezTo>
                  <a:cubicBezTo>
                    <a:pt x="56714" y="559"/>
                    <a:pt x="70939" y="810"/>
                    <a:pt x="85164" y="1314"/>
                  </a:cubicBezTo>
                  <a:cubicBezTo>
                    <a:pt x="93184" y="1615"/>
                    <a:pt x="101229" y="1966"/>
                    <a:pt x="109249" y="2417"/>
                  </a:cubicBezTo>
                  <a:cubicBezTo>
                    <a:pt x="109257" y="2417"/>
                    <a:pt x="109264" y="2418"/>
                    <a:pt x="109271" y="2418"/>
                  </a:cubicBezTo>
                  <a:cubicBezTo>
                    <a:pt x="109600" y="2418"/>
                    <a:pt x="109593" y="1865"/>
                    <a:pt x="109249" y="1840"/>
                  </a:cubicBezTo>
                  <a:cubicBezTo>
                    <a:pt x="87022" y="618"/>
                    <a:pt x="64779" y="0"/>
                    <a:pt x="425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4" name="Google Shape;2514;p113"/>
            <p:cNvSpPr/>
            <p:nvPr/>
          </p:nvSpPr>
          <p:spPr>
            <a:xfrm>
              <a:off x="1211094" y="2164130"/>
              <a:ext cx="2068898" cy="45583"/>
            </a:xfrm>
            <a:custGeom>
              <a:avLst/>
              <a:gdLst/>
              <a:ahLst/>
              <a:cxnLst/>
              <a:rect l="l" t="t" r="r" b="b"/>
              <a:pathLst>
                <a:path w="109625" h="2415" extrusionOk="0">
                  <a:moveTo>
                    <a:pt x="42205" y="0"/>
                  </a:moveTo>
                  <a:cubicBezTo>
                    <a:pt x="36299" y="0"/>
                    <a:pt x="30393" y="44"/>
                    <a:pt x="24487" y="133"/>
                  </a:cubicBezTo>
                  <a:cubicBezTo>
                    <a:pt x="16441" y="259"/>
                    <a:pt x="8396" y="459"/>
                    <a:pt x="376" y="735"/>
                  </a:cubicBezTo>
                  <a:cubicBezTo>
                    <a:pt x="8" y="735"/>
                    <a:pt x="0" y="1287"/>
                    <a:pt x="353" y="1287"/>
                  </a:cubicBezTo>
                  <a:cubicBezTo>
                    <a:pt x="360" y="1287"/>
                    <a:pt x="368" y="1287"/>
                    <a:pt x="376" y="1286"/>
                  </a:cubicBezTo>
                  <a:cubicBezTo>
                    <a:pt x="14318" y="816"/>
                    <a:pt x="28272" y="578"/>
                    <a:pt x="42226" y="578"/>
                  </a:cubicBezTo>
                  <a:cubicBezTo>
                    <a:pt x="56543" y="578"/>
                    <a:pt x="70860" y="829"/>
                    <a:pt x="85164" y="1336"/>
                  </a:cubicBezTo>
                  <a:cubicBezTo>
                    <a:pt x="93209" y="1612"/>
                    <a:pt x="101229" y="1988"/>
                    <a:pt x="109249" y="2414"/>
                  </a:cubicBezTo>
                  <a:cubicBezTo>
                    <a:pt x="109257" y="2414"/>
                    <a:pt x="109265" y="2415"/>
                    <a:pt x="109272" y="2415"/>
                  </a:cubicBezTo>
                  <a:cubicBezTo>
                    <a:pt x="109625" y="2415"/>
                    <a:pt x="109617" y="1863"/>
                    <a:pt x="109249" y="1863"/>
                  </a:cubicBezTo>
                  <a:cubicBezTo>
                    <a:pt x="86924" y="633"/>
                    <a:pt x="64568" y="0"/>
                    <a:pt x="422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5" name="Google Shape;2515;p113"/>
            <p:cNvSpPr/>
            <p:nvPr/>
          </p:nvSpPr>
          <p:spPr>
            <a:xfrm>
              <a:off x="1676555" y="2334559"/>
              <a:ext cx="212863" cy="73820"/>
            </a:xfrm>
            <a:custGeom>
              <a:avLst/>
              <a:gdLst/>
              <a:ahLst/>
              <a:cxnLst/>
              <a:rect l="l" t="t" r="r" b="b"/>
              <a:pathLst>
                <a:path w="11279" h="3911" extrusionOk="0">
                  <a:moveTo>
                    <a:pt x="1980" y="1"/>
                  </a:moveTo>
                  <a:cubicBezTo>
                    <a:pt x="877" y="1"/>
                    <a:pt x="0" y="903"/>
                    <a:pt x="0" y="1980"/>
                  </a:cubicBezTo>
                  <a:lnTo>
                    <a:pt x="0" y="3910"/>
                  </a:lnTo>
                  <a:lnTo>
                    <a:pt x="11278" y="3910"/>
                  </a:lnTo>
                  <a:lnTo>
                    <a:pt x="11278" y="1980"/>
                  </a:lnTo>
                  <a:cubicBezTo>
                    <a:pt x="11278" y="903"/>
                    <a:pt x="10401" y="1"/>
                    <a:pt x="92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6" name="Google Shape;2516;p113"/>
            <p:cNvSpPr/>
            <p:nvPr/>
          </p:nvSpPr>
          <p:spPr>
            <a:xfrm>
              <a:off x="2609815" y="2334559"/>
              <a:ext cx="212882" cy="73820"/>
            </a:xfrm>
            <a:custGeom>
              <a:avLst/>
              <a:gdLst/>
              <a:ahLst/>
              <a:cxnLst/>
              <a:rect l="l" t="t" r="r" b="b"/>
              <a:pathLst>
                <a:path w="11280" h="3911" extrusionOk="0">
                  <a:moveTo>
                    <a:pt x="1981" y="1"/>
                  </a:moveTo>
                  <a:cubicBezTo>
                    <a:pt x="878" y="1"/>
                    <a:pt x="1" y="903"/>
                    <a:pt x="1" y="1980"/>
                  </a:cubicBezTo>
                  <a:lnTo>
                    <a:pt x="1" y="3910"/>
                  </a:lnTo>
                  <a:lnTo>
                    <a:pt x="11279" y="3910"/>
                  </a:lnTo>
                  <a:lnTo>
                    <a:pt x="11279" y="1980"/>
                  </a:lnTo>
                  <a:cubicBezTo>
                    <a:pt x="11279" y="903"/>
                    <a:pt x="10402" y="1"/>
                    <a:pt x="92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7" name="Google Shape;2517;p113"/>
            <p:cNvSpPr/>
            <p:nvPr/>
          </p:nvSpPr>
          <p:spPr>
            <a:xfrm>
              <a:off x="964171" y="2457068"/>
              <a:ext cx="2621371" cy="22726"/>
            </a:xfrm>
            <a:custGeom>
              <a:avLst/>
              <a:gdLst/>
              <a:ahLst/>
              <a:cxnLst/>
              <a:rect l="l" t="t" r="r" b="b"/>
              <a:pathLst>
                <a:path w="138899" h="1204" extrusionOk="0">
                  <a:moveTo>
                    <a:pt x="0" y="1"/>
                  </a:moveTo>
                  <a:lnTo>
                    <a:pt x="0" y="1204"/>
                  </a:lnTo>
                  <a:lnTo>
                    <a:pt x="138898" y="1204"/>
                  </a:lnTo>
                  <a:lnTo>
                    <a:pt x="13889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8" name="Google Shape;2518;p113"/>
            <p:cNvSpPr/>
            <p:nvPr/>
          </p:nvSpPr>
          <p:spPr>
            <a:xfrm>
              <a:off x="964171" y="2388009"/>
              <a:ext cx="2621371" cy="37863"/>
            </a:xfrm>
            <a:custGeom>
              <a:avLst/>
              <a:gdLst/>
              <a:ahLst/>
              <a:cxnLst/>
              <a:rect l="l" t="t" r="r" b="b"/>
              <a:pathLst>
                <a:path w="138899" h="2006" extrusionOk="0">
                  <a:moveTo>
                    <a:pt x="0" y="1"/>
                  </a:moveTo>
                  <a:lnTo>
                    <a:pt x="0" y="2006"/>
                  </a:lnTo>
                  <a:lnTo>
                    <a:pt x="138898" y="2006"/>
                  </a:lnTo>
                  <a:lnTo>
                    <a:pt x="13889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9" name="Google Shape;2519;p113"/>
            <p:cNvSpPr/>
            <p:nvPr/>
          </p:nvSpPr>
          <p:spPr>
            <a:xfrm>
              <a:off x="536081" y="2035128"/>
              <a:ext cx="201992" cy="509984"/>
            </a:xfrm>
            <a:custGeom>
              <a:avLst/>
              <a:gdLst/>
              <a:ahLst/>
              <a:cxnLst/>
              <a:rect l="l" t="t" r="r" b="b"/>
              <a:pathLst>
                <a:path w="10703" h="27019" extrusionOk="0">
                  <a:moveTo>
                    <a:pt x="10702" y="1"/>
                  </a:moveTo>
                  <a:cubicBezTo>
                    <a:pt x="4788" y="1"/>
                    <a:pt x="1" y="4788"/>
                    <a:pt x="1" y="10678"/>
                  </a:cubicBezTo>
                  <a:lnTo>
                    <a:pt x="1" y="16342"/>
                  </a:lnTo>
                  <a:cubicBezTo>
                    <a:pt x="1" y="22257"/>
                    <a:pt x="4788" y="27018"/>
                    <a:pt x="10702" y="27018"/>
                  </a:cubicBezTo>
                  <a:lnTo>
                    <a:pt x="1070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0" name="Google Shape;2520;p113"/>
            <p:cNvSpPr/>
            <p:nvPr/>
          </p:nvSpPr>
          <p:spPr>
            <a:xfrm>
              <a:off x="470325" y="2212050"/>
              <a:ext cx="103138" cy="209588"/>
            </a:xfrm>
            <a:custGeom>
              <a:avLst/>
              <a:gdLst/>
              <a:ahLst/>
              <a:cxnLst/>
              <a:rect l="l" t="t" r="r" b="b"/>
              <a:pathLst>
                <a:path w="5465" h="11104" extrusionOk="0">
                  <a:moveTo>
                    <a:pt x="2457" y="0"/>
                  </a:moveTo>
                  <a:cubicBezTo>
                    <a:pt x="1104" y="0"/>
                    <a:pt x="1" y="1103"/>
                    <a:pt x="1" y="2456"/>
                  </a:cubicBezTo>
                  <a:lnTo>
                    <a:pt x="1" y="8647"/>
                  </a:lnTo>
                  <a:cubicBezTo>
                    <a:pt x="1" y="10000"/>
                    <a:pt x="1104" y="11103"/>
                    <a:pt x="2457" y="11103"/>
                  </a:cubicBezTo>
                  <a:lnTo>
                    <a:pt x="5465" y="11103"/>
                  </a:lnTo>
                  <a:lnTo>
                    <a:pt x="546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1" name="Google Shape;2521;p113"/>
            <p:cNvSpPr/>
            <p:nvPr/>
          </p:nvSpPr>
          <p:spPr>
            <a:xfrm>
              <a:off x="685560" y="1771180"/>
              <a:ext cx="133410" cy="975951"/>
            </a:xfrm>
            <a:custGeom>
              <a:avLst/>
              <a:gdLst/>
              <a:ahLst/>
              <a:cxnLst/>
              <a:rect l="l" t="t" r="r" b="b"/>
              <a:pathLst>
                <a:path w="7069" h="51706" extrusionOk="0">
                  <a:moveTo>
                    <a:pt x="4186" y="1"/>
                  </a:moveTo>
                  <a:cubicBezTo>
                    <a:pt x="1880" y="1"/>
                    <a:pt x="0" y="1880"/>
                    <a:pt x="0" y="4211"/>
                  </a:cubicBezTo>
                  <a:lnTo>
                    <a:pt x="0" y="47520"/>
                  </a:lnTo>
                  <a:cubicBezTo>
                    <a:pt x="0" y="49826"/>
                    <a:pt x="1880" y="51705"/>
                    <a:pt x="4186" y="51705"/>
                  </a:cubicBezTo>
                  <a:lnTo>
                    <a:pt x="7068" y="51705"/>
                  </a:lnTo>
                  <a:lnTo>
                    <a:pt x="706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2" name="Google Shape;2522;p113"/>
            <p:cNvSpPr/>
            <p:nvPr/>
          </p:nvSpPr>
          <p:spPr>
            <a:xfrm>
              <a:off x="811862" y="1643934"/>
              <a:ext cx="168871" cy="1230933"/>
            </a:xfrm>
            <a:custGeom>
              <a:avLst/>
              <a:gdLst/>
              <a:ahLst/>
              <a:cxnLst/>
              <a:rect l="l" t="t" r="r" b="b"/>
              <a:pathLst>
                <a:path w="8948" h="65215" extrusionOk="0">
                  <a:moveTo>
                    <a:pt x="5314" y="1"/>
                  </a:moveTo>
                  <a:cubicBezTo>
                    <a:pt x="2381" y="1"/>
                    <a:pt x="0" y="2382"/>
                    <a:pt x="0" y="5314"/>
                  </a:cubicBezTo>
                  <a:lnTo>
                    <a:pt x="0" y="59901"/>
                  </a:lnTo>
                  <a:cubicBezTo>
                    <a:pt x="0" y="62833"/>
                    <a:pt x="2381" y="65214"/>
                    <a:pt x="5314" y="65214"/>
                  </a:cubicBezTo>
                  <a:lnTo>
                    <a:pt x="8948" y="65214"/>
                  </a:lnTo>
                  <a:lnTo>
                    <a:pt x="894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3" name="Google Shape;2523;p113"/>
            <p:cNvSpPr/>
            <p:nvPr/>
          </p:nvSpPr>
          <p:spPr>
            <a:xfrm>
              <a:off x="3812723" y="2035128"/>
              <a:ext cx="201521" cy="509984"/>
            </a:xfrm>
            <a:custGeom>
              <a:avLst/>
              <a:gdLst/>
              <a:ahLst/>
              <a:cxnLst/>
              <a:rect l="l" t="t" r="r" b="b"/>
              <a:pathLst>
                <a:path w="10678" h="27019" extrusionOk="0">
                  <a:moveTo>
                    <a:pt x="1" y="1"/>
                  </a:moveTo>
                  <a:lnTo>
                    <a:pt x="1" y="27018"/>
                  </a:lnTo>
                  <a:cubicBezTo>
                    <a:pt x="5890" y="27018"/>
                    <a:pt x="10677" y="22257"/>
                    <a:pt x="10677" y="16342"/>
                  </a:cubicBezTo>
                  <a:lnTo>
                    <a:pt x="10677" y="10678"/>
                  </a:lnTo>
                  <a:cubicBezTo>
                    <a:pt x="10677" y="4788"/>
                    <a:pt x="5890" y="1"/>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4" name="Google Shape;2524;p113"/>
            <p:cNvSpPr/>
            <p:nvPr/>
          </p:nvSpPr>
          <p:spPr>
            <a:xfrm>
              <a:off x="3977338" y="2212050"/>
              <a:ext cx="102666" cy="209588"/>
            </a:xfrm>
            <a:custGeom>
              <a:avLst/>
              <a:gdLst/>
              <a:ahLst/>
              <a:cxnLst/>
              <a:rect l="l" t="t" r="r" b="b"/>
              <a:pathLst>
                <a:path w="5440" h="11104" extrusionOk="0">
                  <a:moveTo>
                    <a:pt x="0" y="0"/>
                  </a:moveTo>
                  <a:lnTo>
                    <a:pt x="0" y="11103"/>
                  </a:lnTo>
                  <a:lnTo>
                    <a:pt x="2983" y="11103"/>
                  </a:lnTo>
                  <a:cubicBezTo>
                    <a:pt x="4336" y="11103"/>
                    <a:pt x="5439" y="10000"/>
                    <a:pt x="5439" y="8647"/>
                  </a:cubicBezTo>
                  <a:lnTo>
                    <a:pt x="5439" y="2456"/>
                  </a:lnTo>
                  <a:cubicBezTo>
                    <a:pt x="5439" y="1103"/>
                    <a:pt x="4336" y="0"/>
                    <a:pt x="29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5" name="Google Shape;2525;p113"/>
            <p:cNvSpPr/>
            <p:nvPr/>
          </p:nvSpPr>
          <p:spPr>
            <a:xfrm>
              <a:off x="3731359" y="1771180"/>
              <a:ext cx="133882" cy="975951"/>
            </a:xfrm>
            <a:custGeom>
              <a:avLst/>
              <a:gdLst/>
              <a:ahLst/>
              <a:cxnLst/>
              <a:rect l="l" t="t" r="r" b="b"/>
              <a:pathLst>
                <a:path w="7094" h="51706" extrusionOk="0">
                  <a:moveTo>
                    <a:pt x="1" y="1"/>
                  </a:moveTo>
                  <a:lnTo>
                    <a:pt x="1" y="51705"/>
                  </a:lnTo>
                  <a:lnTo>
                    <a:pt x="2883" y="51705"/>
                  </a:lnTo>
                  <a:cubicBezTo>
                    <a:pt x="5214" y="51705"/>
                    <a:pt x="7094" y="49826"/>
                    <a:pt x="7094" y="47520"/>
                  </a:cubicBezTo>
                  <a:lnTo>
                    <a:pt x="7094" y="4211"/>
                  </a:lnTo>
                  <a:cubicBezTo>
                    <a:pt x="7094" y="1880"/>
                    <a:pt x="5214" y="1"/>
                    <a:pt x="288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6" name="Google Shape;2526;p113"/>
            <p:cNvSpPr/>
            <p:nvPr/>
          </p:nvSpPr>
          <p:spPr>
            <a:xfrm>
              <a:off x="3570065" y="1643934"/>
              <a:ext cx="168399" cy="1230933"/>
            </a:xfrm>
            <a:custGeom>
              <a:avLst/>
              <a:gdLst/>
              <a:ahLst/>
              <a:cxnLst/>
              <a:rect l="l" t="t" r="r" b="b"/>
              <a:pathLst>
                <a:path w="8923" h="65215" extrusionOk="0">
                  <a:moveTo>
                    <a:pt x="0" y="1"/>
                  </a:moveTo>
                  <a:lnTo>
                    <a:pt x="0" y="65214"/>
                  </a:lnTo>
                  <a:lnTo>
                    <a:pt x="3634" y="65214"/>
                  </a:lnTo>
                  <a:cubicBezTo>
                    <a:pt x="6567" y="65214"/>
                    <a:pt x="8923" y="62833"/>
                    <a:pt x="8923" y="59901"/>
                  </a:cubicBezTo>
                  <a:lnTo>
                    <a:pt x="8923" y="5314"/>
                  </a:lnTo>
                  <a:cubicBezTo>
                    <a:pt x="8923" y="2382"/>
                    <a:pt x="6567" y="1"/>
                    <a:pt x="363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7" name="Google Shape;2527;p113"/>
            <p:cNvSpPr/>
            <p:nvPr/>
          </p:nvSpPr>
          <p:spPr>
            <a:xfrm>
              <a:off x="911193" y="3265955"/>
              <a:ext cx="2690898" cy="1478328"/>
            </a:xfrm>
            <a:custGeom>
              <a:avLst/>
              <a:gdLst/>
              <a:ahLst/>
              <a:cxnLst/>
              <a:rect l="l" t="t" r="r" b="b"/>
              <a:pathLst>
                <a:path w="142583" h="78322" extrusionOk="0">
                  <a:moveTo>
                    <a:pt x="20552" y="0"/>
                  </a:moveTo>
                  <a:cubicBezTo>
                    <a:pt x="9098" y="0"/>
                    <a:pt x="0" y="9148"/>
                    <a:pt x="677" y="19975"/>
                  </a:cubicBezTo>
                  <a:lnTo>
                    <a:pt x="3158" y="60527"/>
                  </a:lnTo>
                  <a:cubicBezTo>
                    <a:pt x="3760" y="70527"/>
                    <a:pt x="12482" y="78321"/>
                    <a:pt x="23058" y="78321"/>
                  </a:cubicBezTo>
                  <a:lnTo>
                    <a:pt x="119525" y="78321"/>
                  </a:lnTo>
                  <a:cubicBezTo>
                    <a:pt x="130101" y="78321"/>
                    <a:pt x="138823" y="70527"/>
                    <a:pt x="139425" y="60527"/>
                  </a:cubicBezTo>
                  <a:lnTo>
                    <a:pt x="141906" y="19975"/>
                  </a:lnTo>
                  <a:cubicBezTo>
                    <a:pt x="142583" y="9148"/>
                    <a:pt x="133485" y="0"/>
                    <a:pt x="12203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8" name="Google Shape;2528;p113"/>
            <p:cNvSpPr/>
            <p:nvPr/>
          </p:nvSpPr>
          <p:spPr>
            <a:xfrm>
              <a:off x="994445" y="3251762"/>
              <a:ext cx="2524404" cy="1386558"/>
            </a:xfrm>
            <a:custGeom>
              <a:avLst/>
              <a:gdLst/>
              <a:ahLst/>
              <a:cxnLst/>
              <a:rect l="l" t="t" r="r" b="b"/>
              <a:pathLst>
                <a:path w="133761" h="73460" extrusionOk="0">
                  <a:moveTo>
                    <a:pt x="19299" y="0"/>
                  </a:moveTo>
                  <a:cubicBezTo>
                    <a:pt x="8547" y="0"/>
                    <a:pt x="0" y="8572"/>
                    <a:pt x="627" y="18747"/>
                  </a:cubicBezTo>
                  <a:lnTo>
                    <a:pt x="2958" y="56793"/>
                  </a:lnTo>
                  <a:cubicBezTo>
                    <a:pt x="3534" y="66141"/>
                    <a:pt x="11705" y="73459"/>
                    <a:pt x="21630" y="73459"/>
                  </a:cubicBezTo>
                  <a:lnTo>
                    <a:pt x="112131" y="73459"/>
                  </a:lnTo>
                  <a:cubicBezTo>
                    <a:pt x="122056" y="73459"/>
                    <a:pt x="130227" y="66141"/>
                    <a:pt x="130803" y="56793"/>
                  </a:cubicBezTo>
                  <a:lnTo>
                    <a:pt x="133134" y="18747"/>
                  </a:lnTo>
                  <a:cubicBezTo>
                    <a:pt x="133761" y="8572"/>
                    <a:pt x="125214" y="0"/>
                    <a:pt x="11446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9" name="Google Shape;2529;p113"/>
            <p:cNvSpPr/>
            <p:nvPr/>
          </p:nvSpPr>
          <p:spPr>
            <a:xfrm>
              <a:off x="866727" y="2547888"/>
              <a:ext cx="2777466" cy="1526119"/>
            </a:xfrm>
            <a:custGeom>
              <a:avLst/>
              <a:gdLst/>
              <a:ahLst/>
              <a:cxnLst/>
              <a:rect l="l" t="t" r="r" b="b"/>
              <a:pathLst>
                <a:path w="147170" h="80854" extrusionOk="0">
                  <a:moveTo>
                    <a:pt x="21229" y="1"/>
                  </a:moveTo>
                  <a:cubicBezTo>
                    <a:pt x="9374" y="1"/>
                    <a:pt x="1" y="9450"/>
                    <a:pt x="677" y="20628"/>
                  </a:cubicBezTo>
                  <a:lnTo>
                    <a:pt x="3234" y="62482"/>
                  </a:lnTo>
                  <a:cubicBezTo>
                    <a:pt x="3860" y="72783"/>
                    <a:pt x="12883" y="80853"/>
                    <a:pt x="23785" y="80853"/>
                  </a:cubicBezTo>
                  <a:lnTo>
                    <a:pt x="123385" y="80853"/>
                  </a:lnTo>
                  <a:cubicBezTo>
                    <a:pt x="134287" y="80853"/>
                    <a:pt x="143284" y="72783"/>
                    <a:pt x="143911" y="62482"/>
                  </a:cubicBezTo>
                  <a:lnTo>
                    <a:pt x="146467" y="20628"/>
                  </a:lnTo>
                  <a:cubicBezTo>
                    <a:pt x="147169" y="9450"/>
                    <a:pt x="137771" y="1"/>
                    <a:pt x="1259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30" name="Google Shape;2530;p113"/>
            <p:cNvSpPr/>
            <p:nvPr/>
          </p:nvSpPr>
          <p:spPr>
            <a:xfrm>
              <a:off x="1623086" y="2547888"/>
              <a:ext cx="1304562" cy="1169438"/>
            </a:xfrm>
            <a:custGeom>
              <a:avLst/>
              <a:gdLst/>
              <a:ahLst/>
              <a:cxnLst/>
              <a:rect l="l" t="t" r="r" b="b"/>
              <a:pathLst>
                <a:path w="69125" h="61957" extrusionOk="0">
                  <a:moveTo>
                    <a:pt x="10352" y="1"/>
                  </a:moveTo>
                  <a:lnTo>
                    <a:pt x="14337" y="3259"/>
                  </a:lnTo>
                  <a:cubicBezTo>
                    <a:pt x="15966" y="4612"/>
                    <a:pt x="16618" y="6818"/>
                    <a:pt x="15966" y="8823"/>
                  </a:cubicBezTo>
                  <a:lnTo>
                    <a:pt x="1079" y="55239"/>
                  </a:lnTo>
                  <a:cubicBezTo>
                    <a:pt x="1" y="58548"/>
                    <a:pt x="2482" y="61956"/>
                    <a:pt x="5991" y="61956"/>
                  </a:cubicBezTo>
                  <a:lnTo>
                    <a:pt x="62959" y="61956"/>
                  </a:lnTo>
                  <a:cubicBezTo>
                    <a:pt x="66618" y="61956"/>
                    <a:pt x="69124" y="58247"/>
                    <a:pt x="67721" y="54863"/>
                  </a:cubicBezTo>
                  <a:lnTo>
                    <a:pt x="48949" y="9099"/>
                  </a:lnTo>
                  <a:cubicBezTo>
                    <a:pt x="48222" y="7319"/>
                    <a:pt x="48548" y="5289"/>
                    <a:pt x="49776" y="3810"/>
                  </a:cubicBezTo>
                  <a:lnTo>
                    <a:pt x="5300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1" name="Google Shape;2531;p113"/>
            <p:cNvSpPr/>
            <p:nvPr/>
          </p:nvSpPr>
          <p:spPr>
            <a:xfrm>
              <a:off x="1760278" y="2649126"/>
              <a:ext cx="1054331" cy="153756"/>
            </a:xfrm>
            <a:custGeom>
              <a:avLst/>
              <a:gdLst/>
              <a:ahLst/>
              <a:cxnLst/>
              <a:rect l="l" t="t" r="r" b="b"/>
              <a:pathLst>
                <a:path w="55866" h="8146" extrusionOk="0">
                  <a:moveTo>
                    <a:pt x="54888" y="0"/>
                  </a:moveTo>
                  <a:cubicBezTo>
                    <a:pt x="45815" y="3710"/>
                    <a:pt x="36015" y="5589"/>
                    <a:pt x="26216" y="5589"/>
                  </a:cubicBezTo>
                  <a:cubicBezTo>
                    <a:pt x="17594" y="5589"/>
                    <a:pt x="8973" y="4136"/>
                    <a:pt x="852" y="1253"/>
                  </a:cubicBezTo>
                  <a:lnTo>
                    <a:pt x="0" y="3659"/>
                  </a:lnTo>
                  <a:cubicBezTo>
                    <a:pt x="8396" y="6667"/>
                    <a:pt x="17319" y="8146"/>
                    <a:pt x="26216" y="8146"/>
                  </a:cubicBezTo>
                  <a:cubicBezTo>
                    <a:pt x="36341" y="8146"/>
                    <a:pt x="46467" y="6216"/>
                    <a:pt x="55865" y="2381"/>
                  </a:cubicBezTo>
                  <a:lnTo>
                    <a:pt x="5488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2" name="Google Shape;2532;p113"/>
            <p:cNvSpPr/>
            <p:nvPr/>
          </p:nvSpPr>
          <p:spPr>
            <a:xfrm>
              <a:off x="1753181" y="2788187"/>
              <a:ext cx="1054331" cy="154247"/>
            </a:xfrm>
            <a:custGeom>
              <a:avLst/>
              <a:gdLst/>
              <a:ahLst/>
              <a:cxnLst/>
              <a:rect l="l" t="t" r="r" b="b"/>
              <a:pathLst>
                <a:path w="55866" h="8172" extrusionOk="0">
                  <a:moveTo>
                    <a:pt x="54888" y="1"/>
                  </a:moveTo>
                  <a:cubicBezTo>
                    <a:pt x="45815" y="3735"/>
                    <a:pt x="36015" y="5590"/>
                    <a:pt x="26216" y="5590"/>
                  </a:cubicBezTo>
                  <a:cubicBezTo>
                    <a:pt x="17594" y="5590"/>
                    <a:pt x="8973" y="4161"/>
                    <a:pt x="877" y="1254"/>
                  </a:cubicBezTo>
                  <a:lnTo>
                    <a:pt x="0" y="3660"/>
                  </a:lnTo>
                  <a:cubicBezTo>
                    <a:pt x="8396" y="6667"/>
                    <a:pt x="17319" y="8171"/>
                    <a:pt x="26216" y="8171"/>
                  </a:cubicBezTo>
                  <a:cubicBezTo>
                    <a:pt x="36341" y="8171"/>
                    <a:pt x="46467" y="6241"/>
                    <a:pt x="55865" y="2382"/>
                  </a:cubicBezTo>
                  <a:lnTo>
                    <a:pt x="5488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3" name="Google Shape;2533;p113"/>
            <p:cNvSpPr/>
            <p:nvPr/>
          </p:nvSpPr>
          <p:spPr>
            <a:xfrm>
              <a:off x="1549309" y="3401714"/>
              <a:ext cx="1456844" cy="195866"/>
            </a:xfrm>
            <a:custGeom>
              <a:avLst/>
              <a:gdLst/>
              <a:ahLst/>
              <a:cxnLst/>
              <a:rect l="l" t="t" r="r" b="b"/>
              <a:pathLst>
                <a:path w="77194" h="10377" extrusionOk="0">
                  <a:moveTo>
                    <a:pt x="76241" y="0"/>
                  </a:moveTo>
                  <a:cubicBezTo>
                    <a:pt x="63183" y="5188"/>
                    <a:pt x="49098" y="7795"/>
                    <a:pt x="35038" y="7795"/>
                  </a:cubicBezTo>
                  <a:cubicBezTo>
                    <a:pt x="23434" y="7795"/>
                    <a:pt x="11830" y="6015"/>
                    <a:pt x="777" y="2456"/>
                  </a:cubicBezTo>
                  <a:lnTo>
                    <a:pt x="0" y="4913"/>
                  </a:lnTo>
                  <a:cubicBezTo>
                    <a:pt x="11303" y="8547"/>
                    <a:pt x="23158" y="10376"/>
                    <a:pt x="35038" y="10376"/>
                  </a:cubicBezTo>
                  <a:cubicBezTo>
                    <a:pt x="49424" y="10376"/>
                    <a:pt x="63810" y="7694"/>
                    <a:pt x="77194" y="2406"/>
                  </a:cubicBezTo>
                  <a:lnTo>
                    <a:pt x="7624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4" name="Google Shape;2534;p113"/>
            <p:cNvSpPr/>
            <p:nvPr/>
          </p:nvSpPr>
          <p:spPr>
            <a:xfrm>
              <a:off x="1549309" y="3465091"/>
              <a:ext cx="1456844" cy="195394"/>
            </a:xfrm>
            <a:custGeom>
              <a:avLst/>
              <a:gdLst/>
              <a:ahLst/>
              <a:cxnLst/>
              <a:rect l="l" t="t" r="r" b="b"/>
              <a:pathLst>
                <a:path w="77194" h="10352" extrusionOk="0">
                  <a:moveTo>
                    <a:pt x="76241" y="1"/>
                  </a:moveTo>
                  <a:cubicBezTo>
                    <a:pt x="63183" y="5189"/>
                    <a:pt x="49098" y="7795"/>
                    <a:pt x="35038" y="7795"/>
                  </a:cubicBezTo>
                  <a:cubicBezTo>
                    <a:pt x="23434" y="7795"/>
                    <a:pt x="11830" y="6016"/>
                    <a:pt x="777" y="2457"/>
                  </a:cubicBezTo>
                  <a:lnTo>
                    <a:pt x="0" y="4888"/>
                  </a:lnTo>
                  <a:cubicBezTo>
                    <a:pt x="11303" y="8547"/>
                    <a:pt x="23158" y="10352"/>
                    <a:pt x="35038" y="10352"/>
                  </a:cubicBezTo>
                  <a:cubicBezTo>
                    <a:pt x="49424" y="10352"/>
                    <a:pt x="63810" y="7695"/>
                    <a:pt x="77194" y="2382"/>
                  </a:cubicBezTo>
                  <a:lnTo>
                    <a:pt x="7624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5" name="Google Shape;2535;p113"/>
            <p:cNvSpPr/>
            <p:nvPr/>
          </p:nvSpPr>
          <p:spPr>
            <a:xfrm>
              <a:off x="1628767" y="2896522"/>
              <a:ext cx="1338608" cy="557492"/>
            </a:xfrm>
            <a:custGeom>
              <a:avLst/>
              <a:gdLst/>
              <a:ahLst/>
              <a:cxnLst/>
              <a:rect l="l" t="t" r="r" b="b"/>
              <a:pathLst>
                <a:path w="70929" h="29536" extrusionOk="0">
                  <a:moveTo>
                    <a:pt x="67094" y="0"/>
                  </a:moveTo>
                  <a:cubicBezTo>
                    <a:pt x="56699" y="3713"/>
                    <a:pt x="45659" y="5574"/>
                    <a:pt x="34620" y="5574"/>
                  </a:cubicBezTo>
                  <a:cubicBezTo>
                    <a:pt x="23673" y="5574"/>
                    <a:pt x="12726" y="3744"/>
                    <a:pt x="2407" y="75"/>
                  </a:cubicBezTo>
                  <a:lnTo>
                    <a:pt x="1" y="25464"/>
                  </a:lnTo>
                  <a:cubicBezTo>
                    <a:pt x="9442" y="28186"/>
                    <a:pt x="19266" y="29536"/>
                    <a:pt x="29092" y="29536"/>
                  </a:cubicBezTo>
                  <a:cubicBezTo>
                    <a:pt x="43421" y="29536"/>
                    <a:pt x="57757" y="26667"/>
                    <a:pt x="70928" y="21003"/>
                  </a:cubicBezTo>
                  <a:lnTo>
                    <a:pt x="6709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6" name="Google Shape;2536;p113"/>
            <p:cNvSpPr/>
            <p:nvPr/>
          </p:nvSpPr>
          <p:spPr>
            <a:xfrm>
              <a:off x="1755541" y="2952332"/>
              <a:ext cx="145224" cy="516609"/>
            </a:xfrm>
            <a:custGeom>
              <a:avLst/>
              <a:gdLst/>
              <a:ahLst/>
              <a:cxnLst/>
              <a:rect l="l" t="t" r="r" b="b"/>
              <a:pathLst>
                <a:path w="7695" h="27370" extrusionOk="0">
                  <a:moveTo>
                    <a:pt x="7294" y="1"/>
                  </a:moveTo>
                  <a:cubicBezTo>
                    <a:pt x="4963" y="9123"/>
                    <a:pt x="2557" y="18196"/>
                    <a:pt x="0" y="27269"/>
                  </a:cubicBezTo>
                  <a:lnTo>
                    <a:pt x="427" y="27369"/>
                  </a:lnTo>
                  <a:cubicBezTo>
                    <a:pt x="2958" y="18321"/>
                    <a:pt x="5389" y="9224"/>
                    <a:pt x="7695" y="101"/>
                  </a:cubicBezTo>
                  <a:lnTo>
                    <a:pt x="729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7" name="Google Shape;2537;p113"/>
            <p:cNvSpPr/>
            <p:nvPr/>
          </p:nvSpPr>
          <p:spPr>
            <a:xfrm>
              <a:off x="1816087" y="2968884"/>
              <a:ext cx="124426" cy="549715"/>
            </a:xfrm>
            <a:custGeom>
              <a:avLst/>
              <a:gdLst/>
              <a:ahLst/>
              <a:cxnLst/>
              <a:rect l="l" t="t" r="r" b="b"/>
              <a:pathLst>
                <a:path w="6593" h="29124" extrusionOk="0">
                  <a:moveTo>
                    <a:pt x="6166" y="1"/>
                  </a:moveTo>
                  <a:cubicBezTo>
                    <a:pt x="4111" y="9675"/>
                    <a:pt x="2056" y="19349"/>
                    <a:pt x="1" y="29023"/>
                  </a:cubicBezTo>
                  <a:lnTo>
                    <a:pt x="402" y="29124"/>
                  </a:lnTo>
                  <a:cubicBezTo>
                    <a:pt x="2482" y="19449"/>
                    <a:pt x="4537" y="9750"/>
                    <a:pt x="6592" y="76"/>
                  </a:cubicBezTo>
                  <a:lnTo>
                    <a:pt x="616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8" name="Google Shape;2538;p113"/>
            <p:cNvSpPr/>
            <p:nvPr/>
          </p:nvSpPr>
          <p:spPr>
            <a:xfrm>
              <a:off x="1876633" y="2983077"/>
              <a:ext cx="111178" cy="544506"/>
            </a:xfrm>
            <a:custGeom>
              <a:avLst/>
              <a:gdLst/>
              <a:ahLst/>
              <a:cxnLst/>
              <a:rect l="l" t="t" r="r" b="b"/>
              <a:pathLst>
                <a:path w="5891" h="28848" extrusionOk="0">
                  <a:moveTo>
                    <a:pt x="5464" y="1"/>
                  </a:moveTo>
                  <a:cubicBezTo>
                    <a:pt x="3635" y="9575"/>
                    <a:pt x="1830" y="19174"/>
                    <a:pt x="1" y="28773"/>
                  </a:cubicBezTo>
                  <a:lnTo>
                    <a:pt x="427" y="28848"/>
                  </a:lnTo>
                  <a:cubicBezTo>
                    <a:pt x="2231" y="19274"/>
                    <a:pt x="4061" y="9675"/>
                    <a:pt x="5890" y="76"/>
                  </a:cubicBezTo>
                  <a:lnTo>
                    <a:pt x="546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9" name="Google Shape;2539;p113"/>
            <p:cNvSpPr/>
            <p:nvPr/>
          </p:nvSpPr>
          <p:spPr>
            <a:xfrm>
              <a:off x="1962716" y="2989702"/>
              <a:ext cx="93211" cy="539787"/>
            </a:xfrm>
            <a:custGeom>
              <a:avLst/>
              <a:gdLst/>
              <a:ahLst/>
              <a:cxnLst/>
              <a:rect l="l" t="t" r="r" b="b"/>
              <a:pathLst>
                <a:path w="4939" h="28598" extrusionOk="0">
                  <a:moveTo>
                    <a:pt x="4512" y="0"/>
                  </a:moveTo>
                  <a:cubicBezTo>
                    <a:pt x="3009" y="9499"/>
                    <a:pt x="1505" y="19023"/>
                    <a:pt x="1" y="28522"/>
                  </a:cubicBezTo>
                  <a:lnTo>
                    <a:pt x="427" y="28597"/>
                  </a:lnTo>
                  <a:cubicBezTo>
                    <a:pt x="1931" y="19098"/>
                    <a:pt x="3435" y="9574"/>
                    <a:pt x="4938" y="51"/>
                  </a:cubicBezTo>
                  <a:lnTo>
                    <a:pt x="45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0" name="Google Shape;2540;p113"/>
            <p:cNvSpPr/>
            <p:nvPr/>
          </p:nvSpPr>
          <p:spPr>
            <a:xfrm>
              <a:off x="2041721" y="2968412"/>
              <a:ext cx="78057" cy="528425"/>
            </a:xfrm>
            <a:custGeom>
              <a:avLst/>
              <a:gdLst/>
              <a:ahLst/>
              <a:cxnLst/>
              <a:rect l="l" t="t" r="r" b="b"/>
              <a:pathLst>
                <a:path w="4136" h="27996" extrusionOk="0">
                  <a:moveTo>
                    <a:pt x="3710" y="1"/>
                  </a:moveTo>
                  <a:cubicBezTo>
                    <a:pt x="2306" y="9299"/>
                    <a:pt x="1078" y="18622"/>
                    <a:pt x="0" y="27946"/>
                  </a:cubicBezTo>
                  <a:lnTo>
                    <a:pt x="427" y="27996"/>
                  </a:lnTo>
                  <a:cubicBezTo>
                    <a:pt x="1504" y="18672"/>
                    <a:pt x="2732" y="9349"/>
                    <a:pt x="4136" y="76"/>
                  </a:cubicBezTo>
                  <a:lnTo>
                    <a:pt x="371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1" name="Google Shape;2541;p113"/>
            <p:cNvSpPr/>
            <p:nvPr/>
          </p:nvSpPr>
          <p:spPr>
            <a:xfrm>
              <a:off x="2114573" y="2968884"/>
              <a:ext cx="49672" cy="513759"/>
            </a:xfrm>
            <a:custGeom>
              <a:avLst/>
              <a:gdLst/>
              <a:ahLst/>
              <a:cxnLst/>
              <a:rect l="l" t="t" r="r" b="b"/>
              <a:pathLst>
                <a:path w="2632" h="27219" extrusionOk="0">
                  <a:moveTo>
                    <a:pt x="2206" y="1"/>
                  </a:moveTo>
                  <a:cubicBezTo>
                    <a:pt x="1679" y="9073"/>
                    <a:pt x="927" y="18146"/>
                    <a:pt x="0" y="27169"/>
                  </a:cubicBezTo>
                  <a:lnTo>
                    <a:pt x="426" y="27219"/>
                  </a:lnTo>
                  <a:cubicBezTo>
                    <a:pt x="1354" y="18171"/>
                    <a:pt x="2105" y="9099"/>
                    <a:pt x="2632" y="26"/>
                  </a:cubicBezTo>
                  <a:lnTo>
                    <a:pt x="220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2" name="Google Shape;2542;p113"/>
            <p:cNvSpPr/>
            <p:nvPr/>
          </p:nvSpPr>
          <p:spPr>
            <a:xfrm>
              <a:off x="2196880" y="2973621"/>
              <a:ext cx="21760" cy="536937"/>
            </a:xfrm>
            <a:custGeom>
              <a:avLst/>
              <a:gdLst/>
              <a:ahLst/>
              <a:cxnLst/>
              <a:rect l="l" t="t" r="r" b="b"/>
              <a:pathLst>
                <a:path w="1153" h="28447" extrusionOk="0">
                  <a:moveTo>
                    <a:pt x="727" y="0"/>
                  </a:moveTo>
                  <a:cubicBezTo>
                    <a:pt x="702" y="9499"/>
                    <a:pt x="451" y="18973"/>
                    <a:pt x="0" y="28447"/>
                  </a:cubicBezTo>
                  <a:lnTo>
                    <a:pt x="426" y="28447"/>
                  </a:lnTo>
                  <a:cubicBezTo>
                    <a:pt x="902" y="18973"/>
                    <a:pt x="1128" y="9499"/>
                    <a:pt x="11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3" name="Google Shape;2543;p113"/>
            <p:cNvSpPr/>
            <p:nvPr/>
          </p:nvSpPr>
          <p:spPr>
            <a:xfrm>
              <a:off x="2288644" y="2978340"/>
              <a:ext cx="17042" cy="501943"/>
            </a:xfrm>
            <a:custGeom>
              <a:avLst/>
              <a:gdLst/>
              <a:ahLst/>
              <a:cxnLst/>
              <a:rect l="l" t="t" r="r" b="b"/>
              <a:pathLst>
                <a:path w="903" h="26593" extrusionOk="0">
                  <a:moveTo>
                    <a:pt x="0" y="1"/>
                  </a:moveTo>
                  <a:cubicBezTo>
                    <a:pt x="301" y="8873"/>
                    <a:pt x="451" y="17720"/>
                    <a:pt x="476" y="26593"/>
                  </a:cubicBezTo>
                  <a:lnTo>
                    <a:pt x="903" y="26593"/>
                  </a:lnTo>
                  <a:cubicBezTo>
                    <a:pt x="877" y="17720"/>
                    <a:pt x="727" y="8848"/>
                    <a:pt x="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4" name="Google Shape;2544;p113"/>
            <p:cNvSpPr/>
            <p:nvPr/>
          </p:nvSpPr>
          <p:spPr>
            <a:xfrm>
              <a:off x="2350134" y="2992061"/>
              <a:ext cx="50163" cy="530803"/>
            </a:xfrm>
            <a:custGeom>
              <a:avLst/>
              <a:gdLst/>
              <a:ahLst/>
              <a:cxnLst/>
              <a:rect l="l" t="t" r="r" b="b"/>
              <a:pathLst>
                <a:path w="2658" h="28122" extrusionOk="0">
                  <a:moveTo>
                    <a:pt x="426" y="1"/>
                  </a:moveTo>
                  <a:lnTo>
                    <a:pt x="0" y="26"/>
                  </a:lnTo>
                  <a:cubicBezTo>
                    <a:pt x="527" y="9399"/>
                    <a:pt x="1279" y="18773"/>
                    <a:pt x="2231" y="28121"/>
                  </a:cubicBezTo>
                  <a:lnTo>
                    <a:pt x="2657" y="28071"/>
                  </a:lnTo>
                  <a:cubicBezTo>
                    <a:pt x="1705" y="18723"/>
                    <a:pt x="953" y="9374"/>
                    <a:pt x="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5" name="Google Shape;2545;p113"/>
            <p:cNvSpPr/>
            <p:nvPr/>
          </p:nvSpPr>
          <p:spPr>
            <a:xfrm>
              <a:off x="2417777" y="3010991"/>
              <a:ext cx="52050" cy="457945"/>
            </a:xfrm>
            <a:custGeom>
              <a:avLst/>
              <a:gdLst/>
              <a:ahLst/>
              <a:cxnLst/>
              <a:rect l="l" t="t" r="r" b="b"/>
              <a:pathLst>
                <a:path w="2758" h="24262" extrusionOk="0">
                  <a:moveTo>
                    <a:pt x="426" y="0"/>
                  </a:moveTo>
                  <a:lnTo>
                    <a:pt x="0" y="25"/>
                  </a:lnTo>
                  <a:cubicBezTo>
                    <a:pt x="777" y="8121"/>
                    <a:pt x="1554" y="16191"/>
                    <a:pt x="2331" y="24261"/>
                  </a:cubicBezTo>
                  <a:lnTo>
                    <a:pt x="2757" y="24211"/>
                  </a:lnTo>
                  <a:cubicBezTo>
                    <a:pt x="1980" y="16141"/>
                    <a:pt x="1203" y="8071"/>
                    <a:pt x="4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6" name="Google Shape;2546;p113"/>
            <p:cNvSpPr/>
            <p:nvPr/>
          </p:nvSpPr>
          <p:spPr>
            <a:xfrm>
              <a:off x="2460356" y="3005782"/>
              <a:ext cx="86568" cy="491524"/>
            </a:xfrm>
            <a:custGeom>
              <a:avLst/>
              <a:gdLst/>
              <a:ahLst/>
              <a:cxnLst/>
              <a:rect l="l" t="t" r="r" b="b"/>
              <a:pathLst>
                <a:path w="4587" h="26041" extrusionOk="0">
                  <a:moveTo>
                    <a:pt x="426" y="1"/>
                  </a:moveTo>
                  <a:lnTo>
                    <a:pt x="0" y="76"/>
                  </a:lnTo>
                  <a:cubicBezTo>
                    <a:pt x="1379" y="8722"/>
                    <a:pt x="2782" y="17394"/>
                    <a:pt x="4186" y="26041"/>
                  </a:cubicBezTo>
                  <a:lnTo>
                    <a:pt x="4587" y="25966"/>
                  </a:lnTo>
                  <a:cubicBezTo>
                    <a:pt x="3208" y="17319"/>
                    <a:pt x="1805" y="8647"/>
                    <a:pt x="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7" name="Google Shape;2547;p113"/>
            <p:cNvSpPr/>
            <p:nvPr/>
          </p:nvSpPr>
          <p:spPr>
            <a:xfrm>
              <a:off x="2504331" y="3003423"/>
              <a:ext cx="129635" cy="483955"/>
            </a:xfrm>
            <a:custGeom>
              <a:avLst/>
              <a:gdLst/>
              <a:ahLst/>
              <a:cxnLst/>
              <a:rect l="l" t="t" r="r" b="b"/>
              <a:pathLst>
                <a:path w="6869" h="25640" extrusionOk="0">
                  <a:moveTo>
                    <a:pt x="402" y="0"/>
                  </a:moveTo>
                  <a:lnTo>
                    <a:pt x="1" y="101"/>
                  </a:lnTo>
                  <a:cubicBezTo>
                    <a:pt x="2332" y="8572"/>
                    <a:pt x="4487" y="17093"/>
                    <a:pt x="6467" y="25640"/>
                  </a:cubicBezTo>
                  <a:lnTo>
                    <a:pt x="6868" y="25564"/>
                  </a:lnTo>
                  <a:cubicBezTo>
                    <a:pt x="4888" y="16993"/>
                    <a:pt x="2733" y="8472"/>
                    <a:pt x="4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8" name="Google Shape;2548;p113"/>
            <p:cNvSpPr/>
            <p:nvPr/>
          </p:nvSpPr>
          <p:spPr>
            <a:xfrm>
              <a:off x="2554006" y="2988286"/>
              <a:ext cx="149961" cy="497677"/>
            </a:xfrm>
            <a:custGeom>
              <a:avLst/>
              <a:gdLst/>
              <a:ahLst/>
              <a:cxnLst/>
              <a:rect l="l" t="t" r="r" b="b"/>
              <a:pathLst>
                <a:path w="7946" h="26367" extrusionOk="0">
                  <a:moveTo>
                    <a:pt x="401" y="0"/>
                  </a:moveTo>
                  <a:lnTo>
                    <a:pt x="0" y="126"/>
                  </a:lnTo>
                  <a:cubicBezTo>
                    <a:pt x="2507" y="8873"/>
                    <a:pt x="5013" y="17619"/>
                    <a:pt x="7544" y="26366"/>
                  </a:cubicBezTo>
                  <a:lnTo>
                    <a:pt x="7945" y="26266"/>
                  </a:lnTo>
                  <a:cubicBezTo>
                    <a:pt x="5439" y="17494"/>
                    <a:pt x="2933" y="8747"/>
                    <a:pt x="4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9" name="Google Shape;2549;p113"/>
            <p:cNvSpPr/>
            <p:nvPr/>
          </p:nvSpPr>
          <p:spPr>
            <a:xfrm>
              <a:off x="2594679" y="2976452"/>
              <a:ext cx="191122" cy="502887"/>
            </a:xfrm>
            <a:custGeom>
              <a:avLst/>
              <a:gdLst/>
              <a:ahLst/>
              <a:cxnLst/>
              <a:rect l="l" t="t" r="r" b="b"/>
              <a:pathLst>
                <a:path w="10127" h="26643" extrusionOk="0">
                  <a:moveTo>
                    <a:pt x="402" y="1"/>
                  </a:moveTo>
                  <a:lnTo>
                    <a:pt x="1" y="151"/>
                  </a:lnTo>
                  <a:cubicBezTo>
                    <a:pt x="3409" y="8923"/>
                    <a:pt x="6643" y="17745"/>
                    <a:pt x="9725" y="26642"/>
                  </a:cubicBezTo>
                  <a:lnTo>
                    <a:pt x="10126" y="26517"/>
                  </a:lnTo>
                  <a:cubicBezTo>
                    <a:pt x="7044" y="17620"/>
                    <a:pt x="3810" y="8773"/>
                    <a:pt x="4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0" name="Google Shape;2550;p113"/>
            <p:cNvSpPr/>
            <p:nvPr/>
          </p:nvSpPr>
          <p:spPr>
            <a:xfrm>
              <a:off x="1348739" y="2551210"/>
              <a:ext cx="288070" cy="105511"/>
            </a:xfrm>
            <a:custGeom>
              <a:avLst/>
              <a:gdLst/>
              <a:ahLst/>
              <a:cxnLst/>
              <a:rect l="l" t="t" r="r" b="b"/>
              <a:pathLst>
                <a:path w="15264" h="5590" extrusionOk="0">
                  <a:moveTo>
                    <a:pt x="0" y="0"/>
                  </a:moveTo>
                  <a:lnTo>
                    <a:pt x="151" y="5589"/>
                  </a:lnTo>
                  <a:lnTo>
                    <a:pt x="15264" y="5289"/>
                  </a:lnTo>
                  <a:lnTo>
                    <a:pt x="148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1" name="Google Shape;2551;p113"/>
            <p:cNvSpPr/>
            <p:nvPr/>
          </p:nvSpPr>
          <p:spPr>
            <a:xfrm>
              <a:off x="2855323" y="2551210"/>
              <a:ext cx="288070" cy="105511"/>
            </a:xfrm>
            <a:custGeom>
              <a:avLst/>
              <a:gdLst/>
              <a:ahLst/>
              <a:cxnLst/>
              <a:rect l="l" t="t" r="r" b="b"/>
              <a:pathLst>
                <a:path w="15264" h="5590" extrusionOk="0">
                  <a:moveTo>
                    <a:pt x="452" y="0"/>
                  </a:moveTo>
                  <a:lnTo>
                    <a:pt x="0" y="5289"/>
                  </a:lnTo>
                  <a:lnTo>
                    <a:pt x="15113" y="5589"/>
                  </a:lnTo>
                  <a:lnTo>
                    <a:pt x="1526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2" name="Google Shape;2552;p113"/>
            <p:cNvSpPr/>
            <p:nvPr/>
          </p:nvSpPr>
          <p:spPr>
            <a:xfrm>
              <a:off x="879504" y="2936723"/>
              <a:ext cx="2751441" cy="19"/>
            </a:xfrm>
            <a:custGeom>
              <a:avLst/>
              <a:gdLst/>
              <a:ahLst/>
              <a:cxnLst/>
              <a:rect l="l" t="t" r="r" b="b"/>
              <a:pathLst>
                <a:path w="145791" h="1" extrusionOk="0">
                  <a:moveTo>
                    <a:pt x="145790" y="0"/>
                  </a:moveTo>
                  <a:lnTo>
                    <a:pt x="145790" y="0"/>
                  </a:lnTo>
                  <a:lnTo>
                    <a:pt x="145790" y="0"/>
                  </a:lnTo>
                  <a:close/>
                  <a:moveTo>
                    <a:pt x="0" y="0"/>
                  </a:moveTo>
                  <a:lnTo>
                    <a:pt x="0" y="0"/>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3" name="Google Shape;2553;p113"/>
            <p:cNvSpPr/>
            <p:nvPr/>
          </p:nvSpPr>
          <p:spPr>
            <a:xfrm>
              <a:off x="877598" y="2837863"/>
              <a:ext cx="2755706" cy="1236124"/>
            </a:xfrm>
            <a:custGeom>
              <a:avLst/>
              <a:gdLst/>
              <a:ahLst/>
              <a:cxnLst/>
              <a:rect l="l" t="t" r="r" b="b"/>
              <a:pathLst>
                <a:path w="146017" h="65490" extrusionOk="0">
                  <a:moveTo>
                    <a:pt x="527" y="0"/>
                  </a:moveTo>
                  <a:cubicBezTo>
                    <a:pt x="151" y="1680"/>
                    <a:pt x="1" y="3434"/>
                    <a:pt x="101" y="5238"/>
                  </a:cubicBezTo>
                  <a:cubicBezTo>
                    <a:pt x="101" y="5264"/>
                    <a:pt x="101" y="5264"/>
                    <a:pt x="101" y="5264"/>
                  </a:cubicBezTo>
                  <a:lnTo>
                    <a:pt x="878" y="18146"/>
                  </a:lnTo>
                  <a:lnTo>
                    <a:pt x="1204" y="23108"/>
                  </a:lnTo>
                  <a:lnTo>
                    <a:pt x="1379" y="26216"/>
                  </a:lnTo>
                  <a:lnTo>
                    <a:pt x="1780" y="32632"/>
                  </a:lnTo>
                  <a:lnTo>
                    <a:pt x="2206" y="39574"/>
                  </a:lnTo>
                  <a:lnTo>
                    <a:pt x="2432" y="43309"/>
                  </a:lnTo>
                  <a:lnTo>
                    <a:pt x="2658" y="47118"/>
                  </a:lnTo>
                  <a:cubicBezTo>
                    <a:pt x="3284" y="57419"/>
                    <a:pt x="12307" y="65489"/>
                    <a:pt x="23209" y="65489"/>
                  </a:cubicBezTo>
                  <a:lnTo>
                    <a:pt x="122809" y="65489"/>
                  </a:lnTo>
                  <a:cubicBezTo>
                    <a:pt x="133711" y="65489"/>
                    <a:pt x="142708" y="57419"/>
                    <a:pt x="143335" y="47118"/>
                  </a:cubicBezTo>
                  <a:lnTo>
                    <a:pt x="144087" y="34863"/>
                  </a:lnTo>
                  <a:lnTo>
                    <a:pt x="144513" y="27945"/>
                  </a:lnTo>
                  <a:lnTo>
                    <a:pt x="144714" y="24562"/>
                  </a:lnTo>
                  <a:lnTo>
                    <a:pt x="144989" y="20076"/>
                  </a:lnTo>
                  <a:lnTo>
                    <a:pt x="145891" y="5264"/>
                  </a:lnTo>
                  <a:lnTo>
                    <a:pt x="145891" y="5238"/>
                  </a:lnTo>
                  <a:cubicBezTo>
                    <a:pt x="146017" y="3434"/>
                    <a:pt x="145866" y="1680"/>
                    <a:pt x="145465" y="0"/>
                  </a:cubicBezTo>
                  <a:lnTo>
                    <a:pt x="143335" y="34788"/>
                  </a:lnTo>
                  <a:cubicBezTo>
                    <a:pt x="142708" y="45088"/>
                    <a:pt x="133711" y="53133"/>
                    <a:pt x="122809" y="53133"/>
                  </a:cubicBezTo>
                  <a:lnTo>
                    <a:pt x="23209" y="53133"/>
                  </a:lnTo>
                  <a:cubicBezTo>
                    <a:pt x="12307" y="53133"/>
                    <a:pt x="3284" y="45088"/>
                    <a:pt x="2658" y="34788"/>
                  </a:cubicBezTo>
                  <a:lnTo>
                    <a:pt x="5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4" name="Google Shape;2554;p113"/>
            <p:cNvSpPr/>
            <p:nvPr/>
          </p:nvSpPr>
          <p:spPr>
            <a:xfrm>
              <a:off x="1336906" y="4370933"/>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5" name="Google Shape;2555;p113"/>
            <p:cNvSpPr/>
            <p:nvPr/>
          </p:nvSpPr>
          <p:spPr>
            <a:xfrm>
              <a:off x="1283456" y="4297628"/>
              <a:ext cx="120161" cy="120177"/>
            </a:xfrm>
            <a:custGeom>
              <a:avLst/>
              <a:gdLst/>
              <a:ahLst/>
              <a:cxnLst/>
              <a:rect l="l" t="t" r="r" b="b"/>
              <a:pathLst>
                <a:path w="6367" h="6367" extrusionOk="0">
                  <a:moveTo>
                    <a:pt x="3184" y="0"/>
                  </a:moveTo>
                  <a:cubicBezTo>
                    <a:pt x="1429" y="0"/>
                    <a:pt x="1" y="1404"/>
                    <a:pt x="1" y="3183"/>
                  </a:cubicBezTo>
                  <a:cubicBezTo>
                    <a:pt x="1" y="4937"/>
                    <a:pt x="1429" y="6366"/>
                    <a:pt x="3184" y="6366"/>
                  </a:cubicBezTo>
                  <a:cubicBezTo>
                    <a:pt x="4938" y="6366"/>
                    <a:pt x="6367" y="4937"/>
                    <a:pt x="6367" y="3183"/>
                  </a:cubicBezTo>
                  <a:cubicBezTo>
                    <a:pt x="6367" y="1404"/>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6" name="Google Shape;2556;p113"/>
            <p:cNvSpPr/>
            <p:nvPr/>
          </p:nvSpPr>
          <p:spPr>
            <a:xfrm>
              <a:off x="1283456" y="4282019"/>
              <a:ext cx="120161" cy="120158"/>
            </a:xfrm>
            <a:custGeom>
              <a:avLst/>
              <a:gdLst/>
              <a:ahLst/>
              <a:cxnLst/>
              <a:rect l="l" t="t" r="r" b="b"/>
              <a:pathLst>
                <a:path w="6367" h="6366"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7" name="Google Shape;2557;p113"/>
            <p:cNvSpPr/>
            <p:nvPr/>
          </p:nvSpPr>
          <p:spPr>
            <a:xfrm>
              <a:off x="1200204" y="4370933"/>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8" name="Google Shape;2558;p113"/>
            <p:cNvSpPr/>
            <p:nvPr/>
          </p:nvSpPr>
          <p:spPr>
            <a:xfrm>
              <a:off x="1146754" y="4297628"/>
              <a:ext cx="120161" cy="120177"/>
            </a:xfrm>
            <a:custGeom>
              <a:avLst/>
              <a:gdLst/>
              <a:ahLst/>
              <a:cxnLst/>
              <a:rect l="l" t="t" r="r" b="b"/>
              <a:pathLst>
                <a:path w="6367" h="6367" extrusionOk="0">
                  <a:moveTo>
                    <a:pt x="3184" y="0"/>
                  </a:moveTo>
                  <a:cubicBezTo>
                    <a:pt x="1429" y="0"/>
                    <a:pt x="1" y="1404"/>
                    <a:pt x="1" y="3183"/>
                  </a:cubicBezTo>
                  <a:cubicBezTo>
                    <a:pt x="1" y="4937"/>
                    <a:pt x="1429" y="6366"/>
                    <a:pt x="3184" y="6366"/>
                  </a:cubicBezTo>
                  <a:cubicBezTo>
                    <a:pt x="4938" y="6366"/>
                    <a:pt x="6367" y="4937"/>
                    <a:pt x="6367" y="3183"/>
                  </a:cubicBezTo>
                  <a:cubicBezTo>
                    <a:pt x="6367" y="1404"/>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9" name="Google Shape;2559;p113"/>
            <p:cNvSpPr/>
            <p:nvPr/>
          </p:nvSpPr>
          <p:spPr>
            <a:xfrm>
              <a:off x="1146754" y="4282019"/>
              <a:ext cx="120161" cy="120158"/>
            </a:xfrm>
            <a:custGeom>
              <a:avLst/>
              <a:gdLst/>
              <a:ahLst/>
              <a:cxnLst/>
              <a:rect l="l" t="t" r="r" b="b"/>
              <a:pathLst>
                <a:path w="6367" h="6366"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0" name="Google Shape;2560;p113"/>
            <p:cNvSpPr/>
            <p:nvPr/>
          </p:nvSpPr>
          <p:spPr>
            <a:xfrm>
              <a:off x="1476929" y="4370933"/>
              <a:ext cx="13739" cy="66723"/>
            </a:xfrm>
            <a:custGeom>
              <a:avLst/>
              <a:gdLst/>
              <a:ahLst/>
              <a:cxnLst/>
              <a:rect l="l" t="t" r="r" b="b"/>
              <a:pathLst>
                <a:path w="728" h="3535" extrusionOk="0">
                  <a:moveTo>
                    <a:pt x="1" y="1"/>
                  </a:moveTo>
                  <a:lnTo>
                    <a:pt x="1" y="3535"/>
                  </a:lnTo>
                  <a:lnTo>
                    <a:pt x="727" y="3535"/>
                  </a:lnTo>
                  <a:lnTo>
                    <a:pt x="7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1" name="Google Shape;2561;p113"/>
            <p:cNvSpPr/>
            <p:nvPr/>
          </p:nvSpPr>
          <p:spPr>
            <a:xfrm>
              <a:off x="1423479" y="4297628"/>
              <a:ext cx="120633" cy="120177"/>
            </a:xfrm>
            <a:custGeom>
              <a:avLst/>
              <a:gdLst/>
              <a:ahLst/>
              <a:cxnLst/>
              <a:rect l="l" t="t" r="r" b="b"/>
              <a:pathLst>
                <a:path w="6392" h="6367" extrusionOk="0">
                  <a:moveTo>
                    <a:pt x="3208" y="0"/>
                  </a:moveTo>
                  <a:cubicBezTo>
                    <a:pt x="1429" y="0"/>
                    <a:pt x="0" y="1404"/>
                    <a:pt x="0" y="3183"/>
                  </a:cubicBezTo>
                  <a:cubicBezTo>
                    <a:pt x="0" y="4937"/>
                    <a:pt x="1429" y="6366"/>
                    <a:pt x="3208" y="6366"/>
                  </a:cubicBezTo>
                  <a:cubicBezTo>
                    <a:pt x="4963" y="6366"/>
                    <a:pt x="6391" y="4937"/>
                    <a:pt x="6391" y="3183"/>
                  </a:cubicBezTo>
                  <a:cubicBezTo>
                    <a:pt x="6391" y="1404"/>
                    <a:pt x="4963" y="0"/>
                    <a:pt x="32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2" name="Google Shape;2562;p113"/>
            <p:cNvSpPr/>
            <p:nvPr/>
          </p:nvSpPr>
          <p:spPr>
            <a:xfrm>
              <a:off x="1423479" y="4282019"/>
              <a:ext cx="120633" cy="120158"/>
            </a:xfrm>
            <a:custGeom>
              <a:avLst/>
              <a:gdLst/>
              <a:ahLst/>
              <a:cxnLst/>
              <a:rect l="l" t="t" r="r" b="b"/>
              <a:pathLst>
                <a:path w="6392" h="6366" extrusionOk="0">
                  <a:moveTo>
                    <a:pt x="3208" y="0"/>
                  </a:moveTo>
                  <a:cubicBezTo>
                    <a:pt x="1429" y="0"/>
                    <a:pt x="0" y="1429"/>
                    <a:pt x="0" y="3183"/>
                  </a:cubicBezTo>
                  <a:cubicBezTo>
                    <a:pt x="0" y="4937"/>
                    <a:pt x="1429" y="6366"/>
                    <a:pt x="3208" y="6366"/>
                  </a:cubicBezTo>
                  <a:cubicBezTo>
                    <a:pt x="4963" y="6366"/>
                    <a:pt x="6391" y="4937"/>
                    <a:pt x="6391" y="3183"/>
                  </a:cubicBezTo>
                  <a:cubicBezTo>
                    <a:pt x="6391" y="1429"/>
                    <a:pt x="4963" y="0"/>
                    <a:pt x="32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3" name="Google Shape;2563;p113"/>
            <p:cNvSpPr/>
            <p:nvPr/>
          </p:nvSpPr>
          <p:spPr>
            <a:xfrm>
              <a:off x="1617424" y="4370933"/>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4" name="Google Shape;2564;p113"/>
            <p:cNvSpPr/>
            <p:nvPr/>
          </p:nvSpPr>
          <p:spPr>
            <a:xfrm>
              <a:off x="1563974" y="4297628"/>
              <a:ext cx="120142" cy="120177"/>
            </a:xfrm>
            <a:custGeom>
              <a:avLst/>
              <a:gdLst/>
              <a:ahLst/>
              <a:cxnLst/>
              <a:rect l="l" t="t" r="r" b="b"/>
              <a:pathLst>
                <a:path w="6366" h="6367" extrusionOk="0">
                  <a:moveTo>
                    <a:pt x="3183" y="0"/>
                  </a:moveTo>
                  <a:cubicBezTo>
                    <a:pt x="1429" y="0"/>
                    <a:pt x="0" y="1404"/>
                    <a:pt x="0" y="3183"/>
                  </a:cubicBezTo>
                  <a:cubicBezTo>
                    <a:pt x="0" y="4937"/>
                    <a:pt x="1429" y="6366"/>
                    <a:pt x="3183" y="6366"/>
                  </a:cubicBezTo>
                  <a:cubicBezTo>
                    <a:pt x="4937" y="6366"/>
                    <a:pt x="6366" y="4937"/>
                    <a:pt x="6366" y="3183"/>
                  </a:cubicBezTo>
                  <a:cubicBezTo>
                    <a:pt x="6366" y="1404"/>
                    <a:pt x="4937"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5" name="Google Shape;2565;p113"/>
            <p:cNvSpPr/>
            <p:nvPr/>
          </p:nvSpPr>
          <p:spPr>
            <a:xfrm>
              <a:off x="1563974" y="4282019"/>
              <a:ext cx="120142" cy="120158"/>
            </a:xfrm>
            <a:custGeom>
              <a:avLst/>
              <a:gdLst/>
              <a:ahLst/>
              <a:cxnLst/>
              <a:rect l="l" t="t" r="r" b="b"/>
              <a:pathLst>
                <a:path w="6366" h="6366" extrusionOk="0">
                  <a:moveTo>
                    <a:pt x="3183" y="0"/>
                  </a:moveTo>
                  <a:cubicBezTo>
                    <a:pt x="1429" y="0"/>
                    <a:pt x="0" y="1429"/>
                    <a:pt x="0" y="3183"/>
                  </a:cubicBezTo>
                  <a:cubicBezTo>
                    <a:pt x="0" y="4937"/>
                    <a:pt x="1429" y="6366"/>
                    <a:pt x="3183" y="6366"/>
                  </a:cubicBezTo>
                  <a:cubicBezTo>
                    <a:pt x="4937" y="6366"/>
                    <a:pt x="6366" y="4937"/>
                    <a:pt x="6366" y="3183"/>
                  </a:cubicBezTo>
                  <a:cubicBezTo>
                    <a:pt x="6366" y="1429"/>
                    <a:pt x="4937"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6" name="Google Shape;2566;p113"/>
            <p:cNvSpPr/>
            <p:nvPr/>
          </p:nvSpPr>
          <p:spPr>
            <a:xfrm>
              <a:off x="1757900" y="4370933"/>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7" name="Google Shape;2567;p113"/>
            <p:cNvSpPr/>
            <p:nvPr/>
          </p:nvSpPr>
          <p:spPr>
            <a:xfrm>
              <a:off x="1704450" y="4297628"/>
              <a:ext cx="120161" cy="120177"/>
            </a:xfrm>
            <a:custGeom>
              <a:avLst/>
              <a:gdLst/>
              <a:ahLst/>
              <a:cxnLst/>
              <a:rect l="l" t="t" r="r" b="b"/>
              <a:pathLst>
                <a:path w="6367" h="6367" extrusionOk="0">
                  <a:moveTo>
                    <a:pt x="3184" y="0"/>
                  </a:moveTo>
                  <a:cubicBezTo>
                    <a:pt x="1429" y="0"/>
                    <a:pt x="1" y="1404"/>
                    <a:pt x="1" y="3183"/>
                  </a:cubicBezTo>
                  <a:cubicBezTo>
                    <a:pt x="1" y="4937"/>
                    <a:pt x="1429" y="6366"/>
                    <a:pt x="3184" y="6366"/>
                  </a:cubicBezTo>
                  <a:cubicBezTo>
                    <a:pt x="4938" y="6366"/>
                    <a:pt x="6367" y="4937"/>
                    <a:pt x="6367" y="3183"/>
                  </a:cubicBezTo>
                  <a:cubicBezTo>
                    <a:pt x="6367" y="1404"/>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8" name="Google Shape;2568;p113"/>
            <p:cNvSpPr/>
            <p:nvPr/>
          </p:nvSpPr>
          <p:spPr>
            <a:xfrm>
              <a:off x="1704450" y="4282019"/>
              <a:ext cx="120161" cy="120158"/>
            </a:xfrm>
            <a:custGeom>
              <a:avLst/>
              <a:gdLst/>
              <a:ahLst/>
              <a:cxnLst/>
              <a:rect l="l" t="t" r="r" b="b"/>
              <a:pathLst>
                <a:path w="6367" h="6366"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9" name="Google Shape;2569;p113"/>
            <p:cNvSpPr/>
            <p:nvPr/>
          </p:nvSpPr>
          <p:spPr>
            <a:xfrm>
              <a:off x="1897923" y="4370933"/>
              <a:ext cx="13267" cy="66723"/>
            </a:xfrm>
            <a:custGeom>
              <a:avLst/>
              <a:gdLst/>
              <a:ahLst/>
              <a:cxnLst/>
              <a:rect l="l" t="t" r="r" b="b"/>
              <a:pathLst>
                <a:path w="703"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0" name="Google Shape;2570;p113"/>
            <p:cNvSpPr/>
            <p:nvPr/>
          </p:nvSpPr>
          <p:spPr>
            <a:xfrm>
              <a:off x="1844473" y="4297628"/>
              <a:ext cx="120161" cy="120177"/>
            </a:xfrm>
            <a:custGeom>
              <a:avLst/>
              <a:gdLst/>
              <a:ahLst/>
              <a:cxnLst/>
              <a:rect l="l" t="t" r="r" b="b"/>
              <a:pathLst>
                <a:path w="6367" h="6367" extrusionOk="0">
                  <a:moveTo>
                    <a:pt x="3183" y="0"/>
                  </a:moveTo>
                  <a:cubicBezTo>
                    <a:pt x="1429" y="0"/>
                    <a:pt x="0" y="1404"/>
                    <a:pt x="0" y="3183"/>
                  </a:cubicBezTo>
                  <a:cubicBezTo>
                    <a:pt x="0" y="4937"/>
                    <a:pt x="1429" y="6366"/>
                    <a:pt x="3183" y="6366"/>
                  </a:cubicBezTo>
                  <a:cubicBezTo>
                    <a:pt x="4938" y="6366"/>
                    <a:pt x="6366" y="4937"/>
                    <a:pt x="6366" y="3183"/>
                  </a:cubicBezTo>
                  <a:cubicBezTo>
                    <a:pt x="6366" y="1404"/>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1" name="Google Shape;2571;p113"/>
            <p:cNvSpPr/>
            <p:nvPr/>
          </p:nvSpPr>
          <p:spPr>
            <a:xfrm>
              <a:off x="1844473" y="4282019"/>
              <a:ext cx="120161" cy="120158"/>
            </a:xfrm>
            <a:custGeom>
              <a:avLst/>
              <a:gdLst/>
              <a:ahLst/>
              <a:cxnLst/>
              <a:rect l="l" t="t" r="r" b="b"/>
              <a:pathLst>
                <a:path w="6367" h="6366"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2" name="Google Shape;2572;p113"/>
            <p:cNvSpPr/>
            <p:nvPr/>
          </p:nvSpPr>
          <p:spPr>
            <a:xfrm>
              <a:off x="2038418" y="4370933"/>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3" name="Google Shape;2573;p113"/>
            <p:cNvSpPr/>
            <p:nvPr/>
          </p:nvSpPr>
          <p:spPr>
            <a:xfrm>
              <a:off x="1984949" y="4297628"/>
              <a:ext cx="120161" cy="120177"/>
            </a:xfrm>
            <a:custGeom>
              <a:avLst/>
              <a:gdLst/>
              <a:ahLst/>
              <a:cxnLst/>
              <a:rect l="l" t="t" r="r" b="b"/>
              <a:pathLst>
                <a:path w="6367" h="6367" extrusionOk="0">
                  <a:moveTo>
                    <a:pt x="3184" y="0"/>
                  </a:moveTo>
                  <a:cubicBezTo>
                    <a:pt x="1430" y="0"/>
                    <a:pt x="1" y="1404"/>
                    <a:pt x="1" y="3183"/>
                  </a:cubicBezTo>
                  <a:cubicBezTo>
                    <a:pt x="1" y="4937"/>
                    <a:pt x="1430" y="6366"/>
                    <a:pt x="3184" y="6366"/>
                  </a:cubicBezTo>
                  <a:cubicBezTo>
                    <a:pt x="4938" y="6366"/>
                    <a:pt x="6367" y="4937"/>
                    <a:pt x="6367" y="3183"/>
                  </a:cubicBezTo>
                  <a:cubicBezTo>
                    <a:pt x="6367" y="1404"/>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4" name="Google Shape;2574;p113"/>
            <p:cNvSpPr/>
            <p:nvPr/>
          </p:nvSpPr>
          <p:spPr>
            <a:xfrm>
              <a:off x="1984949" y="4282019"/>
              <a:ext cx="120161" cy="120158"/>
            </a:xfrm>
            <a:custGeom>
              <a:avLst/>
              <a:gdLst/>
              <a:ahLst/>
              <a:cxnLst/>
              <a:rect l="l" t="t" r="r" b="b"/>
              <a:pathLst>
                <a:path w="6367" h="6366" extrusionOk="0">
                  <a:moveTo>
                    <a:pt x="3184" y="0"/>
                  </a:moveTo>
                  <a:cubicBezTo>
                    <a:pt x="1430" y="0"/>
                    <a:pt x="1" y="1429"/>
                    <a:pt x="1" y="3183"/>
                  </a:cubicBezTo>
                  <a:cubicBezTo>
                    <a:pt x="1" y="4937"/>
                    <a:pt x="1430"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5" name="Google Shape;2575;p113"/>
            <p:cNvSpPr/>
            <p:nvPr/>
          </p:nvSpPr>
          <p:spPr>
            <a:xfrm>
              <a:off x="2178422" y="4370933"/>
              <a:ext cx="13739" cy="66723"/>
            </a:xfrm>
            <a:custGeom>
              <a:avLst/>
              <a:gdLst/>
              <a:ahLst/>
              <a:cxnLst/>
              <a:rect l="l" t="t" r="r" b="b"/>
              <a:pathLst>
                <a:path w="728" h="3535" extrusionOk="0">
                  <a:moveTo>
                    <a:pt x="1" y="1"/>
                  </a:moveTo>
                  <a:lnTo>
                    <a:pt x="1" y="3535"/>
                  </a:lnTo>
                  <a:lnTo>
                    <a:pt x="727" y="3535"/>
                  </a:lnTo>
                  <a:lnTo>
                    <a:pt x="7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6" name="Google Shape;2576;p113"/>
            <p:cNvSpPr/>
            <p:nvPr/>
          </p:nvSpPr>
          <p:spPr>
            <a:xfrm>
              <a:off x="2124972" y="4297628"/>
              <a:ext cx="120633" cy="120177"/>
            </a:xfrm>
            <a:custGeom>
              <a:avLst/>
              <a:gdLst/>
              <a:ahLst/>
              <a:cxnLst/>
              <a:rect l="l" t="t" r="r" b="b"/>
              <a:pathLst>
                <a:path w="6392" h="6367" extrusionOk="0">
                  <a:moveTo>
                    <a:pt x="3184" y="0"/>
                  </a:moveTo>
                  <a:cubicBezTo>
                    <a:pt x="1429" y="0"/>
                    <a:pt x="1" y="1404"/>
                    <a:pt x="1" y="3183"/>
                  </a:cubicBezTo>
                  <a:cubicBezTo>
                    <a:pt x="1" y="4937"/>
                    <a:pt x="1429" y="6366"/>
                    <a:pt x="3184" y="6366"/>
                  </a:cubicBezTo>
                  <a:cubicBezTo>
                    <a:pt x="4963" y="6366"/>
                    <a:pt x="6392" y="4937"/>
                    <a:pt x="6392" y="3183"/>
                  </a:cubicBezTo>
                  <a:cubicBezTo>
                    <a:pt x="6392" y="1404"/>
                    <a:pt x="4963"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7" name="Google Shape;2577;p113"/>
            <p:cNvSpPr/>
            <p:nvPr/>
          </p:nvSpPr>
          <p:spPr>
            <a:xfrm>
              <a:off x="2124972" y="4282019"/>
              <a:ext cx="120633" cy="120158"/>
            </a:xfrm>
            <a:custGeom>
              <a:avLst/>
              <a:gdLst/>
              <a:ahLst/>
              <a:cxnLst/>
              <a:rect l="l" t="t" r="r" b="b"/>
              <a:pathLst>
                <a:path w="6392" h="6366" extrusionOk="0">
                  <a:moveTo>
                    <a:pt x="3184" y="0"/>
                  </a:moveTo>
                  <a:cubicBezTo>
                    <a:pt x="1429" y="0"/>
                    <a:pt x="1" y="1429"/>
                    <a:pt x="1" y="3183"/>
                  </a:cubicBezTo>
                  <a:cubicBezTo>
                    <a:pt x="1" y="4937"/>
                    <a:pt x="1429" y="6366"/>
                    <a:pt x="3184" y="6366"/>
                  </a:cubicBezTo>
                  <a:cubicBezTo>
                    <a:pt x="4963" y="6366"/>
                    <a:pt x="6392" y="4937"/>
                    <a:pt x="6392" y="3183"/>
                  </a:cubicBezTo>
                  <a:cubicBezTo>
                    <a:pt x="6392" y="1429"/>
                    <a:pt x="4963"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8" name="Google Shape;2578;p113"/>
            <p:cNvSpPr/>
            <p:nvPr/>
          </p:nvSpPr>
          <p:spPr>
            <a:xfrm>
              <a:off x="2318917" y="4370933"/>
              <a:ext cx="13267" cy="66723"/>
            </a:xfrm>
            <a:custGeom>
              <a:avLst/>
              <a:gdLst/>
              <a:ahLst/>
              <a:cxnLst/>
              <a:rect l="l" t="t" r="r" b="b"/>
              <a:pathLst>
                <a:path w="703"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9" name="Google Shape;2579;p113"/>
            <p:cNvSpPr/>
            <p:nvPr/>
          </p:nvSpPr>
          <p:spPr>
            <a:xfrm>
              <a:off x="2265467" y="4297628"/>
              <a:ext cx="120161" cy="120177"/>
            </a:xfrm>
            <a:custGeom>
              <a:avLst/>
              <a:gdLst/>
              <a:ahLst/>
              <a:cxnLst/>
              <a:rect l="l" t="t" r="r" b="b"/>
              <a:pathLst>
                <a:path w="6367" h="6367" extrusionOk="0">
                  <a:moveTo>
                    <a:pt x="3183" y="0"/>
                  </a:moveTo>
                  <a:cubicBezTo>
                    <a:pt x="1429" y="0"/>
                    <a:pt x="0" y="1404"/>
                    <a:pt x="0" y="3183"/>
                  </a:cubicBezTo>
                  <a:cubicBezTo>
                    <a:pt x="0" y="4937"/>
                    <a:pt x="1429" y="6366"/>
                    <a:pt x="3183" y="6366"/>
                  </a:cubicBezTo>
                  <a:cubicBezTo>
                    <a:pt x="4938" y="6366"/>
                    <a:pt x="6366" y="4937"/>
                    <a:pt x="6366" y="3183"/>
                  </a:cubicBezTo>
                  <a:cubicBezTo>
                    <a:pt x="6366" y="1404"/>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0" name="Google Shape;2580;p113"/>
            <p:cNvSpPr/>
            <p:nvPr/>
          </p:nvSpPr>
          <p:spPr>
            <a:xfrm>
              <a:off x="2265467" y="4282019"/>
              <a:ext cx="120161" cy="120158"/>
            </a:xfrm>
            <a:custGeom>
              <a:avLst/>
              <a:gdLst/>
              <a:ahLst/>
              <a:cxnLst/>
              <a:rect l="l" t="t" r="r" b="b"/>
              <a:pathLst>
                <a:path w="6367" h="6366"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1" name="Google Shape;2581;p113"/>
            <p:cNvSpPr/>
            <p:nvPr/>
          </p:nvSpPr>
          <p:spPr>
            <a:xfrm>
              <a:off x="2458921" y="4370933"/>
              <a:ext cx="13739" cy="66723"/>
            </a:xfrm>
            <a:custGeom>
              <a:avLst/>
              <a:gdLst/>
              <a:ahLst/>
              <a:cxnLst/>
              <a:rect l="l" t="t" r="r" b="b"/>
              <a:pathLst>
                <a:path w="728" h="3535" extrusionOk="0">
                  <a:moveTo>
                    <a:pt x="1" y="1"/>
                  </a:moveTo>
                  <a:lnTo>
                    <a:pt x="1" y="3535"/>
                  </a:lnTo>
                  <a:lnTo>
                    <a:pt x="728" y="3535"/>
                  </a:lnTo>
                  <a:lnTo>
                    <a:pt x="7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2" name="Google Shape;2582;p113"/>
            <p:cNvSpPr/>
            <p:nvPr/>
          </p:nvSpPr>
          <p:spPr>
            <a:xfrm>
              <a:off x="2405471" y="4297628"/>
              <a:ext cx="120633" cy="120177"/>
            </a:xfrm>
            <a:custGeom>
              <a:avLst/>
              <a:gdLst/>
              <a:ahLst/>
              <a:cxnLst/>
              <a:rect l="l" t="t" r="r" b="b"/>
              <a:pathLst>
                <a:path w="6392" h="6367" extrusionOk="0">
                  <a:moveTo>
                    <a:pt x="3209" y="0"/>
                  </a:moveTo>
                  <a:cubicBezTo>
                    <a:pt x="1429" y="0"/>
                    <a:pt x="1" y="1404"/>
                    <a:pt x="1" y="3183"/>
                  </a:cubicBezTo>
                  <a:cubicBezTo>
                    <a:pt x="1" y="4937"/>
                    <a:pt x="1429" y="6366"/>
                    <a:pt x="3209" y="6366"/>
                  </a:cubicBezTo>
                  <a:cubicBezTo>
                    <a:pt x="4963" y="6366"/>
                    <a:pt x="6392" y="4937"/>
                    <a:pt x="6392" y="3183"/>
                  </a:cubicBezTo>
                  <a:cubicBezTo>
                    <a:pt x="6392" y="1404"/>
                    <a:pt x="4963" y="0"/>
                    <a:pt x="32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3" name="Google Shape;2583;p113"/>
            <p:cNvSpPr/>
            <p:nvPr/>
          </p:nvSpPr>
          <p:spPr>
            <a:xfrm>
              <a:off x="2405471" y="4282019"/>
              <a:ext cx="120633" cy="120158"/>
            </a:xfrm>
            <a:custGeom>
              <a:avLst/>
              <a:gdLst/>
              <a:ahLst/>
              <a:cxnLst/>
              <a:rect l="l" t="t" r="r" b="b"/>
              <a:pathLst>
                <a:path w="6392" h="6366" extrusionOk="0">
                  <a:moveTo>
                    <a:pt x="3209" y="0"/>
                  </a:moveTo>
                  <a:cubicBezTo>
                    <a:pt x="1429" y="0"/>
                    <a:pt x="1" y="1429"/>
                    <a:pt x="1" y="3183"/>
                  </a:cubicBezTo>
                  <a:cubicBezTo>
                    <a:pt x="1" y="4937"/>
                    <a:pt x="1429" y="6366"/>
                    <a:pt x="3209" y="6366"/>
                  </a:cubicBezTo>
                  <a:cubicBezTo>
                    <a:pt x="4963" y="6366"/>
                    <a:pt x="6392" y="4937"/>
                    <a:pt x="6392" y="3183"/>
                  </a:cubicBezTo>
                  <a:cubicBezTo>
                    <a:pt x="6392" y="1429"/>
                    <a:pt x="4963" y="0"/>
                    <a:pt x="320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4" name="Google Shape;2584;p113"/>
            <p:cNvSpPr/>
            <p:nvPr/>
          </p:nvSpPr>
          <p:spPr>
            <a:xfrm>
              <a:off x="2599416" y="4370933"/>
              <a:ext cx="13267" cy="66723"/>
            </a:xfrm>
            <a:custGeom>
              <a:avLst/>
              <a:gdLst/>
              <a:ahLst/>
              <a:cxnLst/>
              <a:rect l="l" t="t" r="r" b="b"/>
              <a:pathLst>
                <a:path w="703" h="3535" extrusionOk="0">
                  <a:moveTo>
                    <a:pt x="1" y="1"/>
                  </a:moveTo>
                  <a:lnTo>
                    <a:pt x="1"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5" name="Google Shape;2585;p113"/>
            <p:cNvSpPr/>
            <p:nvPr/>
          </p:nvSpPr>
          <p:spPr>
            <a:xfrm>
              <a:off x="2545966" y="4297628"/>
              <a:ext cx="120161" cy="120177"/>
            </a:xfrm>
            <a:custGeom>
              <a:avLst/>
              <a:gdLst/>
              <a:ahLst/>
              <a:cxnLst/>
              <a:rect l="l" t="t" r="r" b="b"/>
              <a:pathLst>
                <a:path w="6367" h="6367" extrusionOk="0">
                  <a:moveTo>
                    <a:pt x="3183" y="0"/>
                  </a:moveTo>
                  <a:cubicBezTo>
                    <a:pt x="1429" y="0"/>
                    <a:pt x="0" y="1404"/>
                    <a:pt x="0" y="3183"/>
                  </a:cubicBezTo>
                  <a:cubicBezTo>
                    <a:pt x="0" y="4937"/>
                    <a:pt x="1429" y="6366"/>
                    <a:pt x="3183" y="6366"/>
                  </a:cubicBezTo>
                  <a:cubicBezTo>
                    <a:pt x="4938" y="6366"/>
                    <a:pt x="6366" y="4937"/>
                    <a:pt x="6366" y="3183"/>
                  </a:cubicBezTo>
                  <a:cubicBezTo>
                    <a:pt x="6366" y="1404"/>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6" name="Google Shape;2586;p113"/>
            <p:cNvSpPr/>
            <p:nvPr/>
          </p:nvSpPr>
          <p:spPr>
            <a:xfrm>
              <a:off x="2545966" y="4282019"/>
              <a:ext cx="120161" cy="120158"/>
            </a:xfrm>
            <a:custGeom>
              <a:avLst/>
              <a:gdLst/>
              <a:ahLst/>
              <a:cxnLst/>
              <a:rect l="l" t="t" r="r" b="b"/>
              <a:pathLst>
                <a:path w="6367" h="6366"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7" name="Google Shape;2587;p113"/>
            <p:cNvSpPr/>
            <p:nvPr/>
          </p:nvSpPr>
          <p:spPr>
            <a:xfrm>
              <a:off x="2739911" y="4370933"/>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8" name="Google Shape;2588;p113"/>
            <p:cNvSpPr/>
            <p:nvPr/>
          </p:nvSpPr>
          <p:spPr>
            <a:xfrm>
              <a:off x="2686461" y="4297628"/>
              <a:ext cx="120142" cy="120177"/>
            </a:xfrm>
            <a:custGeom>
              <a:avLst/>
              <a:gdLst/>
              <a:ahLst/>
              <a:cxnLst/>
              <a:rect l="l" t="t" r="r" b="b"/>
              <a:pathLst>
                <a:path w="6366" h="6367" extrusionOk="0">
                  <a:moveTo>
                    <a:pt x="3183" y="0"/>
                  </a:moveTo>
                  <a:cubicBezTo>
                    <a:pt x="1429" y="0"/>
                    <a:pt x="0" y="1404"/>
                    <a:pt x="0" y="3183"/>
                  </a:cubicBezTo>
                  <a:cubicBezTo>
                    <a:pt x="0" y="4937"/>
                    <a:pt x="1429" y="6366"/>
                    <a:pt x="3183" y="6366"/>
                  </a:cubicBezTo>
                  <a:cubicBezTo>
                    <a:pt x="4937" y="6366"/>
                    <a:pt x="6366" y="4937"/>
                    <a:pt x="6366" y="3183"/>
                  </a:cubicBezTo>
                  <a:cubicBezTo>
                    <a:pt x="6366" y="1404"/>
                    <a:pt x="4937"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9" name="Google Shape;2589;p113"/>
            <p:cNvSpPr/>
            <p:nvPr/>
          </p:nvSpPr>
          <p:spPr>
            <a:xfrm>
              <a:off x="2686461" y="4282019"/>
              <a:ext cx="120142" cy="120158"/>
            </a:xfrm>
            <a:custGeom>
              <a:avLst/>
              <a:gdLst/>
              <a:ahLst/>
              <a:cxnLst/>
              <a:rect l="l" t="t" r="r" b="b"/>
              <a:pathLst>
                <a:path w="6366" h="6366" extrusionOk="0">
                  <a:moveTo>
                    <a:pt x="3183" y="0"/>
                  </a:moveTo>
                  <a:cubicBezTo>
                    <a:pt x="1429" y="0"/>
                    <a:pt x="0" y="1429"/>
                    <a:pt x="0" y="3183"/>
                  </a:cubicBezTo>
                  <a:cubicBezTo>
                    <a:pt x="0" y="4937"/>
                    <a:pt x="1429" y="6366"/>
                    <a:pt x="3183" y="6366"/>
                  </a:cubicBezTo>
                  <a:cubicBezTo>
                    <a:pt x="4937" y="6366"/>
                    <a:pt x="6366" y="4937"/>
                    <a:pt x="6366" y="3183"/>
                  </a:cubicBezTo>
                  <a:cubicBezTo>
                    <a:pt x="6366" y="1429"/>
                    <a:pt x="4937"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0" name="Google Shape;2590;p113"/>
            <p:cNvSpPr/>
            <p:nvPr/>
          </p:nvSpPr>
          <p:spPr>
            <a:xfrm>
              <a:off x="2879915" y="4370933"/>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1" name="Google Shape;2591;p113"/>
            <p:cNvSpPr/>
            <p:nvPr/>
          </p:nvSpPr>
          <p:spPr>
            <a:xfrm>
              <a:off x="2826465" y="4297628"/>
              <a:ext cx="120161" cy="120177"/>
            </a:xfrm>
            <a:custGeom>
              <a:avLst/>
              <a:gdLst/>
              <a:ahLst/>
              <a:cxnLst/>
              <a:rect l="l" t="t" r="r" b="b"/>
              <a:pathLst>
                <a:path w="6367" h="6367" extrusionOk="0">
                  <a:moveTo>
                    <a:pt x="3184" y="0"/>
                  </a:moveTo>
                  <a:cubicBezTo>
                    <a:pt x="1429" y="0"/>
                    <a:pt x="1" y="1404"/>
                    <a:pt x="1" y="3183"/>
                  </a:cubicBezTo>
                  <a:cubicBezTo>
                    <a:pt x="1" y="4937"/>
                    <a:pt x="1429" y="6366"/>
                    <a:pt x="3184" y="6366"/>
                  </a:cubicBezTo>
                  <a:cubicBezTo>
                    <a:pt x="4938" y="6366"/>
                    <a:pt x="6367" y="4937"/>
                    <a:pt x="6367" y="3183"/>
                  </a:cubicBezTo>
                  <a:cubicBezTo>
                    <a:pt x="6367" y="1404"/>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2" name="Google Shape;2592;p113"/>
            <p:cNvSpPr/>
            <p:nvPr/>
          </p:nvSpPr>
          <p:spPr>
            <a:xfrm>
              <a:off x="2826465" y="4282019"/>
              <a:ext cx="120161" cy="120158"/>
            </a:xfrm>
            <a:custGeom>
              <a:avLst/>
              <a:gdLst/>
              <a:ahLst/>
              <a:cxnLst/>
              <a:rect l="l" t="t" r="r" b="b"/>
              <a:pathLst>
                <a:path w="6367" h="6366"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3" name="Google Shape;2593;p113"/>
            <p:cNvSpPr/>
            <p:nvPr/>
          </p:nvSpPr>
          <p:spPr>
            <a:xfrm>
              <a:off x="3020410" y="4370933"/>
              <a:ext cx="13267" cy="66723"/>
            </a:xfrm>
            <a:custGeom>
              <a:avLst/>
              <a:gdLst/>
              <a:ahLst/>
              <a:cxnLst/>
              <a:rect l="l" t="t" r="r" b="b"/>
              <a:pathLst>
                <a:path w="703"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4" name="Google Shape;2594;p113"/>
            <p:cNvSpPr/>
            <p:nvPr/>
          </p:nvSpPr>
          <p:spPr>
            <a:xfrm>
              <a:off x="2966960" y="4297628"/>
              <a:ext cx="120161" cy="120177"/>
            </a:xfrm>
            <a:custGeom>
              <a:avLst/>
              <a:gdLst/>
              <a:ahLst/>
              <a:cxnLst/>
              <a:rect l="l" t="t" r="r" b="b"/>
              <a:pathLst>
                <a:path w="6367" h="6367" extrusionOk="0">
                  <a:moveTo>
                    <a:pt x="3183" y="0"/>
                  </a:moveTo>
                  <a:cubicBezTo>
                    <a:pt x="1429" y="0"/>
                    <a:pt x="0" y="1404"/>
                    <a:pt x="0" y="3183"/>
                  </a:cubicBezTo>
                  <a:cubicBezTo>
                    <a:pt x="0" y="4937"/>
                    <a:pt x="1429" y="6366"/>
                    <a:pt x="3183" y="6366"/>
                  </a:cubicBezTo>
                  <a:cubicBezTo>
                    <a:pt x="4938" y="6366"/>
                    <a:pt x="6366" y="4937"/>
                    <a:pt x="6366" y="3183"/>
                  </a:cubicBezTo>
                  <a:cubicBezTo>
                    <a:pt x="6366" y="1404"/>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5" name="Google Shape;2595;p113"/>
            <p:cNvSpPr/>
            <p:nvPr/>
          </p:nvSpPr>
          <p:spPr>
            <a:xfrm>
              <a:off x="2966960" y="4282019"/>
              <a:ext cx="120161" cy="120158"/>
            </a:xfrm>
            <a:custGeom>
              <a:avLst/>
              <a:gdLst/>
              <a:ahLst/>
              <a:cxnLst/>
              <a:rect l="l" t="t" r="r" b="b"/>
              <a:pathLst>
                <a:path w="6367" h="6366"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6" name="Google Shape;2596;p113"/>
            <p:cNvSpPr/>
            <p:nvPr/>
          </p:nvSpPr>
          <p:spPr>
            <a:xfrm>
              <a:off x="3160414" y="4370933"/>
              <a:ext cx="13739" cy="66723"/>
            </a:xfrm>
            <a:custGeom>
              <a:avLst/>
              <a:gdLst/>
              <a:ahLst/>
              <a:cxnLst/>
              <a:rect l="l" t="t" r="r" b="b"/>
              <a:pathLst>
                <a:path w="728" h="3535" extrusionOk="0">
                  <a:moveTo>
                    <a:pt x="1" y="1"/>
                  </a:moveTo>
                  <a:lnTo>
                    <a:pt x="1" y="3535"/>
                  </a:lnTo>
                  <a:lnTo>
                    <a:pt x="728" y="3535"/>
                  </a:lnTo>
                  <a:lnTo>
                    <a:pt x="7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7" name="Google Shape;2597;p113"/>
            <p:cNvSpPr/>
            <p:nvPr/>
          </p:nvSpPr>
          <p:spPr>
            <a:xfrm>
              <a:off x="3106964" y="4297628"/>
              <a:ext cx="120633" cy="120177"/>
            </a:xfrm>
            <a:custGeom>
              <a:avLst/>
              <a:gdLst/>
              <a:ahLst/>
              <a:cxnLst/>
              <a:rect l="l" t="t" r="r" b="b"/>
              <a:pathLst>
                <a:path w="6392" h="6367" extrusionOk="0">
                  <a:moveTo>
                    <a:pt x="3184" y="0"/>
                  </a:moveTo>
                  <a:cubicBezTo>
                    <a:pt x="1429" y="0"/>
                    <a:pt x="1" y="1404"/>
                    <a:pt x="1" y="3183"/>
                  </a:cubicBezTo>
                  <a:cubicBezTo>
                    <a:pt x="1" y="4937"/>
                    <a:pt x="1429" y="6366"/>
                    <a:pt x="3184" y="6366"/>
                  </a:cubicBezTo>
                  <a:cubicBezTo>
                    <a:pt x="4963" y="6366"/>
                    <a:pt x="6392" y="4937"/>
                    <a:pt x="6392" y="3183"/>
                  </a:cubicBezTo>
                  <a:cubicBezTo>
                    <a:pt x="6392" y="1404"/>
                    <a:pt x="4963"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8" name="Google Shape;2598;p113"/>
            <p:cNvSpPr/>
            <p:nvPr/>
          </p:nvSpPr>
          <p:spPr>
            <a:xfrm>
              <a:off x="3106964" y="4282019"/>
              <a:ext cx="120633" cy="120158"/>
            </a:xfrm>
            <a:custGeom>
              <a:avLst/>
              <a:gdLst/>
              <a:ahLst/>
              <a:cxnLst/>
              <a:rect l="l" t="t" r="r" b="b"/>
              <a:pathLst>
                <a:path w="6392" h="6366" extrusionOk="0">
                  <a:moveTo>
                    <a:pt x="3184" y="0"/>
                  </a:moveTo>
                  <a:cubicBezTo>
                    <a:pt x="1429" y="0"/>
                    <a:pt x="1" y="1429"/>
                    <a:pt x="1" y="3183"/>
                  </a:cubicBezTo>
                  <a:cubicBezTo>
                    <a:pt x="1" y="4937"/>
                    <a:pt x="1429" y="6366"/>
                    <a:pt x="3184" y="6366"/>
                  </a:cubicBezTo>
                  <a:cubicBezTo>
                    <a:pt x="4963" y="6366"/>
                    <a:pt x="6392" y="4937"/>
                    <a:pt x="6392" y="3183"/>
                  </a:cubicBezTo>
                  <a:cubicBezTo>
                    <a:pt x="6392" y="1429"/>
                    <a:pt x="4963"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9" name="Google Shape;2599;p113"/>
            <p:cNvSpPr/>
            <p:nvPr/>
          </p:nvSpPr>
          <p:spPr>
            <a:xfrm>
              <a:off x="3304231" y="4370933"/>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0" name="Google Shape;2600;p113"/>
            <p:cNvSpPr/>
            <p:nvPr/>
          </p:nvSpPr>
          <p:spPr>
            <a:xfrm>
              <a:off x="3250762" y="4297628"/>
              <a:ext cx="120161" cy="120177"/>
            </a:xfrm>
            <a:custGeom>
              <a:avLst/>
              <a:gdLst/>
              <a:ahLst/>
              <a:cxnLst/>
              <a:rect l="l" t="t" r="r" b="b"/>
              <a:pathLst>
                <a:path w="6367" h="6367" extrusionOk="0">
                  <a:moveTo>
                    <a:pt x="3184" y="0"/>
                  </a:moveTo>
                  <a:cubicBezTo>
                    <a:pt x="1430" y="0"/>
                    <a:pt x="1" y="1404"/>
                    <a:pt x="1" y="3183"/>
                  </a:cubicBezTo>
                  <a:cubicBezTo>
                    <a:pt x="1" y="4937"/>
                    <a:pt x="1430" y="6366"/>
                    <a:pt x="3184" y="6366"/>
                  </a:cubicBezTo>
                  <a:cubicBezTo>
                    <a:pt x="4938" y="6366"/>
                    <a:pt x="6367" y="4937"/>
                    <a:pt x="6367" y="3183"/>
                  </a:cubicBezTo>
                  <a:cubicBezTo>
                    <a:pt x="6367" y="1404"/>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1" name="Google Shape;2601;p113"/>
            <p:cNvSpPr/>
            <p:nvPr/>
          </p:nvSpPr>
          <p:spPr>
            <a:xfrm>
              <a:off x="3250762" y="4282019"/>
              <a:ext cx="120161" cy="120158"/>
            </a:xfrm>
            <a:custGeom>
              <a:avLst/>
              <a:gdLst/>
              <a:ahLst/>
              <a:cxnLst/>
              <a:rect l="l" t="t" r="r" b="b"/>
              <a:pathLst>
                <a:path w="6367" h="6366" extrusionOk="0">
                  <a:moveTo>
                    <a:pt x="3184" y="0"/>
                  </a:moveTo>
                  <a:cubicBezTo>
                    <a:pt x="1430" y="0"/>
                    <a:pt x="1" y="1429"/>
                    <a:pt x="1" y="3183"/>
                  </a:cubicBezTo>
                  <a:cubicBezTo>
                    <a:pt x="1" y="4937"/>
                    <a:pt x="1430"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2" name="Google Shape;2602;p113"/>
            <p:cNvSpPr/>
            <p:nvPr/>
          </p:nvSpPr>
          <p:spPr>
            <a:xfrm>
              <a:off x="1336906" y="4212942"/>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3" name="Google Shape;2603;p113"/>
            <p:cNvSpPr/>
            <p:nvPr/>
          </p:nvSpPr>
          <p:spPr>
            <a:xfrm>
              <a:off x="1283456" y="4139636"/>
              <a:ext cx="120161" cy="120177"/>
            </a:xfrm>
            <a:custGeom>
              <a:avLst/>
              <a:gdLst/>
              <a:ahLst/>
              <a:cxnLst/>
              <a:rect l="l" t="t" r="r" b="b"/>
              <a:pathLst>
                <a:path w="6367" h="6367" extrusionOk="0">
                  <a:moveTo>
                    <a:pt x="3184" y="0"/>
                  </a:moveTo>
                  <a:cubicBezTo>
                    <a:pt x="1429" y="0"/>
                    <a:pt x="1" y="1429"/>
                    <a:pt x="1" y="3183"/>
                  </a:cubicBezTo>
                  <a:cubicBezTo>
                    <a:pt x="1" y="4938"/>
                    <a:pt x="1429" y="6366"/>
                    <a:pt x="3184" y="6366"/>
                  </a:cubicBezTo>
                  <a:cubicBezTo>
                    <a:pt x="4938" y="6366"/>
                    <a:pt x="6367" y="4938"/>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4" name="Google Shape;2604;p113"/>
            <p:cNvSpPr/>
            <p:nvPr/>
          </p:nvSpPr>
          <p:spPr>
            <a:xfrm>
              <a:off x="1283456" y="4124028"/>
              <a:ext cx="120161" cy="120177"/>
            </a:xfrm>
            <a:custGeom>
              <a:avLst/>
              <a:gdLst/>
              <a:ahLst/>
              <a:cxnLst/>
              <a:rect l="l" t="t" r="r" b="b"/>
              <a:pathLst>
                <a:path w="6367" h="6367"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5" name="Google Shape;2605;p113"/>
            <p:cNvSpPr/>
            <p:nvPr/>
          </p:nvSpPr>
          <p:spPr>
            <a:xfrm>
              <a:off x="1200204" y="4212942"/>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6" name="Google Shape;2606;p113"/>
            <p:cNvSpPr/>
            <p:nvPr/>
          </p:nvSpPr>
          <p:spPr>
            <a:xfrm>
              <a:off x="1146754" y="4139636"/>
              <a:ext cx="120161" cy="120177"/>
            </a:xfrm>
            <a:custGeom>
              <a:avLst/>
              <a:gdLst/>
              <a:ahLst/>
              <a:cxnLst/>
              <a:rect l="l" t="t" r="r" b="b"/>
              <a:pathLst>
                <a:path w="6367" h="6367" extrusionOk="0">
                  <a:moveTo>
                    <a:pt x="3184" y="0"/>
                  </a:moveTo>
                  <a:cubicBezTo>
                    <a:pt x="1429" y="0"/>
                    <a:pt x="1" y="1429"/>
                    <a:pt x="1" y="3183"/>
                  </a:cubicBezTo>
                  <a:cubicBezTo>
                    <a:pt x="1" y="4938"/>
                    <a:pt x="1429" y="6366"/>
                    <a:pt x="3184" y="6366"/>
                  </a:cubicBezTo>
                  <a:cubicBezTo>
                    <a:pt x="4938" y="6366"/>
                    <a:pt x="6367" y="4938"/>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7" name="Google Shape;2607;p113"/>
            <p:cNvSpPr/>
            <p:nvPr/>
          </p:nvSpPr>
          <p:spPr>
            <a:xfrm>
              <a:off x="1146754" y="4124028"/>
              <a:ext cx="120161" cy="120177"/>
            </a:xfrm>
            <a:custGeom>
              <a:avLst/>
              <a:gdLst/>
              <a:ahLst/>
              <a:cxnLst/>
              <a:rect l="l" t="t" r="r" b="b"/>
              <a:pathLst>
                <a:path w="6367" h="6367"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8" name="Google Shape;2608;p113"/>
            <p:cNvSpPr/>
            <p:nvPr/>
          </p:nvSpPr>
          <p:spPr>
            <a:xfrm>
              <a:off x="1476929" y="4212942"/>
              <a:ext cx="13739" cy="66723"/>
            </a:xfrm>
            <a:custGeom>
              <a:avLst/>
              <a:gdLst/>
              <a:ahLst/>
              <a:cxnLst/>
              <a:rect l="l" t="t" r="r" b="b"/>
              <a:pathLst>
                <a:path w="728" h="3535" extrusionOk="0">
                  <a:moveTo>
                    <a:pt x="1" y="1"/>
                  </a:moveTo>
                  <a:lnTo>
                    <a:pt x="1" y="3535"/>
                  </a:lnTo>
                  <a:lnTo>
                    <a:pt x="727" y="3535"/>
                  </a:lnTo>
                  <a:lnTo>
                    <a:pt x="7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9" name="Google Shape;2609;p113"/>
            <p:cNvSpPr/>
            <p:nvPr/>
          </p:nvSpPr>
          <p:spPr>
            <a:xfrm>
              <a:off x="1423479" y="4139636"/>
              <a:ext cx="120633" cy="120177"/>
            </a:xfrm>
            <a:custGeom>
              <a:avLst/>
              <a:gdLst/>
              <a:ahLst/>
              <a:cxnLst/>
              <a:rect l="l" t="t" r="r" b="b"/>
              <a:pathLst>
                <a:path w="6392" h="6367" extrusionOk="0">
                  <a:moveTo>
                    <a:pt x="3208" y="0"/>
                  </a:moveTo>
                  <a:cubicBezTo>
                    <a:pt x="1429" y="0"/>
                    <a:pt x="0" y="1429"/>
                    <a:pt x="0" y="3183"/>
                  </a:cubicBezTo>
                  <a:cubicBezTo>
                    <a:pt x="0" y="4938"/>
                    <a:pt x="1429" y="6366"/>
                    <a:pt x="3208" y="6366"/>
                  </a:cubicBezTo>
                  <a:cubicBezTo>
                    <a:pt x="4963" y="6366"/>
                    <a:pt x="6391" y="4938"/>
                    <a:pt x="6391" y="3183"/>
                  </a:cubicBezTo>
                  <a:cubicBezTo>
                    <a:pt x="6391" y="1429"/>
                    <a:pt x="4963" y="0"/>
                    <a:pt x="32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0" name="Google Shape;2610;p113"/>
            <p:cNvSpPr/>
            <p:nvPr/>
          </p:nvSpPr>
          <p:spPr>
            <a:xfrm>
              <a:off x="1423479" y="4124028"/>
              <a:ext cx="120633" cy="120177"/>
            </a:xfrm>
            <a:custGeom>
              <a:avLst/>
              <a:gdLst/>
              <a:ahLst/>
              <a:cxnLst/>
              <a:rect l="l" t="t" r="r" b="b"/>
              <a:pathLst>
                <a:path w="6392" h="6367" extrusionOk="0">
                  <a:moveTo>
                    <a:pt x="3208" y="0"/>
                  </a:moveTo>
                  <a:cubicBezTo>
                    <a:pt x="1429" y="0"/>
                    <a:pt x="0" y="1429"/>
                    <a:pt x="0" y="3183"/>
                  </a:cubicBezTo>
                  <a:cubicBezTo>
                    <a:pt x="0" y="4937"/>
                    <a:pt x="1429" y="6366"/>
                    <a:pt x="3208" y="6366"/>
                  </a:cubicBezTo>
                  <a:cubicBezTo>
                    <a:pt x="4963" y="6366"/>
                    <a:pt x="6391" y="4937"/>
                    <a:pt x="6391" y="3183"/>
                  </a:cubicBezTo>
                  <a:cubicBezTo>
                    <a:pt x="6391" y="1429"/>
                    <a:pt x="4963" y="0"/>
                    <a:pt x="32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1" name="Google Shape;2611;p113"/>
            <p:cNvSpPr/>
            <p:nvPr/>
          </p:nvSpPr>
          <p:spPr>
            <a:xfrm>
              <a:off x="1617424" y="4212942"/>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113"/>
            <p:cNvSpPr/>
            <p:nvPr/>
          </p:nvSpPr>
          <p:spPr>
            <a:xfrm>
              <a:off x="1563974" y="4139636"/>
              <a:ext cx="120142" cy="120177"/>
            </a:xfrm>
            <a:custGeom>
              <a:avLst/>
              <a:gdLst/>
              <a:ahLst/>
              <a:cxnLst/>
              <a:rect l="l" t="t" r="r" b="b"/>
              <a:pathLst>
                <a:path w="6366" h="6367" extrusionOk="0">
                  <a:moveTo>
                    <a:pt x="3183" y="0"/>
                  </a:moveTo>
                  <a:cubicBezTo>
                    <a:pt x="1429" y="0"/>
                    <a:pt x="0" y="1429"/>
                    <a:pt x="0" y="3183"/>
                  </a:cubicBezTo>
                  <a:cubicBezTo>
                    <a:pt x="0" y="4938"/>
                    <a:pt x="1429" y="6366"/>
                    <a:pt x="3183" y="6366"/>
                  </a:cubicBezTo>
                  <a:cubicBezTo>
                    <a:pt x="4937" y="6366"/>
                    <a:pt x="6366" y="4938"/>
                    <a:pt x="6366" y="3183"/>
                  </a:cubicBezTo>
                  <a:cubicBezTo>
                    <a:pt x="6366" y="1429"/>
                    <a:pt x="4937"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3" name="Google Shape;2613;p113"/>
            <p:cNvSpPr/>
            <p:nvPr/>
          </p:nvSpPr>
          <p:spPr>
            <a:xfrm>
              <a:off x="1563974" y="4124028"/>
              <a:ext cx="120142" cy="120177"/>
            </a:xfrm>
            <a:custGeom>
              <a:avLst/>
              <a:gdLst/>
              <a:ahLst/>
              <a:cxnLst/>
              <a:rect l="l" t="t" r="r" b="b"/>
              <a:pathLst>
                <a:path w="6366" h="6367" extrusionOk="0">
                  <a:moveTo>
                    <a:pt x="3183" y="0"/>
                  </a:moveTo>
                  <a:cubicBezTo>
                    <a:pt x="1429" y="0"/>
                    <a:pt x="0" y="1429"/>
                    <a:pt x="0" y="3183"/>
                  </a:cubicBezTo>
                  <a:cubicBezTo>
                    <a:pt x="0" y="4937"/>
                    <a:pt x="1429" y="6366"/>
                    <a:pt x="3183" y="6366"/>
                  </a:cubicBezTo>
                  <a:cubicBezTo>
                    <a:pt x="4937" y="6366"/>
                    <a:pt x="6366" y="4937"/>
                    <a:pt x="6366" y="3183"/>
                  </a:cubicBezTo>
                  <a:cubicBezTo>
                    <a:pt x="6366" y="1429"/>
                    <a:pt x="4937"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4" name="Google Shape;2614;p113"/>
            <p:cNvSpPr/>
            <p:nvPr/>
          </p:nvSpPr>
          <p:spPr>
            <a:xfrm>
              <a:off x="1757900" y="4212942"/>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113"/>
            <p:cNvSpPr/>
            <p:nvPr/>
          </p:nvSpPr>
          <p:spPr>
            <a:xfrm>
              <a:off x="1704450" y="4139636"/>
              <a:ext cx="120161" cy="120177"/>
            </a:xfrm>
            <a:custGeom>
              <a:avLst/>
              <a:gdLst/>
              <a:ahLst/>
              <a:cxnLst/>
              <a:rect l="l" t="t" r="r" b="b"/>
              <a:pathLst>
                <a:path w="6367" h="6367" extrusionOk="0">
                  <a:moveTo>
                    <a:pt x="3184" y="0"/>
                  </a:moveTo>
                  <a:cubicBezTo>
                    <a:pt x="1429" y="0"/>
                    <a:pt x="1" y="1429"/>
                    <a:pt x="1" y="3183"/>
                  </a:cubicBezTo>
                  <a:cubicBezTo>
                    <a:pt x="1" y="4938"/>
                    <a:pt x="1429" y="6366"/>
                    <a:pt x="3184" y="6366"/>
                  </a:cubicBezTo>
                  <a:cubicBezTo>
                    <a:pt x="4938" y="6366"/>
                    <a:pt x="6367" y="4938"/>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6" name="Google Shape;2616;p113"/>
            <p:cNvSpPr/>
            <p:nvPr/>
          </p:nvSpPr>
          <p:spPr>
            <a:xfrm>
              <a:off x="1704450" y="4124028"/>
              <a:ext cx="120161" cy="120177"/>
            </a:xfrm>
            <a:custGeom>
              <a:avLst/>
              <a:gdLst/>
              <a:ahLst/>
              <a:cxnLst/>
              <a:rect l="l" t="t" r="r" b="b"/>
              <a:pathLst>
                <a:path w="6367" h="6367"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7" name="Google Shape;2617;p113"/>
            <p:cNvSpPr/>
            <p:nvPr/>
          </p:nvSpPr>
          <p:spPr>
            <a:xfrm>
              <a:off x="1897923" y="4212942"/>
              <a:ext cx="13267" cy="66723"/>
            </a:xfrm>
            <a:custGeom>
              <a:avLst/>
              <a:gdLst/>
              <a:ahLst/>
              <a:cxnLst/>
              <a:rect l="l" t="t" r="r" b="b"/>
              <a:pathLst>
                <a:path w="703"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8" name="Google Shape;2618;p113"/>
            <p:cNvSpPr/>
            <p:nvPr/>
          </p:nvSpPr>
          <p:spPr>
            <a:xfrm>
              <a:off x="1844473" y="4139636"/>
              <a:ext cx="120161" cy="120177"/>
            </a:xfrm>
            <a:custGeom>
              <a:avLst/>
              <a:gdLst/>
              <a:ahLst/>
              <a:cxnLst/>
              <a:rect l="l" t="t" r="r" b="b"/>
              <a:pathLst>
                <a:path w="6367" h="6367" extrusionOk="0">
                  <a:moveTo>
                    <a:pt x="3183" y="0"/>
                  </a:moveTo>
                  <a:cubicBezTo>
                    <a:pt x="1429" y="0"/>
                    <a:pt x="0" y="1429"/>
                    <a:pt x="0" y="3183"/>
                  </a:cubicBezTo>
                  <a:cubicBezTo>
                    <a:pt x="0" y="4938"/>
                    <a:pt x="1429" y="6366"/>
                    <a:pt x="3183" y="6366"/>
                  </a:cubicBezTo>
                  <a:cubicBezTo>
                    <a:pt x="4938" y="6366"/>
                    <a:pt x="6366" y="4938"/>
                    <a:pt x="6366" y="3183"/>
                  </a:cubicBezTo>
                  <a:cubicBezTo>
                    <a:pt x="6366" y="1429"/>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9" name="Google Shape;2619;p113"/>
            <p:cNvSpPr/>
            <p:nvPr/>
          </p:nvSpPr>
          <p:spPr>
            <a:xfrm>
              <a:off x="1844473" y="4124028"/>
              <a:ext cx="120161" cy="120177"/>
            </a:xfrm>
            <a:custGeom>
              <a:avLst/>
              <a:gdLst/>
              <a:ahLst/>
              <a:cxnLst/>
              <a:rect l="l" t="t" r="r" b="b"/>
              <a:pathLst>
                <a:path w="6367" h="6367"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0" name="Google Shape;2620;p113"/>
            <p:cNvSpPr/>
            <p:nvPr/>
          </p:nvSpPr>
          <p:spPr>
            <a:xfrm>
              <a:off x="2038418" y="4212942"/>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1" name="Google Shape;2621;p113"/>
            <p:cNvSpPr/>
            <p:nvPr/>
          </p:nvSpPr>
          <p:spPr>
            <a:xfrm>
              <a:off x="1984949" y="4139636"/>
              <a:ext cx="120161" cy="120177"/>
            </a:xfrm>
            <a:custGeom>
              <a:avLst/>
              <a:gdLst/>
              <a:ahLst/>
              <a:cxnLst/>
              <a:rect l="l" t="t" r="r" b="b"/>
              <a:pathLst>
                <a:path w="6367" h="6367" extrusionOk="0">
                  <a:moveTo>
                    <a:pt x="3184" y="0"/>
                  </a:moveTo>
                  <a:cubicBezTo>
                    <a:pt x="1430" y="0"/>
                    <a:pt x="1" y="1429"/>
                    <a:pt x="1" y="3183"/>
                  </a:cubicBezTo>
                  <a:cubicBezTo>
                    <a:pt x="1" y="4938"/>
                    <a:pt x="1430" y="6366"/>
                    <a:pt x="3184" y="6366"/>
                  </a:cubicBezTo>
                  <a:cubicBezTo>
                    <a:pt x="4938" y="6366"/>
                    <a:pt x="6367" y="4938"/>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2" name="Google Shape;2622;p113"/>
            <p:cNvSpPr/>
            <p:nvPr/>
          </p:nvSpPr>
          <p:spPr>
            <a:xfrm>
              <a:off x="1984949" y="4124028"/>
              <a:ext cx="120161" cy="120177"/>
            </a:xfrm>
            <a:custGeom>
              <a:avLst/>
              <a:gdLst/>
              <a:ahLst/>
              <a:cxnLst/>
              <a:rect l="l" t="t" r="r" b="b"/>
              <a:pathLst>
                <a:path w="6367" h="6367" extrusionOk="0">
                  <a:moveTo>
                    <a:pt x="3184" y="0"/>
                  </a:moveTo>
                  <a:cubicBezTo>
                    <a:pt x="1430" y="0"/>
                    <a:pt x="1" y="1429"/>
                    <a:pt x="1" y="3183"/>
                  </a:cubicBezTo>
                  <a:cubicBezTo>
                    <a:pt x="1" y="4937"/>
                    <a:pt x="1430"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3" name="Google Shape;2623;p113"/>
            <p:cNvSpPr/>
            <p:nvPr/>
          </p:nvSpPr>
          <p:spPr>
            <a:xfrm>
              <a:off x="2178422" y="4212942"/>
              <a:ext cx="13739" cy="66723"/>
            </a:xfrm>
            <a:custGeom>
              <a:avLst/>
              <a:gdLst/>
              <a:ahLst/>
              <a:cxnLst/>
              <a:rect l="l" t="t" r="r" b="b"/>
              <a:pathLst>
                <a:path w="728" h="3535" extrusionOk="0">
                  <a:moveTo>
                    <a:pt x="1" y="1"/>
                  </a:moveTo>
                  <a:lnTo>
                    <a:pt x="1" y="3535"/>
                  </a:lnTo>
                  <a:lnTo>
                    <a:pt x="727" y="3535"/>
                  </a:lnTo>
                  <a:lnTo>
                    <a:pt x="7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4" name="Google Shape;2624;p113"/>
            <p:cNvSpPr/>
            <p:nvPr/>
          </p:nvSpPr>
          <p:spPr>
            <a:xfrm>
              <a:off x="2124972" y="4139636"/>
              <a:ext cx="120633" cy="120177"/>
            </a:xfrm>
            <a:custGeom>
              <a:avLst/>
              <a:gdLst/>
              <a:ahLst/>
              <a:cxnLst/>
              <a:rect l="l" t="t" r="r" b="b"/>
              <a:pathLst>
                <a:path w="6392" h="6367" extrusionOk="0">
                  <a:moveTo>
                    <a:pt x="3184" y="0"/>
                  </a:moveTo>
                  <a:cubicBezTo>
                    <a:pt x="1429" y="0"/>
                    <a:pt x="1" y="1429"/>
                    <a:pt x="1" y="3183"/>
                  </a:cubicBezTo>
                  <a:cubicBezTo>
                    <a:pt x="1" y="4938"/>
                    <a:pt x="1429" y="6366"/>
                    <a:pt x="3184" y="6366"/>
                  </a:cubicBezTo>
                  <a:cubicBezTo>
                    <a:pt x="4963" y="6366"/>
                    <a:pt x="6392" y="4938"/>
                    <a:pt x="6392" y="3183"/>
                  </a:cubicBezTo>
                  <a:cubicBezTo>
                    <a:pt x="6392" y="1429"/>
                    <a:pt x="4963"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5" name="Google Shape;2625;p113"/>
            <p:cNvSpPr/>
            <p:nvPr/>
          </p:nvSpPr>
          <p:spPr>
            <a:xfrm>
              <a:off x="2124972" y="4124028"/>
              <a:ext cx="120633" cy="120177"/>
            </a:xfrm>
            <a:custGeom>
              <a:avLst/>
              <a:gdLst/>
              <a:ahLst/>
              <a:cxnLst/>
              <a:rect l="l" t="t" r="r" b="b"/>
              <a:pathLst>
                <a:path w="6392" h="6367" extrusionOk="0">
                  <a:moveTo>
                    <a:pt x="3184" y="0"/>
                  </a:moveTo>
                  <a:cubicBezTo>
                    <a:pt x="1429" y="0"/>
                    <a:pt x="1" y="1429"/>
                    <a:pt x="1" y="3183"/>
                  </a:cubicBezTo>
                  <a:cubicBezTo>
                    <a:pt x="1" y="4937"/>
                    <a:pt x="1429" y="6366"/>
                    <a:pt x="3184" y="6366"/>
                  </a:cubicBezTo>
                  <a:cubicBezTo>
                    <a:pt x="4963" y="6366"/>
                    <a:pt x="6392" y="4937"/>
                    <a:pt x="6392" y="3183"/>
                  </a:cubicBezTo>
                  <a:cubicBezTo>
                    <a:pt x="6392" y="1429"/>
                    <a:pt x="4963"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6" name="Google Shape;2626;p113"/>
            <p:cNvSpPr/>
            <p:nvPr/>
          </p:nvSpPr>
          <p:spPr>
            <a:xfrm>
              <a:off x="2318917" y="4212942"/>
              <a:ext cx="13267" cy="66723"/>
            </a:xfrm>
            <a:custGeom>
              <a:avLst/>
              <a:gdLst/>
              <a:ahLst/>
              <a:cxnLst/>
              <a:rect l="l" t="t" r="r" b="b"/>
              <a:pathLst>
                <a:path w="703"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7" name="Google Shape;2627;p113"/>
            <p:cNvSpPr/>
            <p:nvPr/>
          </p:nvSpPr>
          <p:spPr>
            <a:xfrm>
              <a:off x="2265467" y="4139636"/>
              <a:ext cx="120161" cy="120177"/>
            </a:xfrm>
            <a:custGeom>
              <a:avLst/>
              <a:gdLst/>
              <a:ahLst/>
              <a:cxnLst/>
              <a:rect l="l" t="t" r="r" b="b"/>
              <a:pathLst>
                <a:path w="6367" h="6367" extrusionOk="0">
                  <a:moveTo>
                    <a:pt x="3183" y="0"/>
                  </a:moveTo>
                  <a:cubicBezTo>
                    <a:pt x="1429" y="0"/>
                    <a:pt x="0" y="1429"/>
                    <a:pt x="0" y="3183"/>
                  </a:cubicBezTo>
                  <a:cubicBezTo>
                    <a:pt x="0" y="4938"/>
                    <a:pt x="1429" y="6366"/>
                    <a:pt x="3183" y="6366"/>
                  </a:cubicBezTo>
                  <a:cubicBezTo>
                    <a:pt x="4938" y="6366"/>
                    <a:pt x="6366" y="4938"/>
                    <a:pt x="6366" y="3183"/>
                  </a:cubicBezTo>
                  <a:cubicBezTo>
                    <a:pt x="6366" y="1429"/>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8" name="Google Shape;2628;p113"/>
            <p:cNvSpPr/>
            <p:nvPr/>
          </p:nvSpPr>
          <p:spPr>
            <a:xfrm>
              <a:off x="2265467" y="4124028"/>
              <a:ext cx="120161" cy="120177"/>
            </a:xfrm>
            <a:custGeom>
              <a:avLst/>
              <a:gdLst/>
              <a:ahLst/>
              <a:cxnLst/>
              <a:rect l="l" t="t" r="r" b="b"/>
              <a:pathLst>
                <a:path w="6367" h="6367"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9" name="Google Shape;2629;p113"/>
            <p:cNvSpPr/>
            <p:nvPr/>
          </p:nvSpPr>
          <p:spPr>
            <a:xfrm>
              <a:off x="2458921" y="4212942"/>
              <a:ext cx="13739" cy="66723"/>
            </a:xfrm>
            <a:custGeom>
              <a:avLst/>
              <a:gdLst/>
              <a:ahLst/>
              <a:cxnLst/>
              <a:rect l="l" t="t" r="r" b="b"/>
              <a:pathLst>
                <a:path w="728" h="3535" extrusionOk="0">
                  <a:moveTo>
                    <a:pt x="1" y="1"/>
                  </a:moveTo>
                  <a:lnTo>
                    <a:pt x="1" y="3535"/>
                  </a:lnTo>
                  <a:lnTo>
                    <a:pt x="728" y="3535"/>
                  </a:lnTo>
                  <a:lnTo>
                    <a:pt x="7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0" name="Google Shape;2630;p113"/>
            <p:cNvSpPr/>
            <p:nvPr/>
          </p:nvSpPr>
          <p:spPr>
            <a:xfrm>
              <a:off x="2405471" y="4139636"/>
              <a:ext cx="120633" cy="120177"/>
            </a:xfrm>
            <a:custGeom>
              <a:avLst/>
              <a:gdLst/>
              <a:ahLst/>
              <a:cxnLst/>
              <a:rect l="l" t="t" r="r" b="b"/>
              <a:pathLst>
                <a:path w="6392" h="6367" extrusionOk="0">
                  <a:moveTo>
                    <a:pt x="3209" y="0"/>
                  </a:moveTo>
                  <a:cubicBezTo>
                    <a:pt x="1429" y="0"/>
                    <a:pt x="1" y="1429"/>
                    <a:pt x="1" y="3183"/>
                  </a:cubicBezTo>
                  <a:cubicBezTo>
                    <a:pt x="1" y="4938"/>
                    <a:pt x="1429" y="6366"/>
                    <a:pt x="3209" y="6366"/>
                  </a:cubicBezTo>
                  <a:cubicBezTo>
                    <a:pt x="4963" y="6366"/>
                    <a:pt x="6392" y="4938"/>
                    <a:pt x="6392" y="3183"/>
                  </a:cubicBezTo>
                  <a:cubicBezTo>
                    <a:pt x="6392" y="1429"/>
                    <a:pt x="4963" y="0"/>
                    <a:pt x="32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1" name="Google Shape;2631;p113"/>
            <p:cNvSpPr/>
            <p:nvPr/>
          </p:nvSpPr>
          <p:spPr>
            <a:xfrm>
              <a:off x="2405471" y="4124028"/>
              <a:ext cx="120633" cy="120177"/>
            </a:xfrm>
            <a:custGeom>
              <a:avLst/>
              <a:gdLst/>
              <a:ahLst/>
              <a:cxnLst/>
              <a:rect l="l" t="t" r="r" b="b"/>
              <a:pathLst>
                <a:path w="6392" h="6367" extrusionOk="0">
                  <a:moveTo>
                    <a:pt x="3209" y="0"/>
                  </a:moveTo>
                  <a:cubicBezTo>
                    <a:pt x="1429" y="0"/>
                    <a:pt x="1" y="1429"/>
                    <a:pt x="1" y="3183"/>
                  </a:cubicBezTo>
                  <a:cubicBezTo>
                    <a:pt x="1" y="4937"/>
                    <a:pt x="1429" y="6366"/>
                    <a:pt x="3209" y="6366"/>
                  </a:cubicBezTo>
                  <a:cubicBezTo>
                    <a:pt x="4963" y="6366"/>
                    <a:pt x="6392" y="4937"/>
                    <a:pt x="6392" y="3183"/>
                  </a:cubicBezTo>
                  <a:cubicBezTo>
                    <a:pt x="6392" y="1429"/>
                    <a:pt x="4963" y="0"/>
                    <a:pt x="320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2" name="Google Shape;2632;p113"/>
            <p:cNvSpPr/>
            <p:nvPr/>
          </p:nvSpPr>
          <p:spPr>
            <a:xfrm>
              <a:off x="2599416" y="4212942"/>
              <a:ext cx="13267" cy="66723"/>
            </a:xfrm>
            <a:custGeom>
              <a:avLst/>
              <a:gdLst/>
              <a:ahLst/>
              <a:cxnLst/>
              <a:rect l="l" t="t" r="r" b="b"/>
              <a:pathLst>
                <a:path w="703" h="3535" extrusionOk="0">
                  <a:moveTo>
                    <a:pt x="1" y="1"/>
                  </a:moveTo>
                  <a:lnTo>
                    <a:pt x="1"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3" name="Google Shape;2633;p113"/>
            <p:cNvSpPr/>
            <p:nvPr/>
          </p:nvSpPr>
          <p:spPr>
            <a:xfrm>
              <a:off x="2545966" y="4139636"/>
              <a:ext cx="120161" cy="120177"/>
            </a:xfrm>
            <a:custGeom>
              <a:avLst/>
              <a:gdLst/>
              <a:ahLst/>
              <a:cxnLst/>
              <a:rect l="l" t="t" r="r" b="b"/>
              <a:pathLst>
                <a:path w="6367" h="6367" extrusionOk="0">
                  <a:moveTo>
                    <a:pt x="3183" y="0"/>
                  </a:moveTo>
                  <a:cubicBezTo>
                    <a:pt x="1429" y="0"/>
                    <a:pt x="0" y="1429"/>
                    <a:pt x="0" y="3183"/>
                  </a:cubicBezTo>
                  <a:cubicBezTo>
                    <a:pt x="0" y="4938"/>
                    <a:pt x="1429" y="6366"/>
                    <a:pt x="3183" y="6366"/>
                  </a:cubicBezTo>
                  <a:cubicBezTo>
                    <a:pt x="4938" y="6366"/>
                    <a:pt x="6366" y="4938"/>
                    <a:pt x="6366" y="3183"/>
                  </a:cubicBezTo>
                  <a:cubicBezTo>
                    <a:pt x="6366" y="1429"/>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4" name="Google Shape;2634;p113"/>
            <p:cNvSpPr/>
            <p:nvPr/>
          </p:nvSpPr>
          <p:spPr>
            <a:xfrm>
              <a:off x="2545966" y="4124028"/>
              <a:ext cx="120161" cy="120177"/>
            </a:xfrm>
            <a:custGeom>
              <a:avLst/>
              <a:gdLst/>
              <a:ahLst/>
              <a:cxnLst/>
              <a:rect l="l" t="t" r="r" b="b"/>
              <a:pathLst>
                <a:path w="6367" h="6367"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5" name="Google Shape;2635;p113"/>
            <p:cNvSpPr/>
            <p:nvPr/>
          </p:nvSpPr>
          <p:spPr>
            <a:xfrm>
              <a:off x="2739911" y="4212942"/>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6" name="Google Shape;2636;p113"/>
            <p:cNvSpPr/>
            <p:nvPr/>
          </p:nvSpPr>
          <p:spPr>
            <a:xfrm>
              <a:off x="2686461" y="4139636"/>
              <a:ext cx="120142" cy="120177"/>
            </a:xfrm>
            <a:custGeom>
              <a:avLst/>
              <a:gdLst/>
              <a:ahLst/>
              <a:cxnLst/>
              <a:rect l="l" t="t" r="r" b="b"/>
              <a:pathLst>
                <a:path w="6366" h="6367" extrusionOk="0">
                  <a:moveTo>
                    <a:pt x="3183" y="0"/>
                  </a:moveTo>
                  <a:cubicBezTo>
                    <a:pt x="1429" y="0"/>
                    <a:pt x="0" y="1429"/>
                    <a:pt x="0" y="3183"/>
                  </a:cubicBezTo>
                  <a:cubicBezTo>
                    <a:pt x="0" y="4938"/>
                    <a:pt x="1429" y="6366"/>
                    <a:pt x="3183" y="6366"/>
                  </a:cubicBezTo>
                  <a:cubicBezTo>
                    <a:pt x="4937" y="6366"/>
                    <a:pt x="6366" y="4938"/>
                    <a:pt x="6366" y="3183"/>
                  </a:cubicBezTo>
                  <a:cubicBezTo>
                    <a:pt x="6366" y="1429"/>
                    <a:pt x="4937"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7" name="Google Shape;2637;p113"/>
            <p:cNvSpPr/>
            <p:nvPr/>
          </p:nvSpPr>
          <p:spPr>
            <a:xfrm>
              <a:off x="2686461" y="4124028"/>
              <a:ext cx="120142" cy="120177"/>
            </a:xfrm>
            <a:custGeom>
              <a:avLst/>
              <a:gdLst/>
              <a:ahLst/>
              <a:cxnLst/>
              <a:rect l="l" t="t" r="r" b="b"/>
              <a:pathLst>
                <a:path w="6366" h="6367" extrusionOk="0">
                  <a:moveTo>
                    <a:pt x="3183" y="0"/>
                  </a:moveTo>
                  <a:cubicBezTo>
                    <a:pt x="1429" y="0"/>
                    <a:pt x="0" y="1429"/>
                    <a:pt x="0" y="3183"/>
                  </a:cubicBezTo>
                  <a:cubicBezTo>
                    <a:pt x="0" y="4937"/>
                    <a:pt x="1429" y="6366"/>
                    <a:pt x="3183" y="6366"/>
                  </a:cubicBezTo>
                  <a:cubicBezTo>
                    <a:pt x="4937" y="6366"/>
                    <a:pt x="6366" y="4937"/>
                    <a:pt x="6366" y="3183"/>
                  </a:cubicBezTo>
                  <a:cubicBezTo>
                    <a:pt x="6366" y="1429"/>
                    <a:pt x="4937"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8" name="Google Shape;2638;p113"/>
            <p:cNvSpPr/>
            <p:nvPr/>
          </p:nvSpPr>
          <p:spPr>
            <a:xfrm>
              <a:off x="2879915" y="4212942"/>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9" name="Google Shape;2639;p113"/>
            <p:cNvSpPr/>
            <p:nvPr/>
          </p:nvSpPr>
          <p:spPr>
            <a:xfrm>
              <a:off x="2826465" y="4139636"/>
              <a:ext cx="120161" cy="120177"/>
            </a:xfrm>
            <a:custGeom>
              <a:avLst/>
              <a:gdLst/>
              <a:ahLst/>
              <a:cxnLst/>
              <a:rect l="l" t="t" r="r" b="b"/>
              <a:pathLst>
                <a:path w="6367" h="6367" extrusionOk="0">
                  <a:moveTo>
                    <a:pt x="3184" y="0"/>
                  </a:moveTo>
                  <a:cubicBezTo>
                    <a:pt x="1429" y="0"/>
                    <a:pt x="1" y="1429"/>
                    <a:pt x="1" y="3183"/>
                  </a:cubicBezTo>
                  <a:cubicBezTo>
                    <a:pt x="1" y="4938"/>
                    <a:pt x="1429" y="6366"/>
                    <a:pt x="3184" y="6366"/>
                  </a:cubicBezTo>
                  <a:cubicBezTo>
                    <a:pt x="4938" y="6366"/>
                    <a:pt x="6367" y="4938"/>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0" name="Google Shape;2640;p113"/>
            <p:cNvSpPr/>
            <p:nvPr/>
          </p:nvSpPr>
          <p:spPr>
            <a:xfrm>
              <a:off x="2826465" y="4124028"/>
              <a:ext cx="120161" cy="120177"/>
            </a:xfrm>
            <a:custGeom>
              <a:avLst/>
              <a:gdLst/>
              <a:ahLst/>
              <a:cxnLst/>
              <a:rect l="l" t="t" r="r" b="b"/>
              <a:pathLst>
                <a:path w="6367" h="6367"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1" name="Google Shape;2641;p113"/>
            <p:cNvSpPr/>
            <p:nvPr/>
          </p:nvSpPr>
          <p:spPr>
            <a:xfrm>
              <a:off x="3020410" y="4212942"/>
              <a:ext cx="13267" cy="66723"/>
            </a:xfrm>
            <a:custGeom>
              <a:avLst/>
              <a:gdLst/>
              <a:ahLst/>
              <a:cxnLst/>
              <a:rect l="l" t="t" r="r" b="b"/>
              <a:pathLst>
                <a:path w="703"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2" name="Google Shape;2642;p113"/>
            <p:cNvSpPr/>
            <p:nvPr/>
          </p:nvSpPr>
          <p:spPr>
            <a:xfrm>
              <a:off x="2966960" y="4139636"/>
              <a:ext cx="120161" cy="120177"/>
            </a:xfrm>
            <a:custGeom>
              <a:avLst/>
              <a:gdLst/>
              <a:ahLst/>
              <a:cxnLst/>
              <a:rect l="l" t="t" r="r" b="b"/>
              <a:pathLst>
                <a:path w="6367" h="6367" extrusionOk="0">
                  <a:moveTo>
                    <a:pt x="3183" y="0"/>
                  </a:moveTo>
                  <a:cubicBezTo>
                    <a:pt x="1429" y="0"/>
                    <a:pt x="0" y="1429"/>
                    <a:pt x="0" y="3183"/>
                  </a:cubicBezTo>
                  <a:cubicBezTo>
                    <a:pt x="0" y="4938"/>
                    <a:pt x="1429" y="6366"/>
                    <a:pt x="3183" y="6366"/>
                  </a:cubicBezTo>
                  <a:cubicBezTo>
                    <a:pt x="4938" y="6366"/>
                    <a:pt x="6366" y="4938"/>
                    <a:pt x="6366" y="3183"/>
                  </a:cubicBezTo>
                  <a:cubicBezTo>
                    <a:pt x="6366" y="1429"/>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3" name="Google Shape;2643;p113"/>
            <p:cNvSpPr/>
            <p:nvPr/>
          </p:nvSpPr>
          <p:spPr>
            <a:xfrm>
              <a:off x="2966960" y="4124028"/>
              <a:ext cx="120161" cy="120177"/>
            </a:xfrm>
            <a:custGeom>
              <a:avLst/>
              <a:gdLst/>
              <a:ahLst/>
              <a:cxnLst/>
              <a:rect l="l" t="t" r="r" b="b"/>
              <a:pathLst>
                <a:path w="6367" h="6367"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4" name="Google Shape;2644;p113"/>
            <p:cNvSpPr/>
            <p:nvPr/>
          </p:nvSpPr>
          <p:spPr>
            <a:xfrm>
              <a:off x="3160414" y="4212942"/>
              <a:ext cx="13739" cy="66723"/>
            </a:xfrm>
            <a:custGeom>
              <a:avLst/>
              <a:gdLst/>
              <a:ahLst/>
              <a:cxnLst/>
              <a:rect l="l" t="t" r="r" b="b"/>
              <a:pathLst>
                <a:path w="728" h="3535" extrusionOk="0">
                  <a:moveTo>
                    <a:pt x="1" y="1"/>
                  </a:moveTo>
                  <a:lnTo>
                    <a:pt x="1" y="3535"/>
                  </a:lnTo>
                  <a:lnTo>
                    <a:pt x="728" y="3535"/>
                  </a:lnTo>
                  <a:lnTo>
                    <a:pt x="7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5" name="Google Shape;2645;p113"/>
            <p:cNvSpPr/>
            <p:nvPr/>
          </p:nvSpPr>
          <p:spPr>
            <a:xfrm>
              <a:off x="3106964" y="4139636"/>
              <a:ext cx="120633" cy="120177"/>
            </a:xfrm>
            <a:custGeom>
              <a:avLst/>
              <a:gdLst/>
              <a:ahLst/>
              <a:cxnLst/>
              <a:rect l="l" t="t" r="r" b="b"/>
              <a:pathLst>
                <a:path w="6392" h="6367" extrusionOk="0">
                  <a:moveTo>
                    <a:pt x="3184" y="0"/>
                  </a:moveTo>
                  <a:cubicBezTo>
                    <a:pt x="1429" y="0"/>
                    <a:pt x="1" y="1429"/>
                    <a:pt x="1" y="3183"/>
                  </a:cubicBezTo>
                  <a:cubicBezTo>
                    <a:pt x="1" y="4938"/>
                    <a:pt x="1429" y="6366"/>
                    <a:pt x="3184" y="6366"/>
                  </a:cubicBezTo>
                  <a:cubicBezTo>
                    <a:pt x="4963" y="6366"/>
                    <a:pt x="6392" y="4938"/>
                    <a:pt x="6392" y="3183"/>
                  </a:cubicBezTo>
                  <a:cubicBezTo>
                    <a:pt x="6392" y="1429"/>
                    <a:pt x="4963"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6" name="Google Shape;2646;p113"/>
            <p:cNvSpPr/>
            <p:nvPr/>
          </p:nvSpPr>
          <p:spPr>
            <a:xfrm>
              <a:off x="3106964" y="4124028"/>
              <a:ext cx="120633" cy="120177"/>
            </a:xfrm>
            <a:custGeom>
              <a:avLst/>
              <a:gdLst/>
              <a:ahLst/>
              <a:cxnLst/>
              <a:rect l="l" t="t" r="r" b="b"/>
              <a:pathLst>
                <a:path w="6392" h="6367" extrusionOk="0">
                  <a:moveTo>
                    <a:pt x="3184" y="0"/>
                  </a:moveTo>
                  <a:cubicBezTo>
                    <a:pt x="1429" y="0"/>
                    <a:pt x="1" y="1429"/>
                    <a:pt x="1" y="3183"/>
                  </a:cubicBezTo>
                  <a:cubicBezTo>
                    <a:pt x="1" y="4937"/>
                    <a:pt x="1429" y="6366"/>
                    <a:pt x="3184" y="6366"/>
                  </a:cubicBezTo>
                  <a:cubicBezTo>
                    <a:pt x="4963" y="6366"/>
                    <a:pt x="6392" y="4937"/>
                    <a:pt x="6392" y="3183"/>
                  </a:cubicBezTo>
                  <a:cubicBezTo>
                    <a:pt x="6392" y="1429"/>
                    <a:pt x="4963"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7" name="Google Shape;2647;p113"/>
            <p:cNvSpPr/>
            <p:nvPr/>
          </p:nvSpPr>
          <p:spPr>
            <a:xfrm>
              <a:off x="3304231" y="4212942"/>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8" name="Google Shape;2648;p113"/>
            <p:cNvSpPr/>
            <p:nvPr/>
          </p:nvSpPr>
          <p:spPr>
            <a:xfrm>
              <a:off x="3250762" y="4139636"/>
              <a:ext cx="120161" cy="120177"/>
            </a:xfrm>
            <a:custGeom>
              <a:avLst/>
              <a:gdLst/>
              <a:ahLst/>
              <a:cxnLst/>
              <a:rect l="l" t="t" r="r" b="b"/>
              <a:pathLst>
                <a:path w="6367" h="6367" extrusionOk="0">
                  <a:moveTo>
                    <a:pt x="3184" y="0"/>
                  </a:moveTo>
                  <a:cubicBezTo>
                    <a:pt x="1430" y="0"/>
                    <a:pt x="1" y="1429"/>
                    <a:pt x="1" y="3183"/>
                  </a:cubicBezTo>
                  <a:cubicBezTo>
                    <a:pt x="1" y="4938"/>
                    <a:pt x="1430" y="6366"/>
                    <a:pt x="3184" y="6366"/>
                  </a:cubicBezTo>
                  <a:cubicBezTo>
                    <a:pt x="4938" y="6366"/>
                    <a:pt x="6367" y="4938"/>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9" name="Google Shape;2649;p113"/>
            <p:cNvSpPr/>
            <p:nvPr/>
          </p:nvSpPr>
          <p:spPr>
            <a:xfrm>
              <a:off x="3250762" y="4124028"/>
              <a:ext cx="120161" cy="120177"/>
            </a:xfrm>
            <a:custGeom>
              <a:avLst/>
              <a:gdLst/>
              <a:ahLst/>
              <a:cxnLst/>
              <a:rect l="l" t="t" r="r" b="b"/>
              <a:pathLst>
                <a:path w="6367" h="6367" extrusionOk="0">
                  <a:moveTo>
                    <a:pt x="3184" y="0"/>
                  </a:moveTo>
                  <a:cubicBezTo>
                    <a:pt x="1430" y="0"/>
                    <a:pt x="1" y="1429"/>
                    <a:pt x="1" y="3183"/>
                  </a:cubicBezTo>
                  <a:cubicBezTo>
                    <a:pt x="1" y="4937"/>
                    <a:pt x="1430"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0" name="Google Shape;2650;p113"/>
            <p:cNvSpPr/>
            <p:nvPr/>
          </p:nvSpPr>
          <p:spPr>
            <a:xfrm>
              <a:off x="1336906" y="4521356"/>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1" name="Google Shape;2651;p113"/>
            <p:cNvSpPr/>
            <p:nvPr/>
          </p:nvSpPr>
          <p:spPr>
            <a:xfrm>
              <a:off x="1283456" y="4448051"/>
              <a:ext cx="120161" cy="120177"/>
            </a:xfrm>
            <a:custGeom>
              <a:avLst/>
              <a:gdLst/>
              <a:ahLst/>
              <a:cxnLst/>
              <a:rect l="l" t="t" r="r" b="b"/>
              <a:pathLst>
                <a:path w="6367" h="6367"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2" name="Google Shape;2652;p113"/>
            <p:cNvSpPr/>
            <p:nvPr/>
          </p:nvSpPr>
          <p:spPr>
            <a:xfrm>
              <a:off x="1283456" y="4432442"/>
              <a:ext cx="120161" cy="120158"/>
            </a:xfrm>
            <a:custGeom>
              <a:avLst/>
              <a:gdLst/>
              <a:ahLst/>
              <a:cxnLst/>
              <a:rect l="l" t="t" r="r" b="b"/>
              <a:pathLst>
                <a:path w="6367" h="6366"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3" name="Google Shape;2653;p113"/>
            <p:cNvSpPr/>
            <p:nvPr/>
          </p:nvSpPr>
          <p:spPr>
            <a:xfrm>
              <a:off x="1476929" y="4521356"/>
              <a:ext cx="13739" cy="66723"/>
            </a:xfrm>
            <a:custGeom>
              <a:avLst/>
              <a:gdLst/>
              <a:ahLst/>
              <a:cxnLst/>
              <a:rect l="l" t="t" r="r" b="b"/>
              <a:pathLst>
                <a:path w="728" h="3535" extrusionOk="0">
                  <a:moveTo>
                    <a:pt x="1" y="1"/>
                  </a:moveTo>
                  <a:lnTo>
                    <a:pt x="1" y="3535"/>
                  </a:lnTo>
                  <a:lnTo>
                    <a:pt x="727" y="3535"/>
                  </a:lnTo>
                  <a:lnTo>
                    <a:pt x="7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4" name="Google Shape;2654;p113"/>
            <p:cNvSpPr/>
            <p:nvPr/>
          </p:nvSpPr>
          <p:spPr>
            <a:xfrm>
              <a:off x="1423479" y="4448051"/>
              <a:ext cx="120633" cy="120177"/>
            </a:xfrm>
            <a:custGeom>
              <a:avLst/>
              <a:gdLst/>
              <a:ahLst/>
              <a:cxnLst/>
              <a:rect l="l" t="t" r="r" b="b"/>
              <a:pathLst>
                <a:path w="6392" h="6367" extrusionOk="0">
                  <a:moveTo>
                    <a:pt x="3208" y="0"/>
                  </a:moveTo>
                  <a:cubicBezTo>
                    <a:pt x="1429" y="0"/>
                    <a:pt x="0" y="1429"/>
                    <a:pt x="0" y="3183"/>
                  </a:cubicBezTo>
                  <a:cubicBezTo>
                    <a:pt x="0" y="4937"/>
                    <a:pt x="1429" y="6366"/>
                    <a:pt x="3208" y="6366"/>
                  </a:cubicBezTo>
                  <a:cubicBezTo>
                    <a:pt x="4963" y="6366"/>
                    <a:pt x="6391" y="4937"/>
                    <a:pt x="6391" y="3183"/>
                  </a:cubicBezTo>
                  <a:cubicBezTo>
                    <a:pt x="6391" y="1429"/>
                    <a:pt x="4963" y="0"/>
                    <a:pt x="32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5" name="Google Shape;2655;p113"/>
            <p:cNvSpPr/>
            <p:nvPr/>
          </p:nvSpPr>
          <p:spPr>
            <a:xfrm>
              <a:off x="1423479" y="4432442"/>
              <a:ext cx="120633" cy="120158"/>
            </a:xfrm>
            <a:custGeom>
              <a:avLst/>
              <a:gdLst/>
              <a:ahLst/>
              <a:cxnLst/>
              <a:rect l="l" t="t" r="r" b="b"/>
              <a:pathLst>
                <a:path w="6392" h="6366" extrusionOk="0">
                  <a:moveTo>
                    <a:pt x="3208" y="0"/>
                  </a:moveTo>
                  <a:cubicBezTo>
                    <a:pt x="1429" y="0"/>
                    <a:pt x="0" y="1429"/>
                    <a:pt x="0" y="3183"/>
                  </a:cubicBezTo>
                  <a:cubicBezTo>
                    <a:pt x="0" y="4937"/>
                    <a:pt x="1429" y="6366"/>
                    <a:pt x="3208" y="6366"/>
                  </a:cubicBezTo>
                  <a:cubicBezTo>
                    <a:pt x="4963" y="6366"/>
                    <a:pt x="6391" y="4937"/>
                    <a:pt x="6391" y="3183"/>
                  </a:cubicBezTo>
                  <a:cubicBezTo>
                    <a:pt x="6391" y="1429"/>
                    <a:pt x="4963" y="0"/>
                    <a:pt x="32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6" name="Google Shape;2656;p113"/>
            <p:cNvSpPr/>
            <p:nvPr/>
          </p:nvSpPr>
          <p:spPr>
            <a:xfrm>
              <a:off x="1617424" y="4521356"/>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7" name="Google Shape;2657;p113"/>
            <p:cNvSpPr/>
            <p:nvPr/>
          </p:nvSpPr>
          <p:spPr>
            <a:xfrm>
              <a:off x="1563974" y="4448051"/>
              <a:ext cx="120142" cy="120177"/>
            </a:xfrm>
            <a:custGeom>
              <a:avLst/>
              <a:gdLst/>
              <a:ahLst/>
              <a:cxnLst/>
              <a:rect l="l" t="t" r="r" b="b"/>
              <a:pathLst>
                <a:path w="6366" h="6367" extrusionOk="0">
                  <a:moveTo>
                    <a:pt x="3183" y="0"/>
                  </a:moveTo>
                  <a:cubicBezTo>
                    <a:pt x="1429" y="0"/>
                    <a:pt x="0" y="1429"/>
                    <a:pt x="0" y="3183"/>
                  </a:cubicBezTo>
                  <a:cubicBezTo>
                    <a:pt x="0" y="4937"/>
                    <a:pt x="1429" y="6366"/>
                    <a:pt x="3183" y="6366"/>
                  </a:cubicBezTo>
                  <a:cubicBezTo>
                    <a:pt x="4937" y="6366"/>
                    <a:pt x="6366" y="4937"/>
                    <a:pt x="6366" y="3183"/>
                  </a:cubicBezTo>
                  <a:cubicBezTo>
                    <a:pt x="6366" y="1429"/>
                    <a:pt x="4937"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8" name="Google Shape;2658;p113"/>
            <p:cNvSpPr/>
            <p:nvPr/>
          </p:nvSpPr>
          <p:spPr>
            <a:xfrm>
              <a:off x="1563974" y="4432442"/>
              <a:ext cx="120142" cy="120158"/>
            </a:xfrm>
            <a:custGeom>
              <a:avLst/>
              <a:gdLst/>
              <a:ahLst/>
              <a:cxnLst/>
              <a:rect l="l" t="t" r="r" b="b"/>
              <a:pathLst>
                <a:path w="6366" h="6366" extrusionOk="0">
                  <a:moveTo>
                    <a:pt x="3183" y="0"/>
                  </a:moveTo>
                  <a:cubicBezTo>
                    <a:pt x="1429" y="0"/>
                    <a:pt x="0" y="1429"/>
                    <a:pt x="0" y="3183"/>
                  </a:cubicBezTo>
                  <a:cubicBezTo>
                    <a:pt x="0" y="4937"/>
                    <a:pt x="1429" y="6366"/>
                    <a:pt x="3183" y="6366"/>
                  </a:cubicBezTo>
                  <a:cubicBezTo>
                    <a:pt x="4937" y="6366"/>
                    <a:pt x="6366" y="4937"/>
                    <a:pt x="6366" y="3183"/>
                  </a:cubicBezTo>
                  <a:cubicBezTo>
                    <a:pt x="6366" y="1429"/>
                    <a:pt x="4937"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9" name="Google Shape;2659;p113"/>
            <p:cNvSpPr/>
            <p:nvPr/>
          </p:nvSpPr>
          <p:spPr>
            <a:xfrm>
              <a:off x="1757900" y="4521356"/>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113"/>
            <p:cNvSpPr/>
            <p:nvPr/>
          </p:nvSpPr>
          <p:spPr>
            <a:xfrm>
              <a:off x="1704450" y="4448051"/>
              <a:ext cx="120161" cy="120177"/>
            </a:xfrm>
            <a:custGeom>
              <a:avLst/>
              <a:gdLst/>
              <a:ahLst/>
              <a:cxnLst/>
              <a:rect l="l" t="t" r="r" b="b"/>
              <a:pathLst>
                <a:path w="6367" h="6367"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1" name="Google Shape;2661;p113"/>
            <p:cNvSpPr/>
            <p:nvPr/>
          </p:nvSpPr>
          <p:spPr>
            <a:xfrm>
              <a:off x="1704450" y="4432442"/>
              <a:ext cx="120161" cy="120158"/>
            </a:xfrm>
            <a:custGeom>
              <a:avLst/>
              <a:gdLst/>
              <a:ahLst/>
              <a:cxnLst/>
              <a:rect l="l" t="t" r="r" b="b"/>
              <a:pathLst>
                <a:path w="6367" h="6366"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113"/>
            <p:cNvSpPr/>
            <p:nvPr/>
          </p:nvSpPr>
          <p:spPr>
            <a:xfrm>
              <a:off x="1897923" y="4521356"/>
              <a:ext cx="13267" cy="66723"/>
            </a:xfrm>
            <a:custGeom>
              <a:avLst/>
              <a:gdLst/>
              <a:ahLst/>
              <a:cxnLst/>
              <a:rect l="l" t="t" r="r" b="b"/>
              <a:pathLst>
                <a:path w="703"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3" name="Google Shape;2663;p113"/>
            <p:cNvSpPr/>
            <p:nvPr/>
          </p:nvSpPr>
          <p:spPr>
            <a:xfrm>
              <a:off x="1844473" y="4448051"/>
              <a:ext cx="120161" cy="120177"/>
            </a:xfrm>
            <a:custGeom>
              <a:avLst/>
              <a:gdLst/>
              <a:ahLst/>
              <a:cxnLst/>
              <a:rect l="l" t="t" r="r" b="b"/>
              <a:pathLst>
                <a:path w="6367" h="6367"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4" name="Google Shape;2664;p113"/>
            <p:cNvSpPr/>
            <p:nvPr/>
          </p:nvSpPr>
          <p:spPr>
            <a:xfrm>
              <a:off x="1844473" y="4432442"/>
              <a:ext cx="120161" cy="120158"/>
            </a:xfrm>
            <a:custGeom>
              <a:avLst/>
              <a:gdLst/>
              <a:ahLst/>
              <a:cxnLst/>
              <a:rect l="l" t="t" r="r" b="b"/>
              <a:pathLst>
                <a:path w="6367" h="6366"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5" name="Google Shape;2665;p113"/>
            <p:cNvSpPr/>
            <p:nvPr/>
          </p:nvSpPr>
          <p:spPr>
            <a:xfrm>
              <a:off x="2038418" y="4521356"/>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6" name="Google Shape;2666;p113"/>
            <p:cNvSpPr/>
            <p:nvPr/>
          </p:nvSpPr>
          <p:spPr>
            <a:xfrm>
              <a:off x="1984949" y="4448051"/>
              <a:ext cx="120161" cy="120177"/>
            </a:xfrm>
            <a:custGeom>
              <a:avLst/>
              <a:gdLst/>
              <a:ahLst/>
              <a:cxnLst/>
              <a:rect l="l" t="t" r="r" b="b"/>
              <a:pathLst>
                <a:path w="6367" h="6367" extrusionOk="0">
                  <a:moveTo>
                    <a:pt x="3184" y="0"/>
                  </a:moveTo>
                  <a:cubicBezTo>
                    <a:pt x="1430" y="0"/>
                    <a:pt x="1" y="1429"/>
                    <a:pt x="1" y="3183"/>
                  </a:cubicBezTo>
                  <a:cubicBezTo>
                    <a:pt x="1" y="4937"/>
                    <a:pt x="1430" y="6366"/>
                    <a:pt x="3184" y="6366"/>
                  </a:cubicBezTo>
                  <a:cubicBezTo>
                    <a:pt x="4938" y="6366"/>
                    <a:pt x="6367" y="4937"/>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7" name="Google Shape;2667;p113"/>
            <p:cNvSpPr/>
            <p:nvPr/>
          </p:nvSpPr>
          <p:spPr>
            <a:xfrm>
              <a:off x="1984949" y="4432442"/>
              <a:ext cx="120161" cy="120158"/>
            </a:xfrm>
            <a:custGeom>
              <a:avLst/>
              <a:gdLst/>
              <a:ahLst/>
              <a:cxnLst/>
              <a:rect l="l" t="t" r="r" b="b"/>
              <a:pathLst>
                <a:path w="6367" h="6366" extrusionOk="0">
                  <a:moveTo>
                    <a:pt x="3184" y="0"/>
                  </a:moveTo>
                  <a:cubicBezTo>
                    <a:pt x="1430" y="0"/>
                    <a:pt x="1" y="1429"/>
                    <a:pt x="1" y="3183"/>
                  </a:cubicBezTo>
                  <a:cubicBezTo>
                    <a:pt x="1" y="4937"/>
                    <a:pt x="1430"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8" name="Google Shape;2668;p113"/>
            <p:cNvSpPr/>
            <p:nvPr/>
          </p:nvSpPr>
          <p:spPr>
            <a:xfrm>
              <a:off x="2178422" y="4521356"/>
              <a:ext cx="13739" cy="66723"/>
            </a:xfrm>
            <a:custGeom>
              <a:avLst/>
              <a:gdLst/>
              <a:ahLst/>
              <a:cxnLst/>
              <a:rect l="l" t="t" r="r" b="b"/>
              <a:pathLst>
                <a:path w="728" h="3535" extrusionOk="0">
                  <a:moveTo>
                    <a:pt x="1" y="1"/>
                  </a:moveTo>
                  <a:lnTo>
                    <a:pt x="1" y="3535"/>
                  </a:lnTo>
                  <a:lnTo>
                    <a:pt x="727" y="3535"/>
                  </a:lnTo>
                  <a:lnTo>
                    <a:pt x="7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9" name="Google Shape;2669;p113"/>
            <p:cNvSpPr/>
            <p:nvPr/>
          </p:nvSpPr>
          <p:spPr>
            <a:xfrm>
              <a:off x="2124972" y="4448051"/>
              <a:ext cx="120633" cy="120177"/>
            </a:xfrm>
            <a:custGeom>
              <a:avLst/>
              <a:gdLst/>
              <a:ahLst/>
              <a:cxnLst/>
              <a:rect l="l" t="t" r="r" b="b"/>
              <a:pathLst>
                <a:path w="6392" h="6367" extrusionOk="0">
                  <a:moveTo>
                    <a:pt x="3184" y="0"/>
                  </a:moveTo>
                  <a:cubicBezTo>
                    <a:pt x="1429" y="0"/>
                    <a:pt x="1" y="1429"/>
                    <a:pt x="1" y="3183"/>
                  </a:cubicBezTo>
                  <a:cubicBezTo>
                    <a:pt x="1" y="4937"/>
                    <a:pt x="1429" y="6366"/>
                    <a:pt x="3184" y="6366"/>
                  </a:cubicBezTo>
                  <a:cubicBezTo>
                    <a:pt x="4963" y="6366"/>
                    <a:pt x="6392" y="4937"/>
                    <a:pt x="6392" y="3183"/>
                  </a:cubicBezTo>
                  <a:cubicBezTo>
                    <a:pt x="6392" y="1429"/>
                    <a:pt x="4963"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0" name="Google Shape;2670;p113"/>
            <p:cNvSpPr/>
            <p:nvPr/>
          </p:nvSpPr>
          <p:spPr>
            <a:xfrm>
              <a:off x="2124972" y="4432442"/>
              <a:ext cx="120633" cy="120158"/>
            </a:xfrm>
            <a:custGeom>
              <a:avLst/>
              <a:gdLst/>
              <a:ahLst/>
              <a:cxnLst/>
              <a:rect l="l" t="t" r="r" b="b"/>
              <a:pathLst>
                <a:path w="6392" h="6366" extrusionOk="0">
                  <a:moveTo>
                    <a:pt x="3184" y="0"/>
                  </a:moveTo>
                  <a:cubicBezTo>
                    <a:pt x="1429" y="0"/>
                    <a:pt x="1" y="1429"/>
                    <a:pt x="1" y="3183"/>
                  </a:cubicBezTo>
                  <a:cubicBezTo>
                    <a:pt x="1" y="4937"/>
                    <a:pt x="1429" y="6366"/>
                    <a:pt x="3184" y="6366"/>
                  </a:cubicBezTo>
                  <a:cubicBezTo>
                    <a:pt x="4963" y="6366"/>
                    <a:pt x="6392" y="4937"/>
                    <a:pt x="6392" y="3183"/>
                  </a:cubicBezTo>
                  <a:cubicBezTo>
                    <a:pt x="6392" y="1429"/>
                    <a:pt x="4963"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1" name="Google Shape;2671;p113"/>
            <p:cNvSpPr/>
            <p:nvPr/>
          </p:nvSpPr>
          <p:spPr>
            <a:xfrm>
              <a:off x="2318917" y="4521356"/>
              <a:ext cx="13267" cy="66723"/>
            </a:xfrm>
            <a:custGeom>
              <a:avLst/>
              <a:gdLst/>
              <a:ahLst/>
              <a:cxnLst/>
              <a:rect l="l" t="t" r="r" b="b"/>
              <a:pathLst>
                <a:path w="703"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2" name="Google Shape;2672;p113"/>
            <p:cNvSpPr/>
            <p:nvPr/>
          </p:nvSpPr>
          <p:spPr>
            <a:xfrm>
              <a:off x="2265467" y="4448051"/>
              <a:ext cx="120161" cy="120177"/>
            </a:xfrm>
            <a:custGeom>
              <a:avLst/>
              <a:gdLst/>
              <a:ahLst/>
              <a:cxnLst/>
              <a:rect l="l" t="t" r="r" b="b"/>
              <a:pathLst>
                <a:path w="6367" h="6367"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3" name="Google Shape;2673;p113"/>
            <p:cNvSpPr/>
            <p:nvPr/>
          </p:nvSpPr>
          <p:spPr>
            <a:xfrm>
              <a:off x="2265467" y="4432442"/>
              <a:ext cx="120161" cy="120158"/>
            </a:xfrm>
            <a:custGeom>
              <a:avLst/>
              <a:gdLst/>
              <a:ahLst/>
              <a:cxnLst/>
              <a:rect l="l" t="t" r="r" b="b"/>
              <a:pathLst>
                <a:path w="6367" h="6366"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4" name="Google Shape;2674;p113"/>
            <p:cNvSpPr/>
            <p:nvPr/>
          </p:nvSpPr>
          <p:spPr>
            <a:xfrm>
              <a:off x="2458921" y="4521356"/>
              <a:ext cx="13739" cy="66723"/>
            </a:xfrm>
            <a:custGeom>
              <a:avLst/>
              <a:gdLst/>
              <a:ahLst/>
              <a:cxnLst/>
              <a:rect l="l" t="t" r="r" b="b"/>
              <a:pathLst>
                <a:path w="728" h="3535" extrusionOk="0">
                  <a:moveTo>
                    <a:pt x="1" y="1"/>
                  </a:moveTo>
                  <a:lnTo>
                    <a:pt x="1" y="3535"/>
                  </a:lnTo>
                  <a:lnTo>
                    <a:pt x="728" y="3535"/>
                  </a:lnTo>
                  <a:lnTo>
                    <a:pt x="7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5" name="Google Shape;2675;p113"/>
            <p:cNvSpPr/>
            <p:nvPr/>
          </p:nvSpPr>
          <p:spPr>
            <a:xfrm>
              <a:off x="2405471" y="4448051"/>
              <a:ext cx="120633" cy="120177"/>
            </a:xfrm>
            <a:custGeom>
              <a:avLst/>
              <a:gdLst/>
              <a:ahLst/>
              <a:cxnLst/>
              <a:rect l="l" t="t" r="r" b="b"/>
              <a:pathLst>
                <a:path w="6392" h="6367" extrusionOk="0">
                  <a:moveTo>
                    <a:pt x="3209" y="0"/>
                  </a:moveTo>
                  <a:cubicBezTo>
                    <a:pt x="1429" y="0"/>
                    <a:pt x="1" y="1429"/>
                    <a:pt x="1" y="3183"/>
                  </a:cubicBezTo>
                  <a:cubicBezTo>
                    <a:pt x="1" y="4937"/>
                    <a:pt x="1429" y="6366"/>
                    <a:pt x="3209" y="6366"/>
                  </a:cubicBezTo>
                  <a:cubicBezTo>
                    <a:pt x="4963" y="6366"/>
                    <a:pt x="6392" y="4937"/>
                    <a:pt x="6392" y="3183"/>
                  </a:cubicBezTo>
                  <a:cubicBezTo>
                    <a:pt x="6392" y="1429"/>
                    <a:pt x="4963" y="0"/>
                    <a:pt x="32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6" name="Google Shape;2676;p113"/>
            <p:cNvSpPr/>
            <p:nvPr/>
          </p:nvSpPr>
          <p:spPr>
            <a:xfrm>
              <a:off x="2405471" y="4432442"/>
              <a:ext cx="120633" cy="120158"/>
            </a:xfrm>
            <a:custGeom>
              <a:avLst/>
              <a:gdLst/>
              <a:ahLst/>
              <a:cxnLst/>
              <a:rect l="l" t="t" r="r" b="b"/>
              <a:pathLst>
                <a:path w="6392" h="6366" extrusionOk="0">
                  <a:moveTo>
                    <a:pt x="3209" y="0"/>
                  </a:moveTo>
                  <a:cubicBezTo>
                    <a:pt x="1429" y="0"/>
                    <a:pt x="1" y="1429"/>
                    <a:pt x="1" y="3183"/>
                  </a:cubicBezTo>
                  <a:cubicBezTo>
                    <a:pt x="1" y="4937"/>
                    <a:pt x="1429" y="6366"/>
                    <a:pt x="3209" y="6366"/>
                  </a:cubicBezTo>
                  <a:cubicBezTo>
                    <a:pt x="4963" y="6366"/>
                    <a:pt x="6392" y="4937"/>
                    <a:pt x="6392" y="3183"/>
                  </a:cubicBezTo>
                  <a:cubicBezTo>
                    <a:pt x="6392" y="1429"/>
                    <a:pt x="4963" y="0"/>
                    <a:pt x="320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7" name="Google Shape;2677;p113"/>
            <p:cNvSpPr/>
            <p:nvPr/>
          </p:nvSpPr>
          <p:spPr>
            <a:xfrm>
              <a:off x="2599416" y="4521356"/>
              <a:ext cx="13267" cy="66723"/>
            </a:xfrm>
            <a:custGeom>
              <a:avLst/>
              <a:gdLst/>
              <a:ahLst/>
              <a:cxnLst/>
              <a:rect l="l" t="t" r="r" b="b"/>
              <a:pathLst>
                <a:path w="703" h="3535" extrusionOk="0">
                  <a:moveTo>
                    <a:pt x="1" y="1"/>
                  </a:moveTo>
                  <a:lnTo>
                    <a:pt x="1"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8" name="Google Shape;2678;p113"/>
            <p:cNvSpPr/>
            <p:nvPr/>
          </p:nvSpPr>
          <p:spPr>
            <a:xfrm>
              <a:off x="2545966" y="4448051"/>
              <a:ext cx="120161" cy="120177"/>
            </a:xfrm>
            <a:custGeom>
              <a:avLst/>
              <a:gdLst/>
              <a:ahLst/>
              <a:cxnLst/>
              <a:rect l="l" t="t" r="r" b="b"/>
              <a:pathLst>
                <a:path w="6367" h="6367"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9" name="Google Shape;2679;p113"/>
            <p:cNvSpPr/>
            <p:nvPr/>
          </p:nvSpPr>
          <p:spPr>
            <a:xfrm>
              <a:off x="2545966" y="4432442"/>
              <a:ext cx="120161" cy="120158"/>
            </a:xfrm>
            <a:custGeom>
              <a:avLst/>
              <a:gdLst/>
              <a:ahLst/>
              <a:cxnLst/>
              <a:rect l="l" t="t" r="r" b="b"/>
              <a:pathLst>
                <a:path w="6367" h="6366"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0" name="Google Shape;2680;p113"/>
            <p:cNvSpPr/>
            <p:nvPr/>
          </p:nvSpPr>
          <p:spPr>
            <a:xfrm>
              <a:off x="2739911" y="4521356"/>
              <a:ext cx="13248" cy="66723"/>
            </a:xfrm>
            <a:custGeom>
              <a:avLst/>
              <a:gdLst/>
              <a:ahLst/>
              <a:cxnLst/>
              <a:rect l="l" t="t" r="r" b="b"/>
              <a:pathLst>
                <a:path w="702"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1" name="Google Shape;2681;p113"/>
            <p:cNvSpPr/>
            <p:nvPr/>
          </p:nvSpPr>
          <p:spPr>
            <a:xfrm>
              <a:off x="2686461" y="4448051"/>
              <a:ext cx="120142" cy="120177"/>
            </a:xfrm>
            <a:custGeom>
              <a:avLst/>
              <a:gdLst/>
              <a:ahLst/>
              <a:cxnLst/>
              <a:rect l="l" t="t" r="r" b="b"/>
              <a:pathLst>
                <a:path w="6366" h="6367" extrusionOk="0">
                  <a:moveTo>
                    <a:pt x="3183" y="0"/>
                  </a:moveTo>
                  <a:cubicBezTo>
                    <a:pt x="1429" y="0"/>
                    <a:pt x="0" y="1429"/>
                    <a:pt x="0" y="3183"/>
                  </a:cubicBezTo>
                  <a:cubicBezTo>
                    <a:pt x="0" y="4937"/>
                    <a:pt x="1429" y="6366"/>
                    <a:pt x="3183" y="6366"/>
                  </a:cubicBezTo>
                  <a:cubicBezTo>
                    <a:pt x="4937" y="6366"/>
                    <a:pt x="6366" y="4937"/>
                    <a:pt x="6366" y="3183"/>
                  </a:cubicBezTo>
                  <a:cubicBezTo>
                    <a:pt x="6366" y="1429"/>
                    <a:pt x="4937"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113"/>
            <p:cNvSpPr/>
            <p:nvPr/>
          </p:nvSpPr>
          <p:spPr>
            <a:xfrm>
              <a:off x="2686461" y="4432442"/>
              <a:ext cx="120142" cy="120158"/>
            </a:xfrm>
            <a:custGeom>
              <a:avLst/>
              <a:gdLst/>
              <a:ahLst/>
              <a:cxnLst/>
              <a:rect l="l" t="t" r="r" b="b"/>
              <a:pathLst>
                <a:path w="6366" h="6366" extrusionOk="0">
                  <a:moveTo>
                    <a:pt x="3183" y="0"/>
                  </a:moveTo>
                  <a:cubicBezTo>
                    <a:pt x="1429" y="0"/>
                    <a:pt x="0" y="1429"/>
                    <a:pt x="0" y="3183"/>
                  </a:cubicBezTo>
                  <a:cubicBezTo>
                    <a:pt x="0" y="4937"/>
                    <a:pt x="1429" y="6366"/>
                    <a:pt x="3183" y="6366"/>
                  </a:cubicBezTo>
                  <a:cubicBezTo>
                    <a:pt x="4937" y="6366"/>
                    <a:pt x="6366" y="4937"/>
                    <a:pt x="6366" y="3183"/>
                  </a:cubicBezTo>
                  <a:cubicBezTo>
                    <a:pt x="6366" y="1429"/>
                    <a:pt x="4937"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113"/>
            <p:cNvSpPr/>
            <p:nvPr/>
          </p:nvSpPr>
          <p:spPr>
            <a:xfrm>
              <a:off x="2879915" y="4521356"/>
              <a:ext cx="13267" cy="66723"/>
            </a:xfrm>
            <a:custGeom>
              <a:avLst/>
              <a:gdLst/>
              <a:ahLst/>
              <a:cxnLst/>
              <a:rect l="l" t="t" r="r" b="b"/>
              <a:pathLst>
                <a:path w="703" h="3535" extrusionOk="0">
                  <a:moveTo>
                    <a:pt x="1" y="1"/>
                  </a:moveTo>
                  <a:lnTo>
                    <a:pt x="1" y="3535"/>
                  </a:lnTo>
                  <a:lnTo>
                    <a:pt x="703" y="3535"/>
                  </a:lnTo>
                  <a:lnTo>
                    <a:pt x="7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113"/>
            <p:cNvSpPr/>
            <p:nvPr/>
          </p:nvSpPr>
          <p:spPr>
            <a:xfrm>
              <a:off x="2826465" y="4448051"/>
              <a:ext cx="120161" cy="120177"/>
            </a:xfrm>
            <a:custGeom>
              <a:avLst/>
              <a:gdLst/>
              <a:ahLst/>
              <a:cxnLst/>
              <a:rect l="l" t="t" r="r" b="b"/>
              <a:pathLst>
                <a:path w="6367" h="6367"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113"/>
            <p:cNvSpPr/>
            <p:nvPr/>
          </p:nvSpPr>
          <p:spPr>
            <a:xfrm>
              <a:off x="2826465" y="4432442"/>
              <a:ext cx="120161" cy="120158"/>
            </a:xfrm>
            <a:custGeom>
              <a:avLst/>
              <a:gdLst/>
              <a:ahLst/>
              <a:cxnLst/>
              <a:rect l="l" t="t" r="r" b="b"/>
              <a:pathLst>
                <a:path w="6367" h="6366" extrusionOk="0">
                  <a:moveTo>
                    <a:pt x="3184" y="0"/>
                  </a:moveTo>
                  <a:cubicBezTo>
                    <a:pt x="1429" y="0"/>
                    <a:pt x="1" y="1429"/>
                    <a:pt x="1" y="3183"/>
                  </a:cubicBezTo>
                  <a:cubicBezTo>
                    <a:pt x="1" y="4937"/>
                    <a:pt x="1429" y="6366"/>
                    <a:pt x="3184" y="6366"/>
                  </a:cubicBezTo>
                  <a:cubicBezTo>
                    <a:pt x="4938" y="6366"/>
                    <a:pt x="6367" y="4937"/>
                    <a:pt x="6367" y="3183"/>
                  </a:cubicBezTo>
                  <a:cubicBezTo>
                    <a:pt x="6367" y="1429"/>
                    <a:pt x="4938"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113"/>
            <p:cNvSpPr/>
            <p:nvPr/>
          </p:nvSpPr>
          <p:spPr>
            <a:xfrm>
              <a:off x="3020410" y="4521356"/>
              <a:ext cx="13267" cy="66723"/>
            </a:xfrm>
            <a:custGeom>
              <a:avLst/>
              <a:gdLst/>
              <a:ahLst/>
              <a:cxnLst/>
              <a:rect l="l" t="t" r="r" b="b"/>
              <a:pathLst>
                <a:path w="703" h="3535" extrusionOk="0">
                  <a:moveTo>
                    <a:pt x="0" y="1"/>
                  </a:moveTo>
                  <a:lnTo>
                    <a:pt x="0" y="3535"/>
                  </a:lnTo>
                  <a:lnTo>
                    <a:pt x="702" y="3535"/>
                  </a:lnTo>
                  <a:lnTo>
                    <a:pt x="7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7" name="Google Shape;2687;p113"/>
            <p:cNvSpPr/>
            <p:nvPr/>
          </p:nvSpPr>
          <p:spPr>
            <a:xfrm>
              <a:off x="2966960" y="4448051"/>
              <a:ext cx="120161" cy="120177"/>
            </a:xfrm>
            <a:custGeom>
              <a:avLst/>
              <a:gdLst/>
              <a:ahLst/>
              <a:cxnLst/>
              <a:rect l="l" t="t" r="r" b="b"/>
              <a:pathLst>
                <a:path w="6367" h="6367"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113"/>
            <p:cNvSpPr/>
            <p:nvPr/>
          </p:nvSpPr>
          <p:spPr>
            <a:xfrm>
              <a:off x="2966960" y="4432442"/>
              <a:ext cx="120161" cy="120158"/>
            </a:xfrm>
            <a:custGeom>
              <a:avLst/>
              <a:gdLst/>
              <a:ahLst/>
              <a:cxnLst/>
              <a:rect l="l" t="t" r="r" b="b"/>
              <a:pathLst>
                <a:path w="6367" h="6366" extrusionOk="0">
                  <a:moveTo>
                    <a:pt x="3183" y="0"/>
                  </a:moveTo>
                  <a:cubicBezTo>
                    <a:pt x="1429" y="0"/>
                    <a:pt x="0" y="1429"/>
                    <a:pt x="0" y="3183"/>
                  </a:cubicBezTo>
                  <a:cubicBezTo>
                    <a:pt x="0" y="4937"/>
                    <a:pt x="1429" y="6366"/>
                    <a:pt x="3183" y="6366"/>
                  </a:cubicBezTo>
                  <a:cubicBezTo>
                    <a:pt x="4938" y="6366"/>
                    <a:pt x="6366" y="4937"/>
                    <a:pt x="6366" y="3183"/>
                  </a:cubicBezTo>
                  <a:cubicBezTo>
                    <a:pt x="6366" y="1429"/>
                    <a:pt x="4938" y="0"/>
                    <a:pt x="318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113"/>
            <p:cNvSpPr/>
            <p:nvPr/>
          </p:nvSpPr>
          <p:spPr>
            <a:xfrm>
              <a:off x="3160414" y="4521356"/>
              <a:ext cx="13739" cy="66723"/>
            </a:xfrm>
            <a:custGeom>
              <a:avLst/>
              <a:gdLst/>
              <a:ahLst/>
              <a:cxnLst/>
              <a:rect l="l" t="t" r="r" b="b"/>
              <a:pathLst>
                <a:path w="728" h="3535" extrusionOk="0">
                  <a:moveTo>
                    <a:pt x="1" y="1"/>
                  </a:moveTo>
                  <a:lnTo>
                    <a:pt x="1" y="3535"/>
                  </a:lnTo>
                  <a:lnTo>
                    <a:pt x="728" y="3535"/>
                  </a:lnTo>
                  <a:lnTo>
                    <a:pt x="7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0" name="Google Shape;2690;p113"/>
            <p:cNvSpPr/>
            <p:nvPr/>
          </p:nvSpPr>
          <p:spPr>
            <a:xfrm>
              <a:off x="3106964" y="4448051"/>
              <a:ext cx="120633" cy="120177"/>
            </a:xfrm>
            <a:custGeom>
              <a:avLst/>
              <a:gdLst/>
              <a:ahLst/>
              <a:cxnLst/>
              <a:rect l="l" t="t" r="r" b="b"/>
              <a:pathLst>
                <a:path w="6392" h="6367" extrusionOk="0">
                  <a:moveTo>
                    <a:pt x="3184" y="0"/>
                  </a:moveTo>
                  <a:cubicBezTo>
                    <a:pt x="1429" y="0"/>
                    <a:pt x="1" y="1429"/>
                    <a:pt x="1" y="3183"/>
                  </a:cubicBezTo>
                  <a:cubicBezTo>
                    <a:pt x="1" y="4937"/>
                    <a:pt x="1429" y="6366"/>
                    <a:pt x="3184" y="6366"/>
                  </a:cubicBezTo>
                  <a:cubicBezTo>
                    <a:pt x="4963" y="6366"/>
                    <a:pt x="6392" y="4937"/>
                    <a:pt x="6392" y="3183"/>
                  </a:cubicBezTo>
                  <a:cubicBezTo>
                    <a:pt x="6392" y="1429"/>
                    <a:pt x="4963" y="0"/>
                    <a:pt x="31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1" name="Google Shape;2691;p113"/>
            <p:cNvSpPr/>
            <p:nvPr/>
          </p:nvSpPr>
          <p:spPr>
            <a:xfrm>
              <a:off x="3106964" y="4432442"/>
              <a:ext cx="120633" cy="120158"/>
            </a:xfrm>
            <a:custGeom>
              <a:avLst/>
              <a:gdLst/>
              <a:ahLst/>
              <a:cxnLst/>
              <a:rect l="l" t="t" r="r" b="b"/>
              <a:pathLst>
                <a:path w="6392" h="6366" extrusionOk="0">
                  <a:moveTo>
                    <a:pt x="3184" y="0"/>
                  </a:moveTo>
                  <a:cubicBezTo>
                    <a:pt x="1429" y="0"/>
                    <a:pt x="1" y="1429"/>
                    <a:pt x="1" y="3183"/>
                  </a:cubicBezTo>
                  <a:cubicBezTo>
                    <a:pt x="1" y="4937"/>
                    <a:pt x="1429" y="6366"/>
                    <a:pt x="3184" y="6366"/>
                  </a:cubicBezTo>
                  <a:cubicBezTo>
                    <a:pt x="4963" y="6366"/>
                    <a:pt x="6392" y="4937"/>
                    <a:pt x="6392" y="3183"/>
                  </a:cubicBezTo>
                  <a:cubicBezTo>
                    <a:pt x="6392" y="1429"/>
                    <a:pt x="4963" y="0"/>
                    <a:pt x="3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92" name="Google Shape;2692;p113"/>
          <p:cNvSpPr txBox="1">
            <a:spLocks noGrp="1"/>
          </p:cNvSpPr>
          <p:nvPr>
            <p:ph type="title" idx="2"/>
          </p:nvPr>
        </p:nvSpPr>
        <p:spPr>
          <a:xfrm flipH="1">
            <a:off x="658097" y="603333"/>
            <a:ext cx="1878300" cy="1053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a:t>
            </a:r>
            <a:r>
              <a:rPr lang="id-ID" dirty="0"/>
              <a:t>6</a:t>
            </a:r>
            <a:endParaRPr dirty="0"/>
          </a:p>
        </p:txBody>
      </p:sp>
      <p:sp>
        <p:nvSpPr>
          <p:cNvPr id="3" name="Google Shape;2490;p113">
            <a:extLst>
              <a:ext uri="{FF2B5EF4-FFF2-40B4-BE49-F238E27FC236}">
                <a16:creationId xmlns:a16="http://schemas.microsoft.com/office/drawing/2014/main" id="{3A633221-8BFD-23D2-AD25-7937EF93708F}"/>
              </a:ext>
            </a:extLst>
          </p:cNvPr>
          <p:cNvSpPr txBox="1">
            <a:spLocks noGrp="1"/>
          </p:cNvSpPr>
          <p:nvPr>
            <p:ph type="subTitle" idx="1"/>
          </p:nvPr>
        </p:nvSpPr>
        <p:spPr>
          <a:xfrm flipH="1">
            <a:off x="536229" y="4071533"/>
            <a:ext cx="8451480" cy="75992"/>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id-ID" sz="2800" dirty="0"/>
              <a:t>dan terampil dalam membangun serta mengembangkan pengetahuan yang dimilikinya. Teori konstruktivisme adalah teori dasar model pembelajaran Keterampilan Proses Sains.</a:t>
            </a:r>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678"/>
        <p:cNvGrpSpPr/>
        <p:nvPr/>
      </p:nvGrpSpPr>
      <p:grpSpPr>
        <a:xfrm>
          <a:off x="0" y="0"/>
          <a:ext cx="0" cy="0"/>
          <a:chOff x="0" y="0"/>
          <a:chExt cx="0" cy="0"/>
        </a:xfrm>
      </p:grpSpPr>
      <p:sp>
        <p:nvSpPr>
          <p:cNvPr id="679" name="Google Shape;679;p69"/>
          <p:cNvSpPr txBox="1">
            <a:spLocks noGrp="1"/>
          </p:cNvSpPr>
          <p:nvPr>
            <p:ph type="title" idx="15"/>
          </p:nvPr>
        </p:nvSpPr>
        <p:spPr>
          <a:xfrm>
            <a:off x="714125" y="546825"/>
            <a:ext cx="77157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t>KELOMPOK 5</a:t>
            </a:r>
            <a:endParaRPr dirty="0"/>
          </a:p>
        </p:txBody>
      </p:sp>
      <p:sp>
        <p:nvSpPr>
          <p:cNvPr id="681" name="Google Shape;681;p69"/>
          <p:cNvSpPr txBox="1">
            <a:spLocks noGrp="1"/>
          </p:cNvSpPr>
          <p:nvPr>
            <p:ph type="title"/>
          </p:nvPr>
        </p:nvSpPr>
        <p:spPr>
          <a:xfrm>
            <a:off x="817946" y="1578745"/>
            <a:ext cx="5427007" cy="91738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800" dirty="0"/>
              <a:t>Amelia Choirunnisa </a:t>
            </a:r>
            <a:endParaRPr sz="2800" dirty="0"/>
          </a:p>
        </p:txBody>
      </p:sp>
      <p:sp>
        <p:nvSpPr>
          <p:cNvPr id="682" name="Google Shape;682;p69"/>
          <p:cNvSpPr txBox="1">
            <a:spLocks noGrp="1"/>
          </p:cNvSpPr>
          <p:nvPr>
            <p:ph type="title" idx="2"/>
          </p:nvPr>
        </p:nvSpPr>
        <p:spPr>
          <a:xfrm>
            <a:off x="4876876" y="2027356"/>
            <a:ext cx="3269021" cy="63741"/>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dirty="0"/>
              <a:t>2213022045</a:t>
            </a:r>
            <a:endParaRPr dirty="0"/>
          </a:p>
        </p:txBody>
      </p:sp>
      <p:sp>
        <p:nvSpPr>
          <p:cNvPr id="684" name="Google Shape;684;p69"/>
          <p:cNvSpPr txBox="1">
            <a:spLocks noGrp="1"/>
          </p:cNvSpPr>
          <p:nvPr>
            <p:ph type="title" idx="4"/>
          </p:nvPr>
        </p:nvSpPr>
        <p:spPr>
          <a:xfrm>
            <a:off x="817946" y="2240506"/>
            <a:ext cx="4203321" cy="108268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800" dirty="0"/>
              <a:t>Reza Santia </a:t>
            </a:r>
            <a:endParaRPr sz="2800" dirty="0"/>
          </a:p>
        </p:txBody>
      </p:sp>
      <p:sp>
        <p:nvSpPr>
          <p:cNvPr id="685" name="Google Shape;685;p69"/>
          <p:cNvSpPr txBox="1">
            <a:spLocks noGrp="1"/>
          </p:cNvSpPr>
          <p:nvPr>
            <p:ph type="title" idx="5"/>
          </p:nvPr>
        </p:nvSpPr>
        <p:spPr>
          <a:xfrm>
            <a:off x="5021267" y="2610520"/>
            <a:ext cx="3257833" cy="169771"/>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dirty="0"/>
              <a:t>2213022060</a:t>
            </a:r>
            <a:endParaRPr dirty="0"/>
          </a:p>
        </p:txBody>
      </p:sp>
      <p:sp>
        <p:nvSpPr>
          <p:cNvPr id="686" name="Google Shape;686;p69"/>
          <p:cNvSpPr txBox="1">
            <a:spLocks noGrp="1"/>
          </p:cNvSpPr>
          <p:nvPr>
            <p:ph type="subTitle" idx="6"/>
          </p:nvPr>
        </p:nvSpPr>
        <p:spPr>
          <a:xfrm>
            <a:off x="2528203" y="4478286"/>
            <a:ext cx="3983182" cy="365699"/>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a:t> Pendidikan Fisika Universitas Lampung </a:t>
            </a:r>
            <a:endParaRPr dirty="0"/>
          </a:p>
        </p:txBody>
      </p:sp>
      <p:sp>
        <p:nvSpPr>
          <p:cNvPr id="687" name="Google Shape;687;p69"/>
          <p:cNvSpPr txBox="1">
            <a:spLocks noGrp="1"/>
          </p:cNvSpPr>
          <p:nvPr>
            <p:ph type="title" idx="7"/>
          </p:nvPr>
        </p:nvSpPr>
        <p:spPr>
          <a:xfrm>
            <a:off x="817946" y="3359155"/>
            <a:ext cx="6882112" cy="365699"/>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800" dirty="0"/>
              <a:t>Leony Laili Nafisah S.</a:t>
            </a:r>
            <a:endParaRPr sz="2800" dirty="0"/>
          </a:p>
        </p:txBody>
      </p:sp>
      <p:sp>
        <p:nvSpPr>
          <p:cNvPr id="688" name="Google Shape;688;p69"/>
          <p:cNvSpPr txBox="1">
            <a:spLocks noGrp="1"/>
          </p:cNvSpPr>
          <p:nvPr>
            <p:ph type="title" idx="8"/>
          </p:nvPr>
        </p:nvSpPr>
        <p:spPr>
          <a:xfrm>
            <a:off x="4786228" y="3340659"/>
            <a:ext cx="3450315" cy="45719"/>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dirty="0"/>
              <a:t>2213022065</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71"/>
        <p:cNvGrpSpPr/>
        <p:nvPr/>
      </p:nvGrpSpPr>
      <p:grpSpPr>
        <a:xfrm>
          <a:off x="0" y="0"/>
          <a:ext cx="0" cy="0"/>
          <a:chOff x="0" y="0"/>
          <a:chExt cx="0" cy="0"/>
        </a:xfrm>
      </p:grpSpPr>
      <p:grpSp>
        <p:nvGrpSpPr>
          <p:cNvPr id="2072" name="Google Shape;2072;p96"/>
          <p:cNvGrpSpPr/>
          <p:nvPr/>
        </p:nvGrpSpPr>
        <p:grpSpPr>
          <a:xfrm>
            <a:off x="1955652" y="1848072"/>
            <a:ext cx="5232696" cy="2998754"/>
            <a:chOff x="1358722" y="1562931"/>
            <a:chExt cx="3380871" cy="2592284"/>
          </a:xfrm>
        </p:grpSpPr>
        <p:sp>
          <p:nvSpPr>
            <p:cNvPr id="2073" name="Google Shape;2073;p96"/>
            <p:cNvSpPr/>
            <p:nvPr/>
          </p:nvSpPr>
          <p:spPr>
            <a:xfrm>
              <a:off x="1358722" y="1562931"/>
              <a:ext cx="3380866" cy="2017625"/>
            </a:xfrm>
            <a:custGeom>
              <a:avLst/>
              <a:gdLst/>
              <a:ahLst/>
              <a:cxnLst/>
              <a:rect l="l" t="t" r="r" b="b"/>
              <a:pathLst>
                <a:path w="260970" h="155741" extrusionOk="0">
                  <a:moveTo>
                    <a:pt x="249594" y="9954"/>
                  </a:moveTo>
                  <a:lnTo>
                    <a:pt x="249594" y="144364"/>
                  </a:lnTo>
                  <a:lnTo>
                    <a:pt x="11376" y="144364"/>
                  </a:lnTo>
                  <a:lnTo>
                    <a:pt x="11376" y="9954"/>
                  </a:lnTo>
                  <a:close/>
                  <a:moveTo>
                    <a:pt x="8305" y="0"/>
                  </a:moveTo>
                  <a:cubicBezTo>
                    <a:pt x="4039" y="0"/>
                    <a:pt x="0" y="2844"/>
                    <a:pt x="0" y="7110"/>
                  </a:cubicBezTo>
                  <a:lnTo>
                    <a:pt x="0" y="155740"/>
                  </a:lnTo>
                  <a:lnTo>
                    <a:pt x="260970" y="155740"/>
                  </a:lnTo>
                  <a:lnTo>
                    <a:pt x="260970" y="7110"/>
                  </a:lnTo>
                  <a:cubicBezTo>
                    <a:pt x="260970" y="2844"/>
                    <a:pt x="257386" y="0"/>
                    <a:pt x="25312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96"/>
            <p:cNvSpPr/>
            <p:nvPr/>
          </p:nvSpPr>
          <p:spPr>
            <a:xfrm>
              <a:off x="2437184" y="3860324"/>
              <a:ext cx="1224001" cy="294891"/>
            </a:xfrm>
            <a:custGeom>
              <a:avLst/>
              <a:gdLst/>
              <a:ahLst/>
              <a:cxnLst/>
              <a:rect l="l" t="t" r="r" b="b"/>
              <a:pathLst>
                <a:path w="94481" h="29125" extrusionOk="0">
                  <a:moveTo>
                    <a:pt x="79805" y="18317"/>
                  </a:moveTo>
                  <a:cubicBezTo>
                    <a:pt x="74117" y="12515"/>
                    <a:pt x="73889" y="1"/>
                    <a:pt x="73889" y="1"/>
                  </a:cubicBezTo>
                  <a:lnTo>
                    <a:pt x="20592" y="1"/>
                  </a:lnTo>
                  <a:cubicBezTo>
                    <a:pt x="20592" y="1"/>
                    <a:pt x="20364" y="12515"/>
                    <a:pt x="14676" y="18317"/>
                  </a:cubicBezTo>
                  <a:cubicBezTo>
                    <a:pt x="8931" y="24175"/>
                    <a:pt x="1" y="29124"/>
                    <a:pt x="15529" y="29124"/>
                  </a:cubicBezTo>
                  <a:lnTo>
                    <a:pt x="78952" y="29124"/>
                  </a:lnTo>
                  <a:cubicBezTo>
                    <a:pt x="94480" y="29124"/>
                    <a:pt x="85493" y="24175"/>
                    <a:pt x="79805" y="1831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96"/>
            <p:cNvSpPr/>
            <p:nvPr/>
          </p:nvSpPr>
          <p:spPr>
            <a:xfrm>
              <a:off x="1358726" y="3550967"/>
              <a:ext cx="3380866" cy="309384"/>
            </a:xfrm>
            <a:custGeom>
              <a:avLst/>
              <a:gdLst/>
              <a:ahLst/>
              <a:cxnLst/>
              <a:rect l="l" t="t" r="r" b="b"/>
              <a:pathLst>
                <a:path w="260970" h="22753" extrusionOk="0">
                  <a:moveTo>
                    <a:pt x="0" y="14846"/>
                  </a:moveTo>
                  <a:cubicBezTo>
                    <a:pt x="0" y="19169"/>
                    <a:pt x="4039" y="22753"/>
                    <a:pt x="8305" y="22753"/>
                  </a:cubicBezTo>
                  <a:lnTo>
                    <a:pt x="253120" y="22753"/>
                  </a:lnTo>
                  <a:cubicBezTo>
                    <a:pt x="257443" y="22696"/>
                    <a:pt x="260913" y="19169"/>
                    <a:pt x="260970" y="14846"/>
                  </a:cubicBezTo>
                  <a:lnTo>
                    <a:pt x="260970" y="0"/>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77" name="Google Shape;2077;p96"/>
          <p:cNvSpPr txBox="1">
            <a:spLocks noGrp="1"/>
          </p:cNvSpPr>
          <p:nvPr>
            <p:ph type="title"/>
          </p:nvPr>
        </p:nvSpPr>
        <p:spPr>
          <a:xfrm>
            <a:off x="-577742" y="498724"/>
            <a:ext cx="7246993" cy="106607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sz="3600" dirty="0"/>
              <a:t>TERIMAKASIH</a:t>
            </a:r>
            <a:r>
              <a:rPr lang="id-ID" dirty="0"/>
              <a:t>  </a:t>
            </a:r>
            <a:endParaRPr dirty="0"/>
          </a:p>
        </p:txBody>
      </p:sp>
      <p:sp>
        <p:nvSpPr>
          <p:cNvPr id="5" name="Google Shape;2077;p96">
            <a:extLst>
              <a:ext uri="{FF2B5EF4-FFF2-40B4-BE49-F238E27FC236}">
                <a16:creationId xmlns:a16="http://schemas.microsoft.com/office/drawing/2014/main" id="{E5292F63-F6EF-6D4C-6526-FF67FE552ADA}"/>
              </a:ext>
            </a:extLst>
          </p:cNvPr>
          <p:cNvSpPr txBox="1">
            <a:spLocks noGrp="1"/>
          </p:cNvSpPr>
          <p:nvPr>
            <p:ph type="title"/>
          </p:nvPr>
        </p:nvSpPr>
        <p:spPr>
          <a:xfrm>
            <a:off x="-1654304" y="1858064"/>
            <a:ext cx="8556932" cy="2205186"/>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sz="3200" dirty="0"/>
              <a:t>Any </a:t>
            </a:r>
            <a:r>
              <a:rPr lang="id-ID" sz="3200" dirty="0" err="1"/>
              <a:t>Question</a:t>
            </a:r>
            <a:r>
              <a:rPr lang="id-ID" sz="3200" dirty="0"/>
              <a:t>?</a:t>
            </a:r>
            <a:r>
              <a:rPr lang="id-ID" dirty="0"/>
              <a:t>  </a:t>
            </a:r>
            <a:endParaRPr dirty="0"/>
          </a:p>
        </p:txBody>
      </p:sp>
      <p:grpSp>
        <p:nvGrpSpPr>
          <p:cNvPr id="23" name="Google Shape;1897;p90">
            <a:extLst>
              <a:ext uri="{FF2B5EF4-FFF2-40B4-BE49-F238E27FC236}">
                <a16:creationId xmlns:a16="http://schemas.microsoft.com/office/drawing/2014/main" id="{6E1931CB-FEC5-4BB2-45DB-9A6B863ACDAB}"/>
              </a:ext>
            </a:extLst>
          </p:cNvPr>
          <p:cNvGrpSpPr/>
          <p:nvPr/>
        </p:nvGrpSpPr>
        <p:grpSpPr>
          <a:xfrm>
            <a:off x="1955646" y="2101524"/>
            <a:ext cx="1478528" cy="1827084"/>
            <a:chOff x="7732184" y="2598898"/>
            <a:chExt cx="452268" cy="445584"/>
          </a:xfrm>
        </p:grpSpPr>
        <p:sp>
          <p:nvSpPr>
            <p:cNvPr id="7" name="Google Shape;1898;p90">
              <a:extLst>
                <a:ext uri="{FF2B5EF4-FFF2-40B4-BE49-F238E27FC236}">
                  <a16:creationId xmlns:a16="http://schemas.microsoft.com/office/drawing/2014/main" id="{7A4146FB-5D18-94B5-2623-0848005D9BEC}"/>
                </a:ext>
              </a:extLst>
            </p:cNvPr>
            <p:cNvSpPr/>
            <p:nvPr/>
          </p:nvSpPr>
          <p:spPr>
            <a:xfrm>
              <a:off x="7732184" y="2814950"/>
              <a:ext cx="38130" cy="13481"/>
            </a:xfrm>
            <a:custGeom>
              <a:avLst/>
              <a:gdLst/>
              <a:ahLst/>
              <a:cxnLst/>
              <a:rect l="l" t="t" r="r" b="b"/>
              <a:pathLst>
                <a:path w="1369" h="484" extrusionOk="0">
                  <a:moveTo>
                    <a:pt x="241" y="1"/>
                  </a:moveTo>
                  <a:cubicBezTo>
                    <a:pt x="108" y="1"/>
                    <a:pt x="0" y="109"/>
                    <a:pt x="0" y="243"/>
                  </a:cubicBezTo>
                  <a:cubicBezTo>
                    <a:pt x="0" y="375"/>
                    <a:pt x="108" y="483"/>
                    <a:pt x="241" y="483"/>
                  </a:cubicBezTo>
                  <a:lnTo>
                    <a:pt x="1368" y="483"/>
                  </a:lnTo>
                  <a:lnTo>
                    <a:pt x="136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899;p90">
              <a:extLst>
                <a:ext uri="{FF2B5EF4-FFF2-40B4-BE49-F238E27FC236}">
                  <a16:creationId xmlns:a16="http://schemas.microsoft.com/office/drawing/2014/main" id="{D5180D82-3246-D949-812F-C8E174F0C183}"/>
                </a:ext>
              </a:extLst>
            </p:cNvPr>
            <p:cNvSpPr/>
            <p:nvPr/>
          </p:nvSpPr>
          <p:spPr>
            <a:xfrm>
              <a:off x="7738841" y="2914467"/>
              <a:ext cx="297688" cy="130015"/>
            </a:xfrm>
            <a:custGeom>
              <a:avLst/>
              <a:gdLst/>
              <a:ahLst/>
              <a:cxnLst/>
              <a:rect l="l" t="t" r="r" b="b"/>
              <a:pathLst>
                <a:path w="10688" h="4668" extrusionOk="0">
                  <a:moveTo>
                    <a:pt x="9240" y="0"/>
                  </a:moveTo>
                  <a:lnTo>
                    <a:pt x="2899" y="3219"/>
                  </a:lnTo>
                  <a:lnTo>
                    <a:pt x="268" y="3219"/>
                  </a:lnTo>
                  <a:cubicBezTo>
                    <a:pt x="117" y="3219"/>
                    <a:pt x="1" y="3357"/>
                    <a:pt x="30" y="3505"/>
                  </a:cubicBezTo>
                  <a:cubicBezTo>
                    <a:pt x="163" y="4168"/>
                    <a:pt x="749" y="4667"/>
                    <a:pt x="1451" y="4667"/>
                  </a:cubicBezTo>
                  <a:lnTo>
                    <a:pt x="10688" y="4667"/>
                  </a:lnTo>
                  <a:lnTo>
                    <a:pt x="924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900;p90">
              <a:extLst>
                <a:ext uri="{FF2B5EF4-FFF2-40B4-BE49-F238E27FC236}">
                  <a16:creationId xmlns:a16="http://schemas.microsoft.com/office/drawing/2014/main" id="{1483316F-1D44-8C16-B3E7-E9C94C90F43A}"/>
                </a:ext>
              </a:extLst>
            </p:cNvPr>
            <p:cNvSpPr/>
            <p:nvPr/>
          </p:nvSpPr>
          <p:spPr>
            <a:xfrm>
              <a:off x="7996198" y="2914467"/>
              <a:ext cx="67236" cy="130015"/>
            </a:xfrm>
            <a:custGeom>
              <a:avLst/>
              <a:gdLst/>
              <a:ahLst/>
              <a:cxnLst/>
              <a:rect l="l" t="t" r="r" b="b"/>
              <a:pathLst>
                <a:path w="2414" h="4668" extrusionOk="0">
                  <a:moveTo>
                    <a:pt x="0" y="0"/>
                  </a:moveTo>
                  <a:lnTo>
                    <a:pt x="0" y="3219"/>
                  </a:lnTo>
                  <a:cubicBezTo>
                    <a:pt x="0" y="4019"/>
                    <a:pt x="649" y="4667"/>
                    <a:pt x="1448" y="4667"/>
                  </a:cubicBezTo>
                  <a:lnTo>
                    <a:pt x="2414" y="4667"/>
                  </a:lnTo>
                  <a:lnTo>
                    <a:pt x="241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901;p90">
              <a:extLst>
                <a:ext uri="{FF2B5EF4-FFF2-40B4-BE49-F238E27FC236}">
                  <a16:creationId xmlns:a16="http://schemas.microsoft.com/office/drawing/2014/main" id="{8F4E317D-E2F6-3A36-6A7D-FB0C41383A1D}"/>
                </a:ext>
              </a:extLst>
            </p:cNvPr>
            <p:cNvSpPr/>
            <p:nvPr/>
          </p:nvSpPr>
          <p:spPr>
            <a:xfrm>
              <a:off x="7738841" y="2598898"/>
              <a:ext cx="297688" cy="130015"/>
            </a:xfrm>
            <a:custGeom>
              <a:avLst/>
              <a:gdLst/>
              <a:ahLst/>
              <a:cxnLst/>
              <a:rect l="l" t="t" r="r" b="b"/>
              <a:pathLst>
                <a:path w="10688" h="4668" extrusionOk="0">
                  <a:moveTo>
                    <a:pt x="1451" y="0"/>
                  </a:moveTo>
                  <a:cubicBezTo>
                    <a:pt x="749" y="0"/>
                    <a:pt x="163" y="501"/>
                    <a:pt x="30" y="1164"/>
                  </a:cubicBezTo>
                  <a:cubicBezTo>
                    <a:pt x="1" y="1312"/>
                    <a:pt x="117" y="1450"/>
                    <a:pt x="268" y="1450"/>
                  </a:cubicBezTo>
                  <a:lnTo>
                    <a:pt x="2899" y="1450"/>
                  </a:lnTo>
                  <a:lnTo>
                    <a:pt x="9240" y="4667"/>
                  </a:lnTo>
                  <a:lnTo>
                    <a:pt x="10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902;p90">
              <a:extLst>
                <a:ext uri="{FF2B5EF4-FFF2-40B4-BE49-F238E27FC236}">
                  <a16:creationId xmlns:a16="http://schemas.microsoft.com/office/drawing/2014/main" id="{9F388F3C-0247-6B14-55A2-0A8F4C026813}"/>
                </a:ext>
              </a:extLst>
            </p:cNvPr>
            <p:cNvSpPr/>
            <p:nvPr/>
          </p:nvSpPr>
          <p:spPr>
            <a:xfrm>
              <a:off x="7996198" y="2598898"/>
              <a:ext cx="67236" cy="130015"/>
            </a:xfrm>
            <a:custGeom>
              <a:avLst/>
              <a:gdLst/>
              <a:ahLst/>
              <a:cxnLst/>
              <a:rect l="l" t="t" r="r" b="b"/>
              <a:pathLst>
                <a:path w="2414" h="4668" extrusionOk="0">
                  <a:moveTo>
                    <a:pt x="1448" y="0"/>
                  </a:moveTo>
                  <a:cubicBezTo>
                    <a:pt x="649" y="0"/>
                    <a:pt x="0" y="649"/>
                    <a:pt x="0" y="1450"/>
                  </a:cubicBezTo>
                  <a:lnTo>
                    <a:pt x="0" y="4667"/>
                  </a:lnTo>
                  <a:lnTo>
                    <a:pt x="2414" y="4667"/>
                  </a:lnTo>
                  <a:lnTo>
                    <a:pt x="241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903;p90">
              <a:extLst>
                <a:ext uri="{FF2B5EF4-FFF2-40B4-BE49-F238E27FC236}">
                  <a16:creationId xmlns:a16="http://schemas.microsoft.com/office/drawing/2014/main" id="{B00BABA6-9683-4C16-98C0-3A1235C85513}"/>
                </a:ext>
              </a:extLst>
            </p:cNvPr>
            <p:cNvSpPr/>
            <p:nvPr/>
          </p:nvSpPr>
          <p:spPr>
            <a:xfrm>
              <a:off x="8049981" y="2598898"/>
              <a:ext cx="53811" cy="445584"/>
            </a:xfrm>
            <a:custGeom>
              <a:avLst/>
              <a:gdLst/>
              <a:ahLst/>
              <a:cxnLst/>
              <a:rect l="l" t="t" r="r" b="b"/>
              <a:pathLst>
                <a:path w="1932" h="15998" extrusionOk="0">
                  <a:moveTo>
                    <a:pt x="483" y="0"/>
                  </a:moveTo>
                  <a:cubicBezTo>
                    <a:pt x="314" y="0"/>
                    <a:pt x="151" y="30"/>
                    <a:pt x="0" y="83"/>
                  </a:cubicBezTo>
                  <a:lnTo>
                    <a:pt x="0" y="15915"/>
                  </a:lnTo>
                  <a:cubicBezTo>
                    <a:pt x="151" y="15968"/>
                    <a:pt x="314" y="15997"/>
                    <a:pt x="483" y="15997"/>
                  </a:cubicBezTo>
                  <a:cubicBezTo>
                    <a:pt x="1283" y="15997"/>
                    <a:pt x="1932" y="15349"/>
                    <a:pt x="1932" y="14549"/>
                  </a:cubicBezTo>
                  <a:lnTo>
                    <a:pt x="1932" y="1450"/>
                  </a:lnTo>
                  <a:cubicBezTo>
                    <a:pt x="1932" y="649"/>
                    <a:pt x="1283" y="0"/>
                    <a:pt x="4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904;p90">
              <a:extLst>
                <a:ext uri="{FF2B5EF4-FFF2-40B4-BE49-F238E27FC236}">
                  <a16:creationId xmlns:a16="http://schemas.microsoft.com/office/drawing/2014/main" id="{1B1105EB-DE1A-F340-8084-C8A523FCEF24}"/>
                </a:ext>
              </a:extLst>
            </p:cNvPr>
            <p:cNvSpPr/>
            <p:nvPr/>
          </p:nvSpPr>
          <p:spPr>
            <a:xfrm>
              <a:off x="7819585" y="2601209"/>
              <a:ext cx="257329" cy="440961"/>
            </a:xfrm>
            <a:custGeom>
              <a:avLst/>
              <a:gdLst/>
              <a:ahLst/>
              <a:cxnLst/>
              <a:rect l="l" t="t" r="r" b="b"/>
              <a:pathLst>
                <a:path w="9239" h="15832" extrusionOk="0">
                  <a:moveTo>
                    <a:pt x="8272" y="0"/>
                  </a:moveTo>
                  <a:cubicBezTo>
                    <a:pt x="7773" y="177"/>
                    <a:pt x="7399" y="620"/>
                    <a:pt x="7321" y="1159"/>
                  </a:cubicBezTo>
                  <a:cubicBezTo>
                    <a:pt x="7304" y="1278"/>
                    <a:pt x="7204" y="1367"/>
                    <a:pt x="7082" y="1367"/>
                  </a:cubicBezTo>
                  <a:lnTo>
                    <a:pt x="0" y="1367"/>
                  </a:lnTo>
                  <a:lnTo>
                    <a:pt x="0" y="14466"/>
                  </a:lnTo>
                  <a:lnTo>
                    <a:pt x="7082" y="14466"/>
                  </a:lnTo>
                  <a:cubicBezTo>
                    <a:pt x="7204" y="14466"/>
                    <a:pt x="7304" y="14555"/>
                    <a:pt x="7321" y="14674"/>
                  </a:cubicBezTo>
                  <a:cubicBezTo>
                    <a:pt x="7399" y="15212"/>
                    <a:pt x="7773" y="15656"/>
                    <a:pt x="8272" y="15832"/>
                  </a:cubicBezTo>
                  <a:cubicBezTo>
                    <a:pt x="8835" y="15633"/>
                    <a:pt x="9238" y="15097"/>
                    <a:pt x="9238" y="14466"/>
                  </a:cubicBezTo>
                  <a:lnTo>
                    <a:pt x="9238" y="1367"/>
                  </a:lnTo>
                  <a:cubicBezTo>
                    <a:pt x="9238" y="736"/>
                    <a:pt x="8835" y="199"/>
                    <a:pt x="82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905;p90">
              <a:extLst>
                <a:ext uri="{FF2B5EF4-FFF2-40B4-BE49-F238E27FC236}">
                  <a16:creationId xmlns:a16="http://schemas.microsoft.com/office/drawing/2014/main" id="{559E8D7A-58B4-AAD7-CA9D-0B13A071DF75}"/>
                </a:ext>
              </a:extLst>
            </p:cNvPr>
            <p:cNvSpPr/>
            <p:nvPr/>
          </p:nvSpPr>
          <p:spPr>
            <a:xfrm>
              <a:off x="7866628" y="2875445"/>
              <a:ext cx="176641" cy="13508"/>
            </a:xfrm>
            <a:custGeom>
              <a:avLst/>
              <a:gdLst/>
              <a:ahLst/>
              <a:cxnLst/>
              <a:rect l="l" t="t" r="r" b="b"/>
              <a:pathLst>
                <a:path w="6342" h="485" extrusionOk="0">
                  <a:moveTo>
                    <a:pt x="243" y="1"/>
                  </a:moveTo>
                  <a:cubicBezTo>
                    <a:pt x="109" y="1"/>
                    <a:pt x="1" y="110"/>
                    <a:pt x="1" y="242"/>
                  </a:cubicBezTo>
                  <a:cubicBezTo>
                    <a:pt x="1" y="376"/>
                    <a:pt x="109" y="484"/>
                    <a:pt x="243" y="484"/>
                  </a:cubicBezTo>
                  <a:lnTo>
                    <a:pt x="6100" y="484"/>
                  </a:lnTo>
                  <a:cubicBezTo>
                    <a:pt x="6234" y="484"/>
                    <a:pt x="6342" y="376"/>
                    <a:pt x="6342" y="242"/>
                  </a:cubicBezTo>
                  <a:cubicBezTo>
                    <a:pt x="6342" y="110"/>
                    <a:pt x="6234" y="1"/>
                    <a:pt x="61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906;p90">
              <a:extLst>
                <a:ext uri="{FF2B5EF4-FFF2-40B4-BE49-F238E27FC236}">
                  <a16:creationId xmlns:a16="http://schemas.microsoft.com/office/drawing/2014/main" id="{693F09B4-05AD-C6D5-6EE6-C5D44CABFB34}"/>
                </a:ext>
              </a:extLst>
            </p:cNvPr>
            <p:cNvSpPr/>
            <p:nvPr/>
          </p:nvSpPr>
          <p:spPr>
            <a:xfrm>
              <a:off x="7866628" y="2915803"/>
              <a:ext cx="176641" cy="13481"/>
            </a:xfrm>
            <a:custGeom>
              <a:avLst/>
              <a:gdLst/>
              <a:ahLst/>
              <a:cxnLst/>
              <a:rect l="l" t="t" r="r" b="b"/>
              <a:pathLst>
                <a:path w="6342" h="484" extrusionOk="0">
                  <a:moveTo>
                    <a:pt x="243" y="1"/>
                  </a:moveTo>
                  <a:cubicBezTo>
                    <a:pt x="109" y="1"/>
                    <a:pt x="1" y="109"/>
                    <a:pt x="1" y="243"/>
                  </a:cubicBezTo>
                  <a:cubicBezTo>
                    <a:pt x="1" y="375"/>
                    <a:pt x="109" y="483"/>
                    <a:pt x="243" y="483"/>
                  </a:cubicBezTo>
                  <a:lnTo>
                    <a:pt x="6100" y="483"/>
                  </a:lnTo>
                  <a:cubicBezTo>
                    <a:pt x="6234" y="483"/>
                    <a:pt x="6342" y="375"/>
                    <a:pt x="6342" y="243"/>
                  </a:cubicBezTo>
                  <a:cubicBezTo>
                    <a:pt x="6342" y="109"/>
                    <a:pt x="6234" y="1"/>
                    <a:pt x="61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907;p90">
              <a:extLst>
                <a:ext uri="{FF2B5EF4-FFF2-40B4-BE49-F238E27FC236}">
                  <a16:creationId xmlns:a16="http://schemas.microsoft.com/office/drawing/2014/main" id="{2171438D-880E-8114-1CE4-B3FB75302596}"/>
                </a:ext>
              </a:extLst>
            </p:cNvPr>
            <p:cNvSpPr/>
            <p:nvPr/>
          </p:nvSpPr>
          <p:spPr>
            <a:xfrm>
              <a:off x="7866628" y="2754426"/>
              <a:ext cx="176641" cy="13508"/>
            </a:xfrm>
            <a:custGeom>
              <a:avLst/>
              <a:gdLst/>
              <a:ahLst/>
              <a:cxnLst/>
              <a:rect l="l" t="t" r="r" b="b"/>
              <a:pathLst>
                <a:path w="6342" h="485" extrusionOk="0">
                  <a:moveTo>
                    <a:pt x="243" y="1"/>
                  </a:moveTo>
                  <a:cubicBezTo>
                    <a:pt x="109" y="1"/>
                    <a:pt x="1" y="109"/>
                    <a:pt x="1" y="242"/>
                  </a:cubicBezTo>
                  <a:cubicBezTo>
                    <a:pt x="1" y="376"/>
                    <a:pt x="109" y="484"/>
                    <a:pt x="243" y="484"/>
                  </a:cubicBezTo>
                  <a:lnTo>
                    <a:pt x="6100" y="484"/>
                  </a:lnTo>
                  <a:cubicBezTo>
                    <a:pt x="6234" y="484"/>
                    <a:pt x="6342" y="376"/>
                    <a:pt x="6342" y="242"/>
                  </a:cubicBezTo>
                  <a:cubicBezTo>
                    <a:pt x="6342" y="109"/>
                    <a:pt x="6234" y="1"/>
                    <a:pt x="61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908;p90">
              <a:extLst>
                <a:ext uri="{FF2B5EF4-FFF2-40B4-BE49-F238E27FC236}">
                  <a16:creationId xmlns:a16="http://schemas.microsoft.com/office/drawing/2014/main" id="{CFE49A23-195A-00D9-9601-94511D599663}"/>
                </a:ext>
              </a:extLst>
            </p:cNvPr>
            <p:cNvSpPr/>
            <p:nvPr/>
          </p:nvSpPr>
          <p:spPr>
            <a:xfrm>
              <a:off x="7866628" y="2714096"/>
              <a:ext cx="176641" cy="13453"/>
            </a:xfrm>
            <a:custGeom>
              <a:avLst/>
              <a:gdLst/>
              <a:ahLst/>
              <a:cxnLst/>
              <a:rect l="l" t="t" r="r" b="b"/>
              <a:pathLst>
                <a:path w="6342" h="483" extrusionOk="0">
                  <a:moveTo>
                    <a:pt x="243" y="1"/>
                  </a:moveTo>
                  <a:cubicBezTo>
                    <a:pt x="109" y="1"/>
                    <a:pt x="1" y="109"/>
                    <a:pt x="1" y="242"/>
                  </a:cubicBezTo>
                  <a:cubicBezTo>
                    <a:pt x="1" y="376"/>
                    <a:pt x="109" y="483"/>
                    <a:pt x="243" y="483"/>
                  </a:cubicBezTo>
                  <a:lnTo>
                    <a:pt x="6100" y="483"/>
                  </a:lnTo>
                  <a:cubicBezTo>
                    <a:pt x="6234" y="483"/>
                    <a:pt x="6342" y="376"/>
                    <a:pt x="6342" y="242"/>
                  </a:cubicBezTo>
                  <a:cubicBezTo>
                    <a:pt x="6342" y="109"/>
                    <a:pt x="6234" y="1"/>
                    <a:pt x="61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909;p90">
              <a:extLst>
                <a:ext uri="{FF2B5EF4-FFF2-40B4-BE49-F238E27FC236}">
                  <a16:creationId xmlns:a16="http://schemas.microsoft.com/office/drawing/2014/main" id="{03D0B3F8-D409-5E5F-FDBF-5FD8F40CD981}"/>
                </a:ext>
              </a:extLst>
            </p:cNvPr>
            <p:cNvSpPr/>
            <p:nvPr/>
          </p:nvSpPr>
          <p:spPr>
            <a:xfrm>
              <a:off x="8108248" y="2808237"/>
              <a:ext cx="76204" cy="26906"/>
            </a:xfrm>
            <a:custGeom>
              <a:avLst/>
              <a:gdLst/>
              <a:ahLst/>
              <a:cxnLst/>
              <a:rect l="l" t="t" r="r" b="b"/>
              <a:pathLst>
                <a:path w="2736" h="966" extrusionOk="0">
                  <a:moveTo>
                    <a:pt x="0" y="0"/>
                  </a:moveTo>
                  <a:lnTo>
                    <a:pt x="0" y="966"/>
                  </a:lnTo>
                  <a:lnTo>
                    <a:pt x="2254" y="966"/>
                  </a:lnTo>
                  <a:cubicBezTo>
                    <a:pt x="2520" y="966"/>
                    <a:pt x="2736" y="750"/>
                    <a:pt x="2736" y="484"/>
                  </a:cubicBezTo>
                  <a:cubicBezTo>
                    <a:pt x="2736" y="216"/>
                    <a:pt x="2520" y="0"/>
                    <a:pt x="22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10;p90">
              <a:extLst>
                <a:ext uri="{FF2B5EF4-FFF2-40B4-BE49-F238E27FC236}">
                  <a16:creationId xmlns:a16="http://schemas.microsoft.com/office/drawing/2014/main" id="{973A3948-1509-E2B0-0D87-419048726440}"/>
                </a:ext>
              </a:extLst>
            </p:cNvPr>
            <p:cNvSpPr/>
            <p:nvPr/>
          </p:nvSpPr>
          <p:spPr>
            <a:xfrm>
              <a:off x="7934783" y="2794784"/>
              <a:ext cx="209339" cy="53839"/>
            </a:xfrm>
            <a:custGeom>
              <a:avLst/>
              <a:gdLst/>
              <a:ahLst/>
              <a:cxnLst/>
              <a:rect l="l" t="t" r="r" b="b"/>
              <a:pathLst>
                <a:path w="7516" h="1933" extrusionOk="0">
                  <a:moveTo>
                    <a:pt x="966" y="1"/>
                  </a:moveTo>
                  <a:lnTo>
                    <a:pt x="0" y="967"/>
                  </a:lnTo>
                  <a:lnTo>
                    <a:pt x="966" y="1932"/>
                  </a:lnTo>
                  <a:lnTo>
                    <a:pt x="7194" y="1932"/>
                  </a:lnTo>
                  <a:lnTo>
                    <a:pt x="7516" y="1449"/>
                  </a:lnTo>
                  <a:lnTo>
                    <a:pt x="7516" y="243"/>
                  </a:lnTo>
                  <a:cubicBezTo>
                    <a:pt x="7516" y="109"/>
                    <a:pt x="7408" y="1"/>
                    <a:pt x="72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911;p90">
              <a:extLst>
                <a:ext uri="{FF2B5EF4-FFF2-40B4-BE49-F238E27FC236}">
                  <a16:creationId xmlns:a16="http://schemas.microsoft.com/office/drawing/2014/main" id="{019DBAC8-F1BF-864D-E042-732A562D198D}"/>
                </a:ext>
              </a:extLst>
            </p:cNvPr>
            <p:cNvSpPr/>
            <p:nvPr/>
          </p:nvSpPr>
          <p:spPr>
            <a:xfrm>
              <a:off x="8015110" y="2835115"/>
              <a:ext cx="129013" cy="26933"/>
            </a:xfrm>
            <a:custGeom>
              <a:avLst/>
              <a:gdLst/>
              <a:ahLst/>
              <a:cxnLst/>
              <a:rect l="l" t="t" r="r" b="b"/>
              <a:pathLst>
                <a:path w="4632" h="967" extrusionOk="0">
                  <a:moveTo>
                    <a:pt x="496" y="1"/>
                  </a:moveTo>
                  <a:cubicBezTo>
                    <a:pt x="221" y="1"/>
                    <a:pt x="0" y="230"/>
                    <a:pt x="13" y="507"/>
                  </a:cubicBezTo>
                  <a:cubicBezTo>
                    <a:pt x="26" y="767"/>
                    <a:pt x="249" y="966"/>
                    <a:pt x="509" y="966"/>
                  </a:cubicBezTo>
                  <a:lnTo>
                    <a:pt x="4390" y="966"/>
                  </a:lnTo>
                  <a:cubicBezTo>
                    <a:pt x="4524" y="966"/>
                    <a:pt x="4632" y="858"/>
                    <a:pt x="4632" y="725"/>
                  </a:cubicBezTo>
                  <a:lnTo>
                    <a:pt x="463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912;p90">
              <a:extLst>
                <a:ext uri="{FF2B5EF4-FFF2-40B4-BE49-F238E27FC236}">
                  <a16:creationId xmlns:a16="http://schemas.microsoft.com/office/drawing/2014/main" id="{B04AAFA9-A443-40D7-7EAA-BB411AA82CD5}"/>
                </a:ext>
              </a:extLst>
            </p:cNvPr>
            <p:cNvSpPr/>
            <p:nvPr/>
          </p:nvSpPr>
          <p:spPr>
            <a:xfrm>
              <a:off x="7792679" y="2794784"/>
              <a:ext cx="169009" cy="53839"/>
            </a:xfrm>
            <a:custGeom>
              <a:avLst/>
              <a:gdLst/>
              <a:ahLst/>
              <a:cxnLst/>
              <a:rect l="l" t="t" r="r" b="b"/>
              <a:pathLst>
                <a:path w="6068" h="1933" extrusionOk="0">
                  <a:moveTo>
                    <a:pt x="966" y="1"/>
                  </a:moveTo>
                  <a:lnTo>
                    <a:pt x="0" y="967"/>
                  </a:lnTo>
                  <a:lnTo>
                    <a:pt x="966" y="1932"/>
                  </a:lnTo>
                  <a:lnTo>
                    <a:pt x="6068" y="1932"/>
                  </a:lnTo>
                  <a:lnTo>
                    <a:pt x="60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913;p90">
              <a:extLst>
                <a:ext uri="{FF2B5EF4-FFF2-40B4-BE49-F238E27FC236}">
                  <a16:creationId xmlns:a16="http://schemas.microsoft.com/office/drawing/2014/main" id="{4A3CF411-0789-1FA5-FABF-ED8AF687591C}"/>
                </a:ext>
              </a:extLst>
            </p:cNvPr>
            <p:cNvSpPr/>
            <p:nvPr/>
          </p:nvSpPr>
          <p:spPr>
            <a:xfrm>
              <a:off x="7752349" y="2794784"/>
              <a:ext cx="67264" cy="53839"/>
            </a:xfrm>
            <a:custGeom>
              <a:avLst/>
              <a:gdLst/>
              <a:ahLst/>
              <a:cxnLst/>
              <a:rect l="l" t="t" r="r" b="b"/>
              <a:pathLst>
                <a:path w="2415" h="1933" extrusionOk="0">
                  <a:moveTo>
                    <a:pt x="2414" y="1"/>
                  </a:moveTo>
                  <a:lnTo>
                    <a:pt x="195" y="444"/>
                  </a:lnTo>
                  <a:cubicBezTo>
                    <a:pt x="82" y="467"/>
                    <a:pt x="0" y="567"/>
                    <a:pt x="0" y="681"/>
                  </a:cubicBezTo>
                  <a:lnTo>
                    <a:pt x="0" y="1251"/>
                  </a:lnTo>
                  <a:cubicBezTo>
                    <a:pt x="0" y="1366"/>
                    <a:pt x="82" y="1466"/>
                    <a:pt x="195" y="1488"/>
                  </a:cubicBezTo>
                  <a:lnTo>
                    <a:pt x="2414" y="1932"/>
                  </a:lnTo>
                  <a:lnTo>
                    <a:pt x="241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5"/>
        <p:cNvGrpSpPr/>
        <p:nvPr/>
      </p:nvGrpSpPr>
      <p:grpSpPr>
        <a:xfrm>
          <a:off x="0" y="0"/>
          <a:ext cx="0" cy="0"/>
          <a:chOff x="0" y="0"/>
          <a:chExt cx="0" cy="0"/>
        </a:xfrm>
      </p:grpSpPr>
      <p:sp>
        <p:nvSpPr>
          <p:cNvPr id="696" name="Google Shape;696;p70"/>
          <p:cNvSpPr txBox="1">
            <a:spLocks noGrp="1"/>
          </p:cNvSpPr>
          <p:nvPr>
            <p:ph type="title" idx="15"/>
          </p:nvPr>
        </p:nvSpPr>
        <p:spPr>
          <a:xfrm>
            <a:off x="714125" y="546825"/>
            <a:ext cx="77157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t>PEMBAHASAN</a:t>
            </a:r>
            <a:endParaRPr dirty="0"/>
          </a:p>
        </p:txBody>
      </p:sp>
      <p:sp>
        <p:nvSpPr>
          <p:cNvPr id="699" name="Google Shape;699;p70">
            <a:hlinkClick r:id="rId3" action="ppaction://hlinksldjump"/>
          </p:cNvPr>
          <p:cNvSpPr txBox="1">
            <a:spLocks noGrp="1"/>
          </p:cNvSpPr>
          <p:nvPr>
            <p:ph type="title" idx="2"/>
          </p:nvPr>
        </p:nvSpPr>
        <p:spPr>
          <a:xfrm>
            <a:off x="705313" y="1245763"/>
            <a:ext cx="912600" cy="498000"/>
          </a:xfrm>
          <a:prstGeom prst="rect">
            <a:avLst/>
          </a:prstGeom>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
                <a:solidFill>
                  <a:schemeClr val="hlink"/>
                </a:solidFill>
                <a:uFill>
                  <a:noFill/>
                </a:uFill>
                <a:hlinkClick r:id="rId3" action="ppaction://hlinksldjump"/>
              </a:rPr>
              <a:t>01</a:t>
            </a:r>
            <a:r>
              <a:rPr lang="en"/>
              <a:t>.</a:t>
            </a:r>
            <a:endParaRPr/>
          </a:p>
        </p:txBody>
      </p:sp>
      <p:sp>
        <p:nvSpPr>
          <p:cNvPr id="701" name="Google Shape;701;p70"/>
          <p:cNvSpPr txBox="1">
            <a:spLocks noGrp="1"/>
          </p:cNvSpPr>
          <p:nvPr>
            <p:ph type="title" idx="4"/>
          </p:nvPr>
        </p:nvSpPr>
        <p:spPr>
          <a:xfrm>
            <a:off x="204762" y="3895493"/>
            <a:ext cx="3932518" cy="410773"/>
          </a:xfrm>
          <a:prstGeom prst="rect">
            <a:avLst/>
          </a:prstGeom>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id-ID" dirty="0"/>
              <a:t>Aspek-aspek  Model Pembelajaran Keterampilan Proses Sains dalam Penjabaran Sains</a:t>
            </a:r>
            <a:endParaRPr dirty="0"/>
          </a:p>
        </p:txBody>
      </p:sp>
      <p:sp>
        <p:nvSpPr>
          <p:cNvPr id="702" name="Google Shape;702;p70">
            <a:hlinkClick r:id="rId4" action="ppaction://hlinksldjump"/>
          </p:cNvPr>
          <p:cNvSpPr txBox="1">
            <a:spLocks noGrp="1"/>
          </p:cNvSpPr>
          <p:nvPr>
            <p:ph type="title" idx="5"/>
          </p:nvPr>
        </p:nvSpPr>
        <p:spPr>
          <a:xfrm>
            <a:off x="802764" y="3109125"/>
            <a:ext cx="914400" cy="498000"/>
          </a:xfrm>
          <a:prstGeom prst="rect">
            <a:avLst/>
          </a:prstGeom>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
              <a:t>03.</a:t>
            </a:r>
            <a:endParaRPr/>
          </a:p>
        </p:txBody>
      </p:sp>
      <p:sp>
        <p:nvSpPr>
          <p:cNvPr id="704" name="Google Shape;704;p70"/>
          <p:cNvSpPr txBox="1">
            <a:spLocks noGrp="1"/>
          </p:cNvSpPr>
          <p:nvPr>
            <p:ph type="title" idx="7"/>
          </p:nvPr>
        </p:nvSpPr>
        <p:spPr>
          <a:xfrm>
            <a:off x="6439677" y="1561847"/>
            <a:ext cx="2471976" cy="708564"/>
          </a:xfrm>
          <a:prstGeom prst="rect">
            <a:avLst/>
          </a:prstGeom>
        </p:spPr>
        <p:txBody>
          <a:bodyPr spcFirstLastPara="1" wrap="square" lIns="91425" tIns="91425" rIns="91425" bIns="91425" anchor="ctr" anchorCtr="0">
            <a:noAutofit/>
          </a:bodyPr>
          <a:lstStyle/>
          <a:p>
            <a:pPr marL="0" lvl="0" indent="0" algn="r" rtl="0">
              <a:lnSpc>
                <a:spcPct val="100000"/>
              </a:lnSpc>
              <a:spcBef>
                <a:spcPts val="0"/>
              </a:spcBef>
              <a:spcAft>
                <a:spcPts val="0"/>
              </a:spcAft>
              <a:buNone/>
            </a:pPr>
            <a:r>
              <a:rPr lang="id-ID" dirty="0"/>
              <a:t>Teori Belajar</a:t>
            </a:r>
            <a:endParaRPr dirty="0"/>
          </a:p>
        </p:txBody>
      </p:sp>
      <p:sp>
        <p:nvSpPr>
          <p:cNvPr id="705" name="Google Shape;705;p70">
            <a:hlinkClick r:id="rId5" action="ppaction://hlinksldjump"/>
          </p:cNvPr>
          <p:cNvSpPr txBox="1">
            <a:spLocks noGrp="1"/>
          </p:cNvSpPr>
          <p:nvPr>
            <p:ph type="title" idx="8"/>
          </p:nvPr>
        </p:nvSpPr>
        <p:spPr>
          <a:xfrm>
            <a:off x="7144722" y="1219732"/>
            <a:ext cx="914400" cy="498000"/>
          </a:xfrm>
          <a:prstGeom prst="rect">
            <a:avLst/>
          </a:prstGeom>
        </p:spPr>
        <p:txBody>
          <a:bodyPr spcFirstLastPara="1" wrap="square" lIns="91425" tIns="91425" rIns="91425" bIns="91425" anchor="ctr" anchorCtr="0">
            <a:noAutofit/>
          </a:bodyPr>
          <a:lstStyle/>
          <a:p>
            <a:pPr marL="0" lvl="0" indent="0" algn="r" rtl="0">
              <a:lnSpc>
                <a:spcPct val="100000"/>
              </a:lnSpc>
              <a:spcBef>
                <a:spcPts val="0"/>
              </a:spcBef>
              <a:spcAft>
                <a:spcPts val="0"/>
              </a:spcAft>
              <a:buNone/>
            </a:pPr>
            <a:r>
              <a:rPr lang="en"/>
              <a:t>02.</a:t>
            </a:r>
            <a:endParaRPr/>
          </a:p>
        </p:txBody>
      </p:sp>
      <p:sp>
        <p:nvSpPr>
          <p:cNvPr id="707" name="Google Shape;707;p70"/>
          <p:cNvSpPr txBox="1">
            <a:spLocks noGrp="1"/>
          </p:cNvSpPr>
          <p:nvPr>
            <p:ph type="title" idx="13"/>
          </p:nvPr>
        </p:nvSpPr>
        <p:spPr>
          <a:xfrm>
            <a:off x="6605781" y="3616620"/>
            <a:ext cx="2222318" cy="508894"/>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dirty="0"/>
              <a:t>Model Pembelajaran Keterampilan Proses Sains Sebagai Model Pembelajaran Sains</a:t>
            </a:r>
            <a:endParaRPr dirty="0"/>
          </a:p>
        </p:txBody>
      </p:sp>
      <p:sp>
        <p:nvSpPr>
          <p:cNvPr id="708" name="Google Shape;708;p70"/>
          <p:cNvSpPr txBox="1">
            <a:spLocks noGrp="1"/>
          </p:cNvSpPr>
          <p:nvPr>
            <p:ph type="title" idx="14"/>
          </p:nvPr>
        </p:nvSpPr>
        <p:spPr>
          <a:xfrm>
            <a:off x="7397841" y="2276789"/>
            <a:ext cx="914400" cy="4980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t>05.</a:t>
            </a:r>
            <a:endParaRPr/>
          </a:p>
        </p:txBody>
      </p:sp>
      <p:sp>
        <p:nvSpPr>
          <p:cNvPr id="709" name="Google Shape;709;p70">
            <a:hlinkClick r:id="rId3" action="ppaction://hlinksldjump"/>
          </p:cNvPr>
          <p:cNvSpPr/>
          <p:nvPr/>
        </p:nvSpPr>
        <p:spPr>
          <a:xfrm flipH="1">
            <a:off x="391175" y="1332475"/>
            <a:ext cx="324600" cy="324600"/>
          </a:xfrm>
          <a:prstGeom prst="ellipse">
            <a:avLst/>
          </a:prstGeom>
          <a:noFill/>
          <a:ln w="28575" cap="flat" cmpd="sng">
            <a:solidFill>
              <a:schemeClr val="accent2"/>
            </a:solidFill>
            <a:prstDash val="solid"/>
            <a:round/>
            <a:headEnd type="none" w="sm" len="sm"/>
            <a:tailEnd type="none" w="sm" len="sm"/>
          </a:ln>
        </p:spPr>
        <p:txBody>
          <a:bodyPr spcFirstLastPara="1" wrap="square" lIns="73150" tIns="0" rIns="82275" bIns="18275" anchor="ctr" anchorCtr="0">
            <a:noAutofit/>
          </a:bodyPr>
          <a:lstStyle/>
          <a:p>
            <a:pPr marL="0" lvl="0" indent="0" algn="l" rtl="0">
              <a:spcBef>
                <a:spcPts val="0"/>
              </a:spcBef>
              <a:spcAft>
                <a:spcPts val="0"/>
              </a:spcAft>
              <a:buNone/>
            </a:pPr>
            <a:r>
              <a:rPr lang="en" b="1">
                <a:solidFill>
                  <a:schemeClr val="accent2"/>
                </a:solidFill>
                <a:latin typeface="Roboto"/>
                <a:ea typeface="Roboto"/>
                <a:cs typeface="Roboto"/>
                <a:sym typeface="Roboto"/>
              </a:rPr>
              <a:t>&gt;</a:t>
            </a:r>
            <a:endParaRPr b="1">
              <a:solidFill>
                <a:schemeClr val="accent2"/>
              </a:solidFill>
              <a:latin typeface="Roboto"/>
              <a:ea typeface="Roboto"/>
              <a:cs typeface="Roboto"/>
              <a:sym typeface="Roboto"/>
            </a:endParaRPr>
          </a:p>
        </p:txBody>
      </p:sp>
      <p:grpSp>
        <p:nvGrpSpPr>
          <p:cNvPr id="710" name="Google Shape;710;p70"/>
          <p:cNvGrpSpPr/>
          <p:nvPr/>
        </p:nvGrpSpPr>
        <p:grpSpPr>
          <a:xfrm>
            <a:off x="3645266" y="1344008"/>
            <a:ext cx="3126557" cy="1667223"/>
            <a:chOff x="2566874" y="1450963"/>
            <a:chExt cx="4010343" cy="2752442"/>
          </a:xfrm>
        </p:grpSpPr>
        <p:sp>
          <p:nvSpPr>
            <p:cNvPr id="711" name="Google Shape;711;p70"/>
            <p:cNvSpPr/>
            <p:nvPr/>
          </p:nvSpPr>
          <p:spPr>
            <a:xfrm>
              <a:off x="2566874" y="2805134"/>
              <a:ext cx="4010343" cy="1100328"/>
            </a:xfrm>
            <a:custGeom>
              <a:avLst/>
              <a:gdLst/>
              <a:ahLst/>
              <a:cxnLst/>
              <a:rect l="l" t="t" r="r" b="b"/>
              <a:pathLst>
                <a:path w="172007" h="47194" extrusionOk="0">
                  <a:moveTo>
                    <a:pt x="155741" y="1"/>
                  </a:moveTo>
                  <a:lnTo>
                    <a:pt x="143260" y="226"/>
                  </a:lnTo>
                  <a:lnTo>
                    <a:pt x="126468" y="6868"/>
                  </a:lnTo>
                  <a:lnTo>
                    <a:pt x="138849" y="15389"/>
                  </a:lnTo>
                  <a:lnTo>
                    <a:pt x="41906" y="17093"/>
                  </a:lnTo>
                  <a:lnTo>
                    <a:pt x="40527" y="17895"/>
                  </a:lnTo>
                  <a:lnTo>
                    <a:pt x="47244" y="11429"/>
                  </a:lnTo>
                  <a:lnTo>
                    <a:pt x="41580" y="6918"/>
                  </a:lnTo>
                  <a:cubicBezTo>
                    <a:pt x="41580" y="6918"/>
                    <a:pt x="24613" y="12883"/>
                    <a:pt x="12307" y="16442"/>
                  </a:cubicBezTo>
                  <a:cubicBezTo>
                    <a:pt x="1" y="20026"/>
                    <a:pt x="3134" y="26266"/>
                    <a:pt x="12808" y="29349"/>
                  </a:cubicBezTo>
                  <a:cubicBezTo>
                    <a:pt x="15189" y="30101"/>
                    <a:pt x="17169" y="30427"/>
                    <a:pt x="18948" y="30427"/>
                  </a:cubicBezTo>
                  <a:cubicBezTo>
                    <a:pt x="19926" y="30427"/>
                    <a:pt x="20853" y="30327"/>
                    <a:pt x="21705" y="30151"/>
                  </a:cubicBezTo>
                  <a:lnTo>
                    <a:pt x="21705" y="30151"/>
                  </a:lnTo>
                  <a:cubicBezTo>
                    <a:pt x="18121" y="33911"/>
                    <a:pt x="12833" y="39926"/>
                    <a:pt x="12808" y="42958"/>
                  </a:cubicBezTo>
                  <a:cubicBezTo>
                    <a:pt x="12783" y="45565"/>
                    <a:pt x="16643" y="47194"/>
                    <a:pt x="25314" y="47194"/>
                  </a:cubicBezTo>
                  <a:lnTo>
                    <a:pt x="158097" y="47194"/>
                  </a:lnTo>
                  <a:cubicBezTo>
                    <a:pt x="165064" y="47194"/>
                    <a:pt x="164789" y="41630"/>
                    <a:pt x="161831" y="38522"/>
                  </a:cubicBezTo>
                  <a:cubicBezTo>
                    <a:pt x="159325" y="35916"/>
                    <a:pt x="145265" y="21329"/>
                    <a:pt x="140829" y="16743"/>
                  </a:cubicBezTo>
                  <a:lnTo>
                    <a:pt x="140829" y="16743"/>
                  </a:lnTo>
                  <a:lnTo>
                    <a:pt x="142082" y="17595"/>
                  </a:lnTo>
                  <a:cubicBezTo>
                    <a:pt x="151054" y="13484"/>
                    <a:pt x="165666" y="8422"/>
                    <a:pt x="168824" y="5189"/>
                  </a:cubicBezTo>
                  <a:cubicBezTo>
                    <a:pt x="172007" y="1956"/>
                    <a:pt x="155741" y="1"/>
                    <a:pt x="1557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70"/>
            <p:cNvSpPr/>
            <p:nvPr/>
          </p:nvSpPr>
          <p:spPr>
            <a:xfrm>
              <a:off x="3643799" y="1777892"/>
              <a:ext cx="95848" cy="102283"/>
            </a:xfrm>
            <a:custGeom>
              <a:avLst/>
              <a:gdLst/>
              <a:ahLst/>
              <a:cxnLst/>
              <a:rect l="l" t="t" r="r" b="b"/>
              <a:pathLst>
                <a:path w="4111" h="4387" extrusionOk="0">
                  <a:moveTo>
                    <a:pt x="2657" y="0"/>
                  </a:moveTo>
                  <a:cubicBezTo>
                    <a:pt x="2532" y="25"/>
                    <a:pt x="2407" y="50"/>
                    <a:pt x="2281" y="50"/>
                  </a:cubicBezTo>
                  <a:cubicBezTo>
                    <a:pt x="2031" y="126"/>
                    <a:pt x="1830" y="251"/>
                    <a:pt x="1655" y="426"/>
                  </a:cubicBezTo>
                  <a:cubicBezTo>
                    <a:pt x="1254" y="928"/>
                    <a:pt x="853" y="1429"/>
                    <a:pt x="427" y="1955"/>
                  </a:cubicBezTo>
                  <a:cubicBezTo>
                    <a:pt x="301" y="2080"/>
                    <a:pt x="201" y="2231"/>
                    <a:pt x="151" y="2406"/>
                  </a:cubicBezTo>
                  <a:cubicBezTo>
                    <a:pt x="51" y="2582"/>
                    <a:pt x="1" y="2757"/>
                    <a:pt x="26" y="2958"/>
                  </a:cubicBezTo>
                  <a:cubicBezTo>
                    <a:pt x="1" y="3158"/>
                    <a:pt x="51" y="3334"/>
                    <a:pt x="151" y="3509"/>
                  </a:cubicBezTo>
                  <a:cubicBezTo>
                    <a:pt x="201" y="3685"/>
                    <a:pt x="301" y="3835"/>
                    <a:pt x="427" y="3985"/>
                  </a:cubicBezTo>
                  <a:cubicBezTo>
                    <a:pt x="702" y="4211"/>
                    <a:pt x="1028" y="4386"/>
                    <a:pt x="1404" y="4386"/>
                  </a:cubicBezTo>
                  <a:lnTo>
                    <a:pt x="1454" y="4386"/>
                  </a:lnTo>
                  <a:cubicBezTo>
                    <a:pt x="1580" y="4386"/>
                    <a:pt x="1705" y="4361"/>
                    <a:pt x="1830" y="4336"/>
                  </a:cubicBezTo>
                  <a:cubicBezTo>
                    <a:pt x="2081" y="4286"/>
                    <a:pt x="2281" y="4161"/>
                    <a:pt x="2457" y="3985"/>
                  </a:cubicBezTo>
                  <a:lnTo>
                    <a:pt x="3685" y="2456"/>
                  </a:lnTo>
                  <a:cubicBezTo>
                    <a:pt x="3810" y="2331"/>
                    <a:pt x="3910" y="2181"/>
                    <a:pt x="3961" y="2005"/>
                  </a:cubicBezTo>
                  <a:cubicBezTo>
                    <a:pt x="4061" y="1830"/>
                    <a:pt x="4111" y="1629"/>
                    <a:pt x="4086" y="1454"/>
                  </a:cubicBezTo>
                  <a:cubicBezTo>
                    <a:pt x="4111" y="1253"/>
                    <a:pt x="4061" y="1053"/>
                    <a:pt x="3961" y="877"/>
                  </a:cubicBezTo>
                  <a:cubicBezTo>
                    <a:pt x="3910" y="702"/>
                    <a:pt x="3810" y="552"/>
                    <a:pt x="3685" y="426"/>
                  </a:cubicBezTo>
                  <a:cubicBezTo>
                    <a:pt x="3409" y="176"/>
                    <a:pt x="3083" y="0"/>
                    <a:pt x="2707" y="0"/>
                  </a:cubicBezTo>
                  <a:close/>
                </a:path>
              </a:pathLst>
            </a:custGeom>
            <a:solidFill>
              <a:srgbClr val="FCDA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70"/>
            <p:cNvSpPr/>
            <p:nvPr/>
          </p:nvSpPr>
          <p:spPr>
            <a:xfrm>
              <a:off x="3560822" y="1864366"/>
              <a:ext cx="73652" cy="74818"/>
            </a:xfrm>
            <a:custGeom>
              <a:avLst/>
              <a:gdLst/>
              <a:ahLst/>
              <a:cxnLst/>
              <a:rect l="l" t="t" r="r" b="b"/>
              <a:pathLst>
                <a:path w="3159" h="3209" extrusionOk="0">
                  <a:moveTo>
                    <a:pt x="1705" y="1"/>
                  </a:moveTo>
                  <a:cubicBezTo>
                    <a:pt x="1580" y="1"/>
                    <a:pt x="1454" y="1"/>
                    <a:pt x="1329" y="51"/>
                  </a:cubicBezTo>
                  <a:cubicBezTo>
                    <a:pt x="1204" y="101"/>
                    <a:pt x="1103" y="151"/>
                    <a:pt x="978" y="176"/>
                  </a:cubicBezTo>
                  <a:cubicBezTo>
                    <a:pt x="753" y="326"/>
                    <a:pt x="602" y="477"/>
                    <a:pt x="452" y="702"/>
                  </a:cubicBezTo>
                  <a:cubicBezTo>
                    <a:pt x="377" y="828"/>
                    <a:pt x="301" y="953"/>
                    <a:pt x="201" y="1053"/>
                  </a:cubicBezTo>
                  <a:cubicBezTo>
                    <a:pt x="101" y="1229"/>
                    <a:pt x="51" y="1404"/>
                    <a:pt x="26" y="1605"/>
                  </a:cubicBezTo>
                  <a:cubicBezTo>
                    <a:pt x="1" y="1780"/>
                    <a:pt x="1" y="1981"/>
                    <a:pt x="51" y="2156"/>
                  </a:cubicBezTo>
                  <a:cubicBezTo>
                    <a:pt x="101" y="2356"/>
                    <a:pt x="201" y="2507"/>
                    <a:pt x="327" y="2657"/>
                  </a:cubicBezTo>
                  <a:cubicBezTo>
                    <a:pt x="427" y="2808"/>
                    <a:pt x="552" y="2933"/>
                    <a:pt x="728" y="3033"/>
                  </a:cubicBezTo>
                  <a:cubicBezTo>
                    <a:pt x="828" y="3083"/>
                    <a:pt x="953" y="3108"/>
                    <a:pt x="1053" y="3158"/>
                  </a:cubicBezTo>
                  <a:cubicBezTo>
                    <a:pt x="1179" y="3209"/>
                    <a:pt x="1329" y="3209"/>
                    <a:pt x="1454" y="3209"/>
                  </a:cubicBezTo>
                  <a:cubicBezTo>
                    <a:pt x="1580" y="3209"/>
                    <a:pt x="1705" y="3209"/>
                    <a:pt x="1830" y="3158"/>
                  </a:cubicBezTo>
                  <a:cubicBezTo>
                    <a:pt x="1931" y="3108"/>
                    <a:pt x="2056" y="3083"/>
                    <a:pt x="2181" y="3033"/>
                  </a:cubicBezTo>
                  <a:cubicBezTo>
                    <a:pt x="2382" y="2908"/>
                    <a:pt x="2557" y="2732"/>
                    <a:pt x="2682" y="2507"/>
                  </a:cubicBezTo>
                  <a:cubicBezTo>
                    <a:pt x="2758" y="2382"/>
                    <a:pt x="2858" y="2281"/>
                    <a:pt x="2933" y="2156"/>
                  </a:cubicBezTo>
                  <a:cubicBezTo>
                    <a:pt x="3058" y="1981"/>
                    <a:pt x="3109" y="1805"/>
                    <a:pt x="3109" y="1630"/>
                  </a:cubicBezTo>
                  <a:cubicBezTo>
                    <a:pt x="3159" y="1429"/>
                    <a:pt x="3159" y="1229"/>
                    <a:pt x="3083" y="1053"/>
                  </a:cubicBezTo>
                  <a:cubicBezTo>
                    <a:pt x="3033" y="853"/>
                    <a:pt x="2958" y="702"/>
                    <a:pt x="2833" y="552"/>
                  </a:cubicBezTo>
                  <a:cubicBezTo>
                    <a:pt x="2733" y="402"/>
                    <a:pt x="2582" y="276"/>
                    <a:pt x="2432" y="176"/>
                  </a:cubicBezTo>
                  <a:cubicBezTo>
                    <a:pt x="2306" y="151"/>
                    <a:pt x="2206" y="101"/>
                    <a:pt x="2081" y="51"/>
                  </a:cubicBezTo>
                  <a:cubicBezTo>
                    <a:pt x="1956" y="1"/>
                    <a:pt x="1830" y="1"/>
                    <a:pt x="1705" y="1"/>
                  </a:cubicBezTo>
                  <a:close/>
                </a:path>
              </a:pathLst>
            </a:custGeom>
            <a:solidFill>
              <a:srgbClr val="FCDA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70"/>
            <p:cNvSpPr/>
            <p:nvPr/>
          </p:nvSpPr>
          <p:spPr>
            <a:xfrm>
              <a:off x="3479011" y="1985322"/>
              <a:ext cx="97037" cy="95265"/>
            </a:xfrm>
            <a:custGeom>
              <a:avLst/>
              <a:gdLst/>
              <a:ahLst/>
              <a:cxnLst/>
              <a:rect l="l" t="t" r="r" b="b"/>
              <a:pathLst>
                <a:path w="4162" h="4086" extrusionOk="0">
                  <a:moveTo>
                    <a:pt x="2708" y="1"/>
                  </a:moveTo>
                  <a:cubicBezTo>
                    <a:pt x="2582" y="26"/>
                    <a:pt x="2457" y="51"/>
                    <a:pt x="2332" y="51"/>
                  </a:cubicBezTo>
                  <a:cubicBezTo>
                    <a:pt x="2081" y="126"/>
                    <a:pt x="1881" y="251"/>
                    <a:pt x="1705" y="427"/>
                  </a:cubicBezTo>
                  <a:cubicBezTo>
                    <a:pt x="1279" y="828"/>
                    <a:pt x="853" y="1229"/>
                    <a:pt x="427" y="1655"/>
                  </a:cubicBezTo>
                  <a:cubicBezTo>
                    <a:pt x="302" y="1780"/>
                    <a:pt x="201" y="1930"/>
                    <a:pt x="151" y="2106"/>
                  </a:cubicBezTo>
                  <a:cubicBezTo>
                    <a:pt x="51" y="2281"/>
                    <a:pt x="1" y="2457"/>
                    <a:pt x="26" y="2657"/>
                  </a:cubicBezTo>
                  <a:cubicBezTo>
                    <a:pt x="1" y="2858"/>
                    <a:pt x="51" y="3033"/>
                    <a:pt x="151" y="3209"/>
                  </a:cubicBezTo>
                  <a:cubicBezTo>
                    <a:pt x="201" y="3384"/>
                    <a:pt x="302" y="3534"/>
                    <a:pt x="427" y="3660"/>
                  </a:cubicBezTo>
                  <a:cubicBezTo>
                    <a:pt x="527" y="3735"/>
                    <a:pt x="627" y="3810"/>
                    <a:pt x="728" y="3885"/>
                  </a:cubicBezTo>
                  <a:cubicBezTo>
                    <a:pt x="953" y="4036"/>
                    <a:pt x="1204" y="4086"/>
                    <a:pt x="1455" y="4086"/>
                  </a:cubicBezTo>
                  <a:cubicBezTo>
                    <a:pt x="1580" y="4086"/>
                    <a:pt x="1705" y="4061"/>
                    <a:pt x="1831" y="4036"/>
                  </a:cubicBezTo>
                  <a:cubicBezTo>
                    <a:pt x="2081" y="3986"/>
                    <a:pt x="2282" y="3860"/>
                    <a:pt x="2457" y="3660"/>
                  </a:cubicBezTo>
                  <a:cubicBezTo>
                    <a:pt x="2883" y="3259"/>
                    <a:pt x="3309" y="2858"/>
                    <a:pt x="3735" y="2457"/>
                  </a:cubicBezTo>
                  <a:cubicBezTo>
                    <a:pt x="3861" y="2331"/>
                    <a:pt x="3961" y="2181"/>
                    <a:pt x="4011" y="2006"/>
                  </a:cubicBezTo>
                  <a:cubicBezTo>
                    <a:pt x="4111" y="1830"/>
                    <a:pt x="4161" y="1630"/>
                    <a:pt x="4136" y="1454"/>
                  </a:cubicBezTo>
                  <a:cubicBezTo>
                    <a:pt x="4161" y="1254"/>
                    <a:pt x="4111" y="1053"/>
                    <a:pt x="4011" y="903"/>
                  </a:cubicBezTo>
                  <a:cubicBezTo>
                    <a:pt x="3961" y="702"/>
                    <a:pt x="3861" y="552"/>
                    <a:pt x="3735" y="427"/>
                  </a:cubicBezTo>
                  <a:cubicBezTo>
                    <a:pt x="3635" y="351"/>
                    <a:pt x="3535" y="276"/>
                    <a:pt x="3435" y="201"/>
                  </a:cubicBezTo>
                  <a:cubicBezTo>
                    <a:pt x="3209" y="76"/>
                    <a:pt x="2958" y="1"/>
                    <a:pt x="2708" y="1"/>
                  </a:cubicBezTo>
                  <a:close/>
                </a:path>
              </a:pathLst>
            </a:custGeom>
            <a:solidFill>
              <a:srgbClr val="FCDA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70"/>
            <p:cNvSpPr/>
            <p:nvPr/>
          </p:nvSpPr>
          <p:spPr>
            <a:xfrm>
              <a:off x="3650234" y="1947343"/>
              <a:ext cx="74818" cy="76566"/>
            </a:xfrm>
            <a:custGeom>
              <a:avLst/>
              <a:gdLst/>
              <a:ahLst/>
              <a:cxnLst/>
              <a:rect l="l" t="t" r="r" b="b"/>
              <a:pathLst>
                <a:path w="3209" h="3284" extrusionOk="0">
                  <a:moveTo>
                    <a:pt x="1755" y="0"/>
                  </a:moveTo>
                  <a:cubicBezTo>
                    <a:pt x="1629" y="26"/>
                    <a:pt x="1504" y="51"/>
                    <a:pt x="1379" y="51"/>
                  </a:cubicBezTo>
                  <a:cubicBezTo>
                    <a:pt x="1153" y="126"/>
                    <a:pt x="928" y="251"/>
                    <a:pt x="752" y="427"/>
                  </a:cubicBezTo>
                  <a:cubicBezTo>
                    <a:pt x="652" y="552"/>
                    <a:pt x="527" y="702"/>
                    <a:pt x="426" y="828"/>
                  </a:cubicBezTo>
                  <a:cubicBezTo>
                    <a:pt x="276" y="953"/>
                    <a:pt x="176" y="1103"/>
                    <a:pt x="126" y="1279"/>
                  </a:cubicBezTo>
                  <a:cubicBezTo>
                    <a:pt x="50" y="1454"/>
                    <a:pt x="0" y="1655"/>
                    <a:pt x="0" y="1855"/>
                  </a:cubicBezTo>
                  <a:cubicBezTo>
                    <a:pt x="0" y="2031"/>
                    <a:pt x="50" y="2231"/>
                    <a:pt x="126" y="2407"/>
                  </a:cubicBezTo>
                  <a:cubicBezTo>
                    <a:pt x="176" y="2582"/>
                    <a:pt x="276" y="2732"/>
                    <a:pt x="426" y="2858"/>
                  </a:cubicBezTo>
                  <a:cubicBezTo>
                    <a:pt x="527" y="2933"/>
                    <a:pt x="627" y="3008"/>
                    <a:pt x="727" y="3083"/>
                  </a:cubicBezTo>
                  <a:cubicBezTo>
                    <a:pt x="953" y="3209"/>
                    <a:pt x="1178" y="3284"/>
                    <a:pt x="1429" y="3284"/>
                  </a:cubicBezTo>
                  <a:cubicBezTo>
                    <a:pt x="1579" y="3259"/>
                    <a:pt x="1705" y="3234"/>
                    <a:pt x="1830" y="3234"/>
                  </a:cubicBezTo>
                  <a:cubicBezTo>
                    <a:pt x="2055" y="3158"/>
                    <a:pt x="2281" y="3033"/>
                    <a:pt x="2456" y="2858"/>
                  </a:cubicBezTo>
                  <a:cubicBezTo>
                    <a:pt x="2557" y="2732"/>
                    <a:pt x="2682" y="2582"/>
                    <a:pt x="2782" y="2457"/>
                  </a:cubicBezTo>
                  <a:cubicBezTo>
                    <a:pt x="2933" y="2331"/>
                    <a:pt x="3033" y="2181"/>
                    <a:pt x="3083" y="2006"/>
                  </a:cubicBezTo>
                  <a:cubicBezTo>
                    <a:pt x="3158" y="1830"/>
                    <a:pt x="3208" y="1630"/>
                    <a:pt x="3208" y="1454"/>
                  </a:cubicBezTo>
                  <a:cubicBezTo>
                    <a:pt x="3208" y="1254"/>
                    <a:pt x="3158" y="1053"/>
                    <a:pt x="3083" y="903"/>
                  </a:cubicBezTo>
                  <a:cubicBezTo>
                    <a:pt x="3033" y="702"/>
                    <a:pt x="2933" y="552"/>
                    <a:pt x="2782" y="427"/>
                  </a:cubicBezTo>
                  <a:cubicBezTo>
                    <a:pt x="2682" y="351"/>
                    <a:pt x="2582" y="276"/>
                    <a:pt x="2482" y="201"/>
                  </a:cubicBezTo>
                  <a:cubicBezTo>
                    <a:pt x="2256" y="76"/>
                    <a:pt x="2030" y="0"/>
                    <a:pt x="1755" y="0"/>
                  </a:cubicBezTo>
                  <a:close/>
                </a:path>
              </a:pathLst>
            </a:custGeom>
            <a:solidFill>
              <a:srgbClr val="FCDA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70"/>
            <p:cNvSpPr/>
            <p:nvPr/>
          </p:nvSpPr>
          <p:spPr>
            <a:xfrm>
              <a:off x="5628175" y="2524846"/>
              <a:ext cx="91651" cy="355111"/>
            </a:xfrm>
            <a:custGeom>
              <a:avLst/>
              <a:gdLst/>
              <a:ahLst/>
              <a:cxnLst/>
              <a:rect l="l" t="t" r="r" b="b"/>
              <a:pathLst>
                <a:path w="3931" h="15231" extrusionOk="0">
                  <a:moveTo>
                    <a:pt x="2532" y="1"/>
                  </a:moveTo>
                  <a:cubicBezTo>
                    <a:pt x="2500" y="1"/>
                    <a:pt x="2467" y="6"/>
                    <a:pt x="2432" y="18"/>
                  </a:cubicBezTo>
                  <a:cubicBezTo>
                    <a:pt x="903" y="544"/>
                    <a:pt x="1" y="15231"/>
                    <a:pt x="1" y="15231"/>
                  </a:cubicBezTo>
                  <a:cubicBezTo>
                    <a:pt x="2696" y="10575"/>
                    <a:pt x="3930" y="1"/>
                    <a:pt x="2532" y="1"/>
                  </a:cubicBezTo>
                  <a:close/>
                </a:path>
              </a:pathLst>
            </a:custGeom>
            <a:solidFill>
              <a:srgbClr val="74A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70"/>
            <p:cNvSpPr/>
            <p:nvPr/>
          </p:nvSpPr>
          <p:spPr>
            <a:xfrm>
              <a:off x="5628175" y="2751557"/>
              <a:ext cx="300810" cy="128792"/>
            </a:xfrm>
            <a:custGeom>
              <a:avLst/>
              <a:gdLst/>
              <a:ahLst/>
              <a:cxnLst/>
              <a:rect l="l" t="t" r="r" b="b"/>
              <a:pathLst>
                <a:path w="12902" h="5524" extrusionOk="0">
                  <a:moveTo>
                    <a:pt x="12534" y="1"/>
                  </a:moveTo>
                  <a:cubicBezTo>
                    <a:pt x="10470" y="1"/>
                    <a:pt x="1" y="5507"/>
                    <a:pt x="1" y="5507"/>
                  </a:cubicBezTo>
                  <a:cubicBezTo>
                    <a:pt x="230" y="5518"/>
                    <a:pt x="459" y="5523"/>
                    <a:pt x="688" y="5523"/>
                  </a:cubicBezTo>
                  <a:cubicBezTo>
                    <a:pt x="6729" y="5523"/>
                    <a:pt x="12714" y="1813"/>
                    <a:pt x="12883" y="244"/>
                  </a:cubicBezTo>
                  <a:cubicBezTo>
                    <a:pt x="12901" y="76"/>
                    <a:pt x="12775" y="1"/>
                    <a:pt x="12534" y="1"/>
                  </a:cubicBezTo>
                  <a:close/>
                </a:path>
              </a:pathLst>
            </a:custGeom>
            <a:solidFill>
              <a:srgbClr val="74A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70"/>
            <p:cNvSpPr/>
            <p:nvPr/>
          </p:nvSpPr>
          <p:spPr>
            <a:xfrm>
              <a:off x="5513653" y="2661026"/>
              <a:ext cx="113474" cy="336972"/>
            </a:xfrm>
            <a:custGeom>
              <a:avLst/>
              <a:gdLst/>
              <a:ahLst/>
              <a:cxnLst/>
              <a:rect l="l" t="t" r="r" b="b"/>
              <a:pathLst>
                <a:path w="4867" h="14453" extrusionOk="0">
                  <a:moveTo>
                    <a:pt x="3442" y="0"/>
                  </a:moveTo>
                  <a:cubicBezTo>
                    <a:pt x="3358" y="0"/>
                    <a:pt x="3263" y="30"/>
                    <a:pt x="3158" y="91"/>
                  </a:cubicBezTo>
                  <a:cubicBezTo>
                    <a:pt x="1254" y="1194"/>
                    <a:pt x="1" y="14452"/>
                    <a:pt x="1" y="14452"/>
                  </a:cubicBezTo>
                  <a:cubicBezTo>
                    <a:pt x="3361" y="8489"/>
                    <a:pt x="4867" y="0"/>
                    <a:pt x="3442" y="0"/>
                  </a:cubicBezTo>
                  <a:close/>
                </a:path>
              </a:pathLst>
            </a:custGeom>
            <a:solidFill>
              <a:srgbClr val="74A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70"/>
            <p:cNvSpPr/>
            <p:nvPr/>
          </p:nvSpPr>
          <p:spPr>
            <a:xfrm>
              <a:off x="5370502" y="2315853"/>
              <a:ext cx="153110" cy="405168"/>
            </a:xfrm>
            <a:custGeom>
              <a:avLst/>
              <a:gdLst/>
              <a:ahLst/>
              <a:cxnLst/>
              <a:rect l="l" t="t" r="r" b="b"/>
              <a:pathLst>
                <a:path w="6567" h="17378" extrusionOk="0">
                  <a:moveTo>
                    <a:pt x="2101" y="0"/>
                  </a:moveTo>
                  <a:cubicBezTo>
                    <a:pt x="2052" y="0"/>
                    <a:pt x="2003" y="11"/>
                    <a:pt x="1955" y="34"/>
                  </a:cubicBezTo>
                  <a:cubicBezTo>
                    <a:pt x="0" y="936"/>
                    <a:pt x="2582" y="14119"/>
                    <a:pt x="6567" y="17378"/>
                  </a:cubicBezTo>
                  <a:cubicBezTo>
                    <a:pt x="6567" y="17378"/>
                    <a:pt x="4040" y="0"/>
                    <a:pt x="2101" y="0"/>
                  </a:cubicBezTo>
                  <a:close/>
                </a:path>
              </a:pathLst>
            </a:custGeom>
            <a:solidFill>
              <a:srgbClr val="597A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70"/>
            <p:cNvSpPr/>
            <p:nvPr/>
          </p:nvSpPr>
          <p:spPr>
            <a:xfrm>
              <a:off x="2843688" y="2305758"/>
              <a:ext cx="120562" cy="442729"/>
            </a:xfrm>
            <a:custGeom>
              <a:avLst/>
              <a:gdLst/>
              <a:ahLst/>
              <a:cxnLst/>
              <a:rect l="l" t="t" r="r" b="b"/>
              <a:pathLst>
                <a:path w="5171" h="18989" extrusionOk="0">
                  <a:moveTo>
                    <a:pt x="1723" y="0"/>
                  </a:moveTo>
                  <a:cubicBezTo>
                    <a:pt x="0" y="0"/>
                    <a:pt x="460" y="11211"/>
                    <a:pt x="5171" y="18989"/>
                  </a:cubicBezTo>
                  <a:cubicBezTo>
                    <a:pt x="5171" y="18989"/>
                    <a:pt x="3692" y="492"/>
                    <a:pt x="1837" y="16"/>
                  </a:cubicBezTo>
                  <a:cubicBezTo>
                    <a:pt x="1798" y="5"/>
                    <a:pt x="1760" y="0"/>
                    <a:pt x="1723" y="0"/>
                  </a:cubicBezTo>
                  <a:close/>
                </a:path>
              </a:pathLst>
            </a:custGeom>
            <a:solidFill>
              <a:srgbClr val="74A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70"/>
            <p:cNvSpPr/>
            <p:nvPr/>
          </p:nvSpPr>
          <p:spPr>
            <a:xfrm>
              <a:off x="3032047" y="2551564"/>
              <a:ext cx="93470" cy="381573"/>
            </a:xfrm>
            <a:custGeom>
              <a:avLst/>
              <a:gdLst/>
              <a:ahLst/>
              <a:cxnLst/>
              <a:rect l="l" t="t" r="r" b="b"/>
              <a:pathLst>
                <a:path w="4009" h="16366" extrusionOk="0">
                  <a:moveTo>
                    <a:pt x="1152" y="1"/>
                  </a:moveTo>
                  <a:cubicBezTo>
                    <a:pt x="1" y="1"/>
                    <a:pt x="84" y="9784"/>
                    <a:pt x="4009" y="16365"/>
                  </a:cubicBezTo>
                  <a:cubicBezTo>
                    <a:pt x="4009" y="16365"/>
                    <a:pt x="3708" y="12781"/>
                    <a:pt x="3257" y="8120"/>
                  </a:cubicBezTo>
                  <a:cubicBezTo>
                    <a:pt x="2781" y="3433"/>
                    <a:pt x="2505" y="576"/>
                    <a:pt x="1252" y="24"/>
                  </a:cubicBezTo>
                  <a:cubicBezTo>
                    <a:pt x="1218" y="9"/>
                    <a:pt x="1184" y="1"/>
                    <a:pt x="1152" y="1"/>
                  </a:cubicBezTo>
                  <a:close/>
                </a:path>
              </a:pathLst>
            </a:custGeom>
            <a:solidFill>
              <a:srgbClr val="74A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70"/>
            <p:cNvSpPr/>
            <p:nvPr/>
          </p:nvSpPr>
          <p:spPr>
            <a:xfrm>
              <a:off x="3136007" y="2720199"/>
              <a:ext cx="123919" cy="347906"/>
            </a:xfrm>
            <a:custGeom>
              <a:avLst/>
              <a:gdLst/>
              <a:ahLst/>
              <a:cxnLst/>
              <a:rect l="l" t="t" r="r" b="b"/>
              <a:pathLst>
                <a:path w="5315" h="14922" extrusionOk="0">
                  <a:moveTo>
                    <a:pt x="1428" y="0"/>
                  </a:moveTo>
                  <a:cubicBezTo>
                    <a:pt x="0" y="0"/>
                    <a:pt x="2161" y="10537"/>
                    <a:pt x="5314" y="14922"/>
                  </a:cubicBezTo>
                  <a:cubicBezTo>
                    <a:pt x="5314" y="14922"/>
                    <a:pt x="3084" y="386"/>
                    <a:pt x="1505" y="10"/>
                  </a:cubicBezTo>
                  <a:cubicBezTo>
                    <a:pt x="1478" y="3"/>
                    <a:pt x="1452" y="0"/>
                    <a:pt x="1428" y="0"/>
                  </a:cubicBezTo>
                  <a:close/>
                </a:path>
              </a:pathLst>
            </a:custGeom>
            <a:solidFill>
              <a:srgbClr val="74A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70"/>
            <p:cNvSpPr/>
            <p:nvPr/>
          </p:nvSpPr>
          <p:spPr>
            <a:xfrm>
              <a:off x="2948674" y="2966751"/>
              <a:ext cx="311255" cy="104731"/>
            </a:xfrm>
            <a:custGeom>
              <a:avLst/>
              <a:gdLst/>
              <a:ahLst/>
              <a:cxnLst/>
              <a:rect l="l" t="t" r="r" b="b"/>
              <a:pathLst>
                <a:path w="13350" h="4492" extrusionOk="0">
                  <a:moveTo>
                    <a:pt x="511" y="1"/>
                  </a:moveTo>
                  <a:cubicBezTo>
                    <a:pt x="175" y="1"/>
                    <a:pt x="1" y="88"/>
                    <a:pt x="41" y="287"/>
                  </a:cubicBezTo>
                  <a:cubicBezTo>
                    <a:pt x="330" y="1709"/>
                    <a:pt x="5665" y="4492"/>
                    <a:pt x="11221" y="4492"/>
                  </a:cubicBezTo>
                  <a:cubicBezTo>
                    <a:pt x="11930" y="4492"/>
                    <a:pt x="12643" y="4446"/>
                    <a:pt x="13349" y="4347"/>
                  </a:cubicBezTo>
                  <a:cubicBezTo>
                    <a:pt x="13349" y="4347"/>
                    <a:pt x="2888" y="1"/>
                    <a:pt x="511" y="1"/>
                  </a:cubicBezTo>
                  <a:close/>
                </a:path>
              </a:pathLst>
            </a:custGeom>
            <a:solidFill>
              <a:srgbClr val="74A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70"/>
            <p:cNvSpPr/>
            <p:nvPr/>
          </p:nvSpPr>
          <p:spPr>
            <a:xfrm>
              <a:off x="3240200" y="2847333"/>
              <a:ext cx="143597" cy="328299"/>
            </a:xfrm>
            <a:custGeom>
              <a:avLst/>
              <a:gdLst/>
              <a:ahLst/>
              <a:cxnLst/>
              <a:rect l="l" t="t" r="r" b="b"/>
              <a:pathLst>
                <a:path w="6159" h="14081" extrusionOk="0">
                  <a:moveTo>
                    <a:pt x="1485" y="1"/>
                  </a:moveTo>
                  <a:cubicBezTo>
                    <a:pt x="0" y="1"/>
                    <a:pt x="2275" y="8411"/>
                    <a:pt x="6159" y="14080"/>
                  </a:cubicBezTo>
                  <a:cubicBezTo>
                    <a:pt x="6159" y="14080"/>
                    <a:pt x="3728" y="998"/>
                    <a:pt x="1748" y="70"/>
                  </a:cubicBezTo>
                  <a:cubicBezTo>
                    <a:pt x="1650" y="23"/>
                    <a:pt x="1562" y="1"/>
                    <a:pt x="1485" y="1"/>
                  </a:cubicBezTo>
                  <a:close/>
                </a:path>
              </a:pathLst>
            </a:custGeom>
            <a:solidFill>
              <a:srgbClr val="74A7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70"/>
            <p:cNvSpPr/>
            <p:nvPr/>
          </p:nvSpPr>
          <p:spPr>
            <a:xfrm>
              <a:off x="2930932" y="1604385"/>
              <a:ext cx="222635" cy="358771"/>
            </a:xfrm>
            <a:custGeom>
              <a:avLst/>
              <a:gdLst/>
              <a:ahLst/>
              <a:cxnLst/>
              <a:rect l="l" t="t" r="r" b="b"/>
              <a:pathLst>
                <a:path w="9549" h="15388" extrusionOk="0">
                  <a:moveTo>
                    <a:pt x="7295" y="0"/>
                  </a:moveTo>
                  <a:cubicBezTo>
                    <a:pt x="5129" y="0"/>
                    <a:pt x="0" y="15387"/>
                    <a:pt x="0" y="15387"/>
                  </a:cubicBezTo>
                  <a:cubicBezTo>
                    <a:pt x="4135" y="13207"/>
                    <a:pt x="9549" y="1126"/>
                    <a:pt x="7494" y="49"/>
                  </a:cubicBezTo>
                  <a:cubicBezTo>
                    <a:pt x="7431" y="16"/>
                    <a:pt x="7364" y="0"/>
                    <a:pt x="7295" y="0"/>
                  </a:cubicBezTo>
                  <a:close/>
                </a:path>
              </a:pathLst>
            </a:custGeom>
            <a:solidFill>
              <a:srgbClr val="597A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70"/>
            <p:cNvSpPr/>
            <p:nvPr/>
          </p:nvSpPr>
          <p:spPr>
            <a:xfrm>
              <a:off x="3005725" y="1824801"/>
              <a:ext cx="168894" cy="411230"/>
            </a:xfrm>
            <a:custGeom>
              <a:avLst/>
              <a:gdLst/>
              <a:ahLst/>
              <a:cxnLst/>
              <a:rect l="l" t="t" r="r" b="b"/>
              <a:pathLst>
                <a:path w="7244" h="17638" extrusionOk="0">
                  <a:moveTo>
                    <a:pt x="5176" y="0"/>
                  </a:moveTo>
                  <a:cubicBezTo>
                    <a:pt x="3224" y="0"/>
                    <a:pt x="0" y="17638"/>
                    <a:pt x="0" y="17638"/>
                  </a:cubicBezTo>
                  <a:cubicBezTo>
                    <a:pt x="4236" y="13778"/>
                    <a:pt x="7243" y="1121"/>
                    <a:pt x="5338" y="43"/>
                  </a:cubicBezTo>
                  <a:cubicBezTo>
                    <a:pt x="5285" y="15"/>
                    <a:pt x="5231" y="0"/>
                    <a:pt x="5176" y="0"/>
                  </a:cubicBezTo>
                  <a:close/>
                </a:path>
              </a:pathLst>
            </a:custGeom>
            <a:solidFill>
              <a:srgbClr val="597A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70"/>
            <p:cNvSpPr/>
            <p:nvPr/>
          </p:nvSpPr>
          <p:spPr>
            <a:xfrm>
              <a:off x="3072335" y="2101569"/>
              <a:ext cx="143177" cy="353595"/>
            </a:xfrm>
            <a:custGeom>
              <a:avLst/>
              <a:gdLst/>
              <a:ahLst/>
              <a:cxnLst/>
              <a:rect l="l" t="t" r="r" b="b"/>
              <a:pathLst>
                <a:path w="6141" h="15166" extrusionOk="0">
                  <a:moveTo>
                    <a:pt x="4901" y="1"/>
                  </a:moveTo>
                  <a:cubicBezTo>
                    <a:pt x="3573" y="1"/>
                    <a:pt x="0" y="15165"/>
                    <a:pt x="0" y="15165"/>
                  </a:cubicBezTo>
                  <a:cubicBezTo>
                    <a:pt x="2983" y="10228"/>
                    <a:pt x="6141" y="3436"/>
                    <a:pt x="5188" y="353"/>
                  </a:cubicBezTo>
                  <a:cubicBezTo>
                    <a:pt x="5111" y="112"/>
                    <a:pt x="5014" y="1"/>
                    <a:pt x="4901" y="1"/>
                  </a:cubicBezTo>
                  <a:close/>
                </a:path>
              </a:pathLst>
            </a:custGeom>
            <a:solidFill>
              <a:srgbClr val="597A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70"/>
            <p:cNvSpPr/>
            <p:nvPr/>
          </p:nvSpPr>
          <p:spPr>
            <a:xfrm>
              <a:off x="3157060" y="2303030"/>
              <a:ext cx="153692" cy="405145"/>
            </a:xfrm>
            <a:custGeom>
              <a:avLst/>
              <a:gdLst/>
              <a:ahLst/>
              <a:cxnLst/>
              <a:rect l="l" t="t" r="r" b="b"/>
              <a:pathLst>
                <a:path w="6592" h="17377" extrusionOk="0">
                  <a:moveTo>
                    <a:pt x="4494" y="0"/>
                  </a:moveTo>
                  <a:cubicBezTo>
                    <a:pt x="2554" y="0"/>
                    <a:pt x="0" y="17376"/>
                    <a:pt x="0" y="17376"/>
                  </a:cubicBezTo>
                  <a:cubicBezTo>
                    <a:pt x="3985" y="14143"/>
                    <a:pt x="6592" y="960"/>
                    <a:pt x="4637" y="33"/>
                  </a:cubicBezTo>
                  <a:cubicBezTo>
                    <a:pt x="4590" y="11"/>
                    <a:pt x="4542" y="0"/>
                    <a:pt x="4494" y="0"/>
                  </a:cubicBezTo>
                  <a:close/>
                </a:path>
              </a:pathLst>
            </a:custGeom>
            <a:solidFill>
              <a:srgbClr val="597A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70"/>
            <p:cNvSpPr/>
            <p:nvPr/>
          </p:nvSpPr>
          <p:spPr>
            <a:xfrm>
              <a:off x="2761458" y="2161697"/>
              <a:ext cx="310906" cy="293466"/>
            </a:xfrm>
            <a:custGeom>
              <a:avLst/>
              <a:gdLst/>
              <a:ahLst/>
              <a:cxnLst/>
              <a:rect l="l" t="t" r="r" b="b"/>
              <a:pathLst>
                <a:path w="13335" h="12587" extrusionOk="0">
                  <a:moveTo>
                    <a:pt x="1705" y="1"/>
                  </a:moveTo>
                  <a:cubicBezTo>
                    <a:pt x="1688" y="1"/>
                    <a:pt x="1671" y="2"/>
                    <a:pt x="1655" y="5"/>
                  </a:cubicBezTo>
                  <a:cubicBezTo>
                    <a:pt x="1" y="255"/>
                    <a:pt x="7495" y="10556"/>
                    <a:pt x="13334" y="12586"/>
                  </a:cubicBezTo>
                  <a:cubicBezTo>
                    <a:pt x="13334" y="12586"/>
                    <a:pt x="3502" y="1"/>
                    <a:pt x="1705" y="1"/>
                  </a:cubicBezTo>
                  <a:close/>
                </a:path>
              </a:pathLst>
            </a:custGeom>
            <a:solidFill>
              <a:srgbClr val="597A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70"/>
            <p:cNvSpPr/>
            <p:nvPr/>
          </p:nvSpPr>
          <p:spPr>
            <a:xfrm>
              <a:off x="2856838" y="2422378"/>
              <a:ext cx="300251" cy="285795"/>
            </a:xfrm>
            <a:custGeom>
              <a:avLst/>
              <a:gdLst/>
              <a:ahLst/>
              <a:cxnLst/>
              <a:rect l="l" t="t" r="r" b="b"/>
              <a:pathLst>
                <a:path w="12878" h="12258" extrusionOk="0">
                  <a:moveTo>
                    <a:pt x="1690" y="0"/>
                  </a:moveTo>
                  <a:cubicBezTo>
                    <a:pt x="0" y="0"/>
                    <a:pt x="6154" y="11386"/>
                    <a:pt x="12877" y="12257"/>
                  </a:cubicBezTo>
                  <a:cubicBezTo>
                    <a:pt x="12877" y="12257"/>
                    <a:pt x="3529" y="177"/>
                    <a:pt x="1724" y="2"/>
                  </a:cubicBezTo>
                  <a:cubicBezTo>
                    <a:pt x="1713" y="1"/>
                    <a:pt x="1701" y="0"/>
                    <a:pt x="1690" y="0"/>
                  </a:cubicBezTo>
                  <a:close/>
                </a:path>
              </a:pathLst>
            </a:custGeom>
            <a:solidFill>
              <a:srgbClr val="597A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70"/>
            <p:cNvSpPr/>
            <p:nvPr/>
          </p:nvSpPr>
          <p:spPr>
            <a:xfrm>
              <a:off x="3702225" y="2680097"/>
              <a:ext cx="2633056" cy="513070"/>
            </a:xfrm>
            <a:custGeom>
              <a:avLst/>
              <a:gdLst/>
              <a:ahLst/>
              <a:cxnLst/>
              <a:rect l="l" t="t" r="r" b="b"/>
              <a:pathLst>
                <a:path w="112934" h="22006" extrusionOk="0">
                  <a:moveTo>
                    <a:pt x="44337" y="0"/>
                  </a:moveTo>
                  <a:lnTo>
                    <a:pt x="1" y="7669"/>
                  </a:lnTo>
                  <a:lnTo>
                    <a:pt x="81380" y="22005"/>
                  </a:lnTo>
                  <a:lnTo>
                    <a:pt x="112934" y="10827"/>
                  </a:lnTo>
                  <a:lnTo>
                    <a:pt x="4433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70"/>
            <p:cNvSpPr/>
            <p:nvPr/>
          </p:nvSpPr>
          <p:spPr>
            <a:xfrm>
              <a:off x="6162849" y="2882865"/>
              <a:ext cx="176495" cy="49684"/>
            </a:xfrm>
            <a:custGeom>
              <a:avLst/>
              <a:gdLst/>
              <a:ahLst/>
              <a:cxnLst/>
              <a:rect l="l" t="t" r="r" b="b"/>
              <a:pathLst>
                <a:path w="7570" h="2131" extrusionOk="0">
                  <a:moveTo>
                    <a:pt x="201" y="0"/>
                  </a:moveTo>
                  <a:lnTo>
                    <a:pt x="0" y="952"/>
                  </a:lnTo>
                  <a:lnTo>
                    <a:pt x="7394" y="2130"/>
                  </a:lnTo>
                  <a:lnTo>
                    <a:pt x="7569" y="1078"/>
                  </a:lnTo>
                  <a:lnTo>
                    <a:pt x="20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70"/>
            <p:cNvSpPr/>
            <p:nvPr/>
          </p:nvSpPr>
          <p:spPr>
            <a:xfrm>
              <a:off x="5517151" y="2540443"/>
              <a:ext cx="769022" cy="611226"/>
            </a:xfrm>
            <a:custGeom>
              <a:avLst/>
              <a:gdLst/>
              <a:ahLst/>
              <a:cxnLst/>
              <a:rect l="l" t="t" r="r" b="b"/>
              <a:pathLst>
                <a:path w="32984" h="26216" extrusionOk="0">
                  <a:moveTo>
                    <a:pt x="32984" y="0"/>
                  </a:moveTo>
                  <a:lnTo>
                    <a:pt x="1580" y="9725"/>
                  </a:lnTo>
                  <a:cubicBezTo>
                    <a:pt x="1" y="14361"/>
                    <a:pt x="2708" y="26216"/>
                    <a:pt x="2708" y="26216"/>
                  </a:cubicBezTo>
                  <a:lnTo>
                    <a:pt x="30277" y="17218"/>
                  </a:lnTo>
                  <a:cubicBezTo>
                    <a:pt x="30277" y="17218"/>
                    <a:pt x="29500" y="6216"/>
                    <a:pt x="329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70"/>
            <p:cNvSpPr/>
            <p:nvPr/>
          </p:nvSpPr>
          <p:spPr>
            <a:xfrm>
              <a:off x="3661914" y="2457466"/>
              <a:ext cx="1976249" cy="735705"/>
            </a:xfrm>
            <a:custGeom>
              <a:avLst/>
              <a:gdLst/>
              <a:ahLst/>
              <a:cxnLst/>
              <a:rect l="l" t="t" r="r" b="b"/>
              <a:pathLst>
                <a:path w="84763" h="31555" extrusionOk="0">
                  <a:moveTo>
                    <a:pt x="3384" y="0"/>
                  </a:moveTo>
                  <a:cubicBezTo>
                    <a:pt x="1" y="8096"/>
                    <a:pt x="1730" y="17218"/>
                    <a:pt x="1730" y="17218"/>
                  </a:cubicBezTo>
                  <a:lnTo>
                    <a:pt x="83109" y="31554"/>
                  </a:lnTo>
                  <a:cubicBezTo>
                    <a:pt x="83109" y="31554"/>
                    <a:pt x="81329" y="23183"/>
                    <a:pt x="84763" y="14336"/>
                  </a:cubicBezTo>
                  <a:lnTo>
                    <a:pt x="33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70"/>
            <p:cNvSpPr/>
            <p:nvPr/>
          </p:nvSpPr>
          <p:spPr>
            <a:xfrm>
              <a:off x="5610059" y="2531094"/>
              <a:ext cx="763753" cy="294515"/>
            </a:xfrm>
            <a:custGeom>
              <a:avLst/>
              <a:gdLst/>
              <a:ahLst/>
              <a:cxnLst/>
              <a:rect l="l" t="t" r="r" b="b"/>
              <a:pathLst>
                <a:path w="32758" h="12632" extrusionOk="0">
                  <a:moveTo>
                    <a:pt x="32758" y="0"/>
                  </a:moveTo>
                  <a:lnTo>
                    <a:pt x="277" y="10426"/>
                  </a:lnTo>
                  <a:lnTo>
                    <a:pt x="1" y="12632"/>
                  </a:lnTo>
                  <a:lnTo>
                    <a:pt x="32482" y="1153"/>
                  </a:lnTo>
                  <a:lnTo>
                    <a:pt x="3275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70"/>
            <p:cNvSpPr/>
            <p:nvPr/>
          </p:nvSpPr>
          <p:spPr>
            <a:xfrm>
              <a:off x="3757178" y="2281593"/>
              <a:ext cx="2633033" cy="512487"/>
            </a:xfrm>
            <a:custGeom>
              <a:avLst/>
              <a:gdLst/>
              <a:ahLst/>
              <a:cxnLst/>
              <a:rect l="l" t="t" r="r" b="b"/>
              <a:pathLst>
                <a:path w="112933" h="21981" extrusionOk="0">
                  <a:moveTo>
                    <a:pt x="44336" y="0"/>
                  </a:moveTo>
                  <a:lnTo>
                    <a:pt x="0" y="7644"/>
                  </a:lnTo>
                  <a:lnTo>
                    <a:pt x="81379" y="21980"/>
                  </a:lnTo>
                  <a:lnTo>
                    <a:pt x="112933" y="10802"/>
                  </a:lnTo>
                  <a:lnTo>
                    <a:pt x="4433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70"/>
            <p:cNvSpPr/>
            <p:nvPr/>
          </p:nvSpPr>
          <p:spPr>
            <a:xfrm>
              <a:off x="4150425" y="2337676"/>
              <a:ext cx="1885088" cy="342451"/>
            </a:xfrm>
            <a:custGeom>
              <a:avLst/>
              <a:gdLst/>
              <a:ahLst/>
              <a:cxnLst/>
              <a:rect l="l" t="t" r="r" b="b"/>
              <a:pathLst>
                <a:path w="80853" h="14688" extrusionOk="0">
                  <a:moveTo>
                    <a:pt x="27820" y="0"/>
                  </a:moveTo>
                  <a:lnTo>
                    <a:pt x="0" y="4963"/>
                  </a:lnTo>
                  <a:lnTo>
                    <a:pt x="60527" y="14687"/>
                  </a:lnTo>
                  <a:lnTo>
                    <a:pt x="80853" y="8697"/>
                  </a:lnTo>
                  <a:lnTo>
                    <a:pt x="2782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70"/>
            <p:cNvSpPr/>
            <p:nvPr/>
          </p:nvSpPr>
          <p:spPr>
            <a:xfrm>
              <a:off x="5791797" y="2089329"/>
              <a:ext cx="152527" cy="274091"/>
            </a:xfrm>
            <a:custGeom>
              <a:avLst/>
              <a:gdLst/>
              <a:ahLst/>
              <a:cxnLst/>
              <a:rect l="l" t="t" r="r" b="b"/>
              <a:pathLst>
                <a:path w="6542" h="11756" extrusionOk="0">
                  <a:moveTo>
                    <a:pt x="602" y="1"/>
                  </a:moveTo>
                  <a:lnTo>
                    <a:pt x="0" y="11154"/>
                  </a:lnTo>
                  <a:lnTo>
                    <a:pt x="4888" y="11755"/>
                  </a:lnTo>
                  <a:cubicBezTo>
                    <a:pt x="4888" y="11755"/>
                    <a:pt x="6542" y="5590"/>
                    <a:pt x="488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70"/>
            <p:cNvSpPr/>
            <p:nvPr/>
          </p:nvSpPr>
          <p:spPr>
            <a:xfrm>
              <a:off x="3648485" y="2329492"/>
              <a:ext cx="122147" cy="57285"/>
            </a:xfrm>
            <a:custGeom>
              <a:avLst/>
              <a:gdLst/>
              <a:ahLst/>
              <a:cxnLst/>
              <a:rect l="l" t="t" r="r" b="b"/>
              <a:pathLst>
                <a:path w="5239" h="2457" extrusionOk="0">
                  <a:moveTo>
                    <a:pt x="5238" y="1"/>
                  </a:moveTo>
                  <a:lnTo>
                    <a:pt x="0" y="1254"/>
                  </a:lnTo>
                  <a:lnTo>
                    <a:pt x="226" y="2457"/>
                  </a:lnTo>
                  <a:lnTo>
                    <a:pt x="5238" y="1855"/>
                  </a:lnTo>
                  <a:lnTo>
                    <a:pt x="5238" y="1"/>
                  </a:lnTo>
                  <a:close/>
                </a:path>
              </a:pathLst>
            </a:custGeom>
            <a:solidFill>
              <a:srgbClr val="F89E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70"/>
            <p:cNvSpPr/>
            <p:nvPr/>
          </p:nvSpPr>
          <p:spPr>
            <a:xfrm>
              <a:off x="3653731" y="2176992"/>
              <a:ext cx="2252066" cy="408479"/>
            </a:xfrm>
            <a:custGeom>
              <a:avLst/>
              <a:gdLst/>
              <a:ahLst/>
              <a:cxnLst/>
              <a:rect l="l" t="t" r="r" b="b"/>
              <a:pathLst>
                <a:path w="96593" h="17520" extrusionOk="0">
                  <a:moveTo>
                    <a:pt x="34161" y="0"/>
                  </a:moveTo>
                  <a:lnTo>
                    <a:pt x="1" y="8998"/>
                  </a:lnTo>
                  <a:lnTo>
                    <a:pt x="58547" y="17519"/>
                  </a:lnTo>
                  <a:lnTo>
                    <a:pt x="96593" y="7995"/>
                  </a:lnTo>
                  <a:lnTo>
                    <a:pt x="3416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70"/>
            <p:cNvSpPr/>
            <p:nvPr/>
          </p:nvSpPr>
          <p:spPr>
            <a:xfrm>
              <a:off x="3704580" y="2092849"/>
              <a:ext cx="2188369" cy="458723"/>
            </a:xfrm>
            <a:custGeom>
              <a:avLst/>
              <a:gdLst/>
              <a:ahLst/>
              <a:cxnLst/>
              <a:rect l="l" t="t" r="r" b="b"/>
              <a:pathLst>
                <a:path w="93861" h="19675" extrusionOk="0">
                  <a:moveTo>
                    <a:pt x="91605" y="0"/>
                  </a:moveTo>
                  <a:lnTo>
                    <a:pt x="0" y="602"/>
                  </a:lnTo>
                  <a:cubicBezTo>
                    <a:pt x="2431" y="3709"/>
                    <a:pt x="852" y="12356"/>
                    <a:pt x="852" y="12356"/>
                  </a:cubicBezTo>
                  <a:lnTo>
                    <a:pt x="55765" y="19674"/>
                  </a:lnTo>
                  <a:lnTo>
                    <a:pt x="92031" y="11028"/>
                  </a:lnTo>
                  <a:cubicBezTo>
                    <a:pt x="93860" y="7118"/>
                    <a:pt x="91605" y="0"/>
                    <a:pt x="916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70"/>
            <p:cNvSpPr/>
            <p:nvPr/>
          </p:nvSpPr>
          <p:spPr>
            <a:xfrm>
              <a:off x="5004696" y="2106861"/>
              <a:ext cx="878882" cy="444710"/>
            </a:xfrm>
            <a:custGeom>
              <a:avLst/>
              <a:gdLst/>
              <a:ahLst/>
              <a:cxnLst/>
              <a:rect l="l" t="t" r="r" b="b"/>
              <a:pathLst>
                <a:path w="37696" h="19074" extrusionOk="0">
                  <a:moveTo>
                    <a:pt x="36292" y="1"/>
                  </a:moveTo>
                  <a:lnTo>
                    <a:pt x="602" y="8773"/>
                  </a:lnTo>
                  <a:cubicBezTo>
                    <a:pt x="602" y="8773"/>
                    <a:pt x="928" y="14011"/>
                    <a:pt x="1" y="19073"/>
                  </a:cubicBezTo>
                  <a:lnTo>
                    <a:pt x="36267" y="10427"/>
                  </a:lnTo>
                  <a:cubicBezTo>
                    <a:pt x="37695" y="6467"/>
                    <a:pt x="36292" y="1"/>
                    <a:pt x="362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70"/>
            <p:cNvSpPr/>
            <p:nvPr/>
          </p:nvSpPr>
          <p:spPr>
            <a:xfrm>
              <a:off x="3791637" y="2330565"/>
              <a:ext cx="1636177" cy="174839"/>
            </a:xfrm>
            <a:custGeom>
              <a:avLst/>
              <a:gdLst/>
              <a:ahLst/>
              <a:cxnLst/>
              <a:rect l="l" t="t" r="r" b="b"/>
              <a:pathLst>
                <a:path w="70177" h="7499" extrusionOk="0">
                  <a:moveTo>
                    <a:pt x="212" y="1"/>
                  </a:moveTo>
                  <a:cubicBezTo>
                    <a:pt x="106" y="1"/>
                    <a:pt x="23" y="90"/>
                    <a:pt x="1" y="180"/>
                  </a:cubicBezTo>
                  <a:cubicBezTo>
                    <a:pt x="1" y="305"/>
                    <a:pt x="76" y="406"/>
                    <a:pt x="176" y="431"/>
                  </a:cubicBezTo>
                  <a:lnTo>
                    <a:pt x="52332" y="7473"/>
                  </a:lnTo>
                  <a:lnTo>
                    <a:pt x="52357" y="7498"/>
                  </a:lnTo>
                  <a:lnTo>
                    <a:pt x="52407" y="7473"/>
                  </a:lnTo>
                  <a:lnTo>
                    <a:pt x="70001" y="3438"/>
                  </a:lnTo>
                  <a:cubicBezTo>
                    <a:pt x="70126" y="3413"/>
                    <a:pt x="70176" y="3313"/>
                    <a:pt x="70151" y="3188"/>
                  </a:cubicBezTo>
                  <a:cubicBezTo>
                    <a:pt x="70130" y="3101"/>
                    <a:pt x="70051" y="3032"/>
                    <a:pt x="69949" y="3032"/>
                  </a:cubicBezTo>
                  <a:cubicBezTo>
                    <a:pt x="69933" y="3032"/>
                    <a:pt x="69917" y="3034"/>
                    <a:pt x="69901" y="3037"/>
                  </a:cubicBezTo>
                  <a:lnTo>
                    <a:pt x="52357" y="7072"/>
                  </a:lnTo>
                  <a:lnTo>
                    <a:pt x="251" y="5"/>
                  </a:lnTo>
                  <a:cubicBezTo>
                    <a:pt x="238" y="2"/>
                    <a:pt x="225" y="1"/>
                    <a:pt x="2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70"/>
            <p:cNvSpPr/>
            <p:nvPr/>
          </p:nvSpPr>
          <p:spPr>
            <a:xfrm>
              <a:off x="3916673" y="2284495"/>
              <a:ext cx="1726756" cy="156047"/>
            </a:xfrm>
            <a:custGeom>
              <a:avLst/>
              <a:gdLst/>
              <a:ahLst/>
              <a:cxnLst/>
              <a:rect l="l" t="t" r="r" b="b"/>
              <a:pathLst>
                <a:path w="74062" h="6693" extrusionOk="0">
                  <a:moveTo>
                    <a:pt x="252" y="1"/>
                  </a:moveTo>
                  <a:cubicBezTo>
                    <a:pt x="126" y="1"/>
                    <a:pt x="26" y="76"/>
                    <a:pt x="26" y="201"/>
                  </a:cubicBezTo>
                  <a:cubicBezTo>
                    <a:pt x="1" y="301"/>
                    <a:pt x="76" y="402"/>
                    <a:pt x="201" y="427"/>
                  </a:cubicBezTo>
                  <a:lnTo>
                    <a:pt x="47219" y="6692"/>
                  </a:lnTo>
                  <a:lnTo>
                    <a:pt x="47269" y="6692"/>
                  </a:lnTo>
                  <a:lnTo>
                    <a:pt x="73886" y="1354"/>
                  </a:lnTo>
                  <a:cubicBezTo>
                    <a:pt x="73986" y="1329"/>
                    <a:pt x="74062" y="1229"/>
                    <a:pt x="74036" y="1103"/>
                  </a:cubicBezTo>
                  <a:cubicBezTo>
                    <a:pt x="74036" y="1016"/>
                    <a:pt x="73942" y="948"/>
                    <a:pt x="73851" y="948"/>
                  </a:cubicBezTo>
                  <a:cubicBezTo>
                    <a:pt x="73838" y="948"/>
                    <a:pt x="73824" y="950"/>
                    <a:pt x="73811" y="953"/>
                  </a:cubicBezTo>
                  <a:lnTo>
                    <a:pt x="47219" y="6291"/>
                  </a:lnTo>
                  <a:lnTo>
                    <a:pt x="2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70"/>
            <p:cNvSpPr/>
            <p:nvPr/>
          </p:nvSpPr>
          <p:spPr>
            <a:xfrm>
              <a:off x="3813250" y="2180372"/>
              <a:ext cx="1992034" cy="195893"/>
            </a:xfrm>
            <a:custGeom>
              <a:avLst/>
              <a:gdLst/>
              <a:ahLst/>
              <a:cxnLst/>
              <a:rect l="l" t="t" r="r" b="b"/>
              <a:pathLst>
                <a:path w="85440" h="8402" extrusionOk="0">
                  <a:moveTo>
                    <a:pt x="85212" y="1"/>
                  </a:moveTo>
                  <a:cubicBezTo>
                    <a:pt x="85197" y="1"/>
                    <a:pt x="85181" y="2"/>
                    <a:pt x="85164" y="6"/>
                  </a:cubicBezTo>
                  <a:lnTo>
                    <a:pt x="51756" y="7976"/>
                  </a:lnTo>
                  <a:lnTo>
                    <a:pt x="251" y="1183"/>
                  </a:lnTo>
                  <a:cubicBezTo>
                    <a:pt x="126" y="1183"/>
                    <a:pt x="26" y="1259"/>
                    <a:pt x="26" y="1359"/>
                  </a:cubicBezTo>
                  <a:cubicBezTo>
                    <a:pt x="1" y="1484"/>
                    <a:pt x="76" y="1584"/>
                    <a:pt x="201" y="1610"/>
                  </a:cubicBezTo>
                  <a:lnTo>
                    <a:pt x="51730" y="8402"/>
                  </a:lnTo>
                  <a:lnTo>
                    <a:pt x="51806" y="8402"/>
                  </a:lnTo>
                  <a:lnTo>
                    <a:pt x="85264" y="407"/>
                  </a:lnTo>
                  <a:cubicBezTo>
                    <a:pt x="85365" y="381"/>
                    <a:pt x="85440" y="281"/>
                    <a:pt x="85415" y="156"/>
                  </a:cubicBezTo>
                  <a:cubicBezTo>
                    <a:pt x="85393" y="69"/>
                    <a:pt x="85315" y="1"/>
                    <a:pt x="852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70"/>
            <p:cNvSpPr/>
            <p:nvPr/>
          </p:nvSpPr>
          <p:spPr>
            <a:xfrm>
              <a:off x="3653731" y="2090494"/>
              <a:ext cx="2238053" cy="244877"/>
            </a:xfrm>
            <a:custGeom>
              <a:avLst/>
              <a:gdLst/>
              <a:ahLst/>
              <a:cxnLst/>
              <a:rect l="l" t="t" r="r" b="b"/>
              <a:pathLst>
                <a:path w="95992" h="10503" extrusionOk="0">
                  <a:moveTo>
                    <a:pt x="95365" y="1"/>
                  </a:moveTo>
                  <a:lnTo>
                    <a:pt x="1" y="978"/>
                  </a:lnTo>
                  <a:lnTo>
                    <a:pt x="251" y="2031"/>
                  </a:lnTo>
                  <a:lnTo>
                    <a:pt x="58572" y="10502"/>
                  </a:lnTo>
                  <a:lnTo>
                    <a:pt x="95991" y="1379"/>
                  </a:lnTo>
                  <a:lnTo>
                    <a:pt x="95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70"/>
            <p:cNvSpPr/>
            <p:nvPr/>
          </p:nvSpPr>
          <p:spPr>
            <a:xfrm>
              <a:off x="3653731" y="1902928"/>
              <a:ext cx="2252066" cy="408479"/>
            </a:xfrm>
            <a:custGeom>
              <a:avLst/>
              <a:gdLst/>
              <a:ahLst/>
              <a:cxnLst/>
              <a:rect l="l" t="t" r="r" b="b"/>
              <a:pathLst>
                <a:path w="96593" h="17520" extrusionOk="0">
                  <a:moveTo>
                    <a:pt x="34161" y="1"/>
                  </a:moveTo>
                  <a:lnTo>
                    <a:pt x="1" y="9023"/>
                  </a:lnTo>
                  <a:lnTo>
                    <a:pt x="58547" y="17520"/>
                  </a:lnTo>
                  <a:lnTo>
                    <a:pt x="96593" y="7996"/>
                  </a:lnTo>
                  <a:lnTo>
                    <a:pt x="3416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70"/>
            <p:cNvSpPr/>
            <p:nvPr/>
          </p:nvSpPr>
          <p:spPr>
            <a:xfrm>
              <a:off x="4000839" y="1950840"/>
              <a:ext cx="837358" cy="209812"/>
            </a:xfrm>
            <a:custGeom>
              <a:avLst/>
              <a:gdLst/>
              <a:ahLst/>
              <a:cxnLst/>
              <a:rect l="l" t="t" r="r" b="b"/>
              <a:pathLst>
                <a:path w="35915" h="8999" extrusionOk="0">
                  <a:moveTo>
                    <a:pt x="19875" y="1"/>
                  </a:moveTo>
                  <a:lnTo>
                    <a:pt x="0" y="6392"/>
                  </a:lnTo>
                  <a:lnTo>
                    <a:pt x="17694" y="8998"/>
                  </a:lnTo>
                  <a:lnTo>
                    <a:pt x="35915" y="2006"/>
                  </a:lnTo>
                  <a:lnTo>
                    <a:pt x="1987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70"/>
            <p:cNvSpPr/>
            <p:nvPr/>
          </p:nvSpPr>
          <p:spPr>
            <a:xfrm>
              <a:off x="3834885" y="1916381"/>
              <a:ext cx="619992" cy="188199"/>
            </a:xfrm>
            <a:custGeom>
              <a:avLst/>
              <a:gdLst/>
              <a:ahLst/>
              <a:cxnLst/>
              <a:rect l="l" t="t" r="r" b="b"/>
              <a:pathLst>
                <a:path w="26592" h="8072" extrusionOk="0">
                  <a:moveTo>
                    <a:pt x="26393" y="0"/>
                  </a:moveTo>
                  <a:cubicBezTo>
                    <a:pt x="26330" y="0"/>
                    <a:pt x="26274" y="34"/>
                    <a:pt x="26241" y="100"/>
                  </a:cubicBezTo>
                  <a:lnTo>
                    <a:pt x="25" y="7795"/>
                  </a:lnTo>
                  <a:cubicBezTo>
                    <a:pt x="0" y="7895"/>
                    <a:pt x="25" y="7995"/>
                    <a:pt x="100" y="8045"/>
                  </a:cubicBezTo>
                  <a:cubicBezTo>
                    <a:pt x="136" y="8063"/>
                    <a:pt x="171" y="8071"/>
                    <a:pt x="205" y="8071"/>
                  </a:cubicBezTo>
                  <a:cubicBezTo>
                    <a:pt x="265" y="8071"/>
                    <a:pt x="319" y="8044"/>
                    <a:pt x="351" y="7995"/>
                  </a:cubicBezTo>
                  <a:lnTo>
                    <a:pt x="26542" y="276"/>
                  </a:lnTo>
                  <a:lnTo>
                    <a:pt x="26567" y="226"/>
                  </a:lnTo>
                  <a:cubicBezTo>
                    <a:pt x="26592" y="151"/>
                    <a:pt x="26542" y="75"/>
                    <a:pt x="26492" y="25"/>
                  </a:cubicBezTo>
                  <a:cubicBezTo>
                    <a:pt x="26458" y="9"/>
                    <a:pt x="26425" y="0"/>
                    <a:pt x="263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70"/>
            <p:cNvSpPr/>
            <p:nvPr/>
          </p:nvSpPr>
          <p:spPr>
            <a:xfrm>
              <a:off x="3834885" y="1916381"/>
              <a:ext cx="1925423" cy="366978"/>
            </a:xfrm>
            <a:custGeom>
              <a:avLst/>
              <a:gdLst/>
              <a:ahLst/>
              <a:cxnLst/>
              <a:rect l="l" t="t" r="r" b="b"/>
              <a:pathLst>
                <a:path w="82583" h="15740" extrusionOk="0">
                  <a:moveTo>
                    <a:pt x="26416" y="0"/>
                  </a:moveTo>
                  <a:cubicBezTo>
                    <a:pt x="26316" y="0"/>
                    <a:pt x="26216" y="50"/>
                    <a:pt x="26216" y="151"/>
                  </a:cubicBezTo>
                  <a:cubicBezTo>
                    <a:pt x="26191" y="251"/>
                    <a:pt x="26266" y="351"/>
                    <a:pt x="26366" y="376"/>
                  </a:cubicBezTo>
                  <a:lnTo>
                    <a:pt x="80903" y="7669"/>
                  </a:lnTo>
                  <a:lnTo>
                    <a:pt x="49349" y="15339"/>
                  </a:lnTo>
                  <a:lnTo>
                    <a:pt x="226" y="7719"/>
                  </a:lnTo>
                  <a:cubicBezTo>
                    <a:pt x="213" y="7716"/>
                    <a:pt x="199" y="7715"/>
                    <a:pt x="186" y="7715"/>
                  </a:cubicBezTo>
                  <a:cubicBezTo>
                    <a:pt x="101" y="7715"/>
                    <a:pt x="25" y="7783"/>
                    <a:pt x="25" y="7870"/>
                  </a:cubicBezTo>
                  <a:cubicBezTo>
                    <a:pt x="0" y="7970"/>
                    <a:pt x="75" y="8070"/>
                    <a:pt x="176" y="8070"/>
                  </a:cubicBezTo>
                  <a:lnTo>
                    <a:pt x="49449" y="15740"/>
                  </a:lnTo>
                  <a:cubicBezTo>
                    <a:pt x="49449" y="15740"/>
                    <a:pt x="49449" y="15740"/>
                    <a:pt x="49450" y="15740"/>
                  </a:cubicBezTo>
                  <a:cubicBezTo>
                    <a:pt x="49628" y="15740"/>
                    <a:pt x="82557" y="7770"/>
                    <a:pt x="82557" y="7770"/>
                  </a:cubicBezTo>
                  <a:lnTo>
                    <a:pt x="82582" y="7719"/>
                  </a:lnTo>
                  <a:lnTo>
                    <a:pt x="82557" y="7594"/>
                  </a:lnTo>
                  <a:cubicBezTo>
                    <a:pt x="82532" y="7544"/>
                    <a:pt x="82482" y="7519"/>
                    <a:pt x="82432" y="7494"/>
                  </a:cubicBezTo>
                  <a:lnTo>
                    <a:pt x="264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70"/>
            <p:cNvSpPr/>
            <p:nvPr/>
          </p:nvSpPr>
          <p:spPr>
            <a:xfrm>
              <a:off x="3016240" y="1753925"/>
              <a:ext cx="885877" cy="428926"/>
            </a:xfrm>
            <a:custGeom>
              <a:avLst/>
              <a:gdLst/>
              <a:ahLst/>
              <a:cxnLst/>
              <a:rect l="l" t="t" r="r" b="b"/>
              <a:pathLst>
                <a:path w="37996" h="18397" extrusionOk="0">
                  <a:moveTo>
                    <a:pt x="29123" y="1"/>
                  </a:moveTo>
                  <a:lnTo>
                    <a:pt x="0" y="18397"/>
                  </a:lnTo>
                  <a:cubicBezTo>
                    <a:pt x="4511" y="18397"/>
                    <a:pt x="8923" y="17169"/>
                    <a:pt x="13158" y="15590"/>
                  </a:cubicBezTo>
                  <a:cubicBezTo>
                    <a:pt x="14862" y="14938"/>
                    <a:pt x="16517" y="14161"/>
                    <a:pt x="18221" y="13484"/>
                  </a:cubicBezTo>
                  <a:cubicBezTo>
                    <a:pt x="20101" y="12733"/>
                    <a:pt x="22005" y="12106"/>
                    <a:pt x="23910" y="11454"/>
                  </a:cubicBezTo>
                  <a:cubicBezTo>
                    <a:pt x="28472" y="9901"/>
                    <a:pt x="33434" y="8196"/>
                    <a:pt x="37995" y="6642"/>
                  </a:cubicBezTo>
                  <a:lnTo>
                    <a:pt x="2912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70"/>
            <p:cNvSpPr/>
            <p:nvPr/>
          </p:nvSpPr>
          <p:spPr>
            <a:xfrm>
              <a:off x="2790671" y="1627723"/>
              <a:ext cx="381014" cy="993965"/>
            </a:xfrm>
            <a:custGeom>
              <a:avLst/>
              <a:gdLst/>
              <a:ahLst/>
              <a:cxnLst/>
              <a:rect l="l" t="t" r="r" b="b"/>
              <a:pathLst>
                <a:path w="16342" h="42632" extrusionOk="0">
                  <a:moveTo>
                    <a:pt x="16166" y="0"/>
                  </a:moveTo>
                  <a:cubicBezTo>
                    <a:pt x="7921" y="14486"/>
                    <a:pt x="9775" y="9950"/>
                    <a:pt x="3084" y="25213"/>
                  </a:cubicBezTo>
                  <a:lnTo>
                    <a:pt x="1" y="42632"/>
                  </a:lnTo>
                  <a:cubicBezTo>
                    <a:pt x="5239" y="34963"/>
                    <a:pt x="10678" y="27444"/>
                    <a:pt x="16342" y="20075"/>
                  </a:cubicBezTo>
                  <a:lnTo>
                    <a:pt x="16342" y="176"/>
                  </a:lnTo>
                  <a:lnTo>
                    <a:pt x="1616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70"/>
            <p:cNvSpPr/>
            <p:nvPr/>
          </p:nvSpPr>
          <p:spPr>
            <a:xfrm>
              <a:off x="2815804" y="1591492"/>
              <a:ext cx="351217" cy="563897"/>
            </a:xfrm>
            <a:custGeom>
              <a:avLst/>
              <a:gdLst/>
              <a:ahLst/>
              <a:cxnLst/>
              <a:rect l="l" t="t" r="r" b="b"/>
              <a:pathLst>
                <a:path w="15064" h="24186" extrusionOk="0">
                  <a:moveTo>
                    <a:pt x="10402" y="0"/>
                  </a:moveTo>
                  <a:cubicBezTo>
                    <a:pt x="6818" y="7494"/>
                    <a:pt x="3334" y="15263"/>
                    <a:pt x="1" y="22883"/>
                  </a:cubicBezTo>
                  <a:cubicBezTo>
                    <a:pt x="652" y="23108"/>
                    <a:pt x="2908" y="24086"/>
                    <a:pt x="3434" y="24186"/>
                  </a:cubicBezTo>
                  <a:cubicBezTo>
                    <a:pt x="3585" y="23985"/>
                    <a:pt x="11329" y="8923"/>
                    <a:pt x="15063" y="1529"/>
                  </a:cubicBezTo>
                  <a:cubicBezTo>
                    <a:pt x="13710" y="777"/>
                    <a:pt x="10402" y="0"/>
                    <a:pt x="1040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70"/>
            <p:cNvSpPr/>
            <p:nvPr/>
          </p:nvSpPr>
          <p:spPr>
            <a:xfrm>
              <a:off x="2953710" y="1614270"/>
              <a:ext cx="437110" cy="561588"/>
            </a:xfrm>
            <a:custGeom>
              <a:avLst/>
              <a:gdLst/>
              <a:ahLst/>
              <a:cxnLst/>
              <a:rect l="l" t="t" r="r" b="b"/>
              <a:pathLst>
                <a:path w="18748" h="24087" extrusionOk="0">
                  <a:moveTo>
                    <a:pt x="18697" y="1"/>
                  </a:moveTo>
                  <a:cubicBezTo>
                    <a:pt x="12582" y="7620"/>
                    <a:pt x="5815" y="15740"/>
                    <a:pt x="0" y="23610"/>
                  </a:cubicBezTo>
                  <a:lnTo>
                    <a:pt x="3334" y="24086"/>
                  </a:lnTo>
                  <a:cubicBezTo>
                    <a:pt x="3334" y="24086"/>
                    <a:pt x="13434" y="17495"/>
                    <a:pt x="18722" y="14261"/>
                  </a:cubicBezTo>
                  <a:cubicBezTo>
                    <a:pt x="18747" y="9976"/>
                    <a:pt x="18697" y="4286"/>
                    <a:pt x="186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70"/>
            <p:cNvSpPr/>
            <p:nvPr/>
          </p:nvSpPr>
          <p:spPr>
            <a:xfrm>
              <a:off x="2921583" y="1608442"/>
              <a:ext cx="468072" cy="564479"/>
            </a:xfrm>
            <a:custGeom>
              <a:avLst/>
              <a:gdLst/>
              <a:ahLst/>
              <a:cxnLst/>
              <a:rect l="l" t="t" r="r" b="b"/>
              <a:pathLst>
                <a:path w="20076" h="24211" extrusionOk="0">
                  <a:moveTo>
                    <a:pt x="18998" y="0"/>
                  </a:moveTo>
                  <a:lnTo>
                    <a:pt x="0" y="23659"/>
                  </a:lnTo>
                  <a:lnTo>
                    <a:pt x="1128" y="24211"/>
                  </a:lnTo>
                  <a:lnTo>
                    <a:pt x="20075" y="251"/>
                  </a:lnTo>
                  <a:lnTo>
                    <a:pt x="1899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70"/>
            <p:cNvSpPr/>
            <p:nvPr/>
          </p:nvSpPr>
          <p:spPr>
            <a:xfrm>
              <a:off x="3117332" y="1881922"/>
              <a:ext cx="808727" cy="1511092"/>
            </a:xfrm>
            <a:custGeom>
              <a:avLst/>
              <a:gdLst/>
              <a:ahLst/>
              <a:cxnLst/>
              <a:rect l="l" t="t" r="r" b="b"/>
              <a:pathLst>
                <a:path w="34687" h="64812" extrusionOk="0">
                  <a:moveTo>
                    <a:pt x="34208" y="0"/>
                  </a:moveTo>
                  <a:cubicBezTo>
                    <a:pt x="34159" y="0"/>
                    <a:pt x="34109" y="8"/>
                    <a:pt x="34060" y="25"/>
                  </a:cubicBezTo>
                  <a:lnTo>
                    <a:pt x="1028" y="11804"/>
                  </a:lnTo>
                  <a:lnTo>
                    <a:pt x="0" y="64060"/>
                  </a:lnTo>
                  <a:lnTo>
                    <a:pt x="1178" y="64812"/>
                  </a:lnTo>
                  <a:lnTo>
                    <a:pt x="34060" y="52506"/>
                  </a:lnTo>
                  <a:cubicBezTo>
                    <a:pt x="34436" y="52356"/>
                    <a:pt x="34687" y="52005"/>
                    <a:pt x="34687" y="51604"/>
                  </a:cubicBezTo>
                  <a:lnTo>
                    <a:pt x="34687" y="476"/>
                  </a:lnTo>
                  <a:cubicBezTo>
                    <a:pt x="34687" y="203"/>
                    <a:pt x="34459" y="0"/>
                    <a:pt x="3420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70"/>
            <p:cNvSpPr/>
            <p:nvPr/>
          </p:nvSpPr>
          <p:spPr>
            <a:xfrm>
              <a:off x="3244117" y="2073568"/>
              <a:ext cx="596048" cy="388591"/>
            </a:xfrm>
            <a:custGeom>
              <a:avLst/>
              <a:gdLst/>
              <a:ahLst/>
              <a:cxnLst/>
              <a:rect l="l" t="t" r="r" b="b"/>
              <a:pathLst>
                <a:path w="25565" h="16667" extrusionOk="0">
                  <a:moveTo>
                    <a:pt x="25565" y="0"/>
                  </a:moveTo>
                  <a:lnTo>
                    <a:pt x="1" y="8697"/>
                  </a:lnTo>
                  <a:lnTo>
                    <a:pt x="1" y="16667"/>
                  </a:lnTo>
                  <a:lnTo>
                    <a:pt x="25565" y="7744"/>
                  </a:lnTo>
                  <a:lnTo>
                    <a:pt x="2556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70"/>
            <p:cNvSpPr/>
            <p:nvPr/>
          </p:nvSpPr>
          <p:spPr>
            <a:xfrm>
              <a:off x="3244117" y="2303194"/>
              <a:ext cx="596048" cy="244877"/>
            </a:xfrm>
            <a:custGeom>
              <a:avLst/>
              <a:gdLst/>
              <a:ahLst/>
              <a:cxnLst/>
              <a:rect l="l" t="t" r="r" b="b"/>
              <a:pathLst>
                <a:path w="25565" h="10503" extrusionOk="0">
                  <a:moveTo>
                    <a:pt x="25565" y="1"/>
                  </a:moveTo>
                  <a:lnTo>
                    <a:pt x="1" y="8698"/>
                  </a:lnTo>
                  <a:lnTo>
                    <a:pt x="1" y="10502"/>
                  </a:lnTo>
                  <a:lnTo>
                    <a:pt x="25565" y="1605"/>
                  </a:lnTo>
                  <a:lnTo>
                    <a:pt x="255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70"/>
            <p:cNvSpPr/>
            <p:nvPr/>
          </p:nvSpPr>
          <p:spPr>
            <a:xfrm>
              <a:off x="3829616" y="2993422"/>
              <a:ext cx="74235" cy="113847"/>
            </a:xfrm>
            <a:custGeom>
              <a:avLst/>
              <a:gdLst/>
              <a:ahLst/>
              <a:cxnLst/>
              <a:rect l="l" t="t" r="r" b="b"/>
              <a:pathLst>
                <a:path w="3184" h="4883" extrusionOk="0">
                  <a:moveTo>
                    <a:pt x="2987" y="0"/>
                  </a:moveTo>
                  <a:cubicBezTo>
                    <a:pt x="2962" y="0"/>
                    <a:pt x="2935" y="7"/>
                    <a:pt x="2908" y="20"/>
                  </a:cubicBezTo>
                  <a:cubicBezTo>
                    <a:pt x="577" y="872"/>
                    <a:pt x="1" y="3078"/>
                    <a:pt x="201" y="4732"/>
                  </a:cubicBezTo>
                  <a:cubicBezTo>
                    <a:pt x="226" y="4807"/>
                    <a:pt x="301" y="4882"/>
                    <a:pt x="402" y="4882"/>
                  </a:cubicBezTo>
                  <a:lnTo>
                    <a:pt x="427" y="4882"/>
                  </a:lnTo>
                  <a:cubicBezTo>
                    <a:pt x="527" y="4857"/>
                    <a:pt x="577" y="4782"/>
                    <a:pt x="577" y="4682"/>
                  </a:cubicBezTo>
                  <a:cubicBezTo>
                    <a:pt x="377" y="3103"/>
                    <a:pt x="928" y="1123"/>
                    <a:pt x="3033" y="346"/>
                  </a:cubicBezTo>
                  <a:cubicBezTo>
                    <a:pt x="3133" y="321"/>
                    <a:pt x="3184" y="220"/>
                    <a:pt x="3133" y="120"/>
                  </a:cubicBezTo>
                  <a:cubicBezTo>
                    <a:pt x="3115" y="47"/>
                    <a:pt x="3056" y="0"/>
                    <a:pt x="2987" y="0"/>
                  </a:cubicBezTo>
                  <a:close/>
                </a:path>
              </a:pathLst>
            </a:custGeom>
            <a:solidFill>
              <a:srgbClr val="CE2D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70"/>
            <p:cNvSpPr/>
            <p:nvPr/>
          </p:nvSpPr>
          <p:spPr>
            <a:xfrm>
              <a:off x="3214904" y="2024234"/>
              <a:ext cx="119233" cy="1012337"/>
            </a:xfrm>
            <a:custGeom>
              <a:avLst/>
              <a:gdLst/>
              <a:ahLst/>
              <a:cxnLst/>
              <a:rect l="l" t="t" r="r" b="b"/>
              <a:pathLst>
                <a:path w="5114" h="43420" extrusionOk="0">
                  <a:moveTo>
                    <a:pt x="1911" y="0"/>
                  </a:moveTo>
                  <a:cubicBezTo>
                    <a:pt x="1876" y="0"/>
                    <a:pt x="1841" y="18"/>
                    <a:pt x="1805" y="36"/>
                  </a:cubicBezTo>
                  <a:lnTo>
                    <a:pt x="101" y="1063"/>
                  </a:lnTo>
                  <a:cubicBezTo>
                    <a:pt x="1" y="1139"/>
                    <a:pt x="1" y="1314"/>
                    <a:pt x="126" y="1364"/>
                  </a:cubicBezTo>
                  <a:cubicBezTo>
                    <a:pt x="1103" y="1690"/>
                    <a:pt x="2306" y="2843"/>
                    <a:pt x="2557" y="4497"/>
                  </a:cubicBezTo>
                  <a:cubicBezTo>
                    <a:pt x="2958" y="7229"/>
                    <a:pt x="2808" y="43420"/>
                    <a:pt x="2808" y="43420"/>
                  </a:cubicBezTo>
                  <a:lnTo>
                    <a:pt x="3685" y="41740"/>
                  </a:lnTo>
                  <a:lnTo>
                    <a:pt x="4712" y="42743"/>
                  </a:lnTo>
                  <a:lnTo>
                    <a:pt x="4788" y="5875"/>
                  </a:lnTo>
                  <a:cubicBezTo>
                    <a:pt x="4788" y="5875"/>
                    <a:pt x="5113" y="1339"/>
                    <a:pt x="1955" y="11"/>
                  </a:cubicBezTo>
                  <a:cubicBezTo>
                    <a:pt x="1941" y="3"/>
                    <a:pt x="1926" y="0"/>
                    <a:pt x="19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70"/>
            <p:cNvSpPr/>
            <p:nvPr/>
          </p:nvSpPr>
          <p:spPr>
            <a:xfrm>
              <a:off x="2792443" y="1577107"/>
              <a:ext cx="268822" cy="547903"/>
            </a:xfrm>
            <a:custGeom>
              <a:avLst/>
              <a:gdLst/>
              <a:ahLst/>
              <a:cxnLst/>
              <a:rect l="l" t="t" r="r" b="b"/>
              <a:pathLst>
                <a:path w="11530" h="23500" extrusionOk="0">
                  <a:moveTo>
                    <a:pt x="10681" y="0"/>
                  </a:moveTo>
                  <a:cubicBezTo>
                    <a:pt x="10558" y="0"/>
                    <a:pt x="10436" y="72"/>
                    <a:pt x="10376" y="191"/>
                  </a:cubicBezTo>
                  <a:lnTo>
                    <a:pt x="0" y="22547"/>
                  </a:lnTo>
                  <a:lnTo>
                    <a:pt x="1003" y="23500"/>
                  </a:lnTo>
                  <a:lnTo>
                    <a:pt x="11454" y="617"/>
                  </a:lnTo>
                  <a:cubicBezTo>
                    <a:pt x="11529" y="417"/>
                    <a:pt x="11429" y="216"/>
                    <a:pt x="11228" y="141"/>
                  </a:cubicBezTo>
                  <a:cubicBezTo>
                    <a:pt x="11103" y="91"/>
                    <a:pt x="10928" y="41"/>
                    <a:pt x="10777" y="16"/>
                  </a:cubicBezTo>
                  <a:cubicBezTo>
                    <a:pt x="10746" y="5"/>
                    <a:pt x="10713" y="0"/>
                    <a:pt x="106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70"/>
            <p:cNvSpPr/>
            <p:nvPr/>
          </p:nvSpPr>
          <p:spPr>
            <a:xfrm>
              <a:off x="2792443" y="2102781"/>
              <a:ext cx="352383" cy="1296314"/>
            </a:xfrm>
            <a:custGeom>
              <a:avLst/>
              <a:gdLst/>
              <a:ahLst/>
              <a:cxnLst/>
              <a:rect l="l" t="t" r="r" b="b"/>
              <a:pathLst>
                <a:path w="15114" h="55600" extrusionOk="0">
                  <a:moveTo>
                    <a:pt x="0" y="0"/>
                  </a:moveTo>
                  <a:lnTo>
                    <a:pt x="0" y="50427"/>
                  </a:lnTo>
                  <a:cubicBezTo>
                    <a:pt x="0" y="53810"/>
                    <a:pt x="4261" y="55113"/>
                    <a:pt x="6567" y="55314"/>
                  </a:cubicBezTo>
                  <a:cubicBezTo>
                    <a:pt x="8206" y="55473"/>
                    <a:pt x="9947" y="55599"/>
                    <a:pt x="11623" y="55599"/>
                  </a:cubicBezTo>
                  <a:cubicBezTo>
                    <a:pt x="12841" y="55599"/>
                    <a:pt x="14026" y="55533"/>
                    <a:pt x="15113" y="55364"/>
                  </a:cubicBezTo>
                  <a:lnTo>
                    <a:pt x="15113" y="2281"/>
                  </a:lnTo>
                  <a:cubicBezTo>
                    <a:pt x="13550" y="2660"/>
                    <a:pt x="11819" y="2840"/>
                    <a:pt x="10131" y="2840"/>
                  </a:cubicBezTo>
                  <a:cubicBezTo>
                    <a:pt x="9139" y="2840"/>
                    <a:pt x="8162" y="2777"/>
                    <a:pt x="7243" y="2657"/>
                  </a:cubicBezTo>
                  <a:cubicBezTo>
                    <a:pt x="4537" y="2306"/>
                    <a:pt x="1855" y="1454"/>
                    <a:pt x="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70"/>
            <p:cNvSpPr/>
            <p:nvPr/>
          </p:nvSpPr>
          <p:spPr>
            <a:xfrm>
              <a:off x="3152374" y="3107827"/>
              <a:ext cx="2942166" cy="556296"/>
            </a:xfrm>
            <a:custGeom>
              <a:avLst/>
              <a:gdLst/>
              <a:ahLst/>
              <a:cxnLst/>
              <a:rect l="l" t="t" r="r" b="b"/>
              <a:pathLst>
                <a:path w="126192" h="23860" extrusionOk="0">
                  <a:moveTo>
                    <a:pt x="19926" y="0"/>
                  </a:moveTo>
                  <a:lnTo>
                    <a:pt x="1" y="23860"/>
                  </a:lnTo>
                  <a:lnTo>
                    <a:pt x="1" y="23860"/>
                  </a:lnTo>
                  <a:lnTo>
                    <a:pt x="59124" y="17770"/>
                  </a:lnTo>
                  <a:lnTo>
                    <a:pt x="59124" y="17770"/>
                  </a:lnTo>
                  <a:cubicBezTo>
                    <a:pt x="59124" y="17770"/>
                    <a:pt x="59057" y="21542"/>
                    <a:pt x="62471" y="21542"/>
                  </a:cubicBezTo>
                  <a:cubicBezTo>
                    <a:pt x="62664" y="21542"/>
                    <a:pt x="62868" y="21530"/>
                    <a:pt x="63084" y="21504"/>
                  </a:cubicBezTo>
                  <a:cubicBezTo>
                    <a:pt x="67119" y="21053"/>
                    <a:pt x="67044" y="17770"/>
                    <a:pt x="67044" y="17770"/>
                  </a:cubicBezTo>
                  <a:lnTo>
                    <a:pt x="67044" y="17770"/>
                  </a:lnTo>
                  <a:lnTo>
                    <a:pt x="126192" y="23860"/>
                  </a:lnTo>
                  <a:lnTo>
                    <a:pt x="11441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70"/>
            <p:cNvSpPr/>
            <p:nvPr/>
          </p:nvSpPr>
          <p:spPr>
            <a:xfrm>
              <a:off x="3227167" y="3179217"/>
              <a:ext cx="1396009" cy="234246"/>
            </a:xfrm>
            <a:custGeom>
              <a:avLst/>
              <a:gdLst/>
              <a:ahLst/>
              <a:cxnLst/>
              <a:rect l="l" t="t" r="r" b="b"/>
              <a:pathLst>
                <a:path w="59876" h="10047" extrusionOk="0">
                  <a:moveTo>
                    <a:pt x="30427" y="1"/>
                  </a:moveTo>
                  <a:cubicBezTo>
                    <a:pt x="16518" y="1"/>
                    <a:pt x="4136" y="3906"/>
                    <a:pt x="4136" y="3906"/>
                  </a:cubicBezTo>
                  <a:lnTo>
                    <a:pt x="1" y="8868"/>
                  </a:lnTo>
                  <a:cubicBezTo>
                    <a:pt x="11249" y="5952"/>
                    <a:pt x="21246" y="4943"/>
                    <a:pt x="29695" y="4943"/>
                  </a:cubicBezTo>
                  <a:cubicBezTo>
                    <a:pt x="48696" y="4943"/>
                    <a:pt x="59876" y="10046"/>
                    <a:pt x="59876" y="10046"/>
                  </a:cubicBezTo>
                  <a:cubicBezTo>
                    <a:pt x="52306" y="2228"/>
                    <a:pt x="40931" y="1"/>
                    <a:pt x="304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70"/>
            <p:cNvSpPr/>
            <p:nvPr/>
          </p:nvSpPr>
          <p:spPr>
            <a:xfrm>
              <a:off x="3157060" y="3358646"/>
              <a:ext cx="1622141" cy="192698"/>
            </a:xfrm>
            <a:custGeom>
              <a:avLst/>
              <a:gdLst/>
              <a:ahLst/>
              <a:cxnLst/>
              <a:rect l="l" t="t" r="r" b="b"/>
              <a:pathLst>
                <a:path w="69575" h="8265" extrusionOk="0">
                  <a:moveTo>
                    <a:pt x="35201" y="1"/>
                  </a:moveTo>
                  <a:cubicBezTo>
                    <a:pt x="19306" y="1"/>
                    <a:pt x="3008" y="3779"/>
                    <a:pt x="3008" y="3779"/>
                  </a:cubicBezTo>
                  <a:lnTo>
                    <a:pt x="0" y="7739"/>
                  </a:lnTo>
                  <a:lnTo>
                    <a:pt x="3835" y="8265"/>
                  </a:lnTo>
                  <a:cubicBezTo>
                    <a:pt x="3835" y="8265"/>
                    <a:pt x="69575" y="6736"/>
                    <a:pt x="51254" y="1774"/>
                  </a:cubicBezTo>
                  <a:cubicBezTo>
                    <a:pt x="46454" y="478"/>
                    <a:pt x="40853" y="1"/>
                    <a:pt x="3520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70"/>
            <p:cNvSpPr/>
            <p:nvPr/>
          </p:nvSpPr>
          <p:spPr>
            <a:xfrm>
              <a:off x="4623129" y="3179217"/>
              <a:ext cx="1396592" cy="234246"/>
            </a:xfrm>
            <a:custGeom>
              <a:avLst/>
              <a:gdLst/>
              <a:ahLst/>
              <a:cxnLst/>
              <a:rect l="l" t="t" r="r" b="b"/>
              <a:pathLst>
                <a:path w="59901" h="10047" extrusionOk="0">
                  <a:moveTo>
                    <a:pt x="29460" y="1"/>
                  </a:moveTo>
                  <a:cubicBezTo>
                    <a:pt x="18958" y="1"/>
                    <a:pt x="7582" y="2228"/>
                    <a:pt x="1" y="10046"/>
                  </a:cubicBezTo>
                  <a:cubicBezTo>
                    <a:pt x="1" y="10046"/>
                    <a:pt x="11192" y="4943"/>
                    <a:pt x="30201" y="4943"/>
                  </a:cubicBezTo>
                  <a:cubicBezTo>
                    <a:pt x="38654" y="4943"/>
                    <a:pt x="48653" y="5952"/>
                    <a:pt x="59901" y="8868"/>
                  </a:cubicBezTo>
                  <a:lnTo>
                    <a:pt x="55741" y="3906"/>
                  </a:lnTo>
                  <a:cubicBezTo>
                    <a:pt x="55741" y="3906"/>
                    <a:pt x="43367" y="1"/>
                    <a:pt x="294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70"/>
            <p:cNvSpPr/>
            <p:nvPr/>
          </p:nvSpPr>
          <p:spPr>
            <a:xfrm>
              <a:off x="4467714" y="3358646"/>
              <a:ext cx="1622141" cy="192698"/>
            </a:xfrm>
            <a:custGeom>
              <a:avLst/>
              <a:gdLst/>
              <a:ahLst/>
              <a:cxnLst/>
              <a:rect l="l" t="t" r="r" b="b"/>
              <a:pathLst>
                <a:path w="69575" h="8265" extrusionOk="0">
                  <a:moveTo>
                    <a:pt x="34353" y="1"/>
                  </a:moveTo>
                  <a:cubicBezTo>
                    <a:pt x="28698" y="1"/>
                    <a:pt x="23095" y="478"/>
                    <a:pt x="18296" y="1774"/>
                  </a:cubicBezTo>
                  <a:cubicBezTo>
                    <a:pt x="0" y="6736"/>
                    <a:pt x="65715" y="8265"/>
                    <a:pt x="65715" y="8265"/>
                  </a:cubicBezTo>
                  <a:lnTo>
                    <a:pt x="69574" y="7739"/>
                  </a:lnTo>
                  <a:lnTo>
                    <a:pt x="66567" y="3779"/>
                  </a:lnTo>
                  <a:cubicBezTo>
                    <a:pt x="66567" y="3779"/>
                    <a:pt x="50255" y="1"/>
                    <a:pt x="343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70"/>
            <p:cNvSpPr/>
            <p:nvPr/>
          </p:nvSpPr>
          <p:spPr>
            <a:xfrm>
              <a:off x="4623129" y="3270097"/>
              <a:ext cx="1480736" cy="353712"/>
            </a:xfrm>
            <a:custGeom>
              <a:avLst/>
              <a:gdLst/>
              <a:ahLst/>
              <a:cxnLst/>
              <a:rect l="l" t="t" r="r" b="b"/>
              <a:pathLst>
                <a:path w="63510" h="15171" extrusionOk="0">
                  <a:moveTo>
                    <a:pt x="26082" y="0"/>
                  </a:moveTo>
                  <a:cubicBezTo>
                    <a:pt x="16651" y="0"/>
                    <a:pt x="7066" y="1500"/>
                    <a:pt x="1" y="6148"/>
                  </a:cubicBezTo>
                  <a:lnTo>
                    <a:pt x="3760" y="9732"/>
                  </a:lnTo>
                  <a:lnTo>
                    <a:pt x="63510" y="15171"/>
                  </a:lnTo>
                  <a:cubicBezTo>
                    <a:pt x="63510" y="15171"/>
                    <a:pt x="63485" y="13642"/>
                    <a:pt x="62908" y="11537"/>
                  </a:cubicBezTo>
                  <a:cubicBezTo>
                    <a:pt x="49099" y="7602"/>
                    <a:pt x="21981" y="4970"/>
                    <a:pt x="21981" y="4970"/>
                  </a:cubicBezTo>
                  <a:cubicBezTo>
                    <a:pt x="23079" y="4933"/>
                    <a:pt x="24179" y="4916"/>
                    <a:pt x="25279" y="4916"/>
                  </a:cubicBezTo>
                  <a:cubicBezTo>
                    <a:pt x="40634" y="4916"/>
                    <a:pt x="55927" y="8320"/>
                    <a:pt x="62382" y="9958"/>
                  </a:cubicBezTo>
                  <a:cubicBezTo>
                    <a:pt x="61931" y="8729"/>
                    <a:pt x="60803" y="6248"/>
                    <a:pt x="59901" y="4970"/>
                  </a:cubicBezTo>
                  <a:cubicBezTo>
                    <a:pt x="59901" y="4970"/>
                    <a:pt x="43248" y="0"/>
                    <a:pt x="260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70"/>
            <p:cNvSpPr/>
            <p:nvPr/>
          </p:nvSpPr>
          <p:spPr>
            <a:xfrm>
              <a:off x="4623129" y="3163456"/>
              <a:ext cx="1356863" cy="250007"/>
            </a:xfrm>
            <a:custGeom>
              <a:avLst/>
              <a:gdLst/>
              <a:ahLst/>
              <a:cxnLst/>
              <a:rect l="l" t="t" r="r" b="b"/>
              <a:pathLst>
                <a:path w="58197" h="10723" extrusionOk="0">
                  <a:moveTo>
                    <a:pt x="29555" y="0"/>
                  </a:moveTo>
                  <a:cubicBezTo>
                    <a:pt x="6488" y="0"/>
                    <a:pt x="1" y="10722"/>
                    <a:pt x="1" y="10722"/>
                  </a:cubicBezTo>
                  <a:cubicBezTo>
                    <a:pt x="7578" y="3774"/>
                    <a:pt x="18161" y="1662"/>
                    <a:pt x="28228" y="1662"/>
                  </a:cubicBezTo>
                  <a:cubicBezTo>
                    <a:pt x="43833" y="1662"/>
                    <a:pt x="58197" y="6737"/>
                    <a:pt x="58197" y="6737"/>
                  </a:cubicBezTo>
                  <a:lnTo>
                    <a:pt x="58197" y="4281"/>
                  </a:lnTo>
                  <a:cubicBezTo>
                    <a:pt x="46599" y="1170"/>
                    <a:pt x="37172" y="0"/>
                    <a:pt x="295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70"/>
            <p:cNvSpPr/>
            <p:nvPr/>
          </p:nvSpPr>
          <p:spPr>
            <a:xfrm>
              <a:off x="3142442" y="3270097"/>
              <a:ext cx="1480736" cy="353712"/>
            </a:xfrm>
            <a:custGeom>
              <a:avLst/>
              <a:gdLst/>
              <a:ahLst/>
              <a:cxnLst/>
              <a:rect l="l" t="t" r="r" b="b"/>
              <a:pathLst>
                <a:path w="63510" h="15171" extrusionOk="0">
                  <a:moveTo>
                    <a:pt x="37436" y="0"/>
                  </a:moveTo>
                  <a:cubicBezTo>
                    <a:pt x="20277" y="0"/>
                    <a:pt x="3635" y="4970"/>
                    <a:pt x="3635" y="4970"/>
                  </a:cubicBezTo>
                  <a:cubicBezTo>
                    <a:pt x="2708" y="6248"/>
                    <a:pt x="1605" y="8729"/>
                    <a:pt x="1129" y="9958"/>
                  </a:cubicBezTo>
                  <a:cubicBezTo>
                    <a:pt x="7583" y="8320"/>
                    <a:pt x="22877" y="4916"/>
                    <a:pt x="38231" y="4916"/>
                  </a:cubicBezTo>
                  <a:cubicBezTo>
                    <a:pt x="39332" y="4916"/>
                    <a:pt x="40432" y="4933"/>
                    <a:pt x="41530" y="4970"/>
                  </a:cubicBezTo>
                  <a:cubicBezTo>
                    <a:pt x="41530" y="4970"/>
                    <a:pt x="14412" y="7602"/>
                    <a:pt x="627" y="11537"/>
                  </a:cubicBezTo>
                  <a:cubicBezTo>
                    <a:pt x="51" y="13642"/>
                    <a:pt x="1" y="15171"/>
                    <a:pt x="1" y="15171"/>
                  </a:cubicBezTo>
                  <a:lnTo>
                    <a:pt x="59776" y="9732"/>
                  </a:lnTo>
                  <a:lnTo>
                    <a:pt x="63510" y="6148"/>
                  </a:lnTo>
                  <a:cubicBezTo>
                    <a:pt x="56445" y="1500"/>
                    <a:pt x="46862" y="0"/>
                    <a:pt x="3743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70"/>
            <p:cNvSpPr/>
            <p:nvPr/>
          </p:nvSpPr>
          <p:spPr>
            <a:xfrm>
              <a:off x="3266336" y="3163456"/>
              <a:ext cx="1356840" cy="250007"/>
            </a:xfrm>
            <a:custGeom>
              <a:avLst/>
              <a:gdLst/>
              <a:ahLst/>
              <a:cxnLst/>
              <a:rect l="l" t="t" r="r" b="b"/>
              <a:pathLst>
                <a:path w="58196" h="10723" extrusionOk="0">
                  <a:moveTo>
                    <a:pt x="28642" y="0"/>
                  </a:moveTo>
                  <a:cubicBezTo>
                    <a:pt x="21024" y="0"/>
                    <a:pt x="11598" y="1170"/>
                    <a:pt x="0" y="4281"/>
                  </a:cubicBezTo>
                  <a:lnTo>
                    <a:pt x="0" y="6737"/>
                  </a:lnTo>
                  <a:cubicBezTo>
                    <a:pt x="0" y="6737"/>
                    <a:pt x="14364" y="1662"/>
                    <a:pt x="29969" y="1662"/>
                  </a:cubicBezTo>
                  <a:cubicBezTo>
                    <a:pt x="40036" y="1662"/>
                    <a:pt x="50619" y="3774"/>
                    <a:pt x="58196" y="10722"/>
                  </a:cubicBezTo>
                  <a:cubicBezTo>
                    <a:pt x="58196" y="10722"/>
                    <a:pt x="51709" y="0"/>
                    <a:pt x="286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70"/>
            <p:cNvSpPr/>
            <p:nvPr/>
          </p:nvSpPr>
          <p:spPr>
            <a:xfrm>
              <a:off x="3266336" y="2663521"/>
              <a:ext cx="2713679" cy="749950"/>
            </a:xfrm>
            <a:custGeom>
              <a:avLst/>
              <a:gdLst/>
              <a:ahLst/>
              <a:cxnLst/>
              <a:rect l="l" t="t" r="r" b="b"/>
              <a:pathLst>
                <a:path w="116392" h="32166" extrusionOk="0">
                  <a:moveTo>
                    <a:pt x="38985" y="0"/>
                  </a:moveTo>
                  <a:cubicBezTo>
                    <a:pt x="26331" y="0"/>
                    <a:pt x="15564" y="5473"/>
                    <a:pt x="15564" y="5473"/>
                  </a:cubicBezTo>
                  <a:lnTo>
                    <a:pt x="0" y="25724"/>
                  </a:lnTo>
                  <a:lnTo>
                    <a:pt x="0" y="25724"/>
                  </a:lnTo>
                  <a:cubicBezTo>
                    <a:pt x="11598" y="22613"/>
                    <a:pt x="21024" y="21443"/>
                    <a:pt x="28642" y="21443"/>
                  </a:cubicBezTo>
                  <a:cubicBezTo>
                    <a:pt x="51709" y="21443"/>
                    <a:pt x="58196" y="32165"/>
                    <a:pt x="58196" y="32165"/>
                  </a:cubicBezTo>
                  <a:cubicBezTo>
                    <a:pt x="58196" y="32165"/>
                    <a:pt x="64683" y="21443"/>
                    <a:pt x="87750" y="21443"/>
                  </a:cubicBezTo>
                  <a:cubicBezTo>
                    <a:pt x="95367" y="21443"/>
                    <a:pt x="104794" y="22613"/>
                    <a:pt x="116392" y="25724"/>
                  </a:cubicBezTo>
                  <a:lnTo>
                    <a:pt x="116392" y="25724"/>
                  </a:lnTo>
                  <a:lnTo>
                    <a:pt x="100828" y="5473"/>
                  </a:lnTo>
                  <a:cubicBezTo>
                    <a:pt x="100828" y="5473"/>
                    <a:pt x="90060" y="0"/>
                    <a:pt x="77406" y="0"/>
                  </a:cubicBezTo>
                  <a:cubicBezTo>
                    <a:pt x="71105" y="0"/>
                    <a:pt x="64336" y="1357"/>
                    <a:pt x="58196" y="5423"/>
                  </a:cubicBezTo>
                  <a:cubicBezTo>
                    <a:pt x="52056" y="1357"/>
                    <a:pt x="45287" y="0"/>
                    <a:pt x="3898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70"/>
            <p:cNvSpPr/>
            <p:nvPr/>
          </p:nvSpPr>
          <p:spPr>
            <a:xfrm>
              <a:off x="4490492" y="3413435"/>
              <a:ext cx="260056" cy="172974"/>
            </a:xfrm>
            <a:custGeom>
              <a:avLst/>
              <a:gdLst/>
              <a:ahLst/>
              <a:cxnLst/>
              <a:rect l="l" t="t" r="r" b="b"/>
              <a:pathLst>
                <a:path w="11154" h="7419" extrusionOk="0">
                  <a:moveTo>
                    <a:pt x="5690" y="0"/>
                  </a:moveTo>
                  <a:lnTo>
                    <a:pt x="1" y="5464"/>
                  </a:lnTo>
                  <a:lnTo>
                    <a:pt x="1605" y="7419"/>
                  </a:lnTo>
                  <a:lnTo>
                    <a:pt x="5690" y="3133"/>
                  </a:lnTo>
                  <a:lnTo>
                    <a:pt x="9449" y="6792"/>
                  </a:lnTo>
                  <a:lnTo>
                    <a:pt x="11154" y="5188"/>
                  </a:lnTo>
                  <a:lnTo>
                    <a:pt x="569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70"/>
            <p:cNvSpPr/>
            <p:nvPr/>
          </p:nvSpPr>
          <p:spPr>
            <a:xfrm>
              <a:off x="3266336" y="3309335"/>
              <a:ext cx="1269782" cy="104125"/>
            </a:xfrm>
            <a:custGeom>
              <a:avLst/>
              <a:gdLst/>
              <a:ahLst/>
              <a:cxnLst/>
              <a:rect l="l" t="t" r="r" b="b"/>
              <a:pathLst>
                <a:path w="54462" h="4466" extrusionOk="0">
                  <a:moveTo>
                    <a:pt x="32373" y="1"/>
                  </a:moveTo>
                  <a:cubicBezTo>
                    <a:pt x="30718" y="1"/>
                    <a:pt x="29040" y="44"/>
                    <a:pt x="27369" y="129"/>
                  </a:cubicBezTo>
                  <a:cubicBezTo>
                    <a:pt x="23885" y="330"/>
                    <a:pt x="20451" y="681"/>
                    <a:pt x="17218" y="1132"/>
                  </a:cubicBezTo>
                  <a:cubicBezTo>
                    <a:pt x="13985" y="1558"/>
                    <a:pt x="11003" y="2109"/>
                    <a:pt x="8446" y="2585"/>
                  </a:cubicBezTo>
                  <a:cubicBezTo>
                    <a:pt x="5915" y="3087"/>
                    <a:pt x="3785" y="3563"/>
                    <a:pt x="2306" y="3914"/>
                  </a:cubicBezTo>
                  <a:cubicBezTo>
                    <a:pt x="827" y="4265"/>
                    <a:pt x="0" y="4465"/>
                    <a:pt x="0" y="4465"/>
                  </a:cubicBezTo>
                  <a:cubicBezTo>
                    <a:pt x="0" y="4465"/>
                    <a:pt x="852" y="4290"/>
                    <a:pt x="2331" y="3989"/>
                  </a:cubicBezTo>
                  <a:cubicBezTo>
                    <a:pt x="3083" y="3864"/>
                    <a:pt x="3985" y="3688"/>
                    <a:pt x="5013" y="3488"/>
                  </a:cubicBezTo>
                  <a:cubicBezTo>
                    <a:pt x="6065" y="3287"/>
                    <a:pt x="7218" y="3062"/>
                    <a:pt x="8496" y="2836"/>
                  </a:cubicBezTo>
                  <a:cubicBezTo>
                    <a:pt x="9775" y="2610"/>
                    <a:pt x="11178" y="2385"/>
                    <a:pt x="12632" y="2159"/>
                  </a:cubicBezTo>
                  <a:cubicBezTo>
                    <a:pt x="14110" y="1934"/>
                    <a:pt x="15664" y="1733"/>
                    <a:pt x="17268" y="1508"/>
                  </a:cubicBezTo>
                  <a:cubicBezTo>
                    <a:pt x="20501" y="1107"/>
                    <a:pt x="23935" y="756"/>
                    <a:pt x="27394" y="605"/>
                  </a:cubicBezTo>
                  <a:cubicBezTo>
                    <a:pt x="29282" y="495"/>
                    <a:pt x="31185" y="438"/>
                    <a:pt x="33053" y="438"/>
                  </a:cubicBezTo>
                  <a:cubicBezTo>
                    <a:pt x="34582" y="438"/>
                    <a:pt x="36089" y="476"/>
                    <a:pt x="37544" y="555"/>
                  </a:cubicBezTo>
                  <a:cubicBezTo>
                    <a:pt x="39148" y="655"/>
                    <a:pt x="40702" y="781"/>
                    <a:pt x="42181" y="956"/>
                  </a:cubicBezTo>
                  <a:cubicBezTo>
                    <a:pt x="43659" y="1157"/>
                    <a:pt x="45038" y="1382"/>
                    <a:pt x="46316" y="1658"/>
                  </a:cubicBezTo>
                  <a:cubicBezTo>
                    <a:pt x="46943" y="1783"/>
                    <a:pt x="47544" y="1959"/>
                    <a:pt x="48121" y="2084"/>
                  </a:cubicBezTo>
                  <a:cubicBezTo>
                    <a:pt x="48672" y="2260"/>
                    <a:pt x="49223" y="2385"/>
                    <a:pt x="49725" y="2560"/>
                  </a:cubicBezTo>
                  <a:cubicBezTo>
                    <a:pt x="50727" y="2861"/>
                    <a:pt x="51604" y="3187"/>
                    <a:pt x="52306" y="3488"/>
                  </a:cubicBezTo>
                  <a:cubicBezTo>
                    <a:pt x="52632" y="3638"/>
                    <a:pt x="52958" y="3763"/>
                    <a:pt x="53233" y="3864"/>
                  </a:cubicBezTo>
                  <a:cubicBezTo>
                    <a:pt x="53484" y="3989"/>
                    <a:pt x="53710" y="4114"/>
                    <a:pt x="53885" y="4189"/>
                  </a:cubicBezTo>
                  <a:cubicBezTo>
                    <a:pt x="54261" y="4365"/>
                    <a:pt x="54462" y="4465"/>
                    <a:pt x="54462" y="4465"/>
                  </a:cubicBezTo>
                  <a:cubicBezTo>
                    <a:pt x="54462" y="4465"/>
                    <a:pt x="54261" y="4365"/>
                    <a:pt x="53910" y="4164"/>
                  </a:cubicBezTo>
                  <a:cubicBezTo>
                    <a:pt x="53735" y="4089"/>
                    <a:pt x="53509" y="3964"/>
                    <a:pt x="53259" y="3813"/>
                  </a:cubicBezTo>
                  <a:cubicBezTo>
                    <a:pt x="52983" y="3688"/>
                    <a:pt x="52682" y="3563"/>
                    <a:pt x="52331" y="3387"/>
                  </a:cubicBezTo>
                  <a:cubicBezTo>
                    <a:pt x="51629" y="3087"/>
                    <a:pt x="50777" y="2736"/>
                    <a:pt x="49775" y="2385"/>
                  </a:cubicBezTo>
                  <a:cubicBezTo>
                    <a:pt x="49274" y="2209"/>
                    <a:pt x="48747" y="2059"/>
                    <a:pt x="48171" y="1884"/>
                  </a:cubicBezTo>
                  <a:cubicBezTo>
                    <a:pt x="47594" y="1733"/>
                    <a:pt x="46993" y="1558"/>
                    <a:pt x="46366" y="1407"/>
                  </a:cubicBezTo>
                  <a:cubicBezTo>
                    <a:pt x="45088" y="1107"/>
                    <a:pt x="43710" y="856"/>
                    <a:pt x="42231" y="630"/>
                  </a:cubicBezTo>
                  <a:cubicBezTo>
                    <a:pt x="40752" y="430"/>
                    <a:pt x="39173" y="254"/>
                    <a:pt x="37569" y="154"/>
                  </a:cubicBezTo>
                  <a:cubicBezTo>
                    <a:pt x="35886" y="51"/>
                    <a:pt x="34142" y="1"/>
                    <a:pt x="323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70"/>
            <p:cNvSpPr/>
            <p:nvPr/>
          </p:nvSpPr>
          <p:spPr>
            <a:xfrm>
              <a:off x="3468496" y="3347315"/>
              <a:ext cx="790635" cy="66145"/>
            </a:xfrm>
            <a:custGeom>
              <a:avLst/>
              <a:gdLst/>
              <a:ahLst/>
              <a:cxnLst/>
              <a:rect l="l" t="t" r="r" b="b"/>
              <a:pathLst>
                <a:path w="33911" h="2837" extrusionOk="0">
                  <a:moveTo>
                    <a:pt x="24840" y="0"/>
                  </a:moveTo>
                  <a:cubicBezTo>
                    <a:pt x="24283" y="0"/>
                    <a:pt x="23713" y="15"/>
                    <a:pt x="23134" y="29"/>
                  </a:cubicBezTo>
                  <a:cubicBezTo>
                    <a:pt x="22156" y="54"/>
                    <a:pt x="21104" y="54"/>
                    <a:pt x="20051" y="129"/>
                  </a:cubicBezTo>
                  <a:cubicBezTo>
                    <a:pt x="18998" y="179"/>
                    <a:pt x="17946" y="255"/>
                    <a:pt x="16868" y="305"/>
                  </a:cubicBezTo>
                  <a:cubicBezTo>
                    <a:pt x="15815" y="355"/>
                    <a:pt x="14738" y="480"/>
                    <a:pt x="13710" y="605"/>
                  </a:cubicBezTo>
                  <a:cubicBezTo>
                    <a:pt x="12658" y="706"/>
                    <a:pt x="11630" y="806"/>
                    <a:pt x="10627" y="931"/>
                  </a:cubicBezTo>
                  <a:cubicBezTo>
                    <a:pt x="9650" y="1082"/>
                    <a:pt x="8698" y="1207"/>
                    <a:pt x="7770" y="1357"/>
                  </a:cubicBezTo>
                  <a:cubicBezTo>
                    <a:pt x="6868" y="1483"/>
                    <a:pt x="6016" y="1608"/>
                    <a:pt x="5239" y="1758"/>
                  </a:cubicBezTo>
                  <a:cubicBezTo>
                    <a:pt x="3660" y="2059"/>
                    <a:pt x="2357" y="2335"/>
                    <a:pt x="1429" y="2535"/>
                  </a:cubicBezTo>
                  <a:cubicBezTo>
                    <a:pt x="527" y="2736"/>
                    <a:pt x="1" y="2836"/>
                    <a:pt x="1" y="2836"/>
                  </a:cubicBezTo>
                  <a:cubicBezTo>
                    <a:pt x="1" y="2836"/>
                    <a:pt x="527" y="2761"/>
                    <a:pt x="1454" y="2610"/>
                  </a:cubicBezTo>
                  <a:cubicBezTo>
                    <a:pt x="2382" y="2460"/>
                    <a:pt x="3685" y="2285"/>
                    <a:pt x="5264" y="2009"/>
                  </a:cubicBezTo>
                  <a:cubicBezTo>
                    <a:pt x="6843" y="1808"/>
                    <a:pt x="8698" y="1558"/>
                    <a:pt x="10678" y="1307"/>
                  </a:cubicBezTo>
                  <a:cubicBezTo>
                    <a:pt x="11680" y="1232"/>
                    <a:pt x="12708" y="1132"/>
                    <a:pt x="13735" y="1032"/>
                  </a:cubicBezTo>
                  <a:cubicBezTo>
                    <a:pt x="14788" y="931"/>
                    <a:pt x="15840" y="806"/>
                    <a:pt x="16918" y="756"/>
                  </a:cubicBezTo>
                  <a:cubicBezTo>
                    <a:pt x="17971" y="681"/>
                    <a:pt x="19023" y="631"/>
                    <a:pt x="20076" y="555"/>
                  </a:cubicBezTo>
                  <a:cubicBezTo>
                    <a:pt x="21129" y="480"/>
                    <a:pt x="22156" y="480"/>
                    <a:pt x="23159" y="430"/>
                  </a:cubicBezTo>
                  <a:cubicBezTo>
                    <a:pt x="24161" y="405"/>
                    <a:pt x="25114" y="355"/>
                    <a:pt x="26041" y="355"/>
                  </a:cubicBezTo>
                  <a:lnTo>
                    <a:pt x="28597" y="355"/>
                  </a:lnTo>
                  <a:cubicBezTo>
                    <a:pt x="29399" y="380"/>
                    <a:pt x="30126" y="405"/>
                    <a:pt x="30778" y="430"/>
                  </a:cubicBezTo>
                  <a:cubicBezTo>
                    <a:pt x="31104" y="455"/>
                    <a:pt x="31404" y="455"/>
                    <a:pt x="31680" y="480"/>
                  </a:cubicBezTo>
                  <a:cubicBezTo>
                    <a:pt x="31981" y="505"/>
                    <a:pt x="32232" y="530"/>
                    <a:pt x="32457" y="555"/>
                  </a:cubicBezTo>
                  <a:cubicBezTo>
                    <a:pt x="33384" y="656"/>
                    <a:pt x="33911" y="706"/>
                    <a:pt x="33911" y="706"/>
                  </a:cubicBezTo>
                  <a:cubicBezTo>
                    <a:pt x="33911" y="706"/>
                    <a:pt x="33384" y="631"/>
                    <a:pt x="32482" y="480"/>
                  </a:cubicBezTo>
                  <a:cubicBezTo>
                    <a:pt x="32232" y="430"/>
                    <a:pt x="31981" y="380"/>
                    <a:pt x="31705" y="355"/>
                  </a:cubicBezTo>
                  <a:cubicBezTo>
                    <a:pt x="31430" y="330"/>
                    <a:pt x="31129" y="305"/>
                    <a:pt x="30803" y="280"/>
                  </a:cubicBezTo>
                  <a:cubicBezTo>
                    <a:pt x="30151" y="230"/>
                    <a:pt x="29425" y="154"/>
                    <a:pt x="28623" y="104"/>
                  </a:cubicBezTo>
                  <a:cubicBezTo>
                    <a:pt x="27820" y="79"/>
                    <a:pt x="26943" y="54"/>
                    <a:pt x="26041" y="29"/>
                  </a:cubicBezTo>
                  <a:cubicBezTo>
                    <a:pt x="25649" y="8"/>
                    <a:pt x="25248" y="0"/>
                    <a:pt x="2484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70"/>
            <p:cNvSpPr/>
            <p:nvPr/>
          </p:nvSpPr>
          <p:spPr>
            <a:xfrm>
              <a:off x="3277433" y="3431107"/>
              <a:ext cx="1228887" cy="116738"/>
            </a:xfrm>
            <a:custGeom>
              <a:avLst/>
              <a:gdLst/>
              <a:ahLst/>
              <a:cxnLst/>
              <a:rect l="l" t="t" r="r" b="b"/>
              <a:pathLst>
                <a:path w="52708" h="5007" extrusionOk="0">
                  <a:moveTo>
                    <a:pt x="37115" y="0"/>
                  </a:moveTo>
                  <a:cubicBezTo>
                    <a:pt x="36736" y="0"/>
                    <a:pt x="36354" y="6"/>
                    <a:pt x="35965" y="19"/>
                  </a:cubicBezTo>
                  <a:cubicBezTo>
                    <a:pt x="35188" y="44"/>
                    <a:pt x="34386" y="44"/>
                    <a:pt x="33584" y="69"/>
                  </a:cubicBezTo>
                  <a:cubicBezTo>
                    <a:pt x="33183" y="94"/>
                    <a:pt x="32782" y="94"/>
                    <a:pt x="32381" y="119"/>
                  </a:cubicBezTo>
                  <a:cubicBezTo>
                    <a:pt x="31955" y="144"/>
                    <a:pt x="31554" y="169"/>
                    <a:pt x="31153" y="194"/>
                  </a:cubicBezTo>
                  <a:cubicBezTo>
                    <a:pt x="29524" y="295"/>
                    <a:pt x="27845" y="370"/>
                    <a:pt x="26191" y="545"/>
                  </a:cubicBezTo>
                  <a:cubicBezTo>
                    <a:pt x="25364" y="620"/>
                    <a:pt x="24537" y="696"/>
                    <a:pt x="23710" y="771"/>
                  </a:cubicBezTo>
                  <a:cubicBezTo>
                    <a:pt x="22883" y="846"/>
                    <a:pt x="22081" y="971"/>
                    <a:pt x="21254" y="1072"/>
                  </a:cubicBezTo>
                  <a:cubicBezTo>
                    <a:pt x="19624" y="1272"/>
                    <a:pt x="18045" y="1473"/>
                    <a:pt x="16492" y="1723"/>
                  </a:cubicBezTo>
                  <a:cubicBezTo>
                    <a:pt x="14963" y="1974"/>
                    <a:pt x="13459" y="2199"/>
                    <a:pt x="12055" y="2450"/>
                  </a:cubicBezTo>
                  <a:cubicBezTo>
                    <a:pt x="10652" y="2701"/>
                    <a:pt x="9324" y="2976"/>
                    <a:pt x="8096" y="3202"/>
                  </a:cubicBezTo>
                  <a:cubicBezTo>
                    <a:pt x="7494" y="3327"/>
                    <a:pt x="6893" y="3428"/>
                    <a:pt x="6341" y="3553"/>
                  </a:cubicBezTo>
                  <a:cubicBezTo>
                    <a:pt x="5790" y="3678"/>
                    <a:pt x="5263" y="3778"/>
                    <a:pt x="4762" y="3904"/>
                  </a:cubicBezTo>
                  <a:cubicBezTo>
                    <a:pt x="3785" y="4129"/>
                    <a:pt x="2933" y="4330"/>
                    <a:pt x="2206" y="4480"/>
                  </a:cubicBezTo>
                  <a:cubicBezTo>
                    <a:pt x="802" y="4806"/>
                    <a:pt x="0" y="5006"/>
                    <a:pt x="0" y="5006"/>
                  </a:cubicBezTo>
                  <a:cubicBezTo>
                    <a:pt x="0" y="5006"/>
                    <a:pt x="802" y="4856"/>
                    <a:pt x="2231" y="4580"/>
                  </a:cubicBezTo>
                  <a:cubicBezTo>
                    <a:pt x="2958" y="4430"/>
                    <a:pt x="3810" y="4255"/>
                    <a:pt x="4812" y="4079"/>
                  </a:cubicBezTo>
                  <a:cubicBezTo>
                    <a:pt x="5314" y="3979"/>
                    <a:pt x="5840" y="3879"/>
                    <a:pt x="6391" y="3753"/>
                  </a:cubicBezTo>
                  <a:cubicBezTo>
                    <a:pt x="6943" y="3653"/>
                    <a:pt x="7544" y="3553"/>
                    <a:pt x="8146" y="3453"/>
                  </a:cubicBezTo>
                  <a:cubicBezTo>
                    <a:pt x="9374" y="3252"/>
                    <a:pt x="10702" y="3027"/>
                    <a:pt x="12106" y="2776"/>
                  </a:cubicBezTo>
                  <a:cubicBezTo>
                    <a:pt x="13534" y="2550"/>
                    <a:pt x="15013" y="2350"/>
                    <a:pt x="16567" y="2124"/>
                  </a:cubicBezTo>
                  <a:cubicBezTo>
                    <a:pt x="18096" y="1874"/>
                    <a:pt x="19700" y="1698"/>
                    <a:pt x="21304" y="1498"/>
                  </a:cubicBezTo>
                  <a:cubicBezTo>
                    <a:pt x="22131" y="1397"/>
                    <a:pt x="22933" y="1297"/>
                    <a:pt x="23760" y="1222"/>
                  </a:cubicBezTo>
                  <a:cubicBezTo>
                    <a:pt x="24587" y="1147"/>
                    <a:pt x="25414" y="1072"/>
                    <a:pt x="26241" y="996"/>
                  </a:cubicBezTo>
                  <a:cubicBezTo>
                    <a:pt x="27895" y="821"/>
                    <a:pt x="29549" y="721"/>
                    <a:pt x="31178" y="620"/>
                  </a:cubicBezTo>
                  <a:cubicBezTo>
                    <a:pt x="31579" y="595"/>
                    <a:pt x="31980" y="570"/>
                    <a:pt x="32381" y="545"/>
                  </a:cubicBezTo>
                  <a:cubicBezTo>
                    <a:pt x="32807" y="520"/>
                    <a:pt x="33208" y="495"/>
                    <a:pt x="33609" y="495"/>
                  </a:cubicBezTo>
                  <a:cubicBezTo>
                    <a:pt x="34386" y="470"/>
                    <a:pt x="35188" y="445"/>
                    <a:pt x="35965" y="420"/>
                  </a:cubicBezTo>
                  <a:cubicBezTo>
                    <a:pt x="36742" y="395"/>
                    <a:pt x="37494" y="395"/>
                    <a:pt x="38246" y="395"/>
                  </a:cubicBezTo>
                  <a:cubicBezTo>
                    <a:pt x="38747" y="395"/>
                    <a:pt x="39237" y="373"/>
                    <a:pt x="39724" y="373"/>
                  </a:cubicBezTo>
                  <a:cubicBezTo>
                    <a:pt x="39967" y="373"/>
                    <a:pt x="40209" y="378"/>
                    <a:pt x="40452" y="395"/>
                  </a:cubicBezTo>
                  <a:cubicBezTo>
                    <a:pt x="41153" y="395"/>
                    <a:pt x="41855" y="420"/>
                    <a:pt x="42532" y="420"/>
                  </a:cubicBezTo>
                  <a:cubicBezTo>
                    <a:pt x="43183" y="445"/>
                    <a:pt x="43835" y="495"/>
                    <a:pt x="44462" y="520"/>
                  </a:cubicBezTo>
                  <a:cubicBezTo>
                    <a:pt x="45088" y="545"/>
                    <a:pt x="45690" y="570"/>
                    <a:pt x="46241" y="620"/>
                  </a:cubicBezTo>
                  <a:cubicBezTo>
                    <a:pt x="46818" y="671"/>
                    <a:pt x="47344" y="721"/>
                    <a:pt x="47845" y="771"/>
                  </a:cubicBezTo>
                  <a:cubicBezTo>
                    <a:pt x="48848" y="871"/>
                    <a:pt x="49725" y="971"/>
                    <a:pt x="50452" y="1072"/>
                  </a:cubicBezTo>
                  <a:cubicBezTo>
                    <a:pt x="51178" y="1172"/>
                    <a:pt x="51730" y="1272"/>
                    <a:pt x="52106" y="1347"/>
                  </a:cubicBezTo>
                  <a:cubicBezTo>
                    <a:pt x="52507" y="1422"/>
                    <a:pt x="52707" y="1473"/>
                    <a:pt x="52707" y="1473"/>
                  </a:cubicBezTo>
                  <a:cubicBezTo>
                    <a:pt x="52707" y="1473"/>
                    <a:pt x="52507" y="1422"/>
                    <a:pt x="52131" y="1322"/>
                  </a:cubicBezTo>
                  <a:cubicBezTo>
                    <a:pt x="51730" y="1247"/>
                    <a:pt x="51178" y="1097"/>
                    <a:pt x="50477" y="996"/>
                  </a:cubicBezTo>
                  <a:cubicBezTo>
                    <a:pt x="49750" y="846"/>
                    <a:pt x="48873" y="721"/>
                    <a:pt x="47870" y="595"/>
                  </a:cubicBezTo>
                  <a:cubicBezTo>
                    <a:pt x="46868" y="470"/>
                    <a:pt x="45715" y="320"/>
                    <a:pt x="44487" y="270"/>
                  </a:cubicBezTo>
                  <a:cubicBezTo>
                    <a:pt x="43860" y="219"/>
                    <a:pt x="43209" y="169"/>
                    <a:pt x="42532" y="119"/>
                  </a:cubicBezTo>
                  <a:cubicBezTo>
                    <a:pt x="41855" y="94"/>
                    <a:pt x="41178" y="69"/>
                    <a:pt x="40452" y="44"/>
                  </a:cubicBezTo>
                  <a:cubicBezTo>
                    <a:pt x="39750" y="19"/>
                    <a:pt x="38998" y="19"/>
                    <a:pt x="38246" y="19"/>
                  </a:cubicBezTo>
                  <a:cubicBezTo>
                    <a:pt x="37870" y="6"/>
                    <a:pt x="37494" y="0"/>
                    <a:pt x="371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70"/>
            <p:cNvSpPr/>
            <p:nvPr/>
          </p:nvSpPr>
          <p:spPr>
            <a:xfrm>
              <a:off x="3412984" y="3478343"/>
              <a:ext cx="894643" cy="87035"/>
            </a:xfrm>
            <a:custGeom>
              <a:avLst/>
              <a:gdLst/>
              <a:ahLst/>
              <a:cxnLst/>
              <a:rect l="l" t="t" r="r" b="b"/>
              <a:pathLst>
                <a:path w="38372" h="3733" extrusionOk="0">
                  <a:moveTo>
                    <a:pt x="38237" y="134"/>
                  </a:moveTo>
                  <a:cubicBezTo>
                    <a:pt x="38326" y="143"/>
                    <a:pt x="38372" y="148"/>
                    <a:pt x="38372" y="148"/>
                  </a:cubicBezTo>
                  <a:cubicBezTo>
                    <a:pt x="38372" y="148"/>
                    <a:pt x="38326" y="141"/>
                    <a:pt x="38237" y="134"/>
                  </a:cubicBezTo>
                  <a:close/>
                  <a:moveTo>
                    <a:pt x="33209" y="1"/>
                  </a:moveTo>
                  <a:cubicBezTo>
                    <a:pt x="32925" y="1"/>
                    <a:pt x="32633" y="6"/>
                    <a:pt x="32332" y="23"/>
                  </a:cubicBezTo>
                  <a:cubicBezTo>
                    <a:pt x="31430" y="48"/>
                    <a:pt x="30452" y="73"/>
                    <a:pt x="29425" y="98"/>
                  </a:cubicBezTo>
                  <a:cubicBezTo>
                    <a:pt x="28372" y="148"/>
                    <a:pt x="27294" y="224"/>
                    <a:pt x="26166" y="299"/>
                  </a:cubicBezTo>
                  <a:cubicBezTo>
                    <a:pt x="25039" y="374"/>
                    <a:pt x="23861" y="424"/>
                    <a:pt x="22683" y="549"/>
                  </a:cubicBezTo>
                  <a:cubicBezTo>
                    <a:pt x="21505" y="650"/>
                    <a:pt x="20302" y="775"/>
                    <a:pt x="19099" y="875"/>
                  </a:cubicBezTo>
                  <a:cubicBezTo>
                    <a:pt x="17896" y="1001"/>
                    <a:pt x="16693" y="1126"/>
                    <a:pt x="15515" y="1301"/>
                  </a:cubicBezTo>
                  <a:cubicBezTo>
                    <a:pt x="14337" y="1452"/>
                    <a:pt x="13184" y="1602"/>
                    <a:pt x="12056" y="1752"/>
                  </a:cubicBezTo>
                  <a:cubicBezTo>
                    <a:pt x="10928" y="1903"/>
                    <a:pt x="9851" y="2053"/>
                    <a:pt x="8823" y="2204"/>
                  </a:cubicBezTo>
                  <a:cubicBezTo>
                    <a:pt x="7795" y="2379"/>
                    <a:pt x="6843" y="2529"/>
                    <a:pt x="5941" y="2680"/>
                  </a:cubicBezTo>
                  <a:cubicBezTo>
                    <a:pt x="4161" y="3006"/>
                    <a:pt x="2683" y="3256"/>
                    <a:pt x="1630" y="3432"/>
                  </a:cubicBezTo>
                  <a:cubicBezTo>
                    <a:pt x="602" y="3632"/>
                    <a:pt x="1" y="3732"/>
                    <a:pt x="1" y="3732"/>
                  </a:cubicBezTo>
                  <a:cubicBezTo>
                    <a:pt x="1" y="3732"/>
                    <a:pt x="602" y="3657"/>
                    <a:pt x="1655" y="3532"/>
                  </a:cubicBezTo>
                  <a:cubicBezTo>
                    <a:pt x="2708" y="3381"/>
                    <a:pt x="4186" y="3181"/>
                    <a:pt x="5991" y="2955"/>
                  </a:cubicBezTo>
                  <a:cubicBezTo>
                    <a:pt x="6868" y="2805"/>
                    <a:pt x="7845" y="2680"/>
                    <a:pt x="8873" y="2529"/>
                  </a:cubicBezTo>
                  <a:cubicBezTo>
                    <a:pt x="9901" y="2404"/>
                    <a:pt x="10978" y="2279"/>
                    <a:pt x="12106" y="2153"/>
                  </a:cubicBezTo>
                  <a:cubicBezTo>
                    <a:pt x="13234" y="2003"/>
                    <a:pt x="14387" y="1878"/>
                    <a:pt x="15565" y="1727"/>
                  </a:cubicBezTo>
                  <a:cubicBezTo>
                    <a:pt x="16743" y="1552"/>
                    <a:pt x="17946" y="1452"/>
                    <a:pt x="19149" y="1351"/>
                  </a:cubicBezTo>
                  <a:cubicBezTo>
                    <a:pt x="20327" y="1226"/>
                    <a:pt x="21530" y="1101"/>
                    <a:pt x="22708" y="975"/>
                  </a:cubicBezTo>
                  <a:cubicBezTo>
                    <a:pt x="23886" y="850"/>
                    <a:pt x="25064" y="775"/>
                    <a:pt x="26191" y="700"/>
                  </a:cubicBezTo>
                  <a:cubicBezTo>
                    <a:pt x="27319" y="625"/>
                    <a:pt x="28397" y="499"/>
                    <a:pt x="29425" y="449"/>
                  </a:cubicBezTo>
                  <a:cubicBezTo>
                    <a:pt x="30477" y="374"/>
                    <a:pt x="31455" y="324"/>
                    <a:pt x="32357" y="274"/>
                  </a:cubicBezTo>
                  <a:cubicBezTo>
                    <a:pt x="33259" y="224"/>
                    <a:pt x="34086" y="224"/>
                    <a:pt x="34813" y="173"/>
                  </a:cubicBezTo>
                  <a:cubicBezTo>
                    <a:pt x="35540" y="148"/>
                    <a:pt x="36192" y="148"/>
                    <a:pt x="36718" y="148"/>
                  </a:cubicBezTo>
                  <a:cubicBezTo>
                    <a:pt x="37244" y="123"/>
                    <a:pt x="37645" y="123"/>
                    <a:pt x="37946" y="123"/>
                  </a:cubicBezTo>
                  <a:cubicBezTo>
                    <a:pt x="38068" y="123"/>
                    <a:pt x="38166" y="128"/>
                    <a:pt x="38237" y="134"/>
                  </a:cubicBezTo>
                  <a:lnTo>
                    <a:pt x="38237" y="134"/>
                  </a:lnTo>
                  <a:cubicBezTo>
                    <a:pt x="38005" y="111"/>
                    <a:pt x="37479" y="66"/>
                    <a:pt x="36718" y="48"/>
                  </a:cubicBezTo>
                  <a:cubicBezTo>
                    <a:pt x="36192" y="23"/>
                    <a:pt x="35540" y="23"/>
                    <a:pt x="34813" y="23"/>
                  </a:cubicBezTo>
                  <a:cubicBezTo>
                    <a:pt x="34312" y="23"/>
                    <a:pt x="33777" y="1"/>
                    <a:pt x="332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70"/>
            <p:cNvSpPr/>
            <p:nvPr/>
          </p:nvSpPr>
          <p:spPr>
            <a:xfrm>
              <a:off x="4710792" y="3309335"/>
              <a:ext cx="1269199" cy="104125"/>
            </a:xfrm>
            <a:custGeom>
              <a:avLst/>
              <a:gdLst/>
              <a:ahLst/>
              <a:cxnLst/>
              <a:rect l="l" t="t" r="r" b="b"/>
              <a:pathLst>
                <a:path w="54437" h="4466" extrusionOk="0">
                  <a:moveTo>
                    <a:pt x="22079" y="1"/>
                  </a:moveTo>
                  <a:cubicBezTo>
                    <a:pt x="20313" y="1"/>
                    <a:pt x="18576" y="51"/>
                    <a:pt x="16893" y="154"/>
                  </a:cubicBezTo>
                  <a:cubicBezTo>
                    <a:pt x="15264" y="254"/>
                    <a:pt x="13685" y="430"/>
                    <a:pt x="12206" y="630"/>
                  </a:cubicBezTo>
                  <a:cubicBezTo>
                    <a:pt x="10752" y="856"/>
                    <a:pt x="9349" y="1107"/>
                    <a:pt x="8071" y="1407"/>
                  </a:cubicBezTo>
                  <a:cubicBezTo>
                    <a:pt x="7444" y="1558"/>
                    <a:pt x="6842" y="1733"/>
                    <a:pt x="6266" y="1884"/>
                  </a:cubicBezTo>
                  <a:cubicBezTo>
                    <a:pt x="5715" y="2059"/>
                    <a:pt x="5163" y="2209"/>
                    <a:pt x="4662" y="2385"/>
                  </a:cubicBezTo>
                  <a:cubicBezTo>
                    <a:pt x="3659" y="2736"/>
                    <a:pt x="2807" y="3087"/>
                    <a:pt x="2106" y="3387"/>
                  </a:cubicBezTo>
                  <a:cubicBezTo>
                    <a:pt x="1780" y="3563"/>
                    <a:pt x="1454" y="3688"/>
                    <a:pt x="1203" y="3813"/>
                  </a:cubicBezTo>
                  <a:cubicBezTo>
                    <a:pt x="928" y="3964"/>
                    <a:pt x="727" y="4089"/>
                    <a:pt x="527" y="4164"/>
                  </a:cubicBezTo>
                  <a:cubicBezTo>
                    <a:pt x="176" y="4365"/>
                    <a:pt x="0" y="4465"/>
                    <a:pt x="0" y="4465"/>
                  </a:cubicBezTo>
                  <a:cubicBezTo>
                    <a:pt x="0" y="4465"/>
                    <a:pt x="176" y="4365"/>
                    <a:pt x="552" y="4189"/>
                  </a:cubicBezTo>
                  <a:cubicBezTo>
                    <a:pt x="727" y="4114"/>
                    <a:pt x="953" y="3989"/>
                    <a:pt x="1228" y="3864"/>
                  </a:cubicBezTo>
                  <a:cubicBezTo>
                    <a:pt x="1504" y="3763"/>
                    <a:pt x="1805" y="3638"/>
                    <a:pt x="2156" y="3488"/>
                  </a:cubicBezTo>
                  <a:cubicBezTo>
                    <a:pt x="2857" y="3187"/>
                    <a:pt x="3710" y="2861"/>
                    <a:pt x="4712" y="2560"/>
                  </a:cubicBezTo>
                  <a:cubicBezTo>
                    <a:pt x="5213" y="2385"/>
                    <a:pt x="5765" y="2260"/>
                    <a:pt x="6341" y="2084"/>
                  </a:cubicBezTo>
                  <a:cubicBezTo>
                    <a:pt x="6918" y="1959"/>
                    <a:pt x="7494" y="1783"/>
                    <a:pt x="8146" y="1658"/>
                  </a:cubicBezTo>
                  <a:cubicBezTo>
                    <a:pt x="9399" y="1382"/>
                    <a:pt x="10802" y="1157"/>
                    <a:pt x="12256" y="956"/>
                  </a:cubicBezTo>
                  <a:cubicBezTo>
                    <a:pt x="13735" y="781"/>
                    <a:pt x="15289" y="655"/>
                    <a:pt x="16918" y="555"/>
                  </a:cubicBezTo>
                  <a:cubicBezTo>
                    <a:pt x="18373" y="476"/>
                    <a:pt x="19874" y="438"/>
                    <a:pt x="21401" y="438"/>
                  </a:cubicBezTo>
                  <a:cubicBezTo>
                    <a:pt x="23265" y="438"/>
                    <a:pt x="25166" y="495"/>
                    <a:pt x="27068" y="605"/>
                  </a:cubicBezTo>
                  <a:cubicBezTo>
                    <a:pt x="30502" y="756"/>
                    <a:pt x="33960" y="1107"/>
                    <a:pt x="37168" y="1508"/>
                  </a:cubicBezTo>
                  <a:cubicBezTo>
                    <a:pt x="38772" y="1733"/>
                    <a:pt x="40326" y="1934"/>
                    <a:pt x="41805" y="2159"/>
                  </a:cubicBezTo>
                  <a:cubicBezTo>
                    <a:pt x="43284" y="2385"/>
                    <a:pt x="44662" y="2610"/>
                    <a:pt x="45940" y="2836"/>
                  </a:cubicBezTo>
                  <a:cubicBezTo>
                    <a:pt x="47219" y="3062"/>
                    <a:pt x="48397" y="3287"/>
                    <a:pt x="49424" y="3488"/>
                  </a:cubicBezTo>
                  <a:cubicBezTo>
                    <a:pt x="50477" y="3688"/>
                    <a:pt x="51379" y="3864"/>
                    <a:pt x="52106" y="3989"/>
                  </a:cubicBezTo>
                  <a:cubicBezTo>
                    <a:pt x="53610" y="4290"/>
                    <a:pt x="54437" y="4465"/>
                    <a:pt x="54437" y="4465"/>
                  </a:cubicBezTo>
                  <a:cubicBezTo>
                    <a:pt x="54437" y="4465"/>
                    <a:pt x="53610" y="4265"/>
                    <a:pt x="52131" y="3914"/>
                  </a:cubicBezTo>
                  <a:cubicBezTo>
                    <a:pt x="50652" y="3563"/>
                    <a:pt x="48547" y="3087"/>
                    <a:pt x="45991" y="2585"/>
                  </a:cubicBezTo>
                  <a:cubicBezTo>
                    <a:pt x="43434" y="2109"/>
                    <a:pt x="40452" y="1558"/>
                    <a:pt x="37219" y="1132"/>
                  </a:cubicBezTo>
                  <a:cubicBezTo>
                    <a:pt x="34011" y="681"/>
                    <a:pt x="30552" y="330"/>
                    <a:pt x="27093" y="129"/>
                  </a:cubicBezTo>
                  <a:cubicBezTo>
                    <a:pt x="25409" y="44"/>
                    <a:pt x="23732" y="1"/>
                    <a:pt x="220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70"/>
            <p:cNvSpPr/>
            <p:nvPr/>
          </p:nvSpPr>
          <p:spPr>
            <a:xfrm>
              <a:off x="4987163" y="3347315"/>
              <a:ext cx="790635" cy="66145"/>
            </a:xfrm>
            <a:custGeom>
              <a:avLst/>
              <a:gdLst/>
              <a:ahLst/>
              <a:cxnLst/>
              <a:rect l="l" t="t" r="r" b="b"/>
              <a:pathLst>
                <a:path w="33911" h="2837" extrusionOk="0">
                  <a:moveTo>
                    <a:pt x="9076" y="0"/>
                  </a:moveTo>
                  <a:cubicBezTo>
                    <a:pt x="8672" y="0"/>
                    <a:pt x="8277" y="8"/>
                    <a:pt x="7896" y="29"/>
                  </a:cubicBezTo>
                  <a:cubicBezTo>
                    <a:pt x="6968" y="54"/>
                    <a:pt x="6116" y="79"/>
                    <a:pt x="5314" y="104"/>
                  </a:cubicBezTo>
                  <a:cubicBezTo>
                    <a:pt x="4512" y="154"/>
                    <a:pt x="3760" y="230"/>
                    <a:pt x="3109" y="280"/>
                  </a:cubicBezTo>
                  <a:cubicBezTo>
                    <a:pt x="2808" y="305"/>
                    <a:pt x="2482" y="330"/>
                    <a:pt x="2207" y="355"/>
                  </a:cubicBezTo>
                  <a:cubicBezTo>
                    <a:pt x="1931" y="380"/>
                    <a:pt x="1680" y="430"/>
                    <a:pt x="1455" y="480"/>
                  </a:cubicBezTo>
                  <a:cubicBezTo>
                    <a:pt x="527" y="631"/>
                    <a:pt x="1" y="706"/>
                    <a:pt x="1" y="706"/>
                  </a:cubicBezTo>
                  <a:cubicBezTo>
                    <a:pt x="1" y="706"/>
                    <a:pt x="527" y="656"/>
                    <a:pt x="1455" y="555"/>
                  </a:cubicBezTo>
                  <a:cubicBezTo>
                    <a:pt x="1705" y="530"/>
                    <a:pt x="1956" y="505"/>
                    <a:pt x="2232" y="480"/>
                  </a:cubicBezTo>
                  <a:cubicBezTo>
                    <a:pt x="2507" y="455"/>
                    <a:pt x="2808" y="455"/>
                    <a:pt x="3134" y="430"/>
                  </a:cubicBezTo>
                  <a:cubicBezTo>
                    <a:pt x="3785" y="405"/>
                    <a:pt x="4512" y="380"/>
                    <a:pt x="5314" y="355"/>
                  </a:cubicBezTo>
                  <a:lnTo>
                    <a:pt x="7896" y="355"/>
                  </a:lnTo>
                  <a:cubicBezTo>
                    <a:pt x="8798" y="355"/>
                    <a:pt x="9775" y="405"/>
                    <a:pt x="10778" y="430"/>
                  </a:cubicBezTo>
                  <a:cubicBezTo>
                    <a:pt x="11755" y="480"/>
                    <a:pt x="12808" y="480"/>
                    <a:pt x="13836" y="555"/>
                  </a:cubicBezTo>
                  <a:cubicBezTo>
                    <a:pt x="14888" y="631"/>
                    <a:pt x="15941" y="681"/>
                    <a:pt x="17019" y="756"/>
                  </a:cubicBezTo>
                  <a:cubicBezTo>
                    <a:pt x="18071" y="806"/>
                    <a:pt x="19124" y="931"/>
                    <a:pt x="20177" y="1032"/>
                  </a:cubicBezTo>
                  <a:cubicBezTo>
                    <a:pt x="21229" y="1132"/>
                    <a:pt x="22257" y="1232"/>
                    <a:pt x="23234" y="1307"/>
                  </a:cubicBezTo>
                  <a:cubicBezTo>
                    <a:pt x="25214" y="1558"/>
                    <a:pt x="27069" y="1808"/>
                    <a:pt x="28648" y="2009"/>
                  </a:cubicBezTo>
                  <a:cubicBezTo>
                    <a:pt x="30227" y="2285"/>
                    <a:pt x="31555" y="2460"/>
                    <a:pt x="32457" y="2610"/>
                  </a:cubicBezTo>
                  <a:cubicBezTo>
                    <a:pt x="33385" y="2761"/>
                    <a:pt x="33911" y="2836"/>
                    <a:pt x="33911" y="2836"/>
                  </a:cubicBezTo>
                  <a:cubicBezTo>
                    <a:pt x="33911" y="2836"/>
                    <a:pt x="33385" y="2736"/>
                    <a:pt x="32482" y="2535"/>
                  </a:cubicBezTo>
                  <a:cubicBezTo>
                    <a:pt x="31580" y="2335"/>
                    <a:pt x="30277" y="2059"/>
                    <a:pt x="28698" y="1758"/>
                  </a:cubicBezTo>
                  <a:cubicBezTo>
                    <a:pt x="27896" y="1608"/>
                    <a:pt x="27044" y="1483"/>
                    <a:pt x="26141" y="1357"/>
                  </a:cubicBezTo>
                  <a:cubicBezTo>
                    <a:pt x="25239" y="1207"/>
                    <a:pt x="24287" y="1082"/>
                    <a:pt x="23284" y="931"/>
                  </a:cubicBezTo>
                  <a:cubicBezTo>
                    <a:pt x="22282" y="806"/>
                    <a:pt x="21254" y="706"/>
                    <a:pt x="20227" y="605"/>
                  </a:cubicBezTo>
                  <a:cubicBezTo>
                    <a:pt x="19174" y="480"/>
                    <a:pt x="18121" y="355"/>
                    <a:pt x="17044" y="305"/>
                  </a:cubicBezTo>
                  <a:cubicBezTo>
                    <a:pt x="15966" y="255"/>
                    <a:pt x="14913" y="179"/>
                    <a:pt x="13861" y="129"/>
                  </a:cubicBezTo>
                  <a:cubicBezTo>
                    <a:pt x="12808" y="54"/>
                    <a:pt x="11781" y="54"/>
                    <a:pt x="10778" y="29"/>
                  </a:cubicBezTo>
                  <a:cubicBezTo>
                    <a:pt x="10199" y="15"/>
                    <a:pt x="9629" y="0"/>
                    <a:pt x="90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70"/>
            <p:cNvSpPr/>
            <p:nvPr/>
          </p:nvSpPr>
          <p:spPr>
            <a:xfrm>
              <a:off x="4740588" y="3431107"/>
              <a:ext cx="1228887" cy="116738"/>
            </a:xfrm>
            <a:custGeom>
              <a:avLst/>
              <a:gdLst/>
              <a:ahLst/>
              <a:cxnLst/>
              <a:rect l="l" t="t" r="r" b="b"/>
              <a:pathLst>
                <a:path w="52708" h="5007" extrusionOk="0">
                  <a:moveTo>
                    <a:pt x="15580" y="0"/>
                  </a:moveTo>
                  <a:cubicBezTo>
                    <a:pt x="15195" y="0"/>
                    <a:pt x="14813" y="6"/>
                    <a:pt x="14437" y="19"/>
                  </a:cubicBezTo>
                  <a:cubicBezTo>
                    <a:pt x="13685" y="19"/>
                    <a:pt x="12958" y="19"/>
                    <a:pt x="12231" y="44"/>
                  </a:cubicBezTo>
                  <a:cubicBezTo>
                    <a:pt x="11529" y="69"/>
                    <a:pt x="10828" y="94"/>
                    <a:pt x="10151" y="119"/>
                  </a:cubicBezTo>
                  <a:cubicBezTo>
                    <a:pt x="9474" y="169"/>
                    <a:pt x="8823" y="219"/>
                    <a:pt x="8221" y="270"/>
                  </a:cubicBezTo>
                  <a:cubicBezTo>
                    <a:pt x="6968" y="320"/>
                    <a:pt x="5840" y="470"/>
                    <a:pt x="4813" y="595"/>
                  </a:cubicBezTo>
                  <a:cubicBezTo>
                    <a:pt x="3810" y="721"/>
                    <a:pt x="2933" y="846"/>
                    <a:pt x="2231" y="996"/>
                  </a:cubicBezTo>
                  <a:cubicBezTo>
                    <a:pt x="1504" y="1097"/>
                    <a:pt x="953" y="1247"/>
                    <a:pt x="577" y="1322"/>
                  </a:cubicBezTo>
                  <a:cubicBezTo>
                    <a:pt x="201" y="1422"/>
                    <a:pt x="0" y="1473"/>
                    <a:pt x="0" y="1473"/>
                  </a:cubicBezTo>
                  <a:cubicBezTo>
                    <a:pt x="0" y="1473"/>
                    <a:pt x="201" y="1422"/>
                    <a:pt x="577" y="1347"/>
                  </a:cubicBezTo>
                  <a:cubicBezTo>
                    <a:pt x="953" y="1272"/>
                    <a:pt x="1529" y="1172"/>
                    <a:pt x="2231" y="1072"/>
                  </a:cubicBezTo>
                  <a:cubicBezTo>
                    <a:pt x="2958" y="971"/>
                    <a:pt x="3835" y="871"/>
                    <a:pt x="4838" y="771"/>
                  </a:cubicBezTo>
                  <a:cubicBezTo>
                    <a:pt x="5339" y="721"/>
                    <a:pt x="5890" y="671"/>
                    <a:pt x="6442" y="620"/>
                  </a:cubicBezTo>
                  <a:cubicBezTo>
                    <a:pt x="7018" y="570"/>
                    <a:pt x="7595" y="545"/>
                    <a:pt x="8221" y="520"/>
                  </a:cubicBezTo>
                  <a:cubicBezTo>
                    <a:pt x="8848" y="495"/>
                    <a:pt x="9499" y="445"/>
                    <a:pt x="10176" y="420"/>
                  </a:cubicBezTo>
                  <a:cubicBezTo>
                    <a:pt x="10828" y="420"/>
                    <a:pt x="11529" y="395"/>
                    <a:pt x="12256" y="395"/>
                  </a:cubicBezTo>
                  <a:cubicBezTo>
                    <a:pt x="12490" y="378"/>
                    <a:pt x="12727" y="373"/>
                    <a:pt x="12966" y="373"/>
                  </a:cubicBezTo>
                  <a:cubicBezTo>
                    <a:pt x="13445" y="373"/>
                    <a:pt x="13935" y="395"/>
                    <a:pt x="14437" y="395"/>
                  </a:cubicBezTo>
                  <a:cubicBezTo>
                    <a:pt x="15189" y="395"/>
                    <a:pt x="15940" y="395"/>
                    <a:pt x="16717" y="420"/>
                  </a:cubicBezTo>
                  <a:cubicBezTo>
                    <a:pt x="17494" y="445"/>
                    <a:pt x="18296" y="470"/>
                    <a:pt x="19098" y="495"/>
                  </a:cubicBezTo>
                  <a:cubicBezTo>
                    <a:pt x="19499" y="495"/>
                    <a:pt x="19900" y="520"/>
                    <a:pt x="20301" y="545"/>
                  </a:cubicBezTo>
                  <a:cubicBezTo>
                    <a:pt x="20702" y="570"/>
                    <a:pt x="21103" y="595"/>
                    <a:pt x="21529" y="620"/>
                  </a:cubicBezTo>
                  <a:cubicBezTo>
                    <a:pt x="23159" y="721"/>
                    <a:pt x="24813" y="821"/>
                    <a:pt x="26467" y="996"/>
                  </a:cubicBezTo>
                  <a:cubicBezTo>
                    <a:pt x="27269" y="1072"/>
                    <a:pt x="28096" y="1147"/>
                    <a:pt x="28923" y="1222"/>
                  </a:cubicBezTo>
                  <a:cubicBezTo>
                    <a:pt x="29750" y="1297"/>
                    <a:pt x="30577" y="1397"/>
                    <a:pt x="31379" y="1498"/>
                  </a:cubicBezTo>
                  <a:cubicBezTo>
                    <a:pt x="33008" y="1698"/>
                    <a:pt x="34612" y="1874"/>
                    <a:pt x="36141" y="2124"/>
                  </a:cubicBezTo>
                  <a:cubicBezTo>
                    <a:pt x="37670" y="2350"/>
                    <a:pt x="39174" y="2550"/>
                    <a:pt x="40577" y="2776"/>
                  </a:cubicBezTo>
                  <a:cubicBezTo>
                    <a:pt x="41981" y="3027"/>
                    <a:pt x="43309" y="3252"/>
                    <a:pt x="44537" y="3453"/>
                  </a:cubicBezTo>
                  <a:cubicBezTo>
                    <a:pt x="45164" y="3553"/>
                    <a:pt x="45740" y="3653"/>
                    <a:pt x="46291" y="3753"/>
                  </a:cubicBezTo>
                  <a:cubicBezTo>
                    <a:pt x="46868" y="3879"/>
                    <a:pt x="47394" y="3979"/>
                    <a:pt x="47895" y="4079"/>
                  </a:cubicBezTo>
                  <a:cubicBezTo>
                    <a:pt x="48873" y="4255"/>
                    <a:pt x="49750" y="4430"/>
                    <a:pt x="50452" y="4580"/>
                  </a:cubicBezTo>
                  <a:cubicBezTo>
                    <a:pt x="51880" y="4856"/>
                    <a:pt x="52708" y="5006"/>
                    <a:pt x="52708" y="5006"/>
                  </a:cubicBezTo>
                  <a:cubicBezTo>
                    <a:pt x="52708" y="5006"/>
                    <a:pt x="51880" y="4806"/>
                    <a:pt x="50477" y="4480"/>
                  </a:cubicBezTo>
                  <a:cubicBezTo>
                    <a:pt x="49775" y="4330"/>
                    <a:pt x="48898" y="4129"/>
                    <a:pt x="47921" y="3904"/>
                  </a:cubicBezTo>
                  <a:cubicBezTo>
                    <a:pt x="47419" y="3778"/>
                    <a:pt x="46893" y="3678"/>
                    <a:pt x="46342" y="3553"/>
                  </a:cubicBezTo>
                  <a:cubicBezTo>
                    <a:pt x="45790" y="3428"/>
                    <a:pt x="45189" y="3327"/>
                    <a:pt x="44587" y="3202"/>
                  </a:cubicBezTo>
                  <a:cubicBezTo>
                    <a:pt x="43359" y="2976"/>
                    <a:pt x="42031" y="2701"/>
                    <a:pt x="40627" y="2450"/>
                  </a:cubicBezTo>
                  <a:cubicBezTo>
                    <a:pt x="39224" y="2199"/>
                    <a:pt x="37745" y="1974"/>
                    <a:pt x="36191" y="1723"/>
                  </a:cubicBezTo>
                  <a:cubicBezTo>
                    <a:pt x="34662" y="1473"/>
                    <a:pt x="33058" y="1272"/>
                    <a:pt x="31429" y="1072"/>
                  </a:cubicBezTo>
                  <a:cubicBezTo>
                    <a:pt x="30627" y="971"/>
                    <a:pt x="29800" y="846"/>
                    <a:pt x="28973" y="771"/>
                  </a:cubicBezTo>
                  <a:cubicBezTo>
                    <a:pt x="28146" y="696"/>
                    <a:pt x="27319" y="620"/>
                    <a:pt x="26492" y="545"/>
                  </a:cubicBezTo>
                  <a:cubicBezTo>
                    <a:pt x="24838" y="370"/>
                    <a:pt x="23184" y="295"/>
                    <a:pt x="21554" y="194"/>
                  </a:cubicBezTo>
                  <a:cubicBezTo>
                    <a:pt x="21128" y="169"/>
                    <a:pt x="20727" y="144"/>
                    <a:pt x="20326" y="119"/>
                  </a:cubicBezTo>
                  <a:cubicBezTo>
                    <a:pt x="19925" y="94"/>
                    <a:pt x="19499" y="94"/>
                    <a:pt x="19098" y="69"/>
                  </a:cubicBezTo>
                  <a:cubicBezTo>
                    <a:pt x="18296" y="44"/>
                    <a:pt x="17519" y="44"/>
                    <a:pt x="16742" y="19"/>
                  </a:cubicBezTo>
                  <a:cubicBezTo>
                    <a:pt x="16354" y="6"/>
                    <a:pt x="15965" y="0"/>
                    <a:pt x="155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70"/>
            <p:cNvSpPr/>
            <p:nvPr/>
          </p:nvSpPr>
          <p:spPr>
            <a:xfrm>
              <a:off x="4939252" y="3478343"/>
              <a:ext cx="894060" cy="87035"/>
            </a:xfrm>
            <a:custGeom>
              <a:avLst/>
              <a:gdLst/>
              <a:ahLst/>
              <a:cxnLst/>
              <a:rect l="l" t="t" r="r" b="b"/>
              <a:pathLst>
                <a:path w="38347" h="3733" extrusionOk="0">
                  <a:moveTo>
                    <a:pt x="116" y="135"/>
                  </a:moveTo>
                  <a:lnTo>
                    <a:pt x="116" y="135"/>
                  </a:lnTo>
                  <a:cubicBezTo>
                    <a:pt x="40" y="142"/>
                    <a:pt x="1" y="148"/>
                    <a:pt x="1" y="148"/>
                  </a:cubicBezTo>
                  <a:cubicBezTo>
                    <a:pt x="1" y="148"/>
                    <a:pt x="40" y="143"/>
                    <a:pt x="116" y="135"/>
                  </a:cubicBezTo>
                  <a:close/>
                  <a:moveTo>
                    <a:pt x="5140" y="1"/>
                  </a:moveTo>
                  <a:cubicBezTo>
                    <a:pt x="4573" y="1"/>
                    <a:pt x="4044" y="23"/>
                    <a:pt x="3560" y="23"/>
                  </a:cubicBezTo>
                  <a:cubicBezTo>
                    <a:pt x="2808" y="23"/>
                    <a:pt x="2181" y="23"/>
                    <a:pt x="1655" y="48"/>
                  </a:cubicBezTo>
                  <a:cubicBezTo>
                    <a:pt x="857" y="67"/>
                    <a:pt x="334" y="113"/>
                    <a:pt x="116" y="135"/>
                  </a:cubicBezTo>
                  <a:lnTo>
                    <a:pt x="116" y="135"/>
                  </a:lnTo>
                  <a:cubicBezTo>
                    <a:pt x="188" y="129"/>
                    <a:pt x="293" y="123"/>
                    <a:pt x="427" y="123"/>
                  </a:cubicBezTo>
                  <a:cubicBezTo>
                    <a:pt x="703" y="123"/>
                    <a:pt x="1129" y="123"/>
                    <a:pt x="1655" y="148"/>
                  </a:cubicBezTo>
                  <a:cubicBezTo>
                    <a:pt x="2181" y="148"/>
                    <a:pt x="2808" y="148"/>
                    <a:pt x="3560" y="173"/>
                  </a:cubicBezTo>
                  <a:cubicBezTo>
                    <a:pt x="4287" y="224"/>
                    <a:pt x="5114" y="224"/>
                    <a:pt x="6016" y="274"/>
                  </a:cubicBezTo>
                  <a:cubicBezTo>
                    <a:pt x="6918" y="324"/>
                    <a:pt x="7896" y="374"/>
                    <a:pt x="8923" y="449"/>
                  </a:cubicBezTo>
                  <a:cubicBezTo>
                    <a:pt x="9951" y="499"/>
                    <a:pt x="11054" y="625"/>
                    <a:pt x="12181" y="700"/>
                  </a:cubicBezTo>
                  <a:cubicBezTo>
                    <a:pt x="13284" y="775"/>
                    <a:pt x="14462" y="850"/>
                    <a:pt x="15640" y="975"/>
                  </a:cubicBezTo>
                  <a:cubicBezTo>
                    <a:pt x="16818" y="1101"/>
                    <a:pt x="18021" y="1226"/>
                    <a:pt x="19224" y="1351"/>
                  </a:cubicBezTo>
                  <a:cubicBezTo>
                    <a:pt x="20427" y="1452"/>
                    <a:pt x="21605" y="1552"/>
                    <a:pt x="22783" y="1727"/>
                  </a:cubicBezTo>
                  <a:cubicBezTo>
                    <a:pt x="23961" y="1878"/>
                    <a:pt x="25139" y="2003"/>
                    <a:pt x="26242" y="2153"/>
                  </a:cubicBezTo>
                  <a:cubicBezTo>
                    <a:pt x="27369" y="2279"/>
                    <a:pt x="28447" y="2404"/>
                    <a:pt x="29475" y="2529"/>
                  </a:cubicBezTo>
                  <a:cubicBezTo>
                    <a:pt x="30502" y="2680"/>
                    <a:pt x="31480" y="2805"/>
                    <a:pt x="32382" y="2955"/>
                  </a:cubicBezTo>
                  <a:cubicBezTo>
                    <a:pt x="34161" y="3181"/>
                    <a:pt x="35665" y="3381"/>
                    <a:pt x="36693" y="3532"/>
                  </a:cubicBezTo>
                  <a:cubicBezTo>
                    <a:pt x="37745" y="3657"/>
                    <a:pt x="38347" y="3732"/>
                    <a:pt x="38347" y="3732"/>
                  </a:cubicBezTo>
                  <a:cubicBezTo>
                    <a:pt x="38347" y="3732"/>
                    <a:pt x="37745" y="3632"/>
                    <a:pt x="36718" y="3432"/>
                  </a:cubicBezTo>
                  <a:cubicBezTo>
                    <a:pt x="35690" y="3256"/>
                    <a:pt x="34186" y="3006"/>
                    <a:pt x="32407" y="2680"/>
                  </a:cubicBezTo>
                  <a:cubicBezTo>
                    <a:pt x="31530" y="2529"/>
                    <a:pt x="30552" y="2379"/>
                    <a:pt x="29525" y="2204"/>
                  </a:cubicBezTo>
                  <a:cubicBezTo>
                    <a:pt x="28497" y="2053"/>
                    <a:pt x="27420" y="1903"/>
                    <a:pt x="26292" y="1752"/>
                  </a:cubicBezTo>
                  <a:cubicBezTo>
                    <a:pt x="25189" y="1602"/>
                    <a:pt x="24011" y="1452"/>
                    <a:pt x="22833" y="1301"/>
                  </a:cubicBezTo>
                  <a:cubicBezTo>
                    <a:pt x="21655" y="1126"/>
                    <a:pt x="20477" y="1001"/>
                    <a:pt x="19274" y="875"/>
                  </a:cubicBezTo>
                  <a:cubicBezTo>
                    <a:pt x="18071" y="775"/>
                    <a:pt x="16868" y="650"/>
                    <a:pt x="15690" y="549"/>
                  </a:cubicBezTo>
                  <a:cubicBezTo>
                    <a:pt x="14487" y="424"/>
                    <a:pt x="13334" y="374"/>
                    <a:pt x="12206" y="299"/>
                  </a:cubicBezTo>
                  <a:cubicBezTo>
                    <a:pt x="11079" y="224"/>
                    <a:pt x="9976" y="148"/>
                    <a:pt x="8948" y="98"/>
                  </a:cubicBezTo>
                  <a:cubicBezTo>
                    <a:pt x="7896" y="73"/>
                    <a:pt x="6918" y="48"/>
                    <a:pt x="6016" y="23"/>
                  </a:cubicBezTo>
                  <a:cubicBezTo>
                    <a:pt x="5715" y="6"/>
                    <a:pt x="5423" y="1"/>
                    <a:pt x="51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70"/>
            <p:cNvSpPr/>
            <p:nvPr/>
          </p:nvSpPr>
          <p:spPr>
            <a:xfrm>
              <a:off x="3152374" y="3522104"/>
              <a:ext cx="2942166" cy="203377"/>
            </a:xfrm>
            <a:custGeom>
              <a:avLst/>
              <a:gdLst/>
              <a:ahLst/>
              <a:cxnLst/>
              <a:rect l="l" t="t" r="r" b="b"/>
              <a:pathLst>
                <a:path w="126192" h="8723" extrusionOk="0">
                  <a:moveTo>
                    <a:pt x="59124" y="1"/>
                  </a:moveTo>
                  <a:lnTo>
                    <a:pt x="57996" y="101"/>
                  </a:lnTo>
                  <a:lnTo>
                    <a:pt x="1" y="6091"/>
                  </a:lnTo>
                  <a:lnTo>
                    <a:pt x="1530" y="8723"/>
                  </a:lnTo>
                  <a:lnTo>
                    <a:pt x="57294" y="2958"/>
                  </a:lnTo>
                  <a:cubicBezTo>
                    <a:pt x="58147" y="4387"/>
                    <a:pt x="59951" y="5214"/>
                    <a:pt x="63084" y="5214"/>
                  </a:cubicBezTo>
                  <a:cubicBezTo>
                    <a:pt x="66217" y="5214"/>
                    <a:pt x="68046" y="4387"/>
                    <a:pt x="68873" y="2958"/>
                  </a:cubicBezTo>
                  <a:lnTo>
                    <a:pt x="124638" y="8723"/>
                  </a:lnTo>
                  <a:lnTo>
                    <a:pt x="126192" y="6091"/>
                  </a:lnTo>
                  <a:lnTo>
                    <a:pt x="68172" y="101"/>
                  </a:lnTo>
                  <a:lnTo>
                    <a:pt x="67044" y="1"/>
                  </a:lnTo>
                  <a:lnTo>
                    <a:pt x="66718" y="1078"/>
                  </a:lnTo>
                  <a:cubicBezTo>
                    <a:pt x="66643" y="1304"/>
                    <a:pt x="65916" y="2432"/>
                    <a:pt x="63084" y="2432"/>
                  </a:cubicBezTo>
                  <a:cubicBezTo>
                    <a:pt x="60252" y="2432"/>
                    <a:pt x="59525" y="1304"/>
                    <a:pt x="59475" y="1078"/>
                  </a:cubicBezTo>
                  <a:lnTo>
                    <a:pt x="5912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70"/>
            <p:cNvSpPr/>
            <p:nvPr/>
          </p:nvSpPr>
          <p:spPr>
            <a:xfrm>
              <a:off x="4623129" y="2673663"/>
              <a:ext cx="324335" cy="739808"/>
            </a:xfrm>
            <a:custGeom>
              <a:avLst/>
              <a:gdLst/>
              <a:ahLst/>
              <a:cxnLst/>
              <a:rect l="l" t="t" r="r" b="b"/>
              <a:pathLst>
                <a:path w="13911" h="31731" extrusionOk="0">
                  <a:moveTo>
                    <a:pt x="13184" y="1"/>
                  </a:moveTo>
                  <a:lnTo>
                    <a:pt x="13184" y="1"/>
                  </a:lnTo>
                  <a:cubicBezTo>
                    <a:pt x="8723" y="677"/>
                    <a:pt x="4211" y="2181"/>
                    <a:pt x="1" y="4988"/>
                  </a:cubicBezTo>
                  <a:lnTo>
                    <a:pt x="1" y="31730"/>
                  </a:lnTo>
                  <a:cubicBezTo>
                    <a:pt x="1" y="31730"/>
                    <a:pt x="3384" y="26166"/>
                    <a:pt x="13911" y="23058"/>
                  </a:cubicBezTo>
                  <a:cubicBezTo>
                    <a:pt x="12457" y="16793"/>
                    <a:pt x="11580" y="8672"/>
                    <a:pt x="1318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70"/>
            <p:cNvSpPr/>
            <p:nvPr/>
          </p:nvSpPr>
          <p:spPr>
            <a:xfrm>
              <a:off x="4281313" y="2963440"/>
              <a:ext cx="291601" cy="161340"/>
            </a:xfrm>
            <a:custGeom>
              <a:avLst/>
              <a:gdLst/>
              <a:ahLst/>
              <a:cxnLst/>
              <a:rect l="l" t="t" r="r" b="b"/>
              <a:pathLst>
                <a:path w="12507" h="6920" extrusionOk="0">
                  <a:moveTo>
                    <a:pt x="9298" y="1"/>
                  </a:moveTo>
                  <a:cubicBezTo>
                    <a:pt x="8450" y="1"/>
                    <a:pt x="7614" y="99"/>
                    <a:pt x="6817" y="354"/>
                  </a:cubicBezTo>
                  <a:cubicBezTo>
                    <a:pt x="5238" y="830"/>
                    <a:pt x="3935" y="1907"/>
                    <a:pt x="2882" y="3110"/>
                  </a:cubicBezTo>
                  <a:cubicBezTo>
                    <a:pt x="1830" y="4313"/>
                    <a:pt x="978" y="5642"/>
                    <a:pt x="0" y="6920"/>
                  </a:cubicBezTo>
                  <a:cubicBezTo>
                    <a:pt x="534" y="6807"/>
                    <a:pt x="1076" y="6770"/>
                    <a:pt x="1621" y="6770"/>
                  </a:cubicBezTo>
                  <a:cubicBezTo>
                    <a:pt x="2659" y="6770"/>
                    <a:pt x="3709" y="6904"/>
                    <a:pt x="4737" y="6904"/>
                  </a:cubicBezTo>
                  <a:cubicBezTo>
                    <a:pt x="5453" y="6904"/>
                    <a:pt x="6159" y="6839"/>
                    <a:pt x="6842" y="6619"/>
                  </a:cubicBezTo>
                  <a:cubicBezTo>
                    <a:pt x="7594" y="6369"/>
                    <a:pt x="8296" y="5968"/>
                    <a:pt x="8948" y="5516"/>
                  </a:cubicBezTo>
                  <a:cubicBezTo>
                    <a:pt x="9800" y="4940"/>
                    <a:pt x="10577" y="4288"/>
                    <a:pt x="11178" y="3486"/>
                  </a:cubicBezTo>
                  <a:cubicBezTo>
                    <a:pt x="11855" y="2534"/>
                    <a:pt x="12156" y="1456"/>
                    <a:pt x="12506" y="354"/>
                  </a:cubicBezTo>
                  <a:cubicBezTo>
                    <a:pt x="11457" y="158"/>
                    <a:pt x="10368" y="1"/>
                    <a:pt x="92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70"/>
            <p:cNvSpPr/>
            <p:nvPr/>
          </p:nvSpPr>
          <p:spPr>
            <a:xfrm>
              <a:off x="4278376" y="2964302"/>
              <a:ext cx="302722" cy="162832"/>
            </a:xfrm>
            <a:custGeom>
              <a:avLst/>
              <a:gdLst/>
              <a:ahLst/>
              <a:cxnLst/>
              <a:rect l="l" t="t" r="r" b="b"/>
              <a:pathLst>
                <a:path w="12984" h="6984" extrusionOk="0">
                  <a:moveTo>
                    <a:pt x="12639" y="1"/>
                  </a:moveTo>
                  <a:cubicBezTo>
                    <a:pt x="12604" y="1"/>
                    <a:pt x="12568" y="6"/>
                    <a:pt x="12532" y="16"/>
                  </a:cubicBezTo>
                  <a:cubicBezTo>
                    <a:pt x="8221" y="1444"/>
                    <a:pt x="4537" y="3675"/>
                    <a:pt x="176" y="6407"/>
                  </a:cubicBezTo>
                  <a:cubicBezTo>
                    <a:pt x="51" y="6507"/>
                    <a:pt x="1" y="6708"/>
                    <a:pt x="101" y="6858"/>
                  </a:cubicBezTo>
                  <a:cubicBezTo>
                    <a:pt x="151" y="6933"/>
                    <a:pt x="251" y="6983"/>
                    <a:pt x="352" y="6983"/>
                  </a:cubicBezTo>
                  <a:cubicBezTo>
                    <a:pt x="402" y="6983"/>
                    <a:pt x="477" y="6983"/>
                    <a:pt x="527" y="6958"/>
                  </a:cubicBezTo>
                  <a:cubicBezTo>
                    <a:pt x="4838" y="4226"/>
                    <a:pt x="8497" y="2021"/>
                    <a:pt x="12733" y="592"/>
                  </a:cubicBezTo>
                  <a:cubicBezTo>
                    <a:pt x="12908" y="542"/>
                    <a:pt x="12983" y="367"/>
                    <a:pt x="12933" y="216"/>
                  </a:cubicBezTo>
                  <a:cubicBezTo>
                    <a:pt x="12893" y="77"/>
                    <a:pt x="12774" y="1"/>
                    <a:pt x="1263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70"/>
            <p:cNvSpPr/>
            <p:nvPr/>
          </p:nvSpPr>
          <p:spPr>
            <a:xfrm>
              <a:off x="4444329" y="2696441"/>
              <a:ext cx="168311" cy="282858"/>
            </a:xfrm>
            <a:custGeom>
              <a:avLst/>
              <a:gdLst/>
              <a:ahLst/>
              <a:cxnLst/>
              <a:rect l="l" t="t" r="r" b="b"/>
              <a:pathLst>
                <a:path w="7219" h="12132" extrusionOk="0">
                  <a:moveTo>
                    <a:pt x="1" y="1"/>
                  </a:moveTo>
                  <a:lnTo>
                    <a:pt x="1" y="1"/>
                  </a:lnTo>
                  <a:cubicBezTo>
                    <a:pt x="151" y="1455"/>
                    <a:pt x="276" y="2833"/>
                    <a:pt x="627" y="4237"/>
                  </a:cubicBezTo>
                  <a:cubicBezTo>
                    <a:pt x="978" y="5640"/>
                    <a:pt x="1529" y="7019"/>
                    <a:pt x="2382" y="8171"/>
                  </a:cubicBezTo>
                  <a:cubicBezTo>
                    <a:pt x="3535" y="9801"/>
                    <a:pt x="4813" y="11179"/>
                    <a:pt x="6291" y="12131"/>
                  </a:cubicBezTo>
                  <a:cubicBezTo>
                    <a:pt x="6843" y="10377"/>
                    <a:pt x="7219" y="9024"/>
                    <a:pt x="6918" y="7219"/>
                  </a:cubicBezTo>
                  <a:cubicBezTo>
                    <a:pt x="6642" y="5515"/>
                    <a:pt x="5615" y="3986"/>
                    <a:pt x="4337" y="2833"/>
                  </a:cubicBezTo>
                  <a:cubicBezTo>
                    <a:pt x="3058" y="1655"/>
                    <a:pt x="1529" y="803"/>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70"/>
            <p:cNvSpPr/>
            <p:nvPr/>
          </p:nvSpPr>
          <p:spPr>
            <a:xfrm>
              <a:off x="4437894" y="2691615"/>
              <a:ext cx="153716" cy="287101"/>
            </a:xfrm>
            <a:custGeom>
              <a:avLst/>
              <a:gdLst/>
              <a:ahLst/>
              <a:cxnLst/>
              <a:rect l="l" t="t" r="r" b="b"/>
              <a:pathLst>
                <a:path w="6593" h="12314" extrusionOk="0">
                  <a:moveTo>
                    <a:pt x="350" y="0"/>
                  </a:moveTo>
                  <a:cubicBezTo>
                    <a:pt x="280" y="0"/>
                    <a:pt x="208" y="26"/>
                    <a:pt x="151" y="83"/>
                  </a:cubicBezTo>
                  <a:cubicBezTo>
                    <a:pt x="1" y="183"/>
                    <a:pt x="1" y="383"/>
                    <a:pt x="101" y="509"/>
                  </a:cubicBezTo>
                  <a:cubicBezTo>
                    <a:pt x="2933" y="3992"/>
                    <a:pt x="4888" y="7877"/>
                    <a:pt x="5941" y="12088"/>
                  </a:cubicBezTo>
                  <a:cubicBezTo>
                    <a:pt x="5966" y="12213"/>
                    <a:pt x="6091" y="12313"/>
                    <a:pt x="6242" y="12313"/>
                  </a:cubicBezTo>
                  <a:lnTo>
                    <a:pt x="6317" y="12313"/>
                  </a:lnTo>
                  <a:cubicBezTo>
                    <a:pt x="6467" y="12263"/>
                    <a:pt x="6592" y="12088"/>
                    <a:pt x="6542" y="11937"/>
                  </a:cubicBezTo>
                  <a:cubicBezTo>
                    <a:pt x="5490" y="7627"/>
                    <a:pt x="3485" y="3667"/>
                    <a:pt x="577" y="108"/>
                  </a:cubicBezTo>
                  <a:cubicBezTo>
                    <a:pt x="522" y="39"/>
                    <a:pt x="437" y="0"/>
                    <a:pt x="35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70"/>
            <p:cNvSpPr/>
            <p:nvPr/>
          </p:nvSpPr>
          <p:spPr>
            <a:xfrm>
              <a:off x="4335520" y="2888740"/>
              <a:ext cx="792570" cy="126787"/>
            </a:xfrm>
            <a:custGeom>
              <a:avLst/>
              <a:gdLst/>
              <a:ahLst/>
              <a:cxnLst/>
              <a:rect l="l" t="t" r="r" b="b"/>
              <a:pathLst>
                <a:path w="33994" h="5438" extrusionOk="0">
                  <a:moveTo>
                    <a:pt x="486" y="1"/>
                  </a:moveTo>
                  <a:cubicBezTo>
                    <a:pt x="161" y="1"/>
                    <a:pt x="1" y="516"/>
                    <a:pt x="382" y="650"/>
                  </a:cubicBezTo>
                  <a:cubicBezTo>
                    <a:pt x="7983" y="3808"/>
                    <a:pt x="16195" y="5437"/>
                    <a:pt x="24428" y="5437"/>
                  </a:cubicBezTo>
                  <a:cubicBezTo>
                    <a:pt x="25018" y="5437"/>
                    <a:pt x="25607" y="5429"/>
                    <a:pt x="26197" y="5412"/>
                  </a:cubicBezTo>
                  <a:cubicBezTo>
                    <a:pt x="28678" y="5362"/>
                    <a:pt x="31134" y="5162"/>
                    <a:pt x="33590" y="4786"/>
                  </a:cubicBezTo>
                  <a:cubicBezTo>
                    <a:pt x="33994" y="4738"/>
                    <a:pt x="33925" y="4128"/>
                    <a:pt x="33554" y="4128"/>
                  </a:cubicBezTo>
                  <a:cubicBezTo>
                    <a:pt x="33534" y="4128"/>
                    <a:pt x="33512" y="4130"/>
                    <a:pt x="33490" y="4134"/>
                  </a:cubicBezTo>
                  <a:cubicBezTo>
                    <a:pt x="30542" y="4554"/>
                    <a:pt x="27565" y="4763"/>
                    <a:pt x="24588" y="4763"/>
                  </a:cubicBezTo>
                  <a:cubicBezTo>
                    <a:pt x="18857" y="4763"/>
                    <a:pt x="13125" y="3989"/>
                    <a:pt x="7600" y="2455"/>
                  </a:cubicBezTo>
                  <a:cubicBezTo>
                    <a:pt x="5244" y="1778"/>
                    <a:pt x="2888" y="976"/>
                    <a:pt x="607" y="24"/>
                  </a:cubicBezTo>
                  <a:cubicBezTo>
                    <a:pt x="565" y="8"/>
                    <a:pt x="524" y="1"/>
                    <a:pt x="48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70"/>
            <p:cNvSpPr/>
            <p:nvPr/>
          </p:nvSpPr>
          <p:spPr>
            <a:xfrm>
              <a:off x="3912010" y="2614071"/>
              <a:ext cx="442355" cy="365276"/>
            </a:xfrm>
            <a:custGeom>
              <a:avLst/>
              <a:gdLst/>
              <a:ahLst/>
              <a:cxnLst/>
              <a:rect l="l" t="t" r="r" b="b"/>
              <a:pathLst>
                <a:path w="18973" h="15667" extrusionOk="0">
                  <a:moveTo>
                    <a:pt x="6843" y="0"/>
                  </a:moveTo>
                  <a:cubicBezTo>
                    <a:pt x="2532" y="1704"/>
                    <a:pt x="0" y="12105"/>
                    <a:pt x="0" y="12105"/>
                  </a:cubicBezTo>
                  <a:cubicBezTo>
                    <a:pt x="7269" y="13584"/>
                    <a:pt x="8221" y="14837"/>
                    <a:pt x="12206" y="15589"/>
                  </a:cubicBezTo>
                  <a:cubicBezTo>
                    <a:pt x="12487" y="15642"/>
                    <a:pt x="12754" y="15666"/>
                    <a:pt x="13006" y="15666"/>
                  </a:cubicBezTo>
                  <a:cubicBezTo>
                    <a:pt x="16355" y="15666"/>
                    <a:pt x="17244" y="11354"/>
                    <a:pt x="17244" y="11354"/>
                  </a:cubicBezTo>
                  <a:cubicBezTo>
                    <a:pt x="18973" y="7043"/>
                    <a:pt x="17469" y="5013"/>
                    <a:pt x="14286" y="3860"/>
                  </a:cubicBezTo>
                  <a:cubicBezTo>
                    <a:pt x="10677" y="2557"/>
                    <a:pt x="6843" y="0"/>
                    <a:pt x="68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70"/>
            <p:cNvSpPr/>
            <p:nvPr/>
          </p:nvSpPr>
          <p:spPr>
            <a:xfrm>
              <a:off x="3944721" y="2650814"/>
              <a:ext cx="143784" cy="219254"/>
            </a:xfrm>
            <a:custGeom>
              <a:avLst/>
              <a:gdLst/>
              <a:ahLst/>
              <a:cxnLst/>
              <a:rect l="l" t="t" r="r" b="b"/>
              <a:pathLst>
                <a:path w="6167" h="9404" extrusionOk="0">
                  <a:moveTo>
                    <a:pt x="5168" y="1"/>
                  </a:moveTo>
                  <a:cubicBezTo>
                    <a:pt x="4445" y="1"/>
                    <a:pt x="2877" y="2438"/>
                    <a:pt x="2357" y="3336"/>
                  </a:cubicBezTo>
                  <a:cubicBezTo>
                    <a:pt x="1029" y="5592"/>
                    <a:pt x="1" y="8625"/>
                    <a:pt x="602" y="9276"/>
                  </a:cubicBezTo>
                  <a:cubicBezTo>
                    <a:pt x="666" y="9340"/>
                    <a:pt x="769" y="9403"/>
                    <a:pt x="926" y="9403"/>
                  </a:cubicBezTo>
                  <a:cubicBezTo>
                    <a:pt x="1016" y="9403"/>
                    <a:pt x="1125" y="9382"/>
                    <a:pt x="1254" y="9326"/>
                  </a:cubicBezTo>
                  <a:cubicBezTo>
                    <a:pt x="3034" y="8499"/>
                    <a:pt x="4337" y="6169"/>
                    <a:pt x="5139" y="4239"/>
                  </a:cubicBezTo>
                  <a:cubicBezTo>
                    <a:pt x="5790" y="2735"/>
                    <a:pt x="6116" y="1457"/>
                    <a:pt x="6141" y="1331"/>
                  </a:cubicBezTo>
                  <a:cubicBezTo>
                    <a:pt x="6166" y="1256"/>
                    <a:pt x="6116" y="1156"/>
                    <a:pt x="6041" y="1131"/>
                  </a:cubicBezTo>
                  <a:cubicBezTo>
                    <a:pt x="6028" y="1128"/>
                    <a:pt x="6014" y="1126"/>
                    <a:pt x="6001" y="1126"/>
                  </a:cubicBezTo>
                  <a:cubicBezTo>
                    <a:pt x="5916" y="1126"/>
                    <a:pt x="5841" y="1191"/>
                    <a:pt x="5841" y="1256"/>
                  </a:cubicBezTo>
                  <a:cubicBezTo>
                    <a:pt x="5816" y="1306"/>
                    <a:pt x="4161" y="7597"/>
                    <a:pt x="1104" y="9026"/>
                  </a:cubicBezTo>
                  <a:cubicBezTo>
                    <a:pt x="1013" y="9071"/>
                    <a:pt x="953" y="9086"/>
                    <a:pt x="914" y="9086"/>
                  </a:cubicBezTo>
                  <a:cubicBezTo>
                    <a:pt x="868" y="9086"/>
                    <a:pt x="853" y="9064"/>
                    <a:pt x="853" y="9051"/>
                  </a:cubicBezTo>
                  <a:cubicBezTo>
                    <a:pt x="452" y="8625"/>
                    <a:pt x="1204" y="5943"/>
                    <a:pt x="2633" y="3512"/>
                  </a:cubicBezTo>
                  <a:cubicBezTo>
                    <a:pt x="3735" y="1557"/>
                    <a:pt x="4888" y="304"/>
                    <a:pt x="5139" y="304"/>
                  </a:cubicBezTo>
                  <a:cubicBezTo>
                    <a:pt x="5139" y="304"/>
                    <a:pt x="5239" y="479"/>
                    <a:pt x="4838" y="1532"/>
                  </a:cubicBezTo>
                  <a:cubicBezTo>
                    <a:pt x="3134" y="6068"/>
                    <a:pt x="2181" y="7346"/>
                    <a:pt x="1906" y="7497"/>
                  </a:cubicBezTo>
                  <a:cubicBezTo>
                    <a:pt x="1906" y="7472"/>
                    <a:pt x="1906" y="7422"/>
                    <a:pt x="1906" y="7321"/>
                  </a:cubicBezTo>
                  <a:cubicBezTo>
                    <a:pt x="2006" y="6068"/>
                    <a:pt x="3836" y="2785"/>
                    <a:pt x="3836" y="2735"/>
                  </a:cubicBezTo>
                  <a:cubicBezTo>
                    <a:pt x="3886" y="2660"/>
                    <a:pt x="3861" y="2559"/>
                    <a:pt x="3785" y="2534"/>
                  </a:cubicBezTo>
                  <a:cubicBezTo>
                    <a:pt x="3759" y="2517"/>
                    <a:pt x="3729" y="2508"/>
                    <a:pt x="3699" y="2508"/>
                  </a:cubicBezTo>
                  <a:cubicBezTo>
                    <a:pt x="3646" y="2508"/>
                    <a:pt x="3592" y="2536"/>
                    <a:pt x="3560" y="2585"/>
                  </a:cubicBezTo>
                  <a:cubicBezTo>
                    <a:pt x="3485" y="2735"/>
                    <a:pt x="1705" y="5968"/>
                    <a:pt x="1580" y="7296"/>
                  </a:cubicBezTo>
                  <a:cubicBezTo>
                    <a:pt x="1555" y="7672"/>
                    <a:pt x="1680" y="7798"/>
                    <a:pt x="1805" y="7823"/>
                  </a:cubicBezTo>
                  <a:cubicBezTo>
                    <a:pt x="1823" y="7827"/>
                    <a:pt x="1841" y="7829"/>
                    <a:pt x="1859" y="7829"/>
                  </a:cubicBezTo>
                  <a:cubicBezTo>
                    <a:pt x="2758" y="7829"/>
                    <a:pt x="4599" y="3106"/>
                    <a:pt x="5139" y="1632"/>
                  </a:cubicBezTo>
                  <a:cubicBezTo>
                    <a:pt x="5515" y="630"/>
                    <a:pt x="5565" y="153"/>
                    <a:pt x="5289" y="28"/>
                  </a:cubicBezTo>
                  <a:cubicBezTo>
                    <a:pt x="5252" y="10"/>
                    <a:pt x="5212" y="1"/>
                    <a:pt x="51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70"/>
            <p:cNvSpPr/>
            <p:nvPr/>
          </p:nvSpPr>
          <p:spPr>
            <a:xfrm>
              <a:off x="3907930" y="2750787"/>
              <a:ext cx="468072" cy="149146"/>
            </a:xfrm>
            <a:custGeom>
              <a:avLst/>
              <a:gdLst/>
              <a:ahLst/>
              <a:cxnLst/>
              <a:rect l="l" t="t" r="r" b="b"/>
              <a:pathLst>
                <a:path w="20076" h="6397" extrusionOk="0">
                  <a:moveTo>
                    <a:pt x="12361" y="0"/>
                  </a:moveTo>
                  <a:cubicBezTo>
                    <a:pt x="10494" y="0"/>
                    <a:pt x="8797" y="728"/>
                    <a:pt x="7318" y="2206"/>
                  </a:cubicBezTo>
                  <a:cubicBezTo>
                    <a:pt x="3634" y="5840"/>
                    <a:pt x="201" y="6091"/>
                    <a:pt x="175" y="6091"/>
                  </a:cubicBezTo>
                  <a:cubicBezTo>
                    <a:pt x="75" y="6091"/>
                    <a:pt x="0" y="6166"/>
                    <a:pt x="25" y="6241"/>
                  </a:cubicBezTo>
                  <a:cubicBezTo>
                    <a:pt x="25" y="6329"/>
                    <a:pt x="82" y="6397"/>
                    <a:pt x="146" y="6397"/>
                  </a:cubicBezTo>
                  <a:cubicBezTo>
                    <a:pt x="156" y="6397"/>
                    <a:pt x="166" y="6395"/>
                    <a:pt x="175" y="6392"/>
                  </a:cubicBezTo>
                  <a:cubicBezTo>
                    <a:pt x="326" y="6392"/>
                    <a:pt x="3759" y="6166"/>
                    <a:pt x="7544" y="2432"/>
                  </a:cubicBezTo>
                  <a:cubicBezTo>
                    <a:pt x="8973" y="1027"/>
                    <a:pt x="10597" y="301"/>
                    <a:pt x="12366" y="301"/>
                  </a:cubicBezTo>
                  <a:cubicBezTo>
                    <a:pt x="12396" y="301"/>
                    <a:pt x="12426" y="301"/>
                    <a:pt x="12456" y="302"/>
                  </a:cubicBezTo>
                  <a:cubicBezTo>
                    <a:pt x="16341" y="352"/>
                    <a:pt x="19749" y="3860"/>
                    <a:pt x="19775" y="3886"/>
                  </a:cubicBezTo>
                  <a:cubicBezTo>
                    <a:pt x="19816" y="3913"/>
                    <a:pt x="19865" y="3933"/>
                    <a:pt x="19909" y="3933"/>
                  </a:cubicBezTo>
                  <a:cubicBezTo>
                    <a:pt x="19945" y="3933"/>
                    <a:pt x="19977" y="3919"/>
                    <a:pt x="20000" y="3886"/>
                  </a:cubicBezTo>
                  <a:lnTo>
                    <a:pt x="20050" y="3835"/>
                  </a:lnTo>
                  <a:cubicBezTo>
                    <a:pt x="20075" y="3785"/>
                    <a:pt x="20050" y="3710"/>
                    <a:pt x="20000" y="3660"/>
                  </a:cubicBezTo>
                  <a:cubicBezTo>
                    <a:pt x="19875" y="3510"/>
                    <a:pt x="16491" y="51"/>
                    <a:pt x="12456" y="1"/>
                  </a:cubicBezTo>
                  <a:cubicBezTo>
                    <a:pt x="12424" y="0"/>
                    <a:pt x="12393" y="0"/>
                    <a:pt x="1236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70"/>
            <p:cNvSpPr/>
            <p:nvPr/>
          </p:nvSpPr>
          <p:spPr>
            <a:xfrm>
              <a:off x="4067449" y="2610317"/>
              <a:ext cx="53764" cy="190320"/>
            </a:xfrm>
            <a:custGeom>
              <a:avLst/>
              <a:gdLst/>
              <a:ahLst/>
              <a:cxnLst/>
              <a:rect l="l" t="t" r="r" b="b"/>
              <a:pathLst>
                <a:path w="2306" h="8163" extrusionOk="0">
                  <a:moveTo>
                    <a:pt x="185" y="1"/>
                  </a:moveTo>
                  <a:cubicBezTo>
                    <a:pt x="141" y="1"/>
                    <a:pt x="92" y="19"/>
                    <a:pt x="50" y="61"/>
                  </a:cubicBezTo>
                  <a:cubicBezTo>
                    <a:pt x="0" y="136"/>
                    <a:pt x="0" y="236"/>
                    <a:pt x="75" y="286"/>
                  </a:cubicBezTo>
                  <a:cubicBezTo>
                    <a:pt x="100" y="312"/>
                    <a:pt x="1955" y="1966"/>
                    <a:pt x="802" y="7956"/>
                  </a:cubicBezTo>
                  <a:cubicBezTo>
                    <a:pt x="777" y="8056"/>
                    <a:pt x="827" y="8131"/>
                    <a:pt x="927" y="8156"/>
                  </a:cubicBezTo>
                  <a:cubicBezTo>
                    <a:pt x="941" y="8161"/>
                    <a:pt x="954" y="8163"/>
                    <a:pt x="967" y="8163"/>
                  </a:cubicBezTo>
                  <a:cubicBezTo>
                    <a:pt x="1028" y="8163"/>
                    <a:pt x="1082" y="8118"/>
                    <a:pt x="1103" y="8056"/>
                  </a:cubicBezTo>
                  <a:lnTo>
                    <a:pt x="1103" y="8031"/>
                  </a:lnTo>
                  <a:cubicBezTo>
                    <a:pt x="2306" y="1840"/>
                    <a:pt x="376" y="111"/>
                    <a:pt x="276" y="36"/>
                  </a:cubicBezTo>
                  <a:cubicBezTo>
                    <a:pt x="253" y="13"/>
                    <a:pt x="221" y="1"/>
                    <a:pt x="18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70"/>
            <p:cNvSpPr/>
            <p:nvPr/>
          </p:nvSpPr>
          <p:spPr>
            <a:xfrm>
              <a:off x="4038818" y="2578422"/>
              <a:ext cx="417222" cy="342451"/>
            </a:xfrm>
            <a:custGeom>
              <a:avLst/>
              <a:gdLst/>
              <a:ahLst/>
              <a:cxnLst/>
              <a:rect l="l" t="t" r="r" b="b"/>
              <a:pathLst>
                <a:path w="17895" h="14688" extrusionOk="0">
                  <a:moveTo>
                    <a:pt x="2707" y="0"/>
                  </a:moveTo>
                  <a:cubicBezTo>
                    <a:pt x="2707" y="1"/>
                    <a:pt x="0" y="10351"/>
                    <a:pt x="13033" y="14687"/>
                  </a:cubicBezTo>
                  <a:cubicBezTo>
                    <a:pt x="13033" y="14687"/>
                    <a:pt x="17895" y="8747"/>
                    <a:pt x="10953" y="5314"/>
                  </a:cubicBezTo>
                  <a:cubicBezTo>
                    <a:pt x="3985" y="1880"/>
                    <a:pt x="2707" y="0"/>
                    <a:pt x="27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70"/>
            <p:cNvSpPr/>
            <p:nvPr/>
          </p:nvSpPr>
          <p:spPr>
            <a:xfrm>
              <a:off x="3227165" y="3822419"/>
              <a:ext cx="380996" cy="380986"/>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70"/>
            <p:cNvSpPr/>
            <p:nvPr/>
          </p:nvSpPr>
          <p:spPr>
            <a:xfrm>
              <a:off x="5474737" y="1450963"/>
              <a:ext cx="468071" cy="46807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6" name="Google Shape;796;p70">
            <a:hlinkClick r:id="rId5" action="ppaction://hlinksldjump"/>
          </p:cNvPr>
          <p:cNvSpPr/>
          <p:nvPr/>
        </p:nvSpPr>
        <p:spPr>
          <a:xfrm>
            <a:off x="8428325" y="1332475"/>
            <a:ext cx="324600" cy="324600"/>
          </a:xfrm>
          <a:prstGeom prst="ellipse">
            <a:avLst/>
          </a:prstGeom>
          <a:noFill/>
          <a:ln w="28575" cap="flat" cmpd="sng">
            <a:solidFill>
              <a:schemeClr val="accent2"/>
            </a:solidFill>
            <a:prstDash val="solid"/>
            <a:round/>
            <a:headEnd type="none" w="sm" len="sm"/>
            <a:tailEnd type="none" w="sm" len="sm"/>
          </a:ln>
        </p:spPr>
        <p:txBody>
          <a:bodyPr spcFirstLastPara="1" wrap="square" lIns="64000" tIns="0" rIns="91425" bIns="18275" anchor="ctr" anchorCtr="0">
            <a:noAutofit/>
          </a:bodyPr>
          <a:lstStyle/>
          <a:p>
            <a:pPr marL="0" lvl="0" indent="0" algn="l" rtl="0">
              <a:spcBef>
                <a:spcPts val="0"/>
              </a:spcBef>
              <a:spcAft>
                <a:spcPts val="0"/>
              </a:spcAft>
              <a:buNone/>
            </a:pPr>
            <a:r>
              <a:rPr lang="en" b="1">
                <a:solidFill>
                  <a:schemeClr val="accent2"/>
                </a:solidFill>
                <a:latin typeface="Roboto"/>
                <a:ea typeface="Roboto"/>
                <a:cs typeface="Roboto"/>
                <a:sym typeface="Roboto"/>
              </a:rPr>
              <a:t>&lt;</a:t>
            </a:r>
            <a:endParaRPr b="1">
              <a:solidFill>
                <a:schemeClr val="accent2"/>
              </a:solidFill>
              <a:latin typeface="Roboto"/>
              <a:ea typeface="Roboto"/>
              <a:cs typeface="Roboto"/>
              <a:sym typeface="Roboto"/>
            </a:endParaRPr>
          </a:p>
        </p:txBody>
      </p:sp>
      <p:sp>
        <p:nvSpPr>
          <p:cNvPr id="797" name="Google Shape;797;p70">
            <a:hlinkClick r:id="" action="ppaction://noaction"/>
          </p:cNvPr>
          <p:cNvSpPr/>
          <p:nvPr/>
        </p:nvSpPr>
        <p:spPr>
          <a:xfrm>
            <a:off x="8357962" y="2264803"/>
            <a:ext cx="324600" cy="324600"/>
          </a:xfrm>
          <a:prstGeom prst="ellipse">
            <a:avLst/>
          </a:prstGeom>
          <a:noFill/>
          <a:ln w="28575" cap="flat" cmpd="sng">
            <a:solidFill>
              <a:schemeClr val="accent2"/>
            </a:solidFill>
            <a:prstDash val="solid"/>
            <a:round/>
            <a:headEnd type="none" w="sm" len="sm"/>
            <a:tailEnd type="none" w="sm" len="sm"/>
          </a:ln>
        </p:spPr>
        <p:txBody>
          <a:bodyPr spcFirstLastPara="1" wrap="square" lIns="64000" tIns="0" rIns="91425" bIns="18275" anchor="ctr" anchorCtr="0">
            <a:noAutofit/>
          </a:bodyPr>
          <a:lstStyle/>
          <a:p>
            <a:pPr marL="0" lvl="0" indent="0" algn="l" rtl="0">
              <a:spcBef>
                <a:spcPts val="0"/>
              </a:spcBef>
              <a:spcAft>
                <a:spcPts val="0"/>
              </a:spcAft>
              <a:buNone/>
            </a:pPr>
            <a:r>
              <a:rPr lang="en" b="1">
                <a:solidFill>
                  <a:schemeClr val="accent2"/>
                </a:solidFill>
                <a:latin typeface="Roboto"/>
                <a:ea typeface="Roboto"/>
                <a:cs typeface="Roboto"/>
                <a:sym typeface="Roboto"/>
              </a:rPr>
              <a:t>&lt;</a:t>
            </a:r>
            <a:endParaRPr b="1">
              <a:solidFill>
                <a:schemeClr val="accent2"/>
              </a:solidFill>
              <a:latin typeface="Roboto"/>
              <a:ea typeface="Roboto"/>
              <a:cs typeface="Roboto"/>
              <a:sym typeface="Roboto"/>
            </a:endParaRPr>
          </a:p>
        </p:txBody>
      </p:sp>
      <p:sp>
        <p:nvSpPr>
          <p:cNvPr id="798" name="Google Shape;798;p70">
            <a:hlinkClick r:id="rId4" action="ppaction://hlinksldjump"/>
          </p:cNvPr>
          <p:cNvSpPr/>
          <p:nvPr/>
        </p:nvSpPr>
        <p:spPr>
          <a:xfrm flipH="1">
            <a:off x="341352" y="3167269"/>
            <a:ext cx="324600" cy="324600"/>
          </a:xfrm>
          <a:prstGeom prst="ellipse">
            <a:avLst/>
          </a:prstGeom>
          <a:noFill/>
          <a:ln w="28575" cap="flat" cmpd="sng">
            <a:solidFill>
              <a:schemeClr val="accent2"/>
            </a:solidFill>
            <a:prstDash val="solid"/>
            <a:round/>
            <a:headEnd type="none" w="sm" len="sm"/>
            <a:tailEnd type="none" w="sm" len="sm"/>
          </a:ln>
        </p:spPr>
        <p:txBody>
          <a:bodyPr spcFirstLastPara="1" wrap="square" lIns="73150" tIns="0" rIns="82275" bIns="18275" anchor="ctr" anchorCtr="0">
            <a:noAutofit/>
          </a:bodyPr>
          <a:lstStyle/>
          <a:p>
            <a:pPr marL="0" lvl="0" indent="0" algn="l" rtl="0">
              <a:spcBef>
                <a:spcPts val="0"/>
              </a:spcBef>
              <a:spcAft>
                <a:spcPts val="0"/>
              </a:spcAft>
              <a:buNone/>
            </a:pPr>
            <a:r>
              <a:rPr lang="en" b="1">
                <a:solidFill>
                  <a:schemeClr val="accent2"/>
                </a:solidFill>
                <a:latin typeface="Roboto"/>
                <a:ea typeface="Roboto"/>
                <a:cs typeface="Roboto"/>
                <a:sym typeface="Roboto"/>
              </a:rPr>
              <a:t>&gt;</a:t>
            </a:r>
            <a:endParaRPr b="1">
              <a:solidFill>
                <a:schemeClr val="accent2"/>
              </a:solidFill>
              <a:latin typeface="Roboto"/>
              <a:ea typeface="Roboto"/>
              <a:cs typeface="Roboto"/>
              <a:sym typeface="Roboto"/>
            </a:endParaRPr>
          </a:p>
        </p:txBody>
      </p:sp>
      <p:sp>
        <p:nvSpPr>
          <p:cNvPr id="799" name="Google Shape;799;p70">
            <a:hlinkClick r:id="rId6" action="ppaction://hlinksldjump"/>
          </p:cNvPr>
          <p:cNvSpPr/>
          <p:nvPr/>
        </p:nvSpPr>
        <p:spPr>
          <a:xfrm>
            <a:off x="8306380" y="2319973"/>
            <a:ext cx="324600" cy="324600"/>
          </a:xfrm>
          <a:prstGeom prst="ellipse">
            <a:avLst/>
          </a:prstGeom>
          <a:noFill/>
          <a:ln w="28575" cap="flat" cmpd="sng">
            <a:solidFill>
              <a:schemeClr val="accent2"/>
            </a:solidFill>
            <a:prstDash val="solid"/>
            <a:round/>
            <a:headEnd type="none" w="sm" len="sm"/>
            <a:tailEnd type="none" w="sm" len="sm"/>
          </a:ln>
        </p:spPr>
        <p:txBody>
          <a:bodyPr spcFirstLastPara="1" wrap="square" lIns="64000" tIns="0" rIns="91425" bIns="18275" anchor="ctr" anchorCtr="0">
            <a:noAutofit/>
          </a:bodyPr>
          <a:lstStyle/>
          <a:p>
            <a:pPr marL="0" lvl="0" indent="0" algn="l" rtl="0">
              <a:spcBef>
                <a:spcPts val="0"/>
              </a:spcBef>
              <a:spcAft>
                <a:spcPts val="0"/>
              </a:spcAft>
              <a:buNone/>
            </a:pPr>
            <a:r>
              <a:rPr lang="en" b="1" dirty="0">
                <a:solidFill>
                  <a:schemeClr val="accent2"/>
                </a:solidFill>
                <a:latin typeface="Roboto"/>
                <a:ea typeface="Roboto"/>
                <a:cs typeface="Roboto"/>
                <a:sym typeface="Roboto"/>
              </a:rPr>
              <a:t>&lt;</a:t>
            </a:r>
            <a:endParaRPr b="1" dirty="0">
              <a:solidFill>
                <a:schemeClr val="accent2"/>
              </a:solidFill>
              <a:latin typeface="Roboto"/>
              <a:ea typeface="Roboto"/>
              <a:cs typeface="Roboto"/>
              <a:sym typeface="Roboto"/>
            </a:endParaRPr>
          </a:p>
        </p:txBody>
      </p:sp>
      <p:sp>
        <p:nvSpPr>
          <p:cNvPr id="800" name="Google Shape;800;p70">
            <a:hlinkClick r:id="" action="ppaction://noaction"/>
          </p:cNvPr>
          <p:cNvSpPr/>
          <p:nvPr/>
        </p:nvSpPr>
        <p:spPr>
          <a:xfrm rot="7291256">
            <a:off x="4103028" y="4575210"/>
            <a:ext cx="324600" cy="324600"/>
          </a:xfrm>
          <a:prstGeom prst="ellipse">
            <a:avLst/>
          </a:prstGeom>
          <a:noFill/>
          <a:ln w="28575" cap="flat" cmpd="sng">
            <a:solidFill>
              <a:schemeClr val="accent2"/>
            </a:solidFill>
            <a:prstDash val="solid"/>
            <a:round/>
            <a:headEnd type="none" w="sm" len="sm"/>
            <a:tailEnd type="none" w="sm" len="sm"/>
          </a:ln>
        </p:spPr>
        <p:txBody>
          <a:bodyPr spcFirstLastPara="1" wrap="square" lIns="64000" tIns="0" rIns="91425" bIns="18275" anchor="ctr" anchorCtr="0">
            <a:noAutofit/>
          </a:bodyPr>
          <a:lstStyle/>
          <a:p>
            <a:pPr marL="0" lvl="0" indent="0" algn="l" rtl="0">
              <a:spcBef>
                <a:spcPts val="0"/>
              </a:spcBef>
              <a:spcAft>
                <a:spcPts val="0"/>
              </a:spcAft>
              <a:buNone/>
            </a:pPr>
            <a:r>
              <a:rPr lang="en" b="1">
                <a:solidFill>
                  <a:schemeClr val="accent2"/>
                </a:solidFill>
                <a:latin typeface="Roboto"/>
                <a:ea typeface="Roboto"/>
                <a:cs typeface="Roboto"/>
                <a:sym typeface="Roboto"/>
              </a:rPr>
              <a:t>&lt;</a:t>
            </a:r>
            <a:endParaRPr b="1">
              <a:solidFill>
                <a:schemeClr val="accent2"/>
              </a:solidFill>
              <a:latin typeface="Roboto"/>
              <a:ea typeface="Roboto"/>
              <a:cs typeface="Roboto"/>
              <a:sym typeface="Roboto"/>
            </a:endParaRPr>
          </a:p>
        </p:txBody>
      </p:sp>
      <p:sp>
        <p:nvSpPr>
          <p:cNvPr id="802" name="Google Shape;802;p70"/>
          <p:cNvSpPr txBox="1">
            <a:spLocks noGrp="1"/>
          </p:cNvSpPr>
          <p:nvPr>
            <p:ph type="title" idx="17"/>
          </p:nvPr>
        </p:nvSpPr>
        <p:spPr>
          <a:xfrm>
            <a:off x="3958179" y="4030638"/>
            <a:ext cx="2471976" cy="8749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t>Penilaian dalam Pembelajaran Keterampilan Proses Sains</a:t>
            </a:r>
            <a:endParaRPr dirty="0"/>
          </a:p>
        </p:txBody>
      </p:sp>
      <p:sp>
        <p:nvSpPr>
          <p:cNvPr id="803" name="Google Shape;803;p70">
            <a:hlinkClick r:id="" action="ppaction://noaction"/>
          </p:cNvPr>
          <p:cNvSpPr txBox="1">
            <a:spLocks noGrp="1"/>
          </p:cNvSpPr>
          <p:nvPr>
            <p:ph type="title" idx="18"/>
          </p:nvPr>
        </p:nvSpPr>
        <p:spPr>
          <a:xfrm>
            <a:off x="4951122" y="2918269"/>
            <a:ext cx="914400" cy="4980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t>04.</a:t>
            </a:r>
            <a:endParaRPr/>
          </a:p>
        </p:txBody>
      </p:sp>
      <p:sp>
        <p:nvSpPr>
          <p:cNvPr id="3" name="Judul 2">
            <a:extLst>
              <a:ext uri="{FF2B5EF4-FFF2-40B4-BE49-F238E27FC236}">
                <a16:creationId xmlns:a16="http://schemas.microsoft.com/office/drawing/2014/main" id="{796C4687-882A-38D4-D8C8-58C4040733DA}"/>
              </a:ext>
            </a:extLst>
          </p:cNvPr>
          <p:cNvSpPr>
            <a:spLocks noGrp="1"/>
          </p:cNvSpPr>
          <p:nvPr>
            <p:ph type="title"/>
          </p:nvPr>
        </p:nvSpPr>
        <p:spPr>
          <a:xfrm>
            <a:off x="382957" y="1957992"/>
            <a:ext cx="4666322" cy="655097"/>
          </a:xfrm>
        </p:spPr>
        <p:txBody>
          <a:bodyPr/>
          <a:lstStyle/>
          <a:p>
            <a:r>
              <a:rPr lang="id-ID" dirty="0"/>
              <a:t>Pengertian Model </a:t>
            </a:r>
            <a:br>
              <a:rPr lang="id-ID" dirty="0"/>
            </a:br>
            <a:r>
              <a:rPr lang="id-ID" dirty="0"/>
              <a:t>Pembelajaran</a:t>
            </a:r>
            <a:br>
              <a:rPr lang="id-ID" dirty="0"/>
            </a:br>
            <a:r>
              <a:rPr lang="id-ID" dirty="0"/>
              <a:t>Keterampilan Proses</a:t>
            </a:r>
            <a:br>
              <a:rPr lang="id-ID" dirty="0"/>
            </a:br>
            <a:r>
              <a:rPr lang="id-ID" dirty="0"/>
              <a:t> Sains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29"/>
        <p:cNvGrpSpPr/>
        <p:nvPr/>
      </p:nvGrpSpPr>
      <p:grpSpPr>
        <a:xfrm>
          <a:off x="0" y="0"/>
          <a:ext cx="0" cy="0"/>
          <a:chOff x="0" y="0"/>
          <a:chExt cx="0" cy="0"/>
        </a:xfrm>
      </p:grpSpPr>
      <p:sp>
        <p:nvSpPr>
          <p:cNvPr id="1530" name="Google Shape;1530;p83"/>
          <p:cNvSpPr txBox="1">
            <a:spLocks noGrp="1"/>
          </p:cNvSpPr>
          <p:nvPr>
            <p:ph type="subTitle" idx="1"/>
          </p:nvPr>
        </p:nvSpPr>
        <p:spPr>
          <a:xfrm>
            <a:off x="2811440" y="3225782"/>
            <a:ext cx="5750191"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800" dirty="0"/>
              <a:t>Keterampilan Proses Sains (KPS) adalah perangkat kemampuan kompleks yang biasa digunakan oleh para ilmuan dalam melakukan penyelidikan ilmiah ke dalam rangkaian proses pembelajaran. </a:t>
            </a:r>
            <a:endParaRPr sz="2800" dirty="0"/>
          </a:p>
        </p:txBody>
      </p:sp>
      <p:sp>
        <p:nvSpPr>
          <p:cNvPr id="1532" name="Google Shape;1532;p83"/>
          <p:cNvSpPr txBox="1">
            <a:spLocks noGrp="1"/>
          </p:cNvSpPr>
          <p:nvPr>
            <p:ph type="title" idx="4"/>
          </p:nvPr>
        </p:nvSpPr>
        <p:spPr>
          <a:xfrm>
            <a:off x="870546" y="807658"/>
            <a:ext cx="77157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u="sng" dirty="0"/>
              <a:t>Pengertian Model Pembelajaran Keterampilan Proses Sains</a:t>
            </a:r>
            <a:endParaRPr u="sng" dirty="0"/>
          </a:p>
        </p:txBody>
      </p:sp>
      <p:sp>
        <p:nvSpPr>
          <p:cNvPr id="1535" name="Google Shape;1535;p83"/>
          <p:cNvSpPr/>
          <p:nvPr/>
        </p:nvSpPr>
        <p:spPr>
          <a:xfrm>
            <a:off x="353503" y="1432625"/>
            <a:ext cx="3350" cy="351"/>
          </a:xfrm>
          <a:custGeom>
            <a:avLst/>
            <a:gdLst/>
            <a:ahLst/>
            <a:cxnLst/>
            <a:rect l="l" t="t" r="r" b="b"/>
            <a:pathLst>
              <a:path w="210" h="22" extrusionOk="0">
                <a:moveTo>
                  <a:pt x="1" y="1"/>
                </a:moveTo>
                <a:cubicBezTo>
                  <a:pt x="84" y="1"/>
                  <a:pt x="147" y="1"/>
                  <a:pt x="210" y="22"/>
                </a:cubicBezTo>
                <a:lnTo>
                  <a:pt x="210" y="1"/>
                </a:lnTo>
                <a:close/>
              </a:path>
            </a:pathLst>
          </a:custGeom>
          <a:solidFill>
            <a:srgbClr val="FFB3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83"/>
          <p:cNvSpPr/>
          <p:nvPr/>
        </p:nvSpPr>
        <p:spPr>
          <a:xfrm>
            <a:off x="353503" y="1876886"/>
            <a:ext cx="3350" cy="16"/>
          </a:xfrm>
          <a:custGeom>
            <a:avLst/>
            <a:gdLst/>
            <a:ahLst/>
            <a:cxnLst/>
            <a:rect l="l" t="t" r="r" b="b"/>
            <a:pathLst>
              <a:path w="210" h="1" extrusionOk="0">
                <a:moveTo>
                  <a:pt x="210" y="1"/>
                </a:moveTo>
                <a:cubicBezTo>
                  <a:pt x="147" y="1"/>
                  <a:pt x="84" y="1"/>
                  <a:pt x="1" y="1"/>
                </a:cubicBezTo>
                <a:lnTo>
                  <a:pt x="210" y="1"/>
                </a:lnTo>
                <a:close/>
              </a:path>
            </a:pathLst>
          </a:custGeom>
          <a:solidFill>
            <a:srgbClr val="FFB3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87" name="Google Shape;1587;p83"/>
          <p:cNvGrpSpPr/>
          <p:nvPr/>
        </p:nvGrpSpPr>
        <p:grpSpPr>
          <a:xfrm flipH="1">
            <a:off x="4081915" y="1486754"/>
            <a:ext cx="993644" cy="577221"/>
            <a:chOff x="842683" y="2394751"/>
            <a:chExt cx="345641" cy="362588"/>
          </a:xfrm>
        </p:grpSpPr>
        <p:sp>
          <p:nvSpPr>
            <p:cNvPr id="1588" name="Google Shape;1588;p83"/>
            <p:cNvSpPr/>
            <p:nvPr/>
          </p:nvSpPr>
          <p:spPr>
            <a:xfrm>
              <a:off x="1099042" y="2499888"/>
              <a:ext cx="89266" cy="107353"/>
            </a:xfrm>
            <a:custGeom>
              <a:avLst/>
              <a:gdLst/>
              <a:ahLst/>
              <a:cxnLst/>
              <a:rect l="l" t="t" r="r" b="b"/>
              <a:pathLst>
                <a:path w="5962" h="7170" extrusionOk="0">
                  <a:moveTo>
                    <a:pt x="2977" y="0"/>
                  </a:moveTo>
                  <a:cubicBezTo>
                    <a:pt x="2909" y="0"/>
                    <a:pt x="2841" y="42"/>
                    <a:pt x="2809" y="126"/>
                  </a:cubicBezTo>
                  <a:lnTo>
                    <a:pt x="55" y="6896"/>
                  </a:lnTo>
                  <a:cubicBezTo>
                    <a:pt x="1" y="7045"/>
                    <a:pt x="112" y="7151"/>
                    <a:pt x="227" y="7151"/>
                  </a:cubicBezTo>
                  <a:cubicBezTo>
                    <a:pt x="290" y="7151"/>
                    <a:pt x="354" y="7118"/>
                    <a:pt x="391" y="7043"/>
                  </a:cubicBezTo>
                  <a:lnTo>
                    <a:pt x="2977" y="694"/>
                  </a:lnTo>
                  <a:lnTo>
                    <a:pt x="5563" y="7043"/>
                  </a:lnTo>
                  <a:cubicBezTo>
                    <a:pt x="5603" y="7124"/>
                    <a:pt x="5663" y="7166"/>
                    <a:pt x="5742" y="7169"/>
                  </a:cubicBezTo>
                  <a:lnTo>
                    <a:pt x="5742" y="7169"/>
                  </a:lnTo>
                  <a:cubicBezTo>
                    <a:pt x="5882" y="7163"/>
                    <a:pt x="5961" y="7019"/>
                    <a:pt x="5900" y="6896"/>
                  </a:cubicBezTo>
                  <a:lnTo>
                    <a:pt x="3145" y="126"/>
                  </a:lnTo>
                  <a:cubicBezTo>
                    <a:pt x="3114" y="42"/>
                    <a:pt x="3046" y="0"/>
                    <a:pt x="2977" y="0"/>
                  </a:cubicBezTo>
                  <a:close/>
                  <a:moveTo>
                    <a:pt x="5742" y="7169"/>
                  </a:moveTo>
                  <a:lnTo>
                    <a:pt x="5742" y="7169"/>
                  </a:lnTo>
                  <a:cubicBezTo>
                    <a:pt x="5738" y="7170"/>
                    <a:pt x="5735" y="7170"/>
                    <a:pt x="5731" y="7170"/>
                  </a:cubicBezTo>
                  <a:lnTo>
                    <a:pt x="5752" y="7170"/>
                  </a:lnTo>
                  <a:cubicBezTo>
                    <a:pt x="5749" y="7170"/>
                    <a:pt x="5745" y="7170"/>
                    <a:pt x="5742" y="71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83"/>
            <p:cNvSpPr/>
            <p:nvPr/>
          </p:nvSpPr>
          <p:spPr>
            <a:xfrm>
              <a:off x="1098908" y="2603138"/>
              <a:ext cx="89416" cy="47852"/>
            </a:xfrm>
            <a:custGeom>
              <a:avLst/>
              <a:gdLst/>
              <a:ahLst/>
              <a:cxnLst/>
              <a:rect l="l" t="t" r="r" b="b"/>
              <a:pathLst>
                <a:path w="5972" h="3196" extrusionOk="0">
                  <a:moveTo>
                    <a:pt x="43" y="0"/>
                  </a:moveTo>
                  <a:cubicBezTo>
                    <a:pt x="22" y="0"/>
                    <a:pt x="1" y="21"/>
                    <a:pt x="1" y="42"/>
                  </a:cubicBezTo>
                  <a:lnTo>
                    <a:pt x="1" y="358"/>
                  </a:lnTo>
                  <a:cubicBezTo>
                    <a:pt x="1" y="1935"/>
                    <a:pt x="1283" y="3196"/>
                    <a:pt x="2860" y="3196"/>
                  </a:cubicBezTo>
                  <a:lnTo>
                    <a:pt x="3133" y="3196"/>
                  </a:lnTo>
                  <a:cubicBezTo>
                    <a:pt x="4689" y="3196"/>
                    <a:pt x="5972" y="1935"/>
                    <a:pt x="5972" y="358"/>
                  </a:cubicBezTo>
                  <a:lnTo>
                    <a:pt x="5972" y="42"/>
                  </a:lnTo>
                  <a:cubicBezTo>
                    <a:pt x="5972" y="21"/>
                    <a:pt x="5951" y="0"/>
                    <a:pt x="59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83"/>
            <p:cNvSpPr/>
            <p:nvPr/>
          </p:nvSpPr>
          <p:spPr>
            <a:xfrm>
              <a:off x="1127236" y="2603138"/>
              <a:ext cx="61088" cy="48182"/>
            </a:xfrm>
            <a:custGeom>
              <a:avLst/>
              <a:gdLst/>
              <a:ahLst/>
              <a:cxnLst/>
              <a:rect l="l" t="t" r="r" b="b"/>
              <a:pathLst>
                <a:path w="4080" h="3218" extrusionOk="0">
                  <a:moveTo>
                    <a:pt x="1830" y="0"/>
                  </a:moveTo>
                  <a:cubicBezTo>
                    <a:pt x="1851" y="0"/>
                    <a:pt x="1872" y="21"/>
                    <a:pt x="1872" y="42"/>
                  </a:cubicBezTo>
                  <a:lnTo>
                    <a:pt x="1872" y="358"/>
                  </a:lnTo>
                  <a:cubicBezTo>
                    <a:pt x="1872" y="1556"/>
                    <a:pt x="1115" y="2628"/>
                    <a:pt x="1" y="3049"/>
                  </a:cubicBezTo>
                  <a:cubicBezTo>
                    <a:pt x="295" y="3154"/>
                    <a:pt x="632" y="3217"/>
                    <a:pt x="947" y="3217"/>
                  </a:cubicBezTo>
                  <a:lnTo>
                    <a:pt x="1220" y="3217"/>
                  </a:lnTo>
                  <a:cubicBezTo>
                    <a:pt x="2797" y="3217"/>
                    <a:pt x="4080" y="1935"/>
                    <a:pt x="4080" y="358"/>
                  </a:cubicBezTo>
                  <a:lnTo>
                    <a:pt x="4080" y="42"/>
                  </a:lnTo>
                  <a:cubicBezTo>
                    <a:pt x="4080" y="21"/>
                    <a:pt x="4059" y="0"/>
                    <a:pt x="40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83"/>
            <p:cNvSpPr/>
            <p:nvPr/>
          </p:nvSpPr>
          <p:spPr>
            <a:xfrm>
              <a:off x="842803" y="2499888"/>
              <a:ext cx="89281" cy="107353"/>
            </a:xfrm>
            <a:custGeom>
              <a:avLst/>
              <a:gdLst/>
              <a:ahLst/>
              <a:cxnLst/>
              <a:rect l="l" t="t" r="r" b="b"/>
              <a:pathLst>
                <a:path w="5963" h="7170" extrusionOk="0">
                  <a:moveTo>
                    <a:pt x="2980" y="0"/>
                  </a:moveTo>
                  <a:cubicBezTo>
                    <a:pt x="2909" y="0"/>
                    <a:pt x="2841" y="42"/>
                    <a:pt x="2809" y="126"/>
                  </a:cubicBezTo>
                  <a:lnTo>
                    <a:pt x="55" y="6896"/>
                  </a:lnTo>
                  <a:cubicBezTo>
                    <a:pt x="1" y="7045"/>
                    <a:pt x="112" y="7151"/>
                    <a:pt x="227" y="7151"/>
                  </a:cubicBezTo>
                  <a:cubicBezTo>
                    <a:pt x="290" y="7151"/>
                    <a:pt x="354" y="7118"/>
                    <a:pt x="391" y="7043"/>
                  </a:cubicBezTo>
                  <a:lnTo>
                    <a:pt x="2977" y="694"/>
                  </a:lnTo>
                  <a:lnTo>
                    <a:pt x="5563" y="7043"/>
                  </a:lnTo>
                  <a:cubicBezTo>
                    <a:pt x="5584" y="7128"/>
                    <a:pt x="5669" y="7170"/>
                    <a:pt x="5732" y="7170"/>
                  </a:cubicBezTo>
                  <a:cubicBezTo>
                    <a:pt x="5879" y="7170"/>
                    <a:pt x="5963" y="7022"/>
                    <a:pt x="5921" y="6896"/>
                  </a:cubicBezTo>
                  <a:lnTo>
                    <a:pt x="3167" y="126"/>
                  </a:lnTo>
                  <a:cubicBezTo>
                    <a:pt x="3125" y="42"/>
                    <a:pt x="3051" y="0"/>
                    <a:pt x="298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83"/>
            <p:cNvSpPr/>
            <p:nvPr/>
          </p:nvSpPr>
          <p:spPr>
            <a:xfrm>
              <a:off x="842683" y="2603138"/>
              <a:ext cx="89715" cy="47867"/>
            </a:xfrm>
            <a:custGeom>
              <a:avLst/>
              <a:gdLst/>
              <a:ahLst/>
              <a:cxnLst/>
              <a:rect l="l" t="t" r="r" b="b"/>
              <a:pathLst>
                <a:path w="5992" h="3197" extrusionOk="0">
                  <a:moveTo>
                    <a:pt x="42" y="0"/>
                  </a:moveTo>
                  <a:cubicBezTo>
                    <a:pt x="21" y="0"/>
                    <a:pt x="0" y="21"/>
                    <a:pt x="0" y="42"/>
                  </a:cubicBezTo>
                  <a:lnTo>
                    <a:pt x="0" y="358"/>
                  </a:lnTo>
                  <a:cubicBezTo>
                    <a:pt x="0" y="1922"/>
                    <a:pt x="1262" y="3196"/>
                    <a:pt x="2821" y="3196"/>
                  </a:cubicBezTo>
                  <a:cubicBezTo>
                    <a:pt x="2834" y="3196"/>
                    <a:pt x="2847" y="3196"/>
                    <a:pt x="2859" y="3196"/>
                  </a:cubicBezTo>
                  <a:lnTo>
                    <a:pt x="3133" y="3196"/>
                  </a:lnTo>
                  <a:cubicBezTo>
                    <a:pt x="4709" y="3196"/>
                    <a:pt x="5992" y="1935"/>
                    <a:pt x="5992" y="358"/>
                  </a:cubicBezTo>
                  <a:lnTo>
                    <a:pt x="5992" y="42"/>
                  </a:lnTo>
                  <a:cubicBezTo>
                    <a:pt x="5992" y="21"/>
                    <a:pt x="5971" y="0"/>
                    <a:pt x="59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83"/>
            <p:cNvSpPr/>
            <p:nvPr/>
          </p:nvSpPr>
          <p:spPr>
            <a:xfrm>
              <a:off x="871011" y="2603138"/>
              <a:ext cx="61073" cy="48182"/>
            </a:xfrm>
            <a:custGeom>
              <a:avLst/>
              <a:gdLst/>
              <a:ahLst/>
              <a:cxnLst/>
              <a:rect l="l" t="t" r="r" b="b"/>
              <a:pathLst>
                <a:path w="4079" h="3218" extrusionOk="0">
                  <a:moveTo>
                    <a:pt x="1829" y="0"/>
                  </a:moveTo>
                  <a:cubicBezTo>
                    <a:pt x="1850" y="0"/>
                    <a:pt x="1871" y="21"/>
                    <a:pt x="1871" y="42"/>
                  </a:cubicBezTo>
                  <a:lnTo>
                    <a:pt x="1871" y="358"/>
                  </a:lnTo>
                  <a:cubicBezTo>
                    <a:pt x="1871" y="1556"/>
                    <a:pt x="1114" y="2628"/>
                    <a:pt x="0" y="3028"/>
                  </a:cubicBezTo>
                  <a:cubicBezTo>
                    <a:pt x="295" y="3154"/>
                    <a:pt x="631" y="3217"/>
                    <a:pt x="967" y="3217"/>
                  </a:cubicBezTo>
                  <a:lnTo>
                    <a:pt x="1220" y="3217"/>
                  </a:lnTo>
                  <a:cubicBezTo>
                    <a:pt x="2796" y="3217"/>
                    <a:pt x="4079" y="1935"/>
                    <a:pt x="4079" y="358"/>
                  </a:cubicBezTo>
                  <a:lnTo>
                    <a:pt x="4079" y="42"/>
                  </a:lnTo>
                  <a:cubicBezTo>
                    <a:pt x="4079" y="21"/>
                    <a:pt x="4058" y="0"/>
                    <a:pt x="40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83"/>
            <p:cNvSpPr/>
            <p:nvPr/>
          </p:nvSpPr>
          <p:spPr>
            <a:xfrm>
              <a:off x="1003533" y="2433470"/>
              <a:ext cx="23941" cy="274506"/>
            </a:xfrm>
            <a:custGeom>
              <a:avLst/>
              <a:gdLst/>
              <a:ahLst/>
              <a:cxnLst/>
              <a:rect l="l" t="t" r="r" b="b"/>
              <a:pathLst>
                <a:path w="1599" h="18334" extrusionOk="0">
                  <a:moveTo>
                    <a:pt x="0" y="0"/>
                  </a:moveTo>
                  <a:lnTo>
                    <a:pt x="0" y="18333"/>
                  </a:lnTo>
                  <a:lnTo>
                    <a:pt x="1598" y="18333"/>
                  </a:lnTo>
                  <a:lnTo>
                    <a:pt x="159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83"/>
            <p:cNvSpPr/>
            <p:nvPr/>
          </p:nvSpPr>
          <p:spPr>
            <a:xfrm>
              <a:off x="932698" y="2697570"/>
              <a:ext cx="165910" cy="34646"/>
            </a:xfrm>
            <a:custGeom>
              <a:avLst/>
              <a:gdLst/>
              <a:ahLst/>
              <a:cxnLst/>
              <a:rect l="l" t="t" r="r" b="b"/>
              <a:pathLst>
                <a:path w="11081" h="2314" extrusionOk="0">
                  <a:moveTo>
                    <a:pt x="737" y="1"/>
                  </a:moveTo>
                  <a:cubicBezTo>
                    <a:pt x="337" y="1"/>
                    <a:pt x="1" y="337"/>
                    <a:pt x="1" y="736"/>
                  </a:cubicBezTo>
                  <a:lnTo>
                    <a:pt x="1" y="2313"/>
                  </a:lnTo>
                  <a:lnTo>
                    <a:pt x="11081" y="2313"/>
                  </a:lnTo>
                  <a:lnTo>
                    <a:pt x="11081" y="736"/>
                  </a:lnTo>
                  <a:cubicBezTo>
                    <a:pt x="11060" y="316"/>
                    <a:pt x="10723" y="1"/>
                    <a:pt x="1032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83"/>
            <p:cNvSpPr/>
            <p:nvPr/>
          </p:nvSpPr>
          <p:spPr>
            <a:xfrm>
              <a:off x="993771" y="2394751"/>
              <a:ext cx="43465" cy="43450"/>
            </a:xfrm>
            <a:custGeom>
              <a:avLst/>
              <a:gdLst/>
              <a:ahLst/>
              <a:cxnLst/>
              <a:rect l="l" t="t" r="r" b="b"/>
              <a:pathLst>
                <a:path w="2903" h="2902" extrusionOk="0">
                  <a:moveTo>
                    <a:pt x="1451" y="0"/>
                  </a:moveTo>
                  <a:cubicBezTo>
                    <a:pt x="652" y="0"/>
                    <a:pt x="1" y="652"/>
                    <a:pt x="1" y="1451"/>
                  </a:cubicBezTo>
                  <a:cubicBezTo>
                    <a:pt x="1" y="2250"/>
                    <a:pt x="652" y="2902"/>
                    <a:pt x="1451" y="2902"/>
                  </a:cubicBezTo>
                  <a:cubicBezTo>
                    <a:pt x="2250" y="2902"/>
                    <a:pt x="2902" y="2250"/>
                    <a:pt x="2902" y="1451"/>
                  </a:cubicBezTo>
                  <a:cubicBezTo>
                    <a:pt x="2902" y="652"/>
                    <a:pt x="2250" y="0"/>
                    <a:pt x="14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83"/>
            <p:cNvSpPr/>
            <p:nvPr/>
          </p:nvSpPr>
          <p:spPr>
            <a:xfrm>
              <a:off x="996286" y="2397266"/>
              <a:ext cx="45037" cy="40950"/>
            </a:xfrm>
            <a:custGeom>
              <a:avLst/>
              <a:gdLst/>
              <a:ahLst/>
              <a:cxnLst/>
              <a:rect l="l" t="t" r="r" b="b"/>
              <a:pathLst>
                <a:path w="3008" h="2735" extrusionOk="0">
                  <a:moveTo>
                    <a:pt x="1935" y="0"/>
                  </a:moveTo>
                  <a:cubicBezTo>
                    <a:pt x="2452" y="1017"/>
                    <a:pt x="1655" y="2105"/>
                    <a:pt x="668" y="2105"/>
                  </a:cubicBezTo>
                  <a:cubicBezTo>
                    <a:pt x="451" y="2105"/>
                    <a:pt x="224" y="2052"/>
                    <a:pt x="1" y="1935"/>
                  </a:cubicBezTo>
                  <a:lnTo>
                    <a:pt x="1" y="1935"/>
                  </a:lnTo>
                  <a:cubicBezTo>
                    <a:pt x="261" y="2455"/>
                    <a:pt x="769" y="2734"/>
                    <a:pt x="1289" y="2734"/>
                  </a:cubicBezTo>
                  <a:cubicBezTo>
                    <a:pt x="1651" y="2734"/>
                    <a:pt x="2020" y="2598"/>
                    <a:pt x="2314" y="2313"/>
                  </a:cubicBezTo>
                  <a:cubicBezTo>
                    <a:pt x="3007" y="1619"/>
                    <a:pt x="2818" y="442"/>
                    <a:pt x="19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83"/>
            <p:cNvSpPr/>
            <p:nvPr/>
          </p:nvSpPr>
          <p:spPr>
            <a:xfrm>
              <a:off x="844570" y="2454237"/>
              <a:ext cx="341867" cy="50068"/>
            </a:xfrm>
            <a:custGeom>
              <a:avLst/>
              <a:gdLst/>
              <a:ahLst/>
              <a:cxnLst/>
              <a:rect l="l" t="t" r="r" b="b"/>
              <a:pathLst>
                <a:path w="22833" h="3344" extrusionOk="0">
                  <a:moveTo>
                    <a:pt x="8031" y="1"/>
                  </a:moveTo>
                  <a:cubicBezTo>
                    <a:pt x="7043" y="1"/>
                    <a:pt x="6097" y="400"/>
                    <a:pt x="5403" y="1115"/>
                  </a:cubicBezTo>
                  <a:cubicBezTo>
                    <a:pt x="4920" y="1620"/>
                    <a:pt x="4247" y="1914"/>
                    <a:pt x="3532" y="1914"/>
                  </a:cubicBezTo>
                  <a:lnTo>
                    <a:pt x="294" y="1914"/>
                  </a:lnTo>
                  <a:cubicBezTo>
                    <a:pt x="126" y="1914"/>
                    <a:pt x="0" y="2040"/>
                    <a:pt x="0" y="2208"/>
                  </a:cubicBezTo>
                  <a:lnTo>
                    <a:pt x="0" y="3049"/>
                  </a:lnTo>
                  <a:cubicBezTo>
                    <a:pt x="0" y="3217"/>
                    <a:pt x="126" y="3344"/>
                    <a:pt x="294" y="3344"/>
                  </a:cubicBezTo>
                  <a:lnTo>
                    <a:pt x="3658" y="3344"/>
                  </a:lnTo>
                  <a:cubicBezTo>
                    <a:pt x="4647" y="3344"/>
                    <a:pt x="5593" y="2944"/>
                    <a:pt x="6286" y="2229"/>
                  </a:cubicBezTo>
                  <a:cubicBezTo>
                    <a:pt x="6754" y="1721"/>
                    <a:pt x="7398" y="1429"/>
                    <a:pt x="8086" y="1429"/>
                  </a:cubicBezTo>
                  <a:cubicBezTo>
                    <a:pt x="8110" y="1429"/>
                    <a:pt x="8134" y="1430"/>
                    <a:pt x="8158" y="1430"/>
                  </a:cubicBezTo>
                  <a:lnTo>
                    <a:pt x="14822" y="1430"/>
                  </a:lnTo>
                  <a:cubicBezTo>
                    <a:pt x="15432" y="1430"/>
                    <a:pt x="16000" y="1683"/>
                    <a:pt x="16441" y="2124"/>
                  </a:cubicBezTo>
                  <a:cubicBezTo>
                    <a:pt x="17177" y="2902"/>
                    <a:pt x="18207" y="3344"/>
                    <a:pt x="19300" y="3344"/>
                  </a:cubicBezTo>
                  <a:lnTo>
                    <a:pt x="22559" y="3344"/>
                  </a:lnTo>
                  <a:cubicBezTo>
                    <a:pt x="22706" y="3344"/>
                    <a:pt x="22833" y="3217"/>
                    <a:pt x="22833" y="3049"/>
                  </a:cubicBezTo>
                  <a:lnTo>
                    <a:pt x="22833" y="2208"/>
                  </a:lnTo>
                  <a:cubicBezTo>
                    <a:pt x="22833" y="2040"/>
                    <a:pt x="22706" y="1914"/>
                    <a:pt x="22559" y="1914"/>
                  </a:cubicBezTo>
                  <a:lnTo>
                    <a:pt x="19321" y="1914"/>
                  </a:lnTo>
                  <a:cubicBezTo>
                    <a:pt x="18607" y="1914"/>
                    <a:pt x="17913" y="1620"/>
                    <a:pt x="17450" y="1115"/>
                  </a:cubicBezTo>
                  <a:cubicBezTo>
                    <a:pt x="16757" y="400"/>
                    <a:pt x="15810" y="1"/>
                    <a:pt x="148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83"/>
            <p:cNvSpPr/>
            <p:nvPr/>
          </p:nvSpPr>
          <p:spPr>
            <a:xfrm flipV="1">
              <a:off x="960606" y="2504320"/>
              <a:ext cx="225831" cy="253019"/>
            </a:xfrm>
            <a:custGeom>
              <a:avLst/>
              <a:gdLst/>
              <a:ahLst/>
              <a:cxnLst/>
              <a:rect l="l" t="t" r="r" b="b"/>
              <a:pathLst>
                <a:path w="22833" h="2526" extrusionOk="0">
                  <a:moveTo>
                    <a:pt x="8086" y="1"/>
                  </a:moveTo>
                  <a:cubicBezTo>
                    <a:pt x="7398" y="1"/>
                    <a:pt x="6754" y="293"/>
                    <a:pt x="6286" y="801"/>
                  </a:cubicBezTo>
                  <a:cubicBezTo>
                    <a:pt x="5593" y="1515"/>
                    <a:pt x="4647" y="1915"/>
                    <a:pt x="3658" y="1915"/>
                  </a:cubicBezTo>
                  <a:lnTo>
                    <a:pt x="294" y="1915"/>
                  </a:lnTo>
                  <a:cubicBezTo>
                    <a:pt x="126" y="1915"/>
                    <a:pt x="21" y="1789"/>
                    <a:pt x="0" y="1642"/>
                  </a:cubicBezTo>
                  <a:lnTo>
                    <a:pt x="0" y="2230"/>
                  </a:lnTo>
                  <a:cubicBezTo>
                    <a:pt x="0" y="2398"/>
                    <a:pt x="126" y="2525"/>
                    <a:pt x="294" y="2525"/>
                  </a:cubicBezTo>
                  <a:lnTo>
                    <a:pt x="3679" y="2525"/>
                  </a:lnTo>
                  <a:cubicBezTo>
                    <a:pt x="3704" y="2525"/>
                    <a:pt x="3729" y="2525"/>
                    <a:pt x="3754" y="2525"/>
                  </a:cubicBezTo>
                  <a:cubicBezTo>
                    <a:pt x="4715" y="2525"/>
                    <a:pt x="5631" y="2128"/>
                    <a:pt x="6307" y="1431"/>
                  </a:cubicBezTo>
                  <a:cubicBezTo>
                    <a:pt x="6791" y="906"/>
                    <a:pt x="7464" y="611"/>
                    <a:pt x="8179" y="611"/>
                  </a:cubicBezTo>
                  <a:lnTo>
                    <a:pt x="14822" y="611"/>
                  </a:lnTo>
                  <a:cubicBezTo>
                    <a:pt x="15432" y="611"/>
                    <a:pt x="16000" y="864"/>
                    <a:pt x="16441" y="1305"/>
                  </a:cubicBezTo>
                  <a:cubicBezTo>
                    <a:pt x="17177" y="2083"/>
                    <a:pt x="18207" y="2525"/>
                    <a:pt x="19300" y="2525"/>
                  </a:cubicBezTo>
                  <a:lnTo>
                    <a:pt x="22559" y="2525"/>
                  </a:lnTo>
                  <a:cubicBezTo>
                    <a:pt x="22706" y="2525"/>
                    <a:pt x="22833" y="2398"/>
                    <a:pt x="22833" y="2251"/>
                  </a:cubicBezTo>
                  <a:lnTo>
                    <a:pt x="22833" y="1642"/>
                  </a:lnTo>
                  <a:cubicBezTo>
                    <a:pt x="22833" y="1789"/>
                    <a:pt x="22706" y="1915"/>
                    <a:pt x="22559" y="1915"/>
                  </a:cubicBezTo>
                  <a:lnTo>
                    <a:pt x="19300" y="1915"/>
                  </a:lnTo>
                  <a:cubicBezTo>
                    <a:pt x="18207" y="1915"/>
                    <a:pt x="17177" y="1473"/>
                    <a:pt x="16441" y="696"/>
                  </a:cubicBezTo>
                  <a:cubicBezTo>
                    <a:pt x="16000" y="254"/>
                    <a:pt x="15432" y="2"/>
                    <a:pt x="14822" y="2"/>
                  </a:cubicBezTo>
                  <a:lnTo>
                    <a:pt x="8158" y="2"/>
                  </a:lnTo>
                  <a:cubicBezTo>
                    <a:pt x="8134" y="1"/>
                    <a:pt x="8110" y="1"/>
                    <a:pt x="808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11" name="Google Shape;1611;p83"/>
          <p:cNvSpPr/>
          <p:nvPr/>
        </p:nvSpPr>
        <p:spPr>
          <a:xfrm>
            <a:off x="7858042" y="3382487"/>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83"/>
          <p:cNvSpPr/>
          <p:nvPr/>
        </p:nvSpPr>
        <p:spPr>
          <a:xfrm>
            <a:off x="850049" y="767911"/>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612;p83">
            <a:extLst>
              <a:ext uri="{FF2B5EF4-FFF2-40B4-BE49-F238E27FC236}">
                <a16:creationId xmlns:a16="http://schemas.microsoft.com/office/drawing/2014/main" id="{9353A629-7BD8-9B02-840C-67169FE0E072}"/>
              </a:ext>
            </a:extLst>
          </p:cNvPr>
          <p:cNvSpPr/>
          <p:nvPr/>
        </p:nvSpPr>
        <p:spPr>
          <a:xfrm>
            <a:off x="7959171" y="1399456"/>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30" name="Google Shape;857;p72">
            <a:extLst>
              <a:ext uri="{FF2B5EF4-FFF2-40B4-BE49-F238E27FC236}">
                <a16:creationId xmlns:a16="http://schemas.microsoft.com/office/drawing/2014/main" id="{800B5383-9AA3-4BAE-0BBA-7794709E8E20}"/>
              </a:ext>
            </a:extLst>
          </p:cNvPr>
          <p:cNvGrpSpPr/>
          <p:nvPr/>
        </p:nvGrpSpPr>
        <p:grpSpPr>
          <a:xfrm>
            <a:off x="263655" y="1578268"/>
            <a:ext cx="2650129" cy="3295028"/>
            <a:chOff x="638910" y="491653"/>
            <a:chExt cx="4128458" cy="4157427"/>
          </a:xfrm>
        </p:grpSpPr>
        <p:sp>
          <p:nvSpPr>
            <p:cNvPr id="3" name="Google Shape;858;p72">
              <a:extLst>
                <a:ext uri="{FF2B5EF4-FFF2-40B4-BE49-F238E27FC236}">
                  <a16:creationId xmlns:a16="http://schemas.microsoft.com/office/drawing/2014/main" id="{34AD15E0-F417-01F1-7128-727B83035575}"/>
                </a:ext>
              </a:extLst>
            </p:cNvPr>
            <p:cNvSpPr/>
            <p:nvPr/>
          </p:nvSpPr>
          <p:spPr>
            <a:xfrm rot="260809">
              <a:off x="768923" y="3910433"/>
              <a:ext cx="108784" cy="153962"/>
            </a:xfrm>
            <a:custGeom>
              <a:avLst/>
              <a:gdLst/>
              <a:ahLst/>
              <a:cxnLst/>
              <a:rect l="l" t="t" r="r" b="b"/>
              <a:pathLst>
                <a:path w="4587" h="6492" extrusionOk="0">
                  <a:moveTo>
                    <a:pt x="1755" y="0"/>
                  </a:moveTo>
                  <a:cubicBezTo>
                    <a:pt x="877" y="0"/>
                    <a:pt x="0" y="702"/>
                    <a:pt x="326" y="1780"/>
                  </a:cubicBezTo>
                  <a:cubicBezTo>
                    <a:pt x="702" y="3008"/>
                    <a:pt x="1078" y="4261"/>
                    <a:pt x="1479" y="5489"/>
                  </a:cubicBezTo>
                  <a:cubicBezTo>
                    <a:pt x="1679" y="6191"/>
                    <a:pt x="2256" y="6492"/>
                    <a:pt x="2832" y="6492"/>
                  </a:cubicBezTo>
                  <a:cubicBezTo>
                    <a:pt x="3710" y="6492"/>
                    <a:pt x="4587" y="5790"/>
                    <a:pt x="4261" y="4712"/>
                  </a:cubicBezTo>
                  <a:cubicBezTo>
                    <a:pt x="3885" y="3484"/>
                    <a:pt x="3484" y="2256"/>
                    <a:pt x="3108" y="1003"/>
                  </a:cubicBezTo>
                  <a:cubicBezTo>
                    <a:pt x="2882" y="301"/>
                    <a:pt x="2331" y="0"/>
                    <a:pt x="1755"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859;p72">
              <a:extLst>
                <a:ext uri="{FF2B5EF4-FFF2-40B4-BE49-F238E27FC236}">
                  <a16:creationId xmlns:a16="http://schemas.microsoft.com/office/drawing/2014/main" id="{242B928B-0307-4C11-F991-A10AA2CFF42F}"/>
                </a:ext>
              </a:extLst>
            </p:cNvPr>
            <p:cNvSpPr/>
            <p:nvPr/>
          </p:nvSpPr>
          <p:spPr>
            <a:xfrm rot="260809">
              <a:off x="726419" y="3733828"/>
              <a:ext cx="95717" cy="134942"/>
            </a:xfrm>
            <a:custGeom>
              <a:avLst/>
              <a:gdLst/>
              <a:ahLst/>
              <a:cxnLst/>
              <a:rect l="l" t="t" r="r" b="b"/>
              <a:pathLst>
                <a:path w="4036" h="5690" extrusionOk="0">
                  <a:moveTo>
                    <a:pt x="1579" y="0"/>
                  </a:moveTo>
                  <a:cubicBezTo>
                    <a:pt x="1304" y="0"/>
                    <a:pt x="1053" y="50"/>
                    <a:pt x="827" y="176"/>
                  </a:cubicBezTo>
                  <a:cubicBezTo>
                    <a:pt x="101" y="602"/>
                    <a:pt x="0" y="1429"/>
                    <a:pt x="326" y="2156"/>
                  </a:cubicBezTo>
                  <a:cubicBezTo>
                    <a:pt x="752" y="3108"/>
                    <a:pt x="1078" y="4111"/>
                    <a:pt x="1354" y="5113"/>
                  </a:cubicBezTo>
                  <a:cubicBezTo>
                    <a:pt x="1404" y="5364"/>
                    <a:pt x="1504" y="5539"/>
                    <a:pt x="1629" y="5689"/>
                  </a:cubicBezTo>
                  <a:cubicBezTo>
                    <a:pt x="2456" y="5163"/>
                    <a:pt x="3258" y="4612"/>
                    <a:pt x="4035" y="4035"/>
                  </a:cubicBezTo>
                  <a:cubicBezTo>
                    <a:pt x="3710" y="2882"/>
                    <a:pt x="3309" y="1780"/>
                    <a:pt x="2807" y="702"/>
                  </a:cubicBezTo>
                  <a:cubicBezTo>
                    <a:pt x="2607" y="226"/>
                    <a:pt x="2080" y="0"/>
                    <a:pt x="1579" y="0"/>
                  </a:cubicBezTo>
                  <a:close/>
                </a:path>
              </a:pathLst>
            </a:custGeom>
            <a:solidFill>
              <a:srgbClr val="FCD8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860;p72">
              <a:extLst>
                <a:ext uri="{FF2B5EF4-FFF2-40B4-BE49-F238E27FC236}">
                  <a16:creationId xmlns:a16="http://schemas.microsoft.com/office/drawing/2014/main" id="{2098D700-63FC-A4E1-3740-E29046909843}"/>
                </a:ext>
              </a:extLst>
            </p:cNvPr>
            <p:cNvSpPr/>
            <p:nvPr/>
          </p:nvSpPr>
          <p:spPr>
            <a:xfrm rot="260809">
              <a:off x="760952" y="3831185"/>
              <a:ext cx="66594" cy="49945"/>
            </a:xfrm>
            <a:custGeom>
              <a:avLst/>
              <a:gdLst/>
              <a:ahLst/>
              <a:cxnLst/>
              <a:rect l="l" t="t" r="r" b="b"/>
              <a:pathLst>
                <a:path w="2808" h="2106" extrusionOk="0">
                  <a:moveTo>
                    <a:pt x="2406" y="0"/>
                  </a:moveTo>
                  <a:cubicBezTo>
                    <a:pt x="1629" y="577"/>
                    <a:pt x="827" y="1128"/>
                    <a:pt x="0" y="1654"/>
                  </a:cubicBezTo>
                  <a:cubicBezTo>
                    <a:pt x="276" y="1980"/>
                    <a:pt x="652" y="2106"/>
                    <a:pt x="1028" y="2106"/>
                  </a:cubicBezTo>
                  <a:cubicBezTo>
                    <a:pt x="1905" y="2106"/>
                    <a:pt x="2807" y="1404"/>
                    <a:pt x="2507" y="326"/>
                  </a:cubicBezTo>
                  <a:cubicBezTo>
                    <a:pt x="2482" y="226"/>
                    <a:pt x="2457" y="101"/>
                    <a:pt x="2406"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861;p72">
              <a:extLst>
                <a:ext uri="{FF2B5EF4-FFF2-40B4-BE49-F238E27FC236}">
                  <a16:creationId xmlns:a16="http://schemas.microsoft.com/office/drawing/2014/main" id="{CE13B74A-E8C9-4D88-B725-85B906C491ED}"/>
                </a:ext>
              </a:extLst>
            </p:cNvPr>
            <p:cNvSpPr/>
            <p:nvPr/>
          </p:nvSpPr>
          <p:spPr>
            <a:xfrm rot="260809">
              <a:off x="796206" y="4150631"/>
              <a:ext cx="88602" cy="68372"/>
            </a:xfrm>
            <a:custGeom>
              <a:avLst/>
              <a:gdLst/>
              <a:ahLst/>
              <a:cxnLst/>
              <a:rect l="l" t="t" r="r" b="b"/>
              <a:pathLst>
                <a:path w="3736" h="2883" extrusionOk="0">
                  <a:moveTo>
                    <a:pt x="1855" y="1"/>
                  </a:moveTo>
                  <a:cubicBezTo>
                    <a:pt x="1" y="1"/>
                    <a:pt x="1" y="2883"/>
                    <a:pt x="1855" y="2883"/>
                  </a:cubicBezTo>
                  <a:cubicBezTo>
                    <a:pt x="3710" y="2883"/>
                    <a:pt x="3735" y="1"/>
                    <a:pt x="1855" y="1"/>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862;p72">
              <a:extLst>
                <a:ext uri="{FF2B5EF4-FFF2-40B4-BE49-F238E27FC236}">
                  <a16:creationId xmlns:a16="http://schemas.microsoft.com/office/drawing/2014/main" id="{B72BD08D-6999-0ECD-D266-4CFC60D3C994}"/>
                </a:ext>
              </a:extLst>
            </p:cNvPr>
            <p:cNvSpPr/>
            <p:nvPr/>
          </p:nvSpPr>
          <p:spPr>
            <a:xfrm rot="260809">
              <a:off x="1234737" y="831243"/>
              <a:ext cx="123061" cy="60641"/>
            </a:xfrm>
            <a:custGeom>
              <a:avLst/>
              <a:gdLst/>
              <a:ahLst/>
              <a:cxnLst/>
              <a:rect l="l" t="t" r="r" b="b"/>
              <a:pathLst>
                <a:path w="5189" h="2557" extrusionOk="0">
                  <a:moveTo>
                    <a:pt x="3509" y="0"/>
                  </a:moveTo>
                  <a:cubicBezTo>
                    <a:pt x="3284" y="0"/>
                    <a:pt x="3033" y="50"/>
                    <a:pt x="2832" y="201"/>
                  </a:cubicBezTo>
                  <a:cubicBezTo>
                    <a:pt x="2055" y="802"/>
                    <a:pt x="1278" y="1379"/>
                    <a:pt x="527" y="1980"/>
                  </a:cubicBezTo>
                  <a:cubicBezTo>
                    <a:pt x="301" y="2131"/>
                    <a:pt x="126" y="2331"/>
                    <a:pt x="0" y="2557"/>
                  </a:cubicBezTo>
                  <a:lnTo>
                    <a:pt x="4888" y="2156"/>
                  </a:lnTo>
                  <a:cubicBezTo>
                    <a:pt x="5138" y="1730"/>
                    <a:pt x="5188" y="1228"/>
                    <a:pt x="4888" y="752"/>
                  </a:cubicBezTo>
                  <a:cubicBezTo>
                    <a:pt x="4612" y="326"/>
                    <a:pt x="4060" y="0"/>
                    <a:pt x="3509"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863;p72">
              <a:extLst>
                <a:ext uri="{FF2B5EF4-FFF2-40B4-BE49-F238E27FC236}">
                  <a16:creationId xmlns:a16="http://schemas.microsoft.com/office/drawing/2014/main" id="{E407967D-8677-62B8-345B-45AED66EE7FB}"/>
                </a:ext>
              </a:extLst>
            </p:cNvPr>
            <p:cNvSpPr/>
            <p:nvPr/>
          </p:nvSpPr>
          <p:spPr>
            <a:xfrm rot="260809">
              <a:off x="1217740" y="700495"/>
              <a:ext cx="103448" cy="93938"/>
            </a:xfrm>
            <a:custGeom>
              <a:avLst/>
              <a:gdLst/>
              <a:ahLst/>
              <a:cxnLst/>
              <a:rect l="l" t="t" r="r" b="b"/>
              <a:pathLst>
                <a:path w="4362" h="3961" extrusionOk="0">
                  <a:moveTo>
                    <a:pt x="2783" y="1"/>
                  </a:moveTo>
                  <a:cubicBezTo>
                    <a:pt x="2532" y="1"/>
                    <a:pt x="2281" y="76"/>
                    <a:pt x="2081" y="201"/>
                  </a:cubicBezTo>
                  <a:cubicBezTo>
                    <a:pt x="1655" y="552"/>
                    <a:pt x="1229" y="878"/>
                    <a:pt x="778" y="1204"/>
                  </a:cubicBezTo>
                  <a:cubicBezTo>
                    <a:pt x="477" y="1429"/>
                    <a:pt x="226" y="1680"/>
                    <a:pt x="101" y="2081"/>
                  </a:cubicBezTo>
                  <a:cubicBezTo>
                    <a:pt x="1" y="2432"/>
                    <a:pt x="51" y="2908"/>
                    <a:pt x="251" y="3234"/>
                  </a:cubicBezTo>
                  <a:cubicBezTo>
                    <a:pt x="452" y="3560"/>
                    <a:pt x="778" y="3835"/>
                    <a:pt x="1153" y="3911"/>
                  </a:cubicBezTo>
                  <a:cubicBezTo>
                    <a:pt x="1279" y="3961"/>
                    <a:pt x="1429" y="3961"/>
                    <a:pt x="1580" y="3961"/>
                  </a:cubicBezTo>
                  <a:cubicBezTo>
                    <a:pt x="1855" y="3961"/>
                    <a:pt x="2106" y="3911"/>
                    <a:pt x="2306" y="3760"/>
                  </a:cubicBezTo>
                  <a:cubicBezTo>
                    <a:pt x="2732" y="3434"/>
                    <a:pt x="3159" y="3109"/>
                    <a:pt x="3585" y="2783"/>
                  </a:cubicBezTo>
                  <a:cubicBezTo>
                    <a:pt x="3910" y="2532"/>
                    <a:pt x="4161" y="2307"/>
                    <a:pt x="4261" y="1906"/>
                  </a:cubicBezTo>
                  <a:cubicBezTo>
                    <a:pt x="4362" y="1530"/>
                    <a:pt x="4311" y="1053"/>
                    <a:pt x="4111" y="753"/>
                  </a:cubicBezTo>
                  <a:cubicBezTo>
                    <a:pt x="3910" y="427"/>
                    <a:pt x="3610" y="151"/>
                    <a:pt x="3234" y="51"/>
                  </a:cubicBezTo>
                  <a:cubicBezTo>
                    <a:pt x="3083" y="26"/>
                    <a:pt x="2933" y="1"/>
                    <a:pt x="2783" y="1"/>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864;p72">
              <a:extLst>
                <a:ext uri="{FF2B5EF4-FFF2-40B4-BE49-F238E27FC236}">
                  <a16:creationId xmlns:a16="http://schemas.microsoft.com/office/drawing/2014/main" id="{76FF8948-59FC-61D3-324D-AEB91505843A}"/>
                </a:ext>
              </a:extLst>
            </p:cNvPr>
            <p:cNvSpPr/>
            <p:nvPr/>
          </p:nvSpPr>
          <p:spPr>
            <a:xfrm rot="260809">
              <a:off x="1418037" y="750997"/>
              <a:ext cx="91543" cy="70744"/>
            </a:xfrm>
            <a:custGeom>
              <a:avLst/>
              <a:gdLst/>
              <a:ahLst/>
              <a:cxnLst/>
              <a:rect l="l" t="t" r="r" b="b"/>
              <a:pathLst>
                <a:path w="3860" h="2983" extrusionOk="0">
                  <a:moveTo>
                    <a:pt x="1930" y="0"/>
                  </a:moveTo>
                  <a:cubicBezTo>
                    <a:pt x="25" y="0"/>
                    <a:pt x="0" y="2983"/>
                    <a:pt x="1930" y="2983"/>
                  </a:cubicBezTo>
                  <a:cubicBezTo>
                    <a:pt x="3860" y="2983"/>
                    <a:pt x="3860" y="0"/>
                    <a:pt x="1930"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865;p72">
              <a:extLst>
                <a:ext uri="{FF2B5EF4-FFF2-40B4-BE49-F238E27FC236}">
                  <a16:creationId xmlns:a16="http://schemas.microsoft.com/office/drawing/2014/main" id="{5966D831-B473-491E-C36D-AC6C96DA2B4F}"/>
                </a:ext>
              </a:extLst>
            </p:cNvPr>
            <p:cNvSpPr/>
            <p:nvPr/>
          </p:nvSpPr>
          <p:spPr>
            <a:xfrm rot="260809">
              <a:off x="1402972" y="859757"/>
              <a:ext cx="83218" cy="29740"/>
            </a:xfrm>
            <a:custGeom>
              <a:avLst/>
              <a:gdLst/>
              <a:ahLst/>
              <a:cxnLst/>
              <a:rect l="l" t="t" r="r" b="b"/>
              <a:pathLst>
                <a:path w="3509" h="1254" extrusionOk="0">
                  <a:moveTo>
                    <a:pt x="2181" y="0"/>
                  </a:moveTo>
                  <a:cubicBezTo>
                    <a:pt x="1805" y="0"/>
                    <a:pt x="1404" y="150"/>
                    <a:pt x="1078" y="401"/>
                  </a:cubicBezTo>
                  <a:cubicBezTo>
                    <a:pt x="702" y="702"/>
                    <a:pt x="351" y="978"/>
                    <a:pt x="0" y="1253"/>
                  </a:cubicBezTo>
                  <a:lnTo>
                    <a:pt x="3509" y="978"/>
                  </a:lnTo>
                  <a:cubicBezTo>
                    <a:pt x="3434" y="752"/>
                    <a:pt x="3333" y="551"/>
                    <a:pt x="3183" y="401"/>
                  </a:cubicBezTo>
                  <a:cubicBezTo>
                    <a:pt x="2882" y="125"/>
                    <a:pt x="2531" y="0"/>
                    <a:pt x="2181"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866;p72">
              <a:extLst>
                <a:ext uri="{FF2B5EF4-FFF2-40B4-BE49-F238E27FC236}">
                  <a16:creationId xmlns:a16="http://schemas.microsoft.com/office/drawing/2014/main" id="{55E6824F-5556-83A5-B3C5-71FD9E14EFD9}"/>
                </a:ext>
              </a:extLst>
            </p:cNvPr>
            <p:cNvSpPr/>
            <p:nvPr/>
          </p:nvSpPr>
          <p:spPr>
            <a:xfrm rot="260809">
              <a:off x="1495494" y="748105"/>
              <a:ext cx="156334" cy="126618"/>
            </a:xfrm>
            <a:custGeom>
              <a:avLst/>
              <a:gdLst/>
              <a:ahLst/>
              <a:cxnLst/>
              <a:rect l="l" t="t" r="r" b="b"/>
              <a:pathLst>
                <a:path w="6592" h="5339" extrusionOk="0">
                  <a:moveTo>
                    <a:pt x="4436" y="0"/>
                  </a:moveTo>
                  <a:cubicBezTo>
                    <a:pt x="4086" y="0"/>
                    <a:pt x="3735" y="126"/>
                    <a:pt x="3434" y="426"/>
                  </a:cubicBezTo>
                  <a:cubicBezTo>
                    <a:pt x="2657" y="1203"/>
                    <a:pt x="1855" y="1905"/>
                    <a:pt x="978" y="2557"/>
                  </a:cubicBezTo>
                  <a:cubicBezTo>
                    <a:pt x="326" y="3008"/>
                    <a:pt x="0" y="3835"/>
                    <a:pt x="426" y="4587"/>
                  </a:cubicBezTo>
                  <a:cubicBezTo>
                    <a:pt x="702" y="5038"/>
                    <a:pt x="1253" y="5339"/>
                    <a:pt x="1780" y="5339"/>
                  </a:cubicBezTo>
                  <a:cubicBezTo>
                    <a:pt x="2030" y="5339"/>
                    <a:pt x="2256" y="5263"/>
                    <a:pt x="2482" y="5113"/>
                  </a:cubicBezTo>
                  <a:cubicBezTo>
                    <a:pt x="3559" y="4336"/>
                    <a:pt x="4587" y="3484"/>
                    <a:pt x="5539" y="2532"/>
                  </a:cubicBezTo>
                  <a:cubicBezTo>
                    <a:pt x="6592" y="1504"/>
                    <a:pt x="5589" y="0"/>
                    <a:pt x="4436"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867;p72">
              <a:extLst>
                <a:ext uri="{FF2B5EF4-FFF2-40B4-BE49-F238E27FC236}">
                  <a16:creationId xmlns:a16="http://schemas.microsoft.com/office/drawing/2014/main" id="{DA14191A-14C9-6A3B-1F48-0EC95CCE0B33}"/>
                </a:ext>
              </a:extLst>
            </p:cNvPr>
            <p:cNvSpPr/>
            <p:nvPr/>
          </p:nvSpPr>
          <p:spPr>
            <a:xfrm rot="260809">
              <a:off x="1088150" y="693607"/>
              <a:ext cx="102855" cy="82626"/>
            </a:xfrm>
            <a:custGeom>
              <a:avLst/>
              <a:gdLst/>
              <a:ahLst/>
              <a:cxnLst/>
              <a:rect l="l" t="t" r="r" b="b"/>
              <a:pathLst>
                <a:path w="4337" h="3484" extrusionOk="0">
                  <a:moveTo>
                    <a:pt x="2607" y="0"/>
                  </a:moveTo>
                  <a:cubicBezTo>
                    <a:pt x="2357" y="0"/>
                    <a:pt x="2106" y="50"/>
                    <a:pt x="1881" y="201"/>
                  </a:cubicBezTo>
                  <a:cubicBezTo>
                    <a:pt x="1580" y="351"/>
                    <a:pt x="1254" y="526"/>
                    <a:pt x="953" y="702"/>
                  </a:cubicBezTo>
                  <a:cubicBezTo>
                    <a:pt x="302" y="1103"/>
                    <a:pt x="1" y="2080"/>
                    <a:pt x="427" y="2757"/>
                  </a:cubicBezTo>
                  <a:cubicBezTo>
                    <a:pt x="728" y="3208"/>
                    <a:pt x="1229" y="3484"/>
                    <a:pt x="1730" y="3484"/>
                  </a:cubicBezTo>
                  <a:cubicBezTo>
                    <a:pt x="1981" y="3484"/>
                    <a:pt x="2231" y="3434"/>
                    <a:pt x="2482" y="3283"/>
                  </a:cubicBezTo>
                  <a:lnTo>
                    <a:pt x="3384" y="2757"/>
                  </a:lnTo>
                  <a:cubicBezTo>
                    <a:pt x="4061" y="2381"/>
                    <a:pt x="4337" y="1404"/>
                    <a:pt x="3911" y="727"/>
                  </a:cubicBezTo>
                  <a:cubicBezTo>
                    <a:pt x="3610" y="276"/>
                    <a:pt x="3109" y="0"/>
                    <a:pt x="2607" y="0"/>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868;p72">
              <a:extLst>
                <a:ext uri="{FF2B5EF4-FFF2-40B4-BE49-F238E27FC236}">
                  <a16:creationId xmlns:a16="http://schemas.microsoft.com/office/drawing/2014/main" id="{76AB4698-AF97-8AF6-4BA8-46BFD35B22F2}"/>
                </a:ext>
              </a:extLst>
            </p:cNvPr>
            <p:cNvSpPr/>
            <p:nvPr/>
          </p:nvSpPr>
          <p:spPr>
            <a:xfrm rot="260809">
              <a:off x="1122801" y="828061"/>
              <a:ext cx="90973" cy="62443"/>
            </a:xfrm>
            <a:custGeom>
              <a:avLst/>
              <a:gdLst/>
              <a:ahLst/>
              <a:cxnLst/>
              <a:rect l="l" t="t" r="r" b="b"/>
              <a:pathLst>
                <a:path w="3836" h="2633" extrusionOk="0">
                  <a:moveTo>
                    <a:pt x="2206" y="1"/>
                  </a:moveTo>
                  <a:cubicBezTo>
                    <a:pt x="1830" y="1"/>
                    <a:pt x="1454" y="126"/>
                    <a:pt x="1178" y="427"/>
                  </a:cubicBezTo>
                  <a:cubicBezTo>
                    <a:pt x="953" y="628"/>
                    <a:pt x="752" y="853"/>
                    <a:pt x="527" y="1079"/>
                  </a:cubicBezTo>
                  <a:cubicBezTo>
                    <a:pt x="126" y="1480"/>
                    <a:pt x="0" y="2106"/>
                    <a:pt x="176" y="2633"/>
                  </a:cubicBezTo>
                  <a:lnTo>
                    <a:pt x="3409" y="2382"/>
                  </a:lnTo>
                  <a:cubicBezTo>
                    <a:pt x="3835" y="1806"/>
                    <a:pt x="3835" y="928"/>
                    <a:pt x="3284" y="427"/>
                  </a:cubicBezTo>
                  <a:cubicBezTo>
                    <a:pt x="2983" y="151"/>
                    <a:pt x="2582" y="1"/>
                    <a:pt x="2206" y="1"/>
                  </a:cubicBezTo>
                  <a:close/>
                </a:path>
              </a:pathLst>
            </a:custGeom>
            <a:solidFill>
              <a:srgbClr val="FCCF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869;p72">
              <a:extLst>
                <a:ext uri="{FF2B5EF4-FFF2-40B4-BE49-F238E27FC236}">
                  <a16:creationId xmlns:a16="http://schemas.microsoft.com/office/drawing/2014/main" id="{E878E30F-B791-695F-0C08-BF57FC340F4D}"/>
                </a:ext>
              </a:extLst>
            </p:cNvPr>
            <p:cNvSpPr/>
            <p:nvPr/>
          </p:nvSpPr>
          <p:spPr>
            <a:xfrm rot="260686">
              <a:off x="3503325" y="4035832"/>
              <a:ext cx="492537" cy="178107"/>
            </a:xfrm>
            <a:custGeom>
              <a:avLst/>
              <a:gdLst/>
              <a:ahLst/>
              <a:cxnLst/>
              <a:rect l="l" t="t" r="r" b="b"/>
              <a:pathLst>
                <a:path w="23033" h="8329" extrusionOk="0">
                  <a:moveTo>
                    <a:pt x="11936" y="1"/>
                  </a:moveTo>
                  <a:cubicBezTo>
                    <a:pt x="10004" y="1"/>
                    <a:pt x="8087" y="380"/>
                    <a:pt x="6391" y="1278"/>
                  </a:cubicBezTo>
                  <a:cubicBezTo>
                    <a:pt x="3684" y="2732"/>
                    <a:pt x="1805" y="5288"/>
                    <a:pt x="0" y="7769"/>
                  </a:cubicBezTo>
                  <a:cubicBezTo>
                    <a:pt x="622" y="7663"/>
                    <a:pt x="1235" y="7621"/>
                    <a:pt x="1844" y="7621"/>
                  </a:cubicBezTo>
                  <a:cubicBezTo>
                    <a:pt x="3101" y="7621"/>
                    <a:pt x="4340" y="7801"/>
                    <a:pt x="5589" y="7970"/>
                  </a:cubicBezTo>
                  <a:cubicBezTo>
                    <a:pt x="6822" y="8149"/>
                    <a:pt x="8035" y="8328"/>
                    <a:pt x="9299" y="8328"/>
                  </a:cubicBezTo>
                  <a:cubicBezTo>
                    <a:pt x="9449" y="8328"/>
                    <a:pt x="9599" y="8326"/>
                    <a:pt x="9749" y="8321"/>
                  </a:cubicBezTo>
                  <a:cubicBezTo>
                    <a:pt x="12156" y="8270"/>
                    <a:pt x="14536" y="7594"/>
                    <a:pt x="16767" y="6616"/>
                  </a:cubicBezTo>
                  <a:cubicBezTo>
                    <a:pt x="18998" y="5664"/>
                    <a:pt x="20953" y="4411"/>
                    <a:pt x="23033" y="3183"/>
                  </a:cubicBezTo>
                  <a:cubicBezTo>
                    <a:pt x="20401" y="1955"/>
                    <a:pt x="17719" y="777"/>
                    <a:pt x="14862" y="275"/>
                  </a:cubicBezTo>
                  <a:cubicBezTo>
                    <a:pt x="13901" y="98"/>
                    <a:pt x="12916" y="1"/>
                    <a:pt x="11936" y="1"/>
                  </a:cubicBezTo>
                  <a:close/>
                </a:path>
              </a:pathLst>
            </a:custGeom>
            <a:solidFill>
              <a:srgbClr val="8EC7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870;p72">
              <a:extLst>
                <a:ext uri="{FF2B5EF4-FFF2-40B4-BE49-F238E27FC236}">
                  <a16:creationId xmlns:a16="http://schemas.microsoft.com/office/drawing/2014/main" id="{AADB9DB8-F17B-380A-618F-F196FDA82138}"/>
                </a:ext>
              </a:extLst>
            </p:cNvPr>
            <p:cNvSpPr/>
            <p:nvPr/>
          </p:nvSpPr>
          <p:spPr>
            <a:xfrm rot="260686">
              <a:off x="3419430" y="4093780"/>
              <a:ext cx="574544" cy="151206"/>
            </a:xfrm>
            <a:custGeom>
              <a:avLst/>
              <a:gdLst/>
              <a:ahLst/>
              <a:cxnLst/>
              <a:rect l="l" t="t" r="r" b="b"/>
              <a:pathLst>
                <a:path w="26868" h="7071" extrusionOk="0">
                  <a:moveTo>
                    <a:pt x="25013" y="1"/>
                  </a:moveTo>
                  <a:cubicBezTo>
                    <a:pt x="16367" y="1"/>
                    <a:pt x="7720" y="2282"/>
                    <a:pt x="201" y="6542"/>
                  </a:cubicBezTo>
                  <a:cubicBezTo>
                    <a:pt x="51" y="6617"/>
                    <a:pt x="1" y="6793"/>
                    <a:pt x="76" y="6918"/>
                  </a:cubicBezTo>
                  <a:cubicBezTo>
                    <a:pt x="124" y="7015"/>
                    <a:pt x="215" y="7071"/>
                    <a:pt x="313" y="7071"/>
                  </a:cubicBezTo>
                  <a:cubicBezTo>
                    <a:pt x="367" y="7071"/>
                    <a:pt x="424" y="7054"/>
                    <a:pt x="477" y="7018"/>
                  </a:cubicBezTo>
                  <a:cubicBezTo>
                    <a:pt x="7920" y="2808"/>
                    <a:pt x="16467" y="577"/>
                    <a:pt x="25013" y="577"/>
                  </a:cubicBezTo>
                  <a:cubicBezTo>
                    <a:pt x="25540" y="577"/>
                    <a:pt x="26066" y="577"/>
                    <a:pt x="26567" y="602"/>
                  </a:cubicBezTo>
                  <a:cubicBezTo>
                    <a:pt x="26718" y="602"/>
                    <a:pt x="26868" y="477"/>
                    <a:pt x="26868" y="327"/>
                  </a:cubicBezTo>
                  <a:cubicBezTo>
                    <a:pt x="26868" y="176"/>
                    <a:pt x="26743" y="26"/>
                    <a:pt x="26592" y="26"/>
                  </a:cubicBezTo>
                  <a:cubicBezTo>
                    <a:pt x="26066" y="26"/>
                    <a:pt x="25540" y="1"/>
                    <a:pt x="25013" y="1"/>
                  </a:cubicBezTo>
                  <a:close/>
                </a:path>
              </a:pathLst>
            </a:custGeom>
            <a:solidFill>
              <a:srgbClr val="561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871;p72">
              <a:extLst>
                <a:ext uri="{FF2B5EF4-FFF2-40B4-BE49-F238E27FC236}">
                  <a16:creationId xmlns:a16="http://schemas.microsoft.com/office/drawing/2014/main" id="{0107CE6E-CC87-E72C-B98B-FADDAC0B7AD7}"/>
                </a:ext>
              </a:extLst>
            </p:cNvPr>
            <p:cNvSpPr/>
            <p:nvPr/>
          </p:nvSpPr>
          <p:spPr>
            <a:xfrm rot="260809">
              <a:off x="768156" y="2910109"/>
              <a:ext cx="114144" cy="840675"/>
            </a:xfrm>
            <a:custGeom>
              <a:avLst/>
              <a:gdLst/>
              <a:ahLst/>
              <a:cxnLst/>
              <a:rect l="l" t="t" r="r" b="b"/>
              <a:pathLst>
                <a:path w="4813" h="35448" extrusionOk="0">
                  <a:moveTo>
                    <a:pt x="513" y="1"/>
                  </a:moveTo>
                  <a:cubicBezTo>
                    <a:pt x="377" y="1"/>
                    <a:pt x="252" y="117"/>
                    <a:pt x="252" y="255"/>
                  </a:cubicBezTo>
                  <a:cubicBezTo>
                    <a:pt x="101" y="3713"/>
                    <a:pt x="1" y="6971"/>
                    <a:pt x="1" y="10129"/>
                  </a:cubicBezTo>
                  <a:cubicBezTo>
                    <a:pt x="1" y="18701"/>
                    <a:pt x="828" y="26520"/>
                    <a:pt x="4237" y="35267"/>
                  </a:cubicBezTo>
                  <a:cubicBezTo>
                    <a:pt x="4273" y="35377"/>
                    <a:pt x="4377" y="35447"/>
                    <a:pt x="4489" y="35447"/>
                  </a:cubicBezTo>
                  <a:cubicBezTo>
                    <a:pt x="4530" y="35447"/>
                    <a:pt x="4572" y="35438"/>
                    <a:pt x="4612" y="35418"/>
                  </a:cubicBezTo>
                  <a:cubicBezTo>
                    <a:pt x="4763" y="35368"/>
                    <a:pt x="4813" y="35192"/>
                    <a:pt x="4763" y="35067"/>
                  </a:cubicBezTo>
                  <a:cubicBezTo>
                    <a:pt x="1404" y="26395"/>
                    <a:pt x="577" y="18651"/>
                    <a:pt x="577" y="10129"/>
                  </a:cubicBezTo>
                  <a:cubicBezTo>
                    <a:pt x="577" y="6996"/>
                    <a:pt x="678" y="3738"/>
                    <a:pt x="828" y="280"/>
                  </a:cubicBezTo>
                  <a:cubicBezTo>
                    <a:pt x="828" y="129"/>
                    <a:pt x="703" y="4"/>
                    <a:pt x="552" y="4"/>
                  </a:cubicBezTo>
                  <a:cubicBezTo>
                    <a:pt x="539" y="2"/>
                    <a:pt x="526" y="1"/>
                    <a:pt x="513" y="1"/>
                  </a:cubicBezTo>
                  <a:close/>
                </a:path>
              </a:pathLst>
            </a:custGeom>
            <a:solidFill>
              <a:srgbClr val="561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872;p72">
              <a:extLst>
                <a:ext uri="{FF2B5EF4-FFF2-40B4-BE49-F238E27FC236}">
                  <a16:creationId xmlns:a16="http://schemas.microsoft.com/office/drawing/2014/main" id="{FAE4DCE4-506F-1998-498B-D87F45B10041}"/>
                </a:ext>
              </a:extLst>
            </p:cNvPr>
            <p:cNvSpPr/>
            <p:nvPr/>
          </p:nvSpPr>
          <p:spPr>
            <a:xfrm rot="260686">
              <a:off x="2440302" y="1480071"/>
              <a:ext cx="2327066" cy="2952055"/>
            </a:xfrm>
            <a:custGeom>
              <a:avLst/>
              <a:gdLst/>
              <a:ahLst/>
              <a:cxnLst/>
              <a:rect l="l" t="t" r="r" b="b"/>
              <a:pathLst>
                <a:path w="108823" h="138050" extrusionOk="0">
                  <a:moveTo>
                    <a:pt x="24988" y="1"/>
                  </a:moveTo>
                  <a:lnTo>
                    <a:pt x="0" y="121129"/>
                  </a:lnTo>
                  <a:lnTo>
                    <a:pt x="81730" y="137997"/>
                  </a:lnTo>
                  <a:cubicBezTo>
                    <a:pt x="81896" y="138033"/>
                    <a:pt x="82062" y="138050"/>
                    <a:pt x="82225" y="138050"/>
                  </a:cubicBezTo>
                  <a:cubicBezTo>
                    <a:pt x="83312" y="138050"/>
                    <a:pt x="84272" y="137282"/>
                    <a:pt x="84512" y="136192"/>
                  </a:cubicBezTo>
                  <a:lnTo>
                    <a:pt x="108547" y="19625"/>
                  </a:lnTo>
                  <a:cubicBezTo>
                    <a:pt x="108823" y="18372"/>
                    <a:pt x="107996" y="17119"/>
                    <a:pt x="106743" y="16868"/>
                  </a:cubicBezTo>
                  <a:lnTo>
                    <a:pt x="2498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873;p72">
              <a:extLst>
                <a:ext uri="{FF2B5EF4-FFF2-40B4-BE49-F238E27FC236}">
                  <a16:creationId xmlns:a16="http://schemas.microsoft.com/office/drawing/2014/main" id="{F7CB02FF-E549-3306-F814-855FB9A9F21B}"/>
                </a:ext>
              </a:extLst>
            </p:cNvPr>
            <p:cNvSpPr/>
            <p:nvPr/>
          </p:nvSpPr>
          <p:spPr>
            <a:xfrm rot="260686">
              <a:off x="2313514" y="1444104"/>
              <a:ext cx="2327066" cy="2951905"/>
            </a:xfrm>
            <a:custGeom>
              <a:avLst/>
              <a:gdLst/>
              <a:ahLst/>
              <a:cxnLst/>
              <a:rect l="l" t="t" r="r" b="b"/>
              <a:pathLst>
                <a:path w="108823" h="138043" extrusionOk="0">
                  <a:moveTo>
                    <a:pt x="25013" y="1"/>
                  </a:moveTo>
                  <a:lnTo>
                    <a:pt x="0" y="121129"/>
                  </a:lnTo>
                  <a:lnTo>
                    <a:pt x="81755" y="137997"/>
                  </a:lnTo>
                  <a:cubicBezTo>
                    <a:pt x="81912" y="138028"/>
                    <a:pt x="82069" y="138042"/>
                    <a:pt x="82223" y="138042"/>
                  </a:cubicBezTo>
                  <a:cubicBezTo>
                    <a:pt x="83321" y="138042"/>
                    <a:pt x="84292" y="137288"/>
                    <a:pt x="84512" y="136167"/>
                  </a:cubicBezTo>
                  <a:lnTo>
                    <a:pt x="108572" y="19625"/>
                  </a:lnTo>
                  <a:cubicBezTo>
                    <a:pt x="108823" y="18347"/>
                    <a:pt x="108021" y="17119"/>
                    <a:pt x="106742" y="16843"/>
                  </a:cubicBezTo>
                  <a:lnTo>
                    <a:pt x="2501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874;p72">
              <a:extLst>
                <a:ext uri="{FF2B5EF4-FFF2-40B4-BE49-F238E27FC236}">
                  <a16:creationId xmlns:a16="http://schemas.microsoft.com/office/drawing/2014/main" id="{814F1F43-924B-09A3-E6E5-02760E5F660F}"/>
                </a:ext>
              </a:extLst>
            </p:cNvPr>
            <p:cNvSpPr/>
            <p:nvPr/>
          </p:nvSpPr>
          <p:spPr>
            <a:xfrm rot="260686">
              <a:off x="2202348" y="1345110"/>
              <a:ext cx="663523" cy="2617032"/>
            </a:xfrm>
            <a:custGeom>
              <a:avLst/>
              <a:gdLst/>
              <a:ahLst/>
              <a:cxnLst/>
              <a:rect l="l" t="t" r="r" b="b"/>
              <a:pathLst>
                <a:path w="31029" h="122383" extrusionOk="0">
                  <a:moveTo>
                    <a:pt x="24989" y="1"/>
                  </a:moveTo>
                  <a:lnTo>
                    <a:pt x="1" y="121129"/>
                  </a:lnTo>
                  <a:lnTo>
                    <a:pt x="6016" y="122382"/>
                  </a:lnTo>
                  <a:lnTo>
                    <a:pt x="31029" y="1254"/>
                  </a:lnTo>
                  <a:lnTo>
                    <a:pt x="24989" y="1"/>
                  </a:lnTo>
                  <a:close/>
                </a:path>
              </a:pathLst>
            </a:custGeom>
            <a:solidFill>
              <a:srgbClr val="6BA7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875;p72">
              <a:extLst>
                <a:ext uri="{FF2B5EF4-FFF2-40B4-BE49-F238E27FC236}">
                  <a16:creationId xmlns:a16="http://schemas.microsoft.com/office/drawing/2014/main" id="{645BEB7B-A3AD-EFCD-F0F9-421E2EF2F038}"/>
                </a:ext>
              </a:extLst>
            </p:cNvPr>
            <p:cNvSpPr/>
            <p:nvPr/>
          </p:nvSpPr>
          <p:spPr>
            <a:xfrm rot="260686">
              <a:off x="2526229" y="1637076"/>
              <a:ext cx="1916558" cy="2567186"/>
            </a:xfrm>
            <a:custGeom>
              <a:avLst/>
              <a:gdLst/>
              <a:ahLst/>
              <a:cxnLst/>
              <a:rect l="l" t="t" r="r" b="b"/>
              <a:pathLst>
                <a:path w="89626" h="120052" extrusionOk="0">
                  <a:moveTo>
                    <a:pt x="21881" y="0"/>
                  </a:moveTo>
                  <a:lnTo>
                    <a:pt x="1" y="106066"/>
                  </a:lnTo>
                  <a:lnTo>
                    <a:pt x="67721" y="120051"/>
                  </a:lnTo>
                  <a:lnTo>
                    <a:pt x="89626" y="13960"/>
                  </a:lnTo>
                  <a:lnTo>
                    <a:pt x="2188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876;p72">
              <a:extLst>
                <a:ext uri="{FF2B5EF4-FFF2-40B4-BE49-F238E27FC236}">
                  <a16:creationId xmlns:a16="http://schemas.microsoft.com/office/drawing/2014/main" id="{6C6A7F3A-7DEC-5006-0D1A-05B52AD800BE}"/>
                </a:ext>
              </a:extLst>
            </p:cNvPr>
            <p:cNvSpPr/>
            <p:nvPr/>
          </p:nvSpPr>
          <p:spPr>
            <a:xfrm rot="260686">
              <a:off x="2632555" y="1743763"/>
              <a:ext cx="1705392" cy="2348535"/>
            </a:xfrm>
            <a:custGeom>
              <a:avLst/>
              <a:gdLst/>
              <a:ahLst/>
              <a:cxnLst/>
              <a:rect l="l" t="t" r="r" b="b"/>
              <a:pathLst>
                <a:path w="79751" h="109827" extrusionOk="0">
                  <a:moveTo>
                    <a:pt x="20602" y="753"/>
                  </a:moveTo>
                  <a:lnTo>
                    <a:pt x="78998" y="12808"/>
                  </a:lnTo>
                  <a:lnTo>
                    <a:pt x="59138" y="109060"/>
                  </a:lnTo>
                  <a:lnTo>
                    <a:pt x="752" y="97019"/>
                  </a:lnTo>
                  <a:lnTo>
                    <a:pt x="20602" y="753"/>
                  </a:lnTo>
                  <a:close/>
                  <a:moveTo>
                    <a:pt x="20126" y="1"/>
                  </a:moveTo>
                  <a:lnTo>
                    <a:pt x="0" y="97520"/>
                  </a:lnTo>
                  <a:lnTo>
                    <a:pt x="59625" y="109826"/>
                  </a:lnTo>
                  <a:lnTo>
                    <a:pt x="59700" y="109525"/>
                  </a:lnTo>
                  <a:lnTo>
                    <a:pt x="79750" y="12307"/>
                  </a:lnTo>
                  <a:lnTo>
                    <a:pt x="201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877;p72">
              <a:extLst>
                <a:ext uri="{FF2B5EF4-FFF2-40B4-BE49-F238E27FC236}">
                  <a16:creationId xmlns:a16="http://schemas.microsoft.com/office/drawing/2014/main" id="{23FC6525-D535-4177-60E2-2770C17A149F}"/>
                </a:ext>
              </a:extLst>
            </p:cNvPr>
            <p:cNvSpPr/>
            <p:nvPr/>
          </p:nvSpPr>
          <p:spPr>
            <a:xfrm rot="260686">
              <a:off x="2966390" y="2093084"/>
              <a:ext cx="1033315" cy="1636642"/>
            </a:xfrm>
            <a:custGeom>
              <a:avLst/>
              <a:gdLst/>
              <a:ahLst/>
              <a:cxnLst/>
              <a:rect l="l" t="t" r="r" b="b"/>
              <a:pathLst>
                <a:path w="48322" h="76536" extrusionOk="0">
                  <a:moveTo>
                    <a:pt x="29818" y="0"/>
                  </a:moveTo>
                  <a:cubicBezTo>
                    <a:pt x="19451" y="0"/>
                    <a:pt x="8386" y="14545"/>
                    <a:pt x="4336" y="34183"/>
                  </a:cubicBezTo>
                  <a:cubicBezTo>
                    <a:pt x="0" y="55185"/>
                    <a:pt x="5364" y="74057"/>
                    <a:pt x="16291" y="76313"/>
                  </a:cubicBezTo>
                  <a:cubicBezTo>
                    <a:pt x="17015" y="76462"/>
                    <a:pt x="17746" y="76535"/>
                    <a:pt x="18480" y="76535"/>
                  </a:cubicBezTo>
                  <a:cubicBezTo>
                    <a:pt x="28849" y="76535"/>
                    <a:pt x="39936" y="61991"/>
                    <a:pt x="43986" y="42353"/>
                  </a:cubicBezTo>
                  <a:cubicBezTo>
                    <a:pt x="48322" y="21350"/>
                    <a:pt x="42958" y="2478"/>
                    <a:pt x="32006" y="222"/>
                  </a:cubicBezTo>
                  <a:cubicBezTo>
                    <a:pt x="31282" y="73"/>
                    <a:pt x="30551" y="0"/>
                    <a:pt x="298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878;p72">
              <a:extLst>
                <a:ext uri="{FF2B5EF4-FFF2-40B4-BE49-F238E27FC236}">
                  <a16:creationId xmlns:a16="http://schemas.microsoft.com/office/drawing/2014/main" id="{C5478E0B-ED5B-FEE7-8301-10F925EB2C6E}"/>
                </a:ext>
              </a:extLst>
            </p:cNvPr>
            <p:cNvSpPr/>
            <p:nvPr/>
          </p:nvSpPr>
          <p:spPr>
            <a:xfrm rot="260686">
              <a:off x="2731513" y="1614570"/>
              <a:ext cx="155975" cy="155440"/>
            </a:xfrm>
            <a:custGeom>
              <a:avLst/>
              <a:gdLst/>
              <a:ahLst/>
              <a:cxnLst/>
              <a:rect l="l" t="t" r="r" b="b"/>
              <a:pathLst>
                <a:path w="7294" h="7269" extrusionOk="0">
                  <a:moveTo>
                    <a:pt x="1254" y="0"/>
                  </a:moveTo>
                  <a:lnTo>
                    <a:pt x="0" y="6040"/>
                  </a:lnTo>
                  <a:lnTo>
                    <a:pt x="6040" y="7268"/>
                  </a:lnTo>
                  <a:lnTo>
                    <a:pt x="7294" y="1228"/>
                  </a:lnTo>
                  <a:lnTo>
                    <a:pt x="1254" y="0"/>
                  </a:lnTo>
                  <a:close/>
                </a:path>
              </a:pathLst>
            </a:custGeom>
            <a:solidFill>
              <a:srgbClr val="A0E0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879;p72">
              <a:extLst>
                <a:ext uri="{FF2B5EF4-FFF2-40B4-BE49-F238E27FC236}">
                  <a16:creationId xmlns:a16="http://schemas.microsoft.com/office/drawing/2014/main" id="{BA5B55CF-D6C4-6B7B-B56A-11C43AF0B0C8}"/>
                </a:ext>
              </a:extLst>
            </p:cNvPr>
            <p:cNvSpPr/>
            <p:nvPr/>
          </p:nvSpPr>
          <p:spPr>
            <a:xfrm rot="260686">
              <a:off x="2686564" y="1827661"/>
              <a:ext cx="142054" cy="91138"/>
            </a:xfrm>
            <a:custGeom>
              <a:avLst/>
              <a:gdLst/>
              <a:ahLst/>
              <a:cxnLst/>
              <a:rect l="l" t="t" r="r" b="b"/>
              <a:pathLst>
                <a:path w="6643" h="4262" extrusionOk="0">
                  <a:moveTo>
                    <a:pt x="627" y="1"/>
                  </a:moveTo>
                  <a:lnTo>
                    <a:pt x="1" y="3033"/>
                  </a:lnTo>
                  <a:lnTo>
                    <a:pt x="6041" y="4261"/>
                  </a:lnTo>
                  <a:lnTo>
                    <a:pt x="6642" y="1254"/>
                  </a:lnTo>
                  <a:lnTo>
                    <a:pt x="627" y="1"/>
                  </a:lnTo>
                  <a:close/>
                </a:path>
              </a:pathLst>
            </a:custGeom>
            <a:solidFill>
              <a:srgbClr val="A0E0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880;p72">
              <a:extLst>
                <a:ext uri="{FF2B5EF4-FFF2-40B4-BE49-F238E27FC236}">
                  <a16:creationId xmlns:a16="http://schemas.microsoft.com/office/drawing/2014/main" id="{28F81BE6-633C-8B87-3BFF-617336BA6B7E}"/>
                </a:ext>
              </a:extLst>
            </p:cNvPr>
            <p:cNvSpPr/>
            <p:nvPr/>
          </p:nvSpPr>
          <p:spPr>
            <a:xfrm rot="260686">
              <a:off x="2154224" y="3684467"/>
              <a:ext cx="142032" cy="91117"/>
            </a:xfrm>
            <a:custGeom>
              <a:avLst/>
              <a:gdLst/>
              <a:ahLst/>
              <a:cxnLst/>
              <a:rect l="l" t="t" r="r" b="b"/>
              <a:pathLst>
                <a:path w="6642" h="4261" extrusionOk="0">
                  <a:moveTo>
                    <a:pt x="602" y="0"/>
                  </a:moveTo>
                  <a:lnTo>
                    <a:pt x="0" y="3008"/>
                  </a:lnTo>
                  <a:lnTo>
                    <a:pt x="6015" y="4261"/>
                  </a:lnTo>
                  <a:lnTo>
                    <a:pt x="6642" y="1228"/>
                  </a:lnTo>
                  <a:lnTo>
                    <a:pt x="602" y="0"/>
                  </a:lnTo>
                  <a:close/>
                </a:path>
              </a:pathLst>
            </a:custGeom>
            <a:solidFill>
              <a:srgbClr val="A0E0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881;p72">
              <a:extLst>
                <a:ext uri="{FF2B5EF4-FFF2-40B4-BE49-F238E27FC236}">
                  <a16:creationId xmlns:a16="http://schemas.microsoft.com/office/drawing/2014/main" id="{F5D5CA3A-5EC0-67BF-8BA3-632835408824}"/>
                </a:ext>
              </a:extLst>
            </p:cNvPr>
            <p:cNvSpPr/>
            <p:nvPr/>
          </p:nvSpPr>
          <p:spPr>
            <a:xfrm rot="260809">
              <a:off x="800294" y="1406854"/>
              <a:ext cx="127211" cy="397665"/>
            </a:xfrm>
            <a:custGeom>
              <a:avLst/>
              <a:gdLst/>
              <a:ahLst/>
              <a:cxnLst/>
              <a:rect l="l" t="t" r="r" b="b"/>
              <a:pathLst>
                <a:path w="5364" h="16768" extrusionOk="0">
                  <a:moveTo>
                    <a:pt x="5364" y="0"/>
                  </a:moveTo>
                  <a:cubicBezTo>
                    <a:pt x="4637" y="5715"/>
                    <a:pt x="2782" y="11228"/>
                    <a:pt x="0" y="16191"/>
                  </a:cubicBezTo>
                  <a:lnTo>
                    <a:pt x="1128" y="16767"/>
                  </a:lnTo>
                  <a:cubicBezTo>
                    <a:pt x="3610" y="11479"/>
                    <a:pt x="5038" y="5765"/>
                    <a:pt x="5364" y="0"/>
                  </a:cubicBezTo>
                  <a:close/>
                </a:path>
              </a:pathLst>
            </a:custGeom>
            <a:solidFill>
              <a:srgbClr val="561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882;p72">
              <a:extLst>
                <a:ext uri="{FF2B5EF4-FFF2-40B4-BE49-F238E27FC236}">
                  <a16:creationId xmlns:a16="http://schemas.microsoft.com/office/drawing/2014/main" id="{79AE43E9-A614-10C3-DE04-CAC3766B28A1}"/>
                </a:ext>
              </a:extLst>
            </p:cNvPr>
            <p:cNvSpPr/>
            <p:nvPr/>
          </p:nvSpPr>
          <p:spPr>
            <a:xfrm rot="260809">
              <a:off x="780720" y="702066"/>
              <a:ext cx="88578" cy="77503"/>
            </a:xfrm>
            <a:custGeom>
              <a:avLst/>
              <a:gdLst/>
              <a:ahLst/>
              <a:cxnLst/>
              <a:rect l="l" t="t" r="r" b="b"/>
              <a:pathLst>
                <a:path w="3735" h="3268" extrusionOk="0">
                  <a:moveTo>
                    <a:pt x="1885" y="1"/>
                  </a:moveTo>
                  <a:cubicBezTo>
                    <a:pt x="1610" y="1"/>
                    <a:pt x="1332" y="71"/>
                    <a:pt x="1078" y="218"/>
                  </a:cubicBezTo>
                  <a:cubicBezTo>
                    <a:pt x="276" y="669"/>
                    <a:pt x="1" y="1647"/>
                    <a:pt x="452" y="2449"/>
                  </a:cubicBezTo>
                  <a:cubicBezTo>
                    <a:pt x="755" y="2972"/>
                    <a:pt x="1309" y="3267"/>
                    <a:pt x="1875" y="3267"/>
                  </a:cubicBezTo>
                  <a:cubicBezTo>
                    <a:pt x="2150" y="3267"/>
                    <a:pt x="2428" y="3198"/>
                    <a:pt x="2682" y="3050"/>
                  </a:cubicBezTo>
                  <a:cubicBezTo>
                    <a:pt x="3459" y="2599"/>
                    <a:pt x="3735" y="1622"/>
                    <a:pt x="3284" y="820"/>
                  </a:cubicBezTo>
                  <a:cubicBezTo>
                    <a:pt x="2997" y="297"/>
                    <a:pt x="2449" y="1"/>
                    <a:pt x="1885" y="1"/>
                  </a:cubicBezTo>
                  <a:close/>
                </a:path>
              </a:pathLst>
            </a:custGeom>
            <a:solidFill>
              <a:srgbClr val="EF2A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883;p72">
              <a:extLst>
                <a:ext uri="{FF2B5EF4-FFF2-40B4-BE49-F238E27FC236}">
                  <a16:creationId xmlns:a16="http://schemas.microsoft.com/office/drawing/2014/main" id="{37037BC9-D589-0D8F-9B77-42F8946D2128}"/>
                </a:ext>
              </a:extLst>
            </p:cNvPr>
            <p:cNvSpPr/>
            <p:nvPr/>
          </p:nvSpPr>
          <p:spPr>
            <a:xfrm rot="260809">
              <a:off x="887002" y="1389942"/>
              <a:ext cx="88578" cy="77788"/>
            </a:xfrm>
            <a:custGeom>
              <a:avLst/>
              <a:gdLst/>
              <a:ahLst/>
              <a:cxnLst/>
              <a:rect l="l" t="t" r="r" b="b"/>
              <a:pathLst>
                <a:path w="3735" h="3280" extrusionOk="0">
                  <a:moveTo>
                    <a:pt x="1879" y="0"/>
                  </a:moveTo>
                  <a:cubicBezTo>
                    <a:pt x="1606" y="0"/>
                    <a:pt x="1330" y="67"/>
                    <a:pt x="1078" y="206"/>
                  </a:cubicBezTo>
                  <a:cubicBezTo>
                    <a:pt x="276" y="657"/>
                    <a:pt x="0" y="1659"/>
                    <a:pt x="451" y="2436"/>
                  </a:cubicBezTo>
                  <a:cubicBezTo>
                    <a:pt x="756" y="2978"/>
                    <a:pt x="1312" y="3279"/>
                    <a:pt x="1880" y="3279"/>
                  </a:cubicBezTo>
                  <a:cubicBezTo>
                    <a:pt x="2153" y="3279"/>
                    <a:pt x="2429" y="3209"/>
                    <a:pt x="2682" y="3063"/>
                  </a:cubicBezTo>
                  <a:cubicBezTo>
                    <a:pt x="3459" y="2612"/>
                    <a:pt x="3735" y="1609"/>
                    <a:pt x="3308" y="832"/>
                  </a:cubicBezTo>
                  <a:cubicBezTo>
                    <a:pt x="3004" y="290"/>
                    <a:pt x="2448" y="0"/>
                    <a:pt x="1879" y="0"/>
                  </a:cubicBezTo>
                  <a:close/>
                </a:path>
              </a:pathLst>
            </a:custGeom>
            <a:solidFill>
              <a:srgbClr val="EF2A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884;p72">
              <a:extLst>
                <a:ext uri="{FF2B5EF4-FFF2-40B4-BE49-F238E27FC236}">
                  <a16:creationId xmlns:a16="http://schemas.microsoft.com/office/drawing/2014/main" id="{2BB58CFB-F76A-4045-067E-8ECF26614EB4}"/>
                </a:ext>
              </a:extLst>
            </p:cNvPr>
            <p:cNvSpPr/>
            <p:nvPr/>
          </p:nvSpPr>
          <p:spPr>
            <a:xfrm rot="260809">
              <a:off x="813389" y="1119411"/>
              <a:ext cx="88578" cy="77503"/>
            </a:xfrm>
            <a:custGeom>
              <a:avLst/>
              <a:gdLst/>
              <a:ahLst/>
              <a:cxnLst/>
              <a:rect l="l" t="t" r="r" b="b"/>
              <a:pathLst>
                <a:path w="3735" h="3268" extrusionOk="0">
                  <a:moveTo>
                    <a:pt x="1871" y="0"/>
                  </a:moveTo>
                  <a:cubicBezTo>
                    <a:pt x="1596" y="0"/>
                    <a:pt x="1315" y="70"/>
                    <a:pt x="1053" y="218"/>
                  </a:cubicBezTo>
                  <a:cubicBezTo>
                    <a:pt x="276" y="669"/>
                    <a:pt x="0" y="1646"/>
                    <a:pt x="451" y="2448"/>
                  </a:cubicBezTo>
                  <a:cubicBezTo>
                    <a:pt x="755" y="2971"/>
                    <a:pt x="1297" y="3267"/>
                    <a:pt x="1864" y="3267"/>
                  </a:cubicBezTo>
                  <a:cubicBezTo>
                    <a:pt x="2139" y="3267"/>
                    <a:pt x="2420" y="3197"/>
                    <a:pt x="2682" y="3050"/>
                  </a:cubicBezTo>
                  <a:cubicBezTo>
                    <a:pt x="3459" y="2599"/>
                    <a:pt x="3735" y="1621"/>
                    <a:pt x="3284" y="819"/>
                  </a:cubicBezTo>
                  <a:cubicBezTo>
                    <a:pt x="2980" y="296"/>
                    <a:pt x="2438" y="0"/>
                    <a:pt x="1871" y="0"/>
                  </a:cubicBezTo>
                  <a:close/>
                </a:path>
              </a:pathLst>
            </a:custGeom>
            <a:solidFill>
              <a:srgbClr val="EF2A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885;p72">
              <a:extLst>
                <a:ext uri="{FF2B5EF4-FFF2-40B4-BE49-F238E27FC236}">
                  <a16:creationId xmlns:a16="http://schemas.microsoft.com/office/drawing/2014/main" id="{0D226CE1-97BD-9244-90D6-AAA8B2CD9644}"/>
                </a:ext>
              </a:extLst>
            </p:cNvPr>
            <p:cNvSpPr/>
            <p:nvPr/>
          </p:nvSpPr>
          <p:spPr>
            <a:xfrm rot="260686">
              <a:off x="2147019" y="4460380"/>
              <a:ext cx="79356" cy="70032"/>
            </a:xfrm>
            <a:custGeom>
              <a:avLst/>
              <a:gdLst/>
              <a:ahLst/>
              <a:cxnLst/>
              <a:rect l="l" t="t" r="r" b="b"/>
              <a:pathLst>
                <a:path w="3711" h="3275" extrusionOk="0">
                  <a:moveTo>
                    <a:pt x="1849" y="1"/>
                  </a:moveTo>
                  <a:cubicBezTo>
                    <a:pt x="1528" y="1"/>
                    <a:pt x="1206" y="96"/>
                    <a:pt x="928" y="297"/>
                  </a:cubicBezTo>
                  <a:cubicBezTo>
                    <a:pt x="176" y="823"/>
                    <a:pt x="1" y="1826"/>
                    <a:pt x="527" y="2578"/>
                  </a:cubicBezTo>
                  <a:cubicBezTo>
                    <a:pt x="837" y="3027"/>
                    <a:pt x="1347" y="3275"/>
                    <a:pt x="1864" y="3275"/>
                  </a:cubicBezTo>
                  <a:cubicBezTo>
                    <a:pt x="2183" y="3275"/>
                    <a:pt x="2505" y="3180"/>
                    <a:pt x="2783" y="2979"/>
                  </a:cubicBezTo>
                  <a:cubicBezTo>
                    <a:pt x="3535" y="2452"/>
                    <a:pt x="3710" y="1450"/>
                    <a:pt x="3209" y="698"/>
                  </a:cubicBezTo>
                  <a:cubicBezTo>
                    <a:pt x="2884" y="249"/>
                    <a:pt x="2367" y="1"/>
                    <a:pt x="1849" y="1"/>
                  </a:cubicBezTo>
                  <a:close/>
                </a:path>
              </a:pathLst>
            </a:custGeom>
            <a:solidFill>
              <a:srgbClr val="EF2A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886;p72">
              <a:extLst>
                <a:ext uri="{FF2B5EF4-FFF2-40B4-BE49-F238E27FC236}">
                  <a16:creationId xmlns:a16="http://schemas.microsoft.com/office/drawing/2014/main" id="{31F83E62-1022-2894-741F-D5B1FAE95FD4}"/>
                </a:ext>
              </a:extLst>
            </p:cNvPr>
            <p:cNvSpPr/>
            <p:nvPr/>
          </p:nvSpPr>
          <p:spPr>
            <a:xfrm rot="260809">
              <a:off x="722107" y="491653"/>
              <a:ext cx="2747252" cy="2109869"/>
            </a:xfrm>
            <a:custGeom>
              <a:avLst/>
              <a:gdLst/>
              <a:ahLst/>
              <a:cxnLst/>
              <a:rect l="l" t="t" r="r" b="b"/>
              <a:pathLst>
                <a:path w="115841" h="88965" extrusionOk="0">
                  <a:moveTo>
                    <a:pt x="108833" y="0"/>
                  </a:moveTo>
                  <a:cubicBezTo>
                    <a:pt x="108713" y="0"/>
                    <a:pt x="108593" y="6"/>
                    <a:pt x="108472" y="17"/>
                  </a:cubicBezTo>
                  <a:lnTo>
                    <a:pt x="0" y="10869"/>
                  </a:lnTo>
                  <a:lnTo>
                    <a:pt x="15213" y="84804"/>
                  </a:lnTo>
                  <a:lnTo>
                    <a:pt x="115841" y="88965"/>
                  </a:lnTo>
                  <a:lnTo>
                    <a:pt x="115841" y="88965"/>
                  </a:lnTo>
                  <a:lnTo>
                    <a:pt x="112708" y="3476"/>
                  </a:lnTo>
                  <a:cubicBezTo>
                    <a:pt x="112637" y="1559"/>
                    <a:pt x="110846" y="0"/>
                    <a:pt x="1088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887;p72">
              <a:extLst>
                <a:ext uri="{FF2B5EF4-FFF2-40B4-BE49-F238E27FC236}">
                  <a16:creationId xmlns:a16="http://schemas.microsoft.com/office/drawing/2014/main" id="{56F65D78-241D-7E1B-81E6-98495AED81F4}"/>
                </a:ext>
              </a:extLst>
            </p:cNvPr>
            <p:cNvSpPr/>
            <p:nvPr/>
          </p:nvSpPr>
          <p:spPr>
            <a:xfrm rot="260809">
              <a:off x="638910" y="660820"/>
              <a:ext cx="496323" cy="3875385"/>
            </a:xfrm>
            <a:custGeom>
              <a:avLst/>
              <a:gdLst/>
              <a:ahLst/>
              <a:cxnLst/>
              <a:rect l="l" t="t" r="r" b="b"/>
              <a:pathLst>
                <a:path w="20928" h="163410" extrusionOk="0">
                  <a:moveTo>
                    <a:pt x="0" y="0"/>
                  </a:moveTo>
                  <a:lnTo>
                    <a:pt x="8622" y="154688"/>
                  </a:lnTo>
                  <a:lnTo>
                    <a:pt x="20928" y="163409"/>
                  </a:lnTo>
                  <a:lnTo>
                    <a:pt x="12331" y="8722"/>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888;p72">
              <a:extLst>
                <a:ext uri="{FF2B5EF4-FFF2-40B4-BE49-F238E27FC236}">
                  <a16:creationId xmlns:a16="http://schemas.microsoft.com/office/drawing/2014/main" id="{83046978-CA80-CDC6-6892-4057A1E423D1}"/>
                </a:ext>
              </a:extLst>
            </p:cNvPr>
            <p:cNvSpPr/>
            <p:nvPr/>
          </p:nvSpPr>
          <p:spPr>
            <a:xfrm rot="260809">
              <a:off x="761269" y="1321998"/>
              <a:ext cx="297205" cy="298984"/>
            </a:xfrm>
            <a:custGeom>
              <a:avLst/>
              <a:gdLst/>
              <a:ahLst/>
              <a:cxnLst/>
              <a:rect l="l" t="t" r="r" b="b"/>
              <a:pathLst>
                <a:path w="12532" h="12607" extrusionOk="0">
                  <a:moveTo>
                    <a:pt x="0" y="0"/>
                  </a:moveTo>
                  <a:lnTo>
                    <a:pt x="226" y="3860"/>
                  </a:lnTo>
                  <a:lnTo>
                    <a:pt x="12532" y="12607"/>
                  </a:lnTo>
                  <a:lnTo>
                    <a:pt x="12331" y="8747"/>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889;p72">
              <a:extLst>
                <a:ext uri="{FF2B5EF4-FFF2-40B4-BE49-F238E27FC236}">
                  <a16:creationId xmlns:a16="http://schemas.microsoft.com/office/drawing/2014/main" id="{572793FC-974F-AABE-B650-C33BA0C68572}"/>
                </a:ext>
              </a:extLst>
            </p:cNvPr>
            <p:cNvSpPr/>
            <p:nvPr/>
          </p:nvSpPr>
          <p:spPr>
            <a:xfrm rot="260809">
              <a:off x="707105" y="4004312"/>
              <a:ext cx="297205" cy="298391"/>
            </a:xfrm>
            <a:custGeom>
              <a:avLst/>
              <a:gdLst/>
              <a:ahLst/>
              <a:cxnLst/>
              <a:rect l="l" t="t" r="r" b="b"/>
              <a:pathLst>
                <a:path w="12532" h="12582" extrusionOk="0">
                  <a:moveTo>
                    <a:pt x="0" y="0"/>
                  </a:moveTo>
                  <a:lnTo>
                    <a:pt x="226" y="3860"/>
                  </a:lnTo>
                  <a:lnTo>
                    <a:pt x="12531" y="12582"/>
                  </a:lnTo>
                  <a:lnTo>
                    <a:pt x="12331" y="8747"/>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890;p72">
              <a:extLst>
                <a:ext uri="{FF2B5EF4-FFF2-40B4-BE49-F238E27FC236}">
                  <a16:creationId xmlns:a16="http://schemas.microsoft.com/office/drawing/2014/main" id="{D3D1885F-79A6-0FA2-83C2-F081B6BF6A69}"/>
                </a:ext>
              </a:extLst>
            </p:cNvPr>
            <p:cNvSpPr/>
            <p:nvPr/>
          </p:nvSpPr>
          <p:spPr>
            <a:xfrm rot="260809">
              <a:off x="838931" y="577231"/>
              <a:ext cx="2810858" cy="451168"/>
            </a:xfrm>
            <a:custGeom>
              <a:avLst/>
              <a:gdLst/>
              <a:ahLst/>
              <a:cxnLst/>
              <a:rect l="l" t="t" r="r" b="b"/>
              <a:pathLst>
                <a:path w="118523" h="19024" extrusionOk="0">
                  <a:moveTo>
                    <a:pt x="106693" y="1"/>
                  </a:moveTo>
                  <a:lnTo>
                    <a:pt x="1" y="9525"/>
                  </a:lnTo>
                  <a:lnTo>
                    <a:pt x="9875" y="16868"/>
                  </a:lnTo>
                  <a:lnTo>
                    <a:pt x="118523" y="19024"/>
                  </a:lnTo>
                  <a:lnTo>
                    <a:pt x="118297" y="17921"/>
                  </a:lnTo>
                  <a:cubicBezTo>
                    <a:pt x="116894" y="10953"/>
                    <a:pt x="112733" y="4562"/>
                    <a:pt x="10669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891;p72">
              <a:extLst>
                <a:ext uri="{FF2B5EF4-FFF2-40B4-BE49-F238E27FC236}">
                  <a16:creationId xmlns:a16="http://schemas.microsoft.com/office/drawing/2014/main" id="{0BB1DE70-0E39-724F-D552-D2AF52D015B8}"/>
                </a:ext>
              </a:extLst>
            </p:cNvPr>
            <p:cNvSpPr/>
            <p:nvPr/>
          </p:nvSpPr>
          <p:spPr>
            <a:xfrm rot="260809">
              <a:off x="928521" y="781710"/>
              <a:ext cx="2886938" cy="3867370"/>
            </a:xfrm>
            <a:custGeom>
              <a:avLst/>
              <a:gdLst/>
              <a:ahLst/>
              <a:cxnLst/>
              <a:rect l="l" t="t" r="r" b="b"/>
              <a:pathLst>
                <a:path w="121731" h="163072" extrusionOk="0">
                  <a:moveTo>
                    <a:pt x="110388" y="0"/>
                  </a:moveTo>
                  <a:cubicBezTo>
                    <a:pt x="110294" y="0"/>
                    <a:pt x="110198" y="4"/>
                    <a:pt x="110101" y="13"/>
                  </a:cubicBezTo>
                  <a:lnTo>
                    <a:pt x="0" y="8885"/>
                  </a:lnTo>
                  <a:lnTo>
                    <a:pt x="8522" y="163071"/>
                  </a:lnTo>
                  <a:lnTo>
                    <a:pt x="118723" y="154675"/>
                  </a:lnTo>
                  <a:cubicBezTo>
                    <a:pt x="120427" y="154550"/>
                    <a:pt x="121730" y="153147"/>
                    <a:pt x="121630" y="151517"/>
                  </a:cubicBezTo>
                  <a:lnTo>
                    <a:pt x="113359" y="2695"/>
                  </a:lnTo>
                  <a:cubicBezTo>
                    <a:pt x="113265" y="1158"/>
                    <a:pt x="111966" y="0"/>
                    <a:pt x="11038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892;p72">
              <a:extLst>
                <a:ext uri="{FF2B5EF4-FFF2-40B4-BE49-F238E27FC236}">
                  <a16:creationId xmlns:a16="http://schemas.microsoft.com/office/drawing/2014/main" id="{03399642-06C2-DA8F-9C2C-6F5CC2FD239C}"/>
                </a:ext>
              </a:extLst>
            </p:cNvPr>
            <p:cNvSpPr/>
            <p:nvPr/>
          </p:nvSpPr>
          <p:spPr>
            <a:xfrm rot="260809">
              <a:off x="1281930" y="1030983"/>
              <a:ext cx="2228969" cy="1635768"/>
            </a:xfrm>
            <a:custGeom>
              <a:avLst/>
              <a:gdLst/>
              <a:ahLst/>
              <a:cxnLst/>
              <a:rect l="l" t="t" r="r" b="b"/>
              <a:pathLst>
                <a:path w="93987" h="68974" extrusionOk="0">
                  <a:moveTo>
                    <a:pt x="82382" y="0"/>
                  </a:moveTo>
                  <a:lnTo>
                    <a:pt x="7695" y="5690"/>
                  </a:lnTo>
                  <a:cubicBezTo>
                    <a:pt x="7946" y="10201"/>
                    <a:pt x="4537" y="14111"/>
                    <a:pt x="1" y="14462"/>
                  </a:cubicBezTo>
                  <a:lnTo>
                    <a:pt x="2658" y="61128"/>
                  </a:lnTo>
                  <a:cubicBezTo>
                    <a:pt x="2872" y="61112"/>
                    <a:pt x="3084" y="61104"/>
                    <a:pt x="3295" y="61104"/>
                  </a:cubicBezTo>
                  <a:cubicBezTo>
                    <a:pt x="7682" y="61104"/>
                    <a:pt x="11366" y="64525"/>
                    <a:pt x="11605" y="68973"/>
                  </a:cubicBezTo>
                  <a:lnTo>
                    <a:pt x="86292" y="63284"/>
                  </a:lnTo>
                  <a:cubicBezTo>
                    <a:pt x="86041" y="58747"/>
                    <a:pt x="89450" y="54838"/>
                    <a:pt x="93986" y="54487"/>
                  </a:cubicBezTo>
                  <a:lnTo>
                    <a:pt x="91330" y="7820"/>
                  </a:lnTo>
                  <a:cubicBezTo>
                    <a:pt x="91116" y="7836"/>
                    <a:pt x="90903" y="7844"/>
                    <a:pt x="90692" y="7844"/>
                  </a:cubicBezTo>
                  <a:cubicBezTo>
                    <a:pt x="86305" y="7844"/>
                    <a:pt x="82621" y="4424"/>
                    <a:pt x="823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893;p72">
              <a:extLst>
                <a:ext uri="{FF2B5EF4-FFF2-40B4-BE49-F238E27FC236}">
                  <a16:creationId xmlns:a16="http://schemas.microsoft.com/office/drawing/2014/main" id="{6FDDE328-4313-FD1A-DC61-9EF0E2855174}"/>
                </a:ext>
              </a:extLst>
            </p:cNvPr>
            <p:cNvSpPr/>
            <p:nvPr/>
          </p:nvSpPr>
          <p:spPr>
            <a:xfrm rot="260809">
              <a:off x="1344184" y="1079872"/>
              <a:ext cx="2092841" cy="1541854"/>
            </a:xfrm>
            <a:custGeom>
              <a:avLst/>
              <a:gdLst/>
              <a:ahLst/>
              <a:cxnLst/>
              <a:rect l="l" t="t" r="r" b="b"/>
              <a:pathLst>
                <a:path w="88247" h="65014" extrusionOk="0">
                  <a:moveTo>
                    <a:pt x="76628" y="909"/>
                  </a:moveTo>
                  <a:cubicBezTo>
                    <a:pt x="77084" y="5056"/>
                    <a:pt x="80595" y="8171"/>
                    <a:pt x="84738" y="8171"/>
                  </a:cubicBezTo>
                  <a:cubicBezTo>
                    <a:pt x="84803" y="8171"/>
                    <a:pt x="84869" y="8171"/>
                    <a:pt x="84936" y="8170"/>
                  </a:cubicBezTo>
                  <a:lnTo>
                    <a:pt x="84936" y="8170"/>
                  </a:lnTo>
                  <a:lnTo>
                    <a:pt x="87346" y="50746"/>
                  </a:lnTo>
                  <a:lnTo>
                    <a:pt x="87346" y="50746"/>
                  </a:lnTo>
                  <a:cubicBezTo>
                    <a:pt x="83271" y="51267"/>
                    <a:pt x="80226" y="54753"/>
                    <a:pt x="80226" y="58848"/>
                  </a:cubicBezTo>
                  <a:cubicBezTo>
                    <a:pt x="80226" y="58866"/>
                    <a:pt x="80226" y="58885"/>
                    <a:pt x="80226" y="58904"/>
                  </a:cubicBezTo>
                  <a:lnTo>
                    <a:pt x="80226" y="58904"/>
                  </a:lnTo>
                  <a:lnTo>
                    <a:pt x="11621" y="64129"/>
                  </a:lnTo>
                  <a:lnTo>
                    <a:pt x="11621" y="64129"/>
                  </a:lnTo>
                  <a:cubicBezTo>
                    <a:pt x="11175" y="59993"/>
                    <a:pt x="7660" y="56843"/>
                    <a:pt x="3509" y="56843"/>
                  </a:cubicBezTo>
                  <a:cubicBezTo>
                    <a:pt x="3445" y="56843"/>
                    <a:pt x="3378" y="56846"/>
                    <a:pt x="3310" y="56849"/>
                  </a:cubicBezTo>
                  <a:lnTo>
                    <a:pt x="3310" y="56849"/>
                  </a:lnTo>
                  <a:lnTo>
                    <a:pt x="876" y="14294"/>
                  </a:lnTo>
                  <a:lnTo>
                    <a:pt x="876" y="14294"/>
                  </a:lnTo>
                  <a:cubicBezTo>
                    <a:pt x="4941" y="13761"/>
                    <a:pt x="8021" y="10293"/>
                    <a:pt x="8021" y="6191"/>
                  </a:cubicBezTo>
                  <a:cubicBezTo>
                    <a:pt x="8021" y="6173"/>
                    <a:pt x="8020" y="6154"/>
                    <a:pt x="8019" y="6135"/>
                  </a:cubicBezTo>
                  <a:lnTo>
                    <a:pt x="8019" y="6135"/>
                  </a:lnTo>
                  <a:lnTo>
                    <a:pt x="76628" y="909"/>
                  </a:lnTo>
                  <a:close/>
                  <a:moveTo>
                    <a:pt x="77394" y="0"/>
                  </a:moveTo>
                  <a:lnTo>
                    <a:pt x="7143" y="5364"/>
                  </a:lnTo>
                  <a:lnTo>
                    <a:pt x="7168" y="5765"/>
                  </a:lnTo>
                  <a:cubicBezTo>
                    <a:pt x="7168" y="5915"/>
                    <a:pt x="7168" y="6066"/>
                    <a:pt x="7168" y="6191"/>
                  </a:cubicBezTo>
                  <a:cubicBezTo>
                    <a:pt x="7168" y="10001"/>
                    <a:pt x="4236" y="13209"/>
                    <a:pt x="401" y="13484"/>
                  </a:cubicBezTo>
                  <a:lnTo>
                    <a:pt x="0" y="13534"/>
                  </a:lnTo>
                  <a:lnTo>
                    <a:pt x="2507" y="57745"/>
                  </a:lnTo>
                  <a:lnTo>
                    <a:pt x="2933" y="57720"/>
                  </a:lnTo>
                  <a:cubicBezTo>
                    <a:pt x="3133" y="57695"/>
                    <a:pt x="3309" y="57695"/>
                    <a:pt x="3509" y="57695"/>
                  </a:cubicBezTo>
                  <a:cubicBezTo>
                    <a:pt x="7344" y="57695"/>
                    <a:pt x="10577" y="60703"/>
                    <a:pt x="10803" y="64587"/>
                  </a:cubicBezTo>
                  <a:lnTo>
                    <a:pt x="10828" y="65013"/>
                  </a:lnTo>
                  <a:lnTo>
                    <a:pt x="81104" y="59675"/>
                  </a:lnTo>
                  <a:lnTo>
                    <a:pt x="81079" y="59249"/>
                  </a:lnTo>
                  <a:cubicBezTo>
                    <a:pt x="81054" y="59124"/>
                    <a:pt x="81054" y="58973"/>
                    <a:pt x="81054" y="58848"/>
                  </a:cubicBezTo>
                  <a:cubicBezTo>
                    <a:pt x="81054" y="55038"/>
                    <a:pt x="83986" y="51830"/>
                    <a:pt x="87820" y="51530"/>
                  </a:cubicBezTo>
                  <a:lnTo>
                    <a:pt x="88247" y="51505"/>
                  </a:lnTo>
                  <a:lnTo>
                    <a:pt x="85715" y="7294"/>
                  </a:lnTo>
                  <a:lnTo>
                    <a:pt x="85289" y="7319"/>
                  </a:lnTo>
                  <a:cubicBezTo>
                    <a:pt x="85114" y="7344"/>
                    <a:pt x="84913" y="7344"/>
                    <a:pt x="84738" y="7344"/>
                  </a:cubicBezTo>
                  <a:cubicBezTo>
                    <a:pt x="80878" y="7344"/>
                    <a:pt x="77645" y="4336"/>
                    <a:pt x="77419" y="427"/>
                  </a:cubicBezTo>
                  <a:lnTo>
                    <a:pt x="773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894;p72">
              <a:extLst>
                <a:ext uri="{FF2B5EF4-FFF2-40B4-BE49-F238E27FC236}">
                  <a16:creationId xmlns:a16="http://schemas.microsoft.com/office/drawing/2014/main" id="{F1860CCE-94E7-32A8-82B6-02436D0D604D}"/>
                </a:ext>
              </a:extLst>
            </p:cNvPr>
            <p:cNvSpPr/>
            <p:nvPr/>
          </p:nvSpPr>
          <p:spPr>
            <a:xfrm rot="260809">
              <a:off x="1252431" y="2941969"/>
              <a:ext cx="2217657" cy="1037824"/>
            </a:xfrm>
            <a:custGeom>
              <a:avLst/>
              <a:gdLst/>
              <a:ahLst/>
              <a:cxnLst/>
              <a:rect l="l" t="t" r="r" b="b"/>
              <a:pathLst>
                <a:path w="93510" h="43761" extrusionOk="0">
                  <a:moveTo>
                    <a:pt x="91304" y="1"/>
                  </a:moveTo>
                  <a:lnTo>
                    <a:pt x="1" y="6968"/>
                  </a:lnTo>
                  <a:lnTo>
                    <a:pt x="2206" y="43761"/>
                  </a:lnTo>
                  <a:lnTo>
                    <a:pt x="93510" y="36818"/>
                  </a:lnTo>
                  <a:lnTo>
                    <a:pt x="9130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895;p72">
              <a:extLst>
                <a:ext uri="{FF2B5EF4-FFF2-40B4-BE49-F238E27FC236}">
                  <a16:creationId xmlns:a16="http://schemas.microsoft.com/office/drawing/2014/main" id="{EB17856B-FD58-52A9-24B1-017F44AD1176}"/>
                </a:ext>
              </a:extLst>
            </p:cNvPr>
            <p:cNvSpPr/>
            <p:nvPr/>
          </p:nvSpPr>
          <p:spPr>
            <a:xfrm rot="260809">
              <a:off x="1265282" y="3882883"/>
              <a:ext cx="2167142" cy="259758"/>
            </a:xfrm>
            <a:custGeom>
              <a:avLst/>
              <a:gdLst/>
              <a:ahLst/>
              <a:cxnLst/>
              <a:rect l="l" t="t" r="r" b="b"/>
              <a:pathLst>
                <a:path w="91380" h="10953" extrusionOk="0">
                  <a:moveTo>
                    <a:pt x="91304" y="0"/>
                  </a:moveTo>
                  <a:lnTo>
                    <a:pt x="0" y="6968"/>
                  </a:lnTo>
                  <a:lnTo>
                    <a:pt x="76" y="10953"/>
                  </a:lnTo>
                  <a:lnTo>
                    <a:pt x="91379" y="4010"/>
                  </a:lnTo>
                  <a:lnTo>
                    <a:pt x="913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896;p72">
              <a:extLst>
                <a:ext uri="{FF2B5EF4-FFF2-40B4-BE49-F238E27FC236}">
                  <a16:creationId xmlns:a16="http://schemas.microsoft.com/office/drawing/2014/main" id="{CBDBE000-C052-B16C-92EF-1A1AFA9B0E54}"/>
                </a:ext>
              </a:extLst>
            </p:cNvPr>
            <p:cNvSpPr/>
            <p:nvPr/>
          </p:nvSpPr>
          <p:spPr>
            <a:xfrm rot="260809">
              <a:off x="1286308" y="2790126"/>
              <a:ext cx="2167142" cy="259758"/>
            </a:xfrm>
            <a:custGeom>
              <a:avLst/>
              <a:gdLst/>
              <a:ahLst/>
              <a:cxnLst/>
              <a:rect l="l" t="t" r="r" b="b"/>
              <a:pathLst>
                <a:path w="91380" h="10953" extrusionOk="0">
                  <a:moveTo>
                    <a:pt x="91305" y="0"/>
                  </a:moveTo>
                  <a:lnTo>
                    <a:pt x="1" y="6967"/>
                  </a:lnTo>
                  <a:lnTo>
                    <a:pt x="76" y="10952"/>
                  </a:lnTo>
                  <a:lnTo>
                    <a:pt x="91380" y="4010"/>
                  </a:lnTo>
                  <a:lnTo>
                    <a:pt x="9130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897;p72">
              <a:extLst>
                <a:ext uri="{FF2B5EF4-FFF2-40B4-BE49-F238E27FC236}">
                  <a16:creationId xmlns:a16="http://schemas.microsoft.com/office/drawing/2014/main" id="{18BF1D0F-195B-1972-396F-DB5EADF69AF9}"/>
                </a:ext>
              </a:extLst>
            </p:cNvPr>
            <p:cNvSpPr/>
            <p:nvPr/>
          </p:nvSpPr>
          <p:spPr>
            <a:xfrm rot="260686">
              <a:off x="2687324" y="3429457"/>
              <a:ext cx="1892972" cy="923744"/>
            </a:xfrm>
            <a:custGeom>
              <a:avLst/>
              <a:gdLst/>
              <a:ahLst/>
              <a:cxnLst/>
              <a:rect l="l" t="t" r="r" b="b"/>
              <a:pathLst>
                <a:path w="88523" h="43198" extrusionOk="0">
                  <a:moveTo>
                    <a:pt x="72866" y="0"/>
                  </a:moveTo>
                  <a:cubicBezTo>
                    <a:pt x="67094" y="0"/>
                    <a:pt x="61289" y="1258"/>
                    <a:pt x="55815" y="3154"/>
                  </a:cubicBezTo>
                  <a:cubicBezTo>
                    <a:pt x="55840" y="5585"/>
                    <a:pt x="55690" y="7991"/>
                    <a:pt x="55314" y="10397"/>
                  </a:cubicBezTo>
                  <a:cubicBezTo>
                    <a:pt x="54612" y="8292"/>
                    <a:pt x="54011" y="6161"/>
                    <a:pt x="53484" y="4006"/>
                  </a:cubicBezTo>
                  <a:cubicBezTo>
                    <a:pt x="53083" y="4156"/>
                    <a:pt x="52707" y="4282"/>
                    <a:pt x="52332" y="4432"/>
                  </a:cubicBezTo>
                  <a:cubicBezTo>
                    <a:pt x="52181" y="6913"/>
                    <a:pt x="52106" y="9394"/>
                    <a:pt x="52006" y="11876"/>
                  </a:cubicBezTo>
                  <a:cubicBezTo>
                    <a:pt x="51329" y="9695"/>
                    <a:pt x="50778" y="7490"/>
                    <a:pt x="50276" y="5284"/>
                  </a:cubicBezTo>
                  <a:cubicBezTo>
                    <a:pt x="44512" y="7690"/>
                    <a:pt x="38973" y="10597"/>
                    <a:pt x="33309" y="13279"/>
                  </a:cubicBezTo>
                  <a:cubicBezTo>
                    <a:pt x="31930" y="13931"/>
                    <a:pt x="30527" y="14582"/>
                    <a:pt x="29148" y="15234"/>
                  </a:cubicBezTo>
                  <a:cubicBezTo>
                    <a:pt x="29474" y="16913"/>
                    <a:pt x="29725" y="18592"/>
                    <a:pt x="29875" y="20272"/>
                  </a:cubicBezTo>
                  <a:cubicBezTo>
                    <a:pt x="28998" y="18893"/>
                    <a:pt x="28146" y="17490"/>
                    <a:pt x="27319" y="16086"/>
                  </a:cubicBezTo>
                  <a:cubicBezTo>
                    <a:pt x="26943" y="16262"/>
                    <a:pt x="26542" y="16437"/>
                    <a:pt x="26166" y="16612"/>
                  </a:cubicBezTo>
                  <a:cubicBezTo>
                    <a:pt x="26492" y="18417"/>
                    <a:pt x="26793" y="20247"/>
                    <a:pt x="27118" y="22051"/>
                  </a:cubicBezTo>
                  <a:cubicBezTo>
                    <a:pt x="26041" y="20622"/>
                    <a:pt x="25063" y="19119"/>
                    <a:pt x="24136" y="17565"/>
                  </a:cubicBezTo>
                  <a:cubicBezTo>
                    <a:pt x="18823" y="20071"/>
                    <a:pt x="13610" y="22703"/>
                    <a:pt x="8797" y="26061"/>
                  </a:cubicBezTo>
                  <a:cubicBezTo>
                    <a:pt x="6717" y="27490"/>
                    <a:pt x="4687" y="29094"/>
                    <a:pt x="3484" y="31299"/>
                  </a:cubicBezTo>
                  <a:cubicBezTo>
                    <a:pt x="0" y="37765"/>
                    <a:pt x="6542" y="42126"/>
                    <a:pt x="12206" y="42828"/>
                  </a:cubicBezTo>
                  <a:cubicBezTo>
                    <a:pt x="14297" y="43083"/>
                    <a:pt x="16395" y="43197"/>
                    <a:pt x="18495" y="43197"/>
                  </a:cubicBezTo>
                  <a:cubicBezTo>
                    <a:pt x="24047" y="43197"/>
                    <a:pt x="29608" y="42395"/>
                    <a:pt x="35063" y="41249"/>
                  </a:cubicBezTo>
                  <a:cubicBezTo>
                    <a:pt x="41705" y="39846"/>
                    <a:pt x="48221" y="37941"/>
                    <a:pt x="54562" y="35535"/>
                  </a:cubicBezTo>
                  <a:cubicBezTo>
                    <a:pt x="54186" y="33705"/>
                    <a:pt x="53785" y="31876"/>
                    <a:pt x="53409" y="30046"/>
                  </a:cubicBezTo>
                  <a:lnTo>
                    <a:pt x="53409" y="30046"/>
                  </a:lnTo>
                  <a:lnTo>
                    <a:pt x="56692" y="34708"/>
                  </a:lnTo>
                  <a:cubicBezTo>
                    <a:pt x="57093" y="34532"/>
                    <a:pt x="57494" y="34382"/>
                    <a:pt x="57895" y="34206"/>
                  </a:cubicBezTo>
                  <a:cubicBezTo>
                    <a:pt x="57344" y="32201"/>
                    <a:pt x="56793" y="30196"/>
                    <a:pt x="56266" y="28191"/>
                  </a:cubicBezTo>
                  <a:lnTo>
                    <a:pt x="56266" y="28191"/>
                  </a:lnTo>
                  <a:cubicBezTo>
                    <a:pt x="57595" y="29820"/>
                    <a:pt x="58823" y="31550"/>
                    <a:pt x="59976" y="33354"/>
                  </a:cubicBezTo>
                  <a:cubicBezTo>
                    <a:pt x="60126" y="33279"/>
                    <a:pt x="60276" y="33204"/>
                    <a:pt x="60427" y="33154"/>
                  </a:cubicBezTo>
                  <a:cubicBezTo>
                    <a:pt x="68146" y="29795"/>
                    <a:pt x="75665" y="25610"/>
                    <a:pt x="81705" y="19795"/>
                  </a:cubicBezTo>
                  <a:cubicBezTo>
                    <a:pt x="80753" y="18642"/>
                    <a:pt x="79775" y="17490"/>
                    <a:pt x="78823" y="16337"/>
                  </a:cubicBezTo>
                  <a:lnTo>
                    <a:pt x="78823" y="16337"/>
                  </a:lnTo>
                  <a:cubicBezTo>
                    <a:pt x="80151" y="17164"/>
                    <a:pt x="81530" y="17916"/>
                    <a:pt x="82958" y="18567"/>
                  </a:cubicBezTo>
                  <a:cubicBezTo>
                    <a:pt x="83209" y="18292"/>
                    <a:pt x="83485" y="18041"/>
                    <a:pt x="83735" y="17765"/>
                  </a:cubicBezTo>
                  <a:cubicBezTo>
                    <a:pt x="82858" y="16938"/>
                    <a:pt x="82006" y="16136"/>
                    <a:pt x="81129" y="15309"/>
                  </a:cubicBezTo>
                  <a:cubicBezTo>
                    <a:pt x="80602" y="14808"/>
                    <a:pt x="80026" y="14106"/>
                    <a:pt x="80277" y="13429"/>
                  </a:cubicBezTo>
                  <a:lnTo>
                    <a:pt x="80277" y="13429"/>
                  </a:lnTo>
                  <a:cubicBezTo>
                    <a:pt x="82131" y="13981"/>
                    <a:pt x="83961" y="14632"/>
                    <a:pt x="85765" y="15334"/>
                  </a:cubicBezTo>
                  <a:cubicBezTo>
                    <a:pt x="86542" y="14231"/>
                    <a:pt x="87219" y="13079"/>
                    <a:pt x="87695" y="11800"/>
                  </a:cubicBezTo>
                  <a:cubicBezTo>
                    <a:pt x="88497" y="9570"/>
                    <a:pt x="88522" y="6938"/>
                    <a:pt x="87294" y="4908"/>
                  </a:cubicBezTo>
                  <a:cubicBezTo>
                    <a:pt x="85765" y="2377"/>
                    <a:pt x="82683" y="1224"/>
                    <a:pt x="79775" y="647"/>
                  </a:cubicBezTo>
                  <a:cubicBezTo>
                    <a:pt x="77493" y="202"/>
                    <a:pt x="75182" y="0"/>
                    <a:pt x="7286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898;p72">
              <a:extLst>
                <a:ext uri="{FF2B5EF4-FFF2-40B4-BE49-F238E27FC236}">
                  <a16:creationId xmlns:a16="http://schemas.microsoft.com/office/drawing/2014/main" id="{5208DA17-E119-C8DA-D79C-4EC1CD010F43}"/>
                </a:ext>
              </a:extLst>
            </p:cNvPr>
            <p:cNvSpPr/>
            <p:nvPr/>
          </p:nvSpPr>
          <p:spPr>
            <a:xfrm rot="260686">
              <a:off x="3819858" y="4101988"/>
              <a:ext cx="62719" cy="86840"/>
            </a:xfrm>
            <a:custGeom>
              <a:avLst/>
              <a:gdLst/>
              <a:ahLst/>
              <a:cxnLst/>
              <a:rect l="l" t="t" r="r" b="b"/>
              <a:pathLst>
                <a:path w="2933" h="4061" extrusionOk="0">
                  <a:moveTo>
                    <a:pt x="2857" y="4061"/>
                  </a:moveTo>
                  <a:cubicBezTo>
                    <a:pt x="1905" y="2707"/>
                    <a:pt x="953" y="1354"/>
                    <a:pt x="0" y="1"/>
                  </a:cubicBezTo>
                  <a:lnTo>
                    <a:pt x="0" y="1"/>
                  </a:lnTo>
                  <a:cubicBezTo>
                    <a:pt x="953" y="1354"/>
                    <a:pt x="1905" y="2707"/>
                    <a:pt x="2857" y="4061"/>
                  </a:cubicBezTo>
                  <a:cubicBezTo>
                    <a:pt x="2883" y="4036"/>
                    <a:pt x="2908" y="4036"/>
                    <a:pt x="2933" y="4036"/>
                  </a:cubicBezTo>
                  <a:cubicBezTo>
                    <a:pt x="2908" y="4036"/>
                    <a:pt x="2883" y="4036"/>
                    <a:pt x="2857" y="4061"/>
                  </a:cubicBezTo>
                  <a:close/>
                </a:path>
              </a:pathLst>
            </a:custGeom>
            <a:solidFill>
              <a:srgbClr val="A4A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899;p72">
              <a:extLst>
                <a:ext uri="{FF2B5EF4-FFF2-40B4-BE49-F238E27FC236}">
                  <a16:creationId xmlns:a16="http://schemas.microsoft.com/office/drawing/2014/main" id="{DDAFC55F-2B55-3D14-1B9E-47765E2515AD}"/>
                </a:ext>
              </a:extLst>
            </p:cNvPr>
            <p:cNvSpPr/>
            <p:nvPr/>
          </p:nvSpPr>
          <p:spPr>
            <a:xfrm rot="260686">
              <a:off x="3814627" y="4086560"/>
              <a:ext cx="9131" cy="12873"/>
            </a:xfrm>
            <a:custGeom>
              <a:avLst/>
              <a:gdLst/>
              <a:ahLst/>
              <a:cxnLst/>
              <a:rect l="l" t="t" r="r" b="b"/>
              <a:pathLst>
                <a:path w="427" h="602" extrusionOk="0">
                  <a:moveTo>
                    <a:pt x="426" y="602"/>
                  </a:moveTo>
                  <a:cubicBezTo>
                    <a:pt x="301" y="401"/>
                    <a:pt x="151" y="201"/>
                    <a:pt x="0" y="0"/>
                  </a:cubicBezTo>
                  <a:cubicBezTo>
                    <a:pt x="50" y="150"/>
                    <a:pt x="75" y="301"/>
                    <a:pt x="100" y="476"/>
                  </a:cubicBezTo>
                  <a:cubicBezTo>
                    <a:pt x="75" y="301"/>
                    <a:pt x="50" y="150"/>
                    <a:pt x="0" y="0"/>
                  </a:cubicBezTo>
                  <a:cubicBezTo>
                    <a:pt x="151" y="201"/>
                    <a:pt x="301" y="401"/>
                    <a:pt x="426" y="602"/>
                  </a:cubicBezTo>
                  <a:lnTo>
                    <a:pt x="426" y="602"/>
                  </a:lnTo>
                  <a:close/>
                </a:path>
              </a:pathLst>
            </a:custGeom>
            <a:solidFill>
              <a:srgbClr val="8374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900;p72">
              <a:extLst>
                <a:ext uri="{FF2B5EF4-FFF2-40B4-BE49-F238E27FC236}">
                  <a16:creationId xmlns:a16="http://schemas.microsoft.com/office/drawing/2014/main" id="{12112A91-36D4-7538-AB9E-21A406C89656}"/>
                </a:ext>
              </a:extLst>
            </p:cNvPr>
            <p:cNvSpPr/>
            <p:nvPr/>
          </p:nvSpPr>
          <p:spPr>
            <a:xfrm rot="260686">
              <a:off x="3898030" y="4156782"/>
              <a:ext cx="6993" cy="25212"/>
            </a:xfrm>
            <a:custGeom>
              <a:avLst/>
              <a:gdLst/>
              <a:ahLst/>
              <a:cxnLst/>
              <a:rect l="l" t="t" r="r" b="b"/>
              <a:pathLst>
                <a:path w="327" h="1179" extrusionOk="0">
                  <a:moveTo>
                    <a:pt x="326" y="1178"/>
                  </a:moveTo>
                  <a:cubicBezTo>
                    <a:pt x="226" y="803"/>
                    <a:pt x="101" y="402"/>
                    <a:pt x="1" y="1"/>
                  </a:cubicBezTo>
                  <a:lnTo>
                    <a:pt x="1" y="1"/>
                  </a:lnTo>
                  <a:cubicBezTo>
                    <a:pt x="101" y="402"/>
                    <a:pt x="226" y="803"/>
                    <a:pt x="326" y="1178"/>
                  </a:cubicBezTo>
                  <a:lnTo>
                    <a:pt x="326" y="1178"/>
                  </a:lnTo>
                  <a:close/>
                </a:path>
              </a:pathLst>
            </a:custGeom>
            <a:solidFill>
              <a:srgbClr val="8374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901;p72">
              <a:extLst>
                <a:ext uri="{FF2B5EF4-FFF2-40B4-BE49-F238E27FC236}">
                  <a16:creationId xmlns:a16="http://schemas.microsoft.com/office/drawing/2014/main" id="{28C0C727-32F5-EFCA-CB61-4A9E82B230C7}"/>
                </a:ext>
              </a:extLst>
            </p:cNvPr>
            <p:cNvSpPr/>
            <p:nvPr/>
          </p:nvSpPr>
          <p:spPr>
            <a:xfrm rot="260686">
              <a:off x="3875075" y="4052623"/>
              <a:ext cx="38598" cy="103456"/>
            </a:xfrm>
            <a:custGeom>
              <a:avLst/>
              <a:gdLst/>
              <a:ahLst/>
              <a:cxnLst/>
              <a:rect l="l" t="t" r="r" b="b"/>
              <a:pathLst>
                <a:path w="1805" h="4838" extrusionOk="0">
                  <a:moveTo>
                    <a:pt x="1304" y="4838"/>
                  </a:moveTo>
                  <a:cubicBezTo>
                    <a:pt x="878" y="3234"/>
                    <a:pt x="426" y="1604"/>
                    <a:pt x="0" y="0"/>
                  </a:cubicBezTo>
                  <a:cubicBezTo>
                    <a:pt x="627" y="777"/>
                    <a:pt x="1228" y="1554"/>
                    <a:pt x="1805" y="2381"/>
                  </a:cubicBezTo>
                  <a:lnTo>
                    <a:pt x="1805" y="2381"/>
                  </a:lnTo>
                  <a:cubicBezTo>
                    <a:pt x="1228" y="1554"/>
                    <a:pt x="627" y="777"/>
                    <a:pt x="0" y="0"/>
                  </a:cubicBezTo>
                  <a:cubicBezTo>
                    <a:pt x="426" y="1604"/>
                    <a:pt x="878" y="3234"/>
                    <a:pt x="1304" y="4838"/>
                  </a:cubicBezTo>
                  <a:lnTo>
                    <a:pt x="1304" y="4838"/>
                  </a:lnTo>
                  <a:close/>
                </a:path>
              </a:pathLst>
            </a:custGeom>
            <a:solidFill>
              <a:srgbClr val="A4AE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902;p72">
              <a:extLst>
                <a:ext uri="{FF2B5EF4-FFF2-40B4-BE49-F238E27FC236}">
                  <a16:creationId xmlns:a16="http://schemas.microsoft.com/office/drawing/2014/main" id="{588F962E-B9D9-4D61-ED66-C28427A119C0}"/>
                </a:ext>
              </a:extLst>
            </p:cNvPr>
            <p:cNvSpPr/>
            <p:nvPr/>
          </p:nvSpPr>
          <p:spPr>
            <a:xfrm rot="260686">
              <a:off x="4435674" y="3598109"/>
              <a:ext cx="131875" cy="293730"/>
            </a:xfrm>
            <a:custGeom>
              <a:avLst/>
              <a:gdLst/>
              <a:ahLst/>
              <a:cxnLst/>
              <a:rect l="l" t="t" r="r" b="b"/>
              <a:pathLst>
                <a:path w="6167" h="13736" extrusionOk="0">
                  <a:moveTo>
                    <a:pt x="1830" y="13735"/>
                  </a:moveTo>
                  <a:lnTo>
                    <a:pt x="1830" y="13735"/>
                  </a:lnTo>
                  <a:cubicBezTo>
                    <a:pt x="1956" y="13610"/>
                    <a:pt x="2081" y="13460"/>
                    <a:pt x="2231" y="13334"/>
                  </a:cubicBezTo>
                  <a:cubicBezTo>
                    <a:pt x="2081" y="13460"/>
                    <a:pt x="1956" y="13610"/>
                    <a:pt x="1830" y="13735"/>
                  </a:cubicBezTo>
                  <a:close/>
                  <a:moveTo>
                    <a:pt x="2607" y="12933"/>
                  </a:moveTo>
                  <a:cubicBezTo>
                    <a:pt x="1730" y="12106"/>
                    <a:pt x="878" y="11304"/>
                    <a:pt x="1" y="10477"/>
                  </a:cubicBezTo>
                  <a:cubicBezTo>
                    <a:pt x="878" y="11304"/>
                    <a:pt x="1730" y="12106"/>
                    <a:pt x="2607" y="12933"/>
                  </a:cubicBezTo>
                  <a:lnTo>
                    <a:pt x="2607" y="12933"/>
                  </a:lnTo>
                  <a:close/>
                  <a:moveTo>
                    <a:pt x="6166" y="76"/>
                  </a:moveTo>
                  <a:lnTo>
                    <a:pt x="6141" y="51"/>
                  </a:lnTo>
                  <a:lnTo>
                    <a:pt x="6166" y="76"/>
                  </a:lnTo>
                  <a:close/>
                  <a:moveTo>
                    <a:pt x="6141" y="51"/>
                  </a:moveTo>
                  <a:cubicBezTo>
                    <a:pt x="6141" y="51"/>
                    <a:pt x="6141" y="51"/>
                    <a:pt x="6141" y="26"/>
                  </a:cubicBezTo>
                  <a:cubicBezTo>
                    <a:pt x="6141" y="51"/>
                    <a:pt x="6141" y="51"/>
                    <a:pt x="6141" y="51"/>
                  </a:cubicBezTo>
                  <a:close/>
                  <a:moveTo>
                    <a:pt x="6141" y="26"/>
                  </a:moveTo>
                  <a:cubicBezTo>
                    <a:pt x="6141" y="26"/>
                    <a:pt x="6116" y="26"/>
                    <a:pt x="6116" y="26"/>
                  </a:cubicBezTo>
                  <a:cubicBezTo>
                    <a:pt x="6116" y="26"/>
                    <a:pt x="6141" y="26"/>
                    <a:pt x="6141" y="26"/>
                  </a:cubicBezTo>
                  <a:close/>
                  <a:moveTo>
                    <a:pt x="6116" y="26"/>
                  </a:moveTo>
                  <a:cubicBezTo>
                    <a:pt x="6116" y="1"/>
                    <a:pt x="6116" y="1"/>
                    <a:pt x="6116" y="1"/>
                  </a:cubicBezTo>
                  <a:cubicBezTo>
                    <a:pt x="6116" y="1"/>
                    <a:pt x="6116" y="1"/>
                    <a:pt x="6116" y="26"/>
                  </a:cubicBezTo>
                  <a:close/>
                  <a:moveTo>
                    <a:pt x="6116" y="1"/>
                  </a:moveTo>
                  <a:cubicBezTo>
                    <a:pt x="6116" y="1"/>
                    <a:pt x="6116" y="1"/>
                    <a:pt x="6116" y="1"/>
                  </a:cubicBezTo>
                  <a:cubicBezTo>
                    <a:pt x="6116" y="1"/>
                    <a:pt x="6116" y="1"/>
                    <a:pt x="6116" y="1"/>
                  </a:cubicBezTo>
                  <a:close/>
                </a:path>
              </a:pathLst>
            </a:custGeom>
            <a:solidFill>
              <a:srgbClr val="FEF5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903;p72">
              <a:extLst>
                <a:ext uri="{FF2B5EF4-FFF2-40B4-BE49-F238E27FC236}">
                  <a16:creationId xmlns:a16="http://schemas.microsoft.com/office/drawing/2014/main" id="{60497F39-1F3D-2100-6AB2-B33144217C42}"/>
                </a:ext>
              </a:extLst>
            </p:cNvPr>
            <p:cNvSpPr/>
            <p:nvPr/>
          </p:nvSpPr>
          <p:spPr>
            <a:xfrm rot="260686">
              <a:off x="2915508" y="4295498"/>
              <a:ext cx="92186" cy="6971"/>
            </a:xfrm>
            <a:custGeom>
              <a:avLst/>
              <a:gdLst/>
              <a:ahLst/>
              <a:cxnLst/>
              <a:rect l="l" t="t" r="r" b="b"/>
              <a:pathLst>
                <a:path w="4311" h="326" extrusionOk="0">
                  <a:moveTo>
                    <a:pt x="0" y="0"/>
                  </a:moveTo>
                  <a:lnTo>
                    <a:pt x="0" y="0"/>
                  </a:lnTo>
                  <a:cubicBezTo>
                    <a:pt x="542" y="67"/>
                    <a:pt x="1087" y="122"/>
                    <a:pt x="1634" y="169"/>
                  </a:cubicBezTo>
                  <a:lnTo>
                    <a:pt x="1634" y="169"/>
                  </a:lnTo>
                  <a:cubicBezTo>
                    <a:pt x="1084" y="120"/>
                    <a:pt x="537" y="60"/>
                    <a:pt x="0" y="0"/>
                  </a:cubicBezTo>
                  <a:close/>
                  <a:moveTo>
                    <a:pt x="1634" y="169"/>
                  </a:moveTo>
                  <a:cubicBezTo>
                    <a:pt x="2000" y="201"/>
                    <a:pt x="2368" y="229"/>
                    <a:pt x="2736" y="250"/>
                  </a:cubicBezTo>
                  <a:lnTo>
                    <a:pt x="2736" y="250"/>
                  </a:lnTo>
                  <a:cubicBezTo>
                    <a:pt x="2368" y="227"/>
                    <a:pt x="2001" y="200"/>
                    <a:pt x="1634" y="169"/>
                  </a:cubicBezTo>
                  <a:close/>
                  <a:moveTo>
                    <a:pt x="2736" y="250"/>
                  </a:moveTo>
                  <a:lnTo>
                    <a:pt x="2736" y="250"/>
                  </a:lnTo>
                  <a:cubicBezTo>
                    <a:pt x="2949" y="263"/>
                    <a:pt x="3163" y="275"/>
                    <a:pt x="3377" y="286"/>
                  </a:cubicBezTo>
                  <a:lnTo>
                    <a:pt x="3377" y="286"/>
                  </a:lnTo>
                  <a:cubicBezTo>
                    <a:pt x="3328" y="283"/>
                    <a:pt x="3280" y="279"/>
                    <a:pt x="3233" y="276"/>
                  </a:cubicBezTo>
                  <a:cubicBezTo>
                    <a:pt x="3083" y="276"/>
                    <a:pt x="2907" y="251"/>
                    <a:pt x="2757" y="251"/>
                  </a:cubicBezTo>
                  <a:cubicBezTo>
                    <a:pt x="2750" y="250"/>
                    <a:pt x="2743" y="250"/>
                    <a:pt x="2736" y="250"/>
                  </a:cubicBezTo>
                  <a:close/>
                  <a:moveTo>
                    <a:pt x="3377" y="286"/>
                  </a:moveTo>
                  <a:cubicBezTo>
                    <a:pt x="3685" y="307"/>
                    <a:pt x="4007" y="326"/>
                    <a:pt x="4311" y="326"/>
                  </a:cubicBezTo>
                  <a:cubicBezTo>
                    <a:pt x="4000" y="315"/>
                    <a:pt x="3689" y="302"/>
                    <a:pt x="3377" y="286"/>
                  </a:cubicBezTo>
                  <a:close/>
                </a:path>
              </a:pathLst>
            </a:custGeom>
            <a:solidFill>
              <a:srgbClr val="F68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904;p72">
              <a:extLst>
                <a:ext uri="{FF2B5EF4-FFF2-40B4-BE49-F238E27FC236}">
                  <a16:creationId xmlns:a16="http://schemas.microsoft.com/office/drawing/2014/main" id="{52AD257E-AC28-FA7E-7A10-E9EB006D48C3}"/>
                </a:ext>
              </a:extLst>
            </p:cNvPr>
            <p:cNvSpPr/>
            <p:nvPr/>
          </p:nvSpPr>
          <p:spPr>
            <a:xfrm rot="260686">
              <a:off x="2894610" y="4287959"/>
              <a:ext cx="20914" cy="3250"/>
            </a:xfrm>
            <a:custGeom>
              <a:avLst/>
              <a:gdLst/>
              <a:ahLst/>
              <a:cxnLst/>
              <a:rect l="l" t="t" r="r" b="b"/>
              <a:pathLst>
                <a:path w="978" h="152" extrusionOk="0">
                  <a:moveTo>
                    <a:pt x="978" y="151"/>
                  </a:moveTo>
                  <a:cubicBezTo>
                    <a:pt x="978" y="151"/>
                    <a:pt x="978" y="151"/>
                    <a:pt x="978" y="151"/>
                  </a:cubicBezTo>
                  <a:cubicBezTo>
                    <a:pt x="978" y="151"/>
                    <a:pt x="978" y="151"/>
                    <a:pt x="978" y="151"/>
                  </a:cubicBezTo>
                  <a:close/>
                  <a:moveTo>
                    <a:pt x="978" y="151"/>
                  </a:moveTo>
                  <a:cubicBezTo>
                    <a:pt x="978" y="151"/>
                    <a:pt x="978" y="151"/>
                    <a:pt x="953" y="151"/>
                  </a:cubicBezTo>
                  <a:cubicBezTo>
                    <a:pt x="978" y="151"/>
                    <a:pt x="978" y="151"/>
                    <a:pt x="978" y="151"/>
                  </a:cubicBezTo>
                  <a:close/>
                  <a:moveTo>
                    <a:pt x="953" y="151"/>
                  </a:moveTo>
                  <a:cubicBezTo>
                    <a:pt x="652" y="101"/>
                    <a:pt x="326" y="51"/>
                    <a:pt x="26" y="1"/>
                  </a:cubicBezTo>
                  <a:cubicBezTo>
                    <a:pt x="326" y="51"/>
                    <a:pt x="652" y="101"/>
                    <a:pt x="953" y="151"/>
                  </a:cubicBezTo>
                  <a:close/>
                  <a:moveTo>
                    <a:pt x="1" y="1"/>
                  </a:moveTo>
                  <a:cubicBezTo>
                    <a:pt x="1" y="1"/>
                    <a:pt x="1" y="1"/>
                    <a:pt x="1" y="1"/>
                  </a:cubicBezTo>
                  <a:cubicBezTo>
                    <a:pt x="1" y="1"/>
                    <a:pt x="1" y="1"/>
                    <a:pt x="1" y="1"/>
                  </a:cubicBezTo>
                  <a:close/>
                </a:path>
              </a:pathLst>
            </a:custGeom>
            <a:solidFill>
              <a:srgbClr val="F68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905;p72">
              <a:extLst>
                <a:ext uri="{FF2B5EF4-FFF2-40B4-BE49-F238E27FC236}">
                  <a16:creationId xmlns:a16="http://schemas.microsoft.com/office/drawing/2014/main" id="{90B86A7B-668E-DC06-A2DC-D26DBCB4EF9A}"/>
                </a:ext>
              </a:extLst>
            </p:cNvPr>
            <p:cNvSpPr/>
            <p:nvPr/>
          </p:nvSpPr>
          <p:spPr>
            <a:xfrm rot="260686">
              <a:off x="4386945" y="3598881"/>
              <a:ext cx="207446" cy="276024"/>
            </a:xfrm>
            <a:custGeom>
              <a:avLst/>
              <a:gdLst/>
              <a:ahLst/>
              <a:cxnLst/>
              <a:rect l="l" t="t" r="r" b="b"/>
              <a:pathLst>
                <a:path w="9701" h="12908" extrusionOk="0">
                  <a:moveTo>
                    <a:pt x="2582" y="12907"/>
                  </a:moveTo>
                  <a:cubicBezTo>
                    <a:pt x="1705" y="12456"/>
                    <a:pt x="853" y="11955"/>
                    <a:pt x="1" y="11429"/>
                  </a:cubicBezTo>
                  <a:lnTo>
                    <a:pt x="1" y="11429"/>
                  </a:lnTo>
                  <a:cubicBezTo>
                    <a:pt x="853" y="11955"/>
                    <a:pt x="1705" y="12456"/>
                    <a:pt x="2582" y="12907"/>
                  </a:cubicBezTo>
                  <a:close/>
                  <a:moveTo>
                    <a:pt x="8873" y="6892"/>
                  </a:moveTo>
                  <a:lnTo>
                    <a:pt x="8873" y="6892"/>
                  </a:lnTo>
                  <a:cubicBezTo>
                    <a:pt x="9675" y="4662"/>
                    <a:pt x="9700" y="2030"/>
                    <a:pt x="8472" y="0"/>
                  </a:cubicBezTo>
                  <a:cubicBezTo>
                    <a:pt x="9700" y="2030"/>
                    <a:pt x="9675" y="4662"/>
                    <a:pt x="8873" y="6892"/>
                  </a:cubicBezTo>
                  <a:lnTo>
                    <a:pt x="8873" y="6892"/>
                  </a:lnTo>
                  <a:close/>
                </a:path>
              </a:pathLst>
            </a:custGeom>
            <a:solidFill>
              <a:srgbClr val="FEF5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906;p72">
              <a:extLst>
                <a:ext uri="{FF2B5EF4-FFF2-40B4-BE49-F238E27FC236}">
                  <a16:creationId xmlns:a16="http://schemas.microsoft.com/office/drawing/2014/main" id="{6E23F98B-4778-89DF-0C06-24CDE0C998AE}"/>
                </a:ext>
              </a:extLst>
            </p:cNvPr>
            <p:cNvSpPr/>
            <p:nvPr/>
          </p:nvSpPr>
          <p:spPr>
            <a:xfrm rot="260686">
              <a:off x="2293647" y="4210224"/>
              <a:ext cx="132388" cy="165105"/>
            </a:xfrm>
            <a:custGeom>
              <a:avLst/>
              <a:gdLst/>
              <a:ahLst/>
              <a:cxnLst/>
              <a:rect l="l" t="t" r="r" b="b"/>
              <a:pathLst>
                <a:path w="6191" h="7721" extrusionOk="0">
                  <a:moveTo>
                    <a:pt x="3033" y="0"/>
                  </a:moveTo>
                  <a:lnTo>
                    <a:pt x="2983" y="26"/>
                  </a:lnTo>
                  <a:cubicBezTo>
                    <a:pt x="953" y="903"/>
                    <a:pt x="0" y="3259"/>
                    <a:pt x="877" y="5289"/>
                  </a:cubicBezTo>
                  <a:cubicBezTo>
                    <a:pt x="1533" y="6805"/>
                    <a:pt x="3014" y="7721"/>
                    <a:pt x="4567" y="7721"/>
                  </a:cubicBezTo>
                  <a:cubicBezTo>
                    <a:pt x="5093" y="7721"/>
                    <a:pt x="5627" y="7616"/>
                    <a:pt x="6141" y="7394"/>
                  </a:cubicBezTo>
                  <a:lnTo>
                    <a:pt x="6191" y="7394"/>
                  </a:lnTo>
                  <a:lnTo>
                    <a:pt x="303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907;p72">
              <a:extLst>
                <a:ext uri="{FF2B5EF4-FFF2-40B4-BE49-F238E27FC236}">
                  <a16:creationId xmlns:a16="http://schemas.microsoft.com/office/drawing/2014/main" id="{5D7ED0A9-6996-5778-3834-75CE09244867}"/>
                </a:ext>
              </a:extLst>
            </p:cNvPr>
            <p:cNvSpPr/>
            <p:nvPr/>
          </p:nvSpPr>
          <p:spPr>
            <a:xfrm rot="260686">
              <a:off x="2406371" y="3509355"/>
              <a:ext cx="2114295" cy="896116"/>
            </a:xfrm>
            <a:custGeom>
              <a:avLst/>
              <a:gdLst/>
              <a:ahLst/>
              <a:cxnLst/>
              <a:rect l="l" t="t" r="r" b="b"/>
              <a:pathLst>
                <a:path w="98873" h="41906" extrusionOk="0">
                  <a:moveTo>
                    <a:pt x="98873" y="1"/>
                  </a:moveTo>
                  <a:cubicBezTo>
                    <a:pt x="82432" y="6367"/>
                    <a:pt x="65840" y="12256"/>
                    <a:pt x="49299" y="18296"/>
                  </a:cubicBezTo>
                  <a:cubicBezTo>
                    <a:pt x="41003" y="21329"/>
                    <a:pt x="32732" y="24387"/>
                    <a:pt x="24512" y="27595"/>
                  </a:cubicBezTo>
                  <a:cubicBezTo>
                    <a:pt x="16291" y="30803"/>
                    <a:pt x="8095" y="34136"/>
                    <a:pt x="0" y="37770"/>
                  </a:cubicBezTo>
                  <a:lnTo>
                    <a:pt x="1980" y="41906"/>
                  </a:lnTo>
                  <a:cubicBezTo>
                    <a:pt x="9800" y="37971"/>
                    <a:pt x="17795" y="34312"/>
                    <a:pt x="25840" y="30778"/>
                  </a:cubicBezTo>
                  <a:cubicBezTo>
                    <a:pt x="33885" y="27219"/>
                    <a:pt x="41980" y="23810"/>
                    <a:pt x="50126" y="20427"/>
                  </a:cubicBezTo>
                  <a:cubicBezTo>
                    <a:pt x="66391" y="13685"/>
                    <a:pt x="82732" y="7068"/>
                    <a:pt x="9887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908;p72">
              <a:extLst>
                <a:ext uri="{FF2B5EF4-FFF2-40B4-BE49-F238E27FC236}">
                  <a16:creationId xmlns:a16="http://schemas.microsoft.com/office/drawing/2014/main" id="{AC286F3D-D2D4-37FE-C201-EEF2AA74195D}"/>
                </a:ext>
              </a:extLst>
            </p:cNvPr>
            <p:cNvSpPr/>
            <p:nvPr/>
          </p:nvSpPr>
          <p:spPr>
            <a:xfrm rot="260686">
              <a:off x="2331588" y="4136826"/>
              <a:ext cx="213861" cy="278162"/>
            </a:xfrm>
            <a:custGeom>
              <a:avLst/>
              <a:gdLst/>
              <a:ahLst/>
              <a:cxnLst/>
              <a:rect l="l" t="t" r="r" b="b"/>
              <a:pathLst>
                <a:path w="10001" h="13008" extrusionOk="0">
                  <a:moveTo>
                    <a:pt x="5414" y="0"/>
                  </a:moveTo>
                  <a:lnTo>
                    <a:pt x="1" y="2331"/>
                  </a:lnTo>
                  <a:lnTo>
                    <a:pt x="4587" y="13008"/>
                  </a:lnTo>
                  <a:lnTo>
                    <a:pt x="10001" y="10702"/>
                  </a:lnTo>
                  <a:lnTo>
                    <a:pt x="541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909;p72">
              <a:extLst>
                <a:ext uri="{FF2B5EF4-FFF2-40B4-BE49-F238E27FC236}">
                  <a16:creationId xmlns:a16="http://schemas.microsoft.com/office/drawing/2014/main" id="{1D0EC007-8AE9-9664-84C3-B0D91DD2A864}"/>
                </a:ext>
              </a:extLst>
            </p:cNvPr>
            <p:cNvSpPr/>
            <p:nvPr/>
          </p:nvSpPr>
          <p:spPr>
            <a:xfrm rot="260686">
              <a:off x="2068847" y="4231342"/>
              <a:ext cx="294778" cy="203404"/>
            </a:xfrm>
            <a:custGeom>
              <a:avLst/>
              <a:gdLst/>
              <a:ahLst/>
              <a:cxnLst/>
              <a:rect l="l" t="t" r="r" b="b"/>
              <a:pathLst>
                <a:path w="13785" h="9512" extrusionOk="0">
                  <a:moveTo>
                    <a:pt x="9113" y="0"/>
                  </a:moveTo>
                  <a:cubicBezTo>
                    <a:pt x="8009" y="0"/>
                    <a:pt x="6909" y="430"/>
                    <a:pt x="6141" y="1216"/>
                  </a:cubicBezTo>
                  <a:cubicBezTo>
                    <a:pt x="5364" y="1968"/>
                    <a:pt x="4938" y="2996"/>
                    <a:pt x="4386" y="3923"/>
                  </a:cubicBezTo>
                  <a:cubicBezTo>
                    <a:pt x="3384" y="5577"/>
                    <a:pt x="1680" y="6730"/>
                    <a:pt x="0" y="7682"/>
                  </a:cubicBezTo>
                  <a:lnTo>
                    <a:pt x="727" y="9512"/>
                  </a:lnTo>
                  <a:cubicBezTo>
                    <a:pt x="1630" y="9061"/>
                    <a:pt x="2629" y="8910"/>
                    <a:pt x="3633" y="8910"/>
                  </a:cubicBezTo>
                  <a:cubicBezTo>
                    <a:pt x="4078" y="8910"/>
                    <a:pt x="4524" y="8939"/>
                    <a:pt x="4963" y="8986"/>
                  </a:cubicBezTo>
                  <a:cubicBezTo>
                    <a:pt x="6099" y="9085"/>
                    <a:pt x="7250" y="9280"/>
                    <a:pt x="8393" y="9280"/>
                  </a:cubicBezTo>
                  <a:cubicBezTo>
                    <a:pt x="8687" y="9280"/>
                    <a:pt x="8981" y="9267"/>
                    <a:pt x="9274" y="9236"/>
                  </a:cubicBezTo>
                  <a:cubicBezTo>
                    <a:pt x="10702" y="9111"/>
                    <a:pt x="12181" y="8459"/>
                    <a:pt x="12883" y="7181"/>
                  </a:cubicBezTo>
                  <a:cubicBezTo>
                    <a:pt x="13785" y="5577"/>
                    <a:pt x="12933" y="1091"/>
                    <a:pt x="10426" y="214"/>
                  </a:cubicBezTo>
                  <a:cubicBezTo>
                    <a:pt x="10002" y="70"/>
                    <a:pt x="9557" y="0"/>
                    <a:pt x="911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910;p72">
              <a:extLst>
                <a:ext uri="{FF2B5EF4-FFF2-40B4-BE49-F238E27FC236}">
                  <a16:creationId xmlns:a16="http://schemas.microsoft.com/office/drawing/2014/main" id="{338E6A03-F3B6-1EDE-2D54-A8CAAFC4567F}"/>
                </a:ext>
              </a:extLst>
            </p:cNvPr>
            <p:cNvSpPr/>
            <p:nvPr/>
          </p:nvSpPr>
          <p:spPr>
            <a:xfrm rot="260686">
              <a:off x="2070653" y="4341243"/>
              <a:ext cx="154392" cy="71850"/>
            </a:xfrm>
            <a:custGeom>
              <a:avLst/>
              <a:gdLst/>
              <a:ahLst/>
              <a:cxnLst/>
              <a:rect l="l" t="t" r="r" b="b"/>
              <a:pathLst>
                <a:path w="7220" h="3360" extrusionOk="0">
                  <a:moveTo>
                    <a:pt x="7019" y="1"/>
                  </a:moveTo>
                  <a:lnTo>
                    <a:pt x="1" y="2908"/>
                  </a:lnTo>
                  <a:lnTo>
                    <a:pt x="176" y="3359"/>
                  </a:lnTo>
                  <a:lnTo>
                    <a:pt x="7219" y="477"/>
                  </a:lnTo>
                  <a:lnTo>
                    <a:pt x="701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911;p72">
              <a:extLst>
                <a:ext uri="{FF2B5EF4-FFF2-40B4-BE49-F238E27FC236}">
                  <a16:creationId xmlns:a16="http://schemas.microsoft.com/office/drawing/2014/main" id="{40DBDF95-D634-4A5B-6D24-BAA1FC0ADB86}"/>
                </a:ext>
              </a:extLst>
            </p:cNvPr>
            <p:cNvSpPr/>
            <p:nvPr/>
          </p:nvSpPr>
          <p:spPr>
            <a:xfrm rot="260686">
              <a:off x="2177228" y="4312145"/>
              <a:ext cx="92208" cy="81537"/>
            </a:xfrm>
            <a:custGeom>
              <a:avLst/>
              <a:gdLst/>
              <a:ahLst/>
              <a:cxnLst/>
              <a:rect l="l" t="t" r="r" b="b"/>
              <a:pathLst>
                <a:path w="4312" h="3813" extrusionOk="0">
                  <a:moveTo>
                    <a:pt x="2163" y="1"/>
                  </a:moveTo>
                  <a:cubicBezTo>
                    <a:pt x="1919" y="1"/>
                    <a:pt x="1670" y="48"/>
                    <a:pt x="1429" y="147"/>
                  </a:cubicBezTo>
                  <a:cubicBezTo>
                    <a:pt x="451" y="548"/>
                    <a:pt x="0" y="1651"/>
                    <a:pt x="376" y="2628"/>
                  </a:cubicBezTo>
                  <a:cubicBezTo>
                    <a:pt x="682" y="3373"/>
                    <a:pt x="1410" y="3813"/>
                    <a:pt x="2172" y="3813"/>
                  </a:cubicBezTo>
                  <a:cubicBezTo>
                    <a:pt x="2410" y="3813"/>
                    <a:pt x="2650" y="3770"/>
                    <a:pt x="2882" y="3681"/>
                  </a:cubicBezTo>
                  <a:cubicBezTo>
                    <a:pt x="3835" y="3280"/>
                    <a:pt x="4311" y="2152"/>
                    <a:pt x="3910" y="1175"/>
                  </a:cubicBezTo>
                  <a:cubicBezTo>
                    <a:pt x="3608" y="438"/>
                    <a:pt x="2908" y="1"/>
                    <a:pt x="21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912;p72">
              <a:extLst>
                <a:ext uri="{FF2B5EF4-FFF2-40B4-BE49-F238E27FC236}">
                  <a16:creationId xmlns:a16="http://schemas.microsoft.com/office/drawing/2014/main" id="{C3810403-2F02-C27A-A0D4-AACA98BA9BBC}"/>
                </a:ext>
              </a:extLst>
            </p:cNvPr>
            <p:cNvSpPr/>
            <p:nvPr/>
          </p:nvSpPr>
          <p:spPr>
            <a:xfrm rot="260686">
              <a:off x="2118441" y="4243175"/>
              <a:ext cx="188136" cy="129052"/>
            </a:xfrm>
            <a:custGeom>
              <a:avLst/>
              <a:gdLst/>
              <a:ahLst/>
              <a:cxnLst/>
              <a:rect l="l" t="t" r="r" b="b"/>
              <a:pathLst>
                <a:path w="8798" h="6035" extrusionOk="0">
                  <a:moveTo>
                    <a:pt x="6663" y="1"/>
                  </a:moveTo>
                  <a:cubicBezTo>
                    <a:pt x="6471" y="1"/>
                    <a:pt x="6279" y="15"/>
                    <a:pt x="6091" y="45"/>
                  </a:cubicBezTo>
                  <a:cubicBezTo>
                    <a:pt x="5565" y="145"/>
                    <a:pt x="5114" y="421"/>
                    <a:pt x="4738" y="721"/>
                  </a:cubicBezTo>
                  <a:cubicBezTo>
                    <a:pt x="4362" y="1047"/>
                    <a:pt x="4011" y="1398"/>
                    <a:pt x="3710" y="1774"/>
                  </a:cubicBezTo>
                  <a:cubicBezTo>
                    <a:pt x="3384" y="2125"/>
                    <a:pt x="3109" y="2526"/>
                    <a:pt x="2833" y="2927"/>
                  </a:cubicBezTo>
                  <a:lnTo>
                    <a:pt x="2031" y="4105"/>
                  </a:lnTo>
                  <a:cubicBezTo>
                    <a:pt x="1755" y="4481"/>
                    <a:pt x="1455" y="4857"/>
                    <a:pt x="1129" y="5183"/>
                  </a:cubicBezTo>
                  <a:cubicBezTo>
                    <a:pt x="803" y="5533"/>
                    <a:pt x="452" y="5834"/>
                    <a:pt x="1" y="6035"/>
                  </a:cubicBezTo>
                  <a:lnTo>
                    <a:pt x="1" y="6035"/>
                  </a:lnTo>
                  <a:cubicBezTo>
                    <a:pt x="953" y="5759"/>
                    <a:pt x="1655" y="5032"/>
                    <a:pt x="2282" y="4305"/>
                  </a:cubicBezTo>
                  <a:cubicBezTo>
                    <a:pt x="2883" y="3528"/>
                    <a:pt x="3384" y="2751"/>
                    <a:pt x="4011" y="2025"/>
                  </a:cubicBezTo>
                  <a:cubicBezTo>
                    <a:pt x="4312" y="1674"/>
                    <a:pt x="4638" y="1323"/>
                    <a:pt x="4988" y="1022"/>
                  </a:cubicBezTo>
                  <a:cubicBezTo>
                    <a:pt x="5339" y="721"/>
                    <a:pt x="5715" y="471"/>
                    <a:pt x="6141" y="371"/>
                  </a:cubicBezTo>
                  <a:cubicBezTo>
                    <a:pt x="6442" y="304"/>
                    <a:pt x="6754" y="270"/>
                    <a:pt x="7062" y="270"/>
                  </a:cubicBezTo>
                  <a:cubicBezTo>
                    <a:pt x="7216" y="270"/>
                    <a:pt x="7369" y="279"/>
                    <a:pt x="7520" y="295"/>
                  </a:cubicBezTo>
                  <a:cubicBezTo>
                    <a:pt x="7971" y="345"/>
                    <a:pt x="8447" y="521"/>
                    <a:pt x="8798" y="847"/>
                  </a:cubicBezTo>
                  <a:cubicBezTo>
                    <a:pt x="8497" y="446"/>
                    <a:pt x="8021" y="220"/>
                    <a:pt x="7545" y="95"/>
                  </a:cubicBezTo>
                  <a:cubicBezTo>
                    <a:pt x="7256" y="34"/>
                    <a:pt x="6959" y="1"/>
                    <a:pt x="666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913;p72">
              <a:extLst>
                <a:ext uri="{FF2B5EF4-FFF2-40B4-BE49-F238E27FC236}">
                  <a16:creationId xmlns:a16="http://schemas.microsoft.com/office/drawing/2014/main" id="{59513E8E-EA4D-D107-B679-519AF2FD814B}"/>
                </a:ext>
              </a:extLst>
            </p:cNvPr>
            <p:cNvSpPr/>
            <p:nvPr/>
          </p:nvSpPr>
          <p:spPr>
            <a:xfrm rot="260686">
              <a:off x="2348455" y="4196589"/>
              <a:ext cx="87375" cy="190809"/>
            </a:xfrm>
            <a:custGeom>
              <a:avLst/>
              <a:gdLst/>
              <a:ahLst/>
              <a:cxnLst/>
              <a:rect l="l" t="t" r="r" b="b"/>
              <a:pathLst>
                <a:path w="4086" h="8923" extrusionOk="0">
                  <a:moveTo>
                    <a:pt x="1" y="1"/>
                  </a:moveTo>
                  <a:cubicBezTo>
                    <a:pt x="527" y="1554"/>
                    <a:pt x="1179" y="3058"/>
                    <a:pt x="1855" y="4562"/>
                  </a:cubicBezTo>
                  <a:cubicBezTo>
                    <a:pt x="2532" y="6041"/>
                    <a:pt x="3234" y="7519"/>
                    <a:pt x="4086" y="8923"/>
                  </a:cubicBezTo>
                  <a:cubicBezTo>
                    <a:pt x="3535" y="7369"/>
                    <a:pt x="2908" y="5865"/>
                    <a:pt x="2231" y="4387"/>
                  </a:cubicBezTo>
                  <a:cubicBezTo>
                    <a:pt x="1530" y="2908"/>
                    <a:pt x="828" y="1429"/>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4" name="Google Shape;920;p72">
            <a:extLst>
              <a:ext uri="{FF2B5EF4-FFF2-40B4-BE49-F238E27FC236}">
                <a16:creationId xmlns:a16="http://schemas.microsoft.com/office/drawing/2014/main" id="{AC82AD58-4DD1-3CC8-8E97-43DBF913F89B}"/>
              </a:ext>
            </a:extLst>
          </p:cNvPr>
          <p:cNvSpPr txBox="1">
            <a:spLocks/>
          </p:cNvSpPr>
          <p:nvPr/>
        </p:nvSpPr>
        <p:spPr>
          <a:xfrm>
            <a:off x="-507690" y="1664736"/>
            <a:ext cx="4006678" cy="187550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ctr" rtl="0">
              <a:lnSpc>
                <a:spcPct val="115000"/>
              </a:lnSpc>
              <a:spcBef>
                <a:spcPts val="0"/>
              </a:spcBef>
              <a:spcAft>
                <a:spcPts val="0"/>
              </a:spcAft>
              <a:buClr>
                <a:schemeClr val="dk2"/>
              </a:buClr>
              <a:buSzPts val="1800"/>
              <a:buFont typeface="Roboto"/>
              <a:buNone/>
              <a:defRPr sz="1400" b="0" i="0" u="none" strike="noStrike" cap="none">
                <a:solidFill>
                  <a:schemeClr val="dk2"/>
                </a:solidFill>
                <a:latin typeface="Roboto"/>
                <a:ea typeface="Roboto"/>
                <a:cs typeface="Roboto"/>
                <a:sym typeface="Roboto"/>
              </a:defRPr>
            </a:lvl1pPr>
            <a:lvl2pPr marL="914400" marR="0" lvl="1" indent="-342900" algn="ctr" rtl="0">
              <a:lnSpc>
                <a:spcPct val="115000"/>
              </a:lnSpc>
              <a:spcBef>
                <a:spcPts val="0"/>
              </a:spcBef>
              <a:spcAft>
                <a:spcPts val="0"/>
              </a:spcAft>
              <a:buClr>
                <a:schemeClr val="dk2"/>
              </a:buClr>
              <a:buSzPts val="1800"/>
              <a:buFont typeface="Roboto"/>
              <a:buNone/>
              <a:defRPr sz="1400" b="0" i="0" u="none" strike="noStrike" cap="none">
                <a:solidFill>
                  <a:schemeClr val="dk2"/>
                </a:solidFill>
                <a:latin typeface="Roboto"/>
                <a:ea typeface="Roboto"/>
                <a:cs typeface="Roboto"/>
                <a:sym typeface="Roboto"/>
              </a:defRPr>
            </a:lvl2pPr>
            <a:lvl3pPr marL="1371600" marR="0" lvl="2" indent="-342900" algn="ctr" rtl="0">
              <a:lnSpc>
                <a:spcPct val="115000"/>
              </a:lnSpc>
              <a:spcBef>
                <a:spcPts val="0"/>
              </a:spcBef>
              <a:spcAft>
                <a:spcPts val="0"/>
              </a:spcAft>
              <a:buClr>
                <a:schemeClr val="dk2"/>
              </a:buClr>
              <a:buSzPts val="1800"/>
              <a:buFont typeface="Roboto"/>
              <a:buNone/>
              <a:defRPr sz="1400" b="0" i="0" u="none" strike="noStrike" cap="none">
                <a:solidFill>
                  <a:schemeClr val="dk2"/>
                </a:solidFill>
                <a:latin typeface="Roboto"/>
                <a:ea typeface="Roboto"/>
                <a:cs typeface="Roboto"/>
                <a:sym typeface="Roboto"/>
              </a:defRPr>
            </a:lvl3pPr>
            <a:lvl4pPr marL="1828800" marR="0" lvl="3" indent="-342900" algn="ctr" rtl="0">
              <a:lnSpc>
                <a:spcPct val="115000"/>
              </a:lnSpc>
              <a:spcBef>
                <a:spcPts val="0"/>
              </a:spcBef>
              <a:spcAft>
                <a:spcPts val="0"/>
              </a:spcAft>
              <a:buClr>
                <a:schemeClr val="dk2"/>
              </a:buClr>
              <a:buSzPts val="1800"/>
              <a:buFont typeface="Roboto"/>
              <a:buNone/>
              <a:defRPr sz="1400" b="0" i="0" u="none" strike="noStrike" cap="none">
                <a:solidFill>
                  <a:schemeClr val="dk2"/>
                </a:solidFill>
                <a:latin typeface="Roboto"/>
                <a:ea typeface="Roboto"/>
                <a:cs typeface="Roboto"/>
                <a:sym typeface="Roboto"/>
              </a:defRPr>
            </a:lvl4pPr>
            <a:lvl5pPr marL="2286000" marR="0" lvl="4" indent="-342900" algn="ctr" rtl="0">
              <a:lnSpc>
                <a:spcPct val="115000"/>
              </a:lnSpc>
              <a:spcBef>
                <a:spcPts val="0"/>
              </a:spcBef>
              <a:spcAft>
                <a:spcPts val="0"/>
              </a:spcAft>
              <a:buClr>
                <a:schemeClr val="dk2"/>
              </a:buClr>
              <a:buSzPts val="1800"/>
              <a:buFont typeface="Roboto"/>
              <a:buNone/>
              <a:defRPr sz="1400" b="0" i="0" u="none" strike="noStrike" cap="none">
                <a:solidFill>
                  <a:schemeClr val="dk2"/>
                </a:solidFill>
                <a:latin typeface="Roboto"/>
                <a:ea typeface="Roboto"/>
                <a:cs typeface="Roboto"/>
                <a:sym typeface="Roboto"/>
              </a:defRPr>
            </a:lvl5pPr>
            <a:lvl6pPr marL="2743200" marR="0" lvl="5" indent="-342900" algn="ctr" rtl="0">
              <a:lnSpc>
                <a:spcPct val="115000"/>
              </a:lnSpc>
              <a:spcBef>
                <a:spcPts val="0"/>
              </a:spcBef>
              <a:spcAft>
                <a:spcPts val="0"/>
              </a:spcAft>
              <a:buClr>
                <a:schemeClr val="dk2"/>
              </a:buClr>
              <a:buSzPts val="1800"/>
              <a:buFont typeface="Roboto"/>
              <a:buNone/>
              <a:defRPr sz="1400" b="0" i="0" u="none" strike="noStrike" cap="none">
                <a:solidFill>
                  <a:schemeClr val="dk2"/>
                </a:solidFill>
                <a:latin typeface="Roboto"/>
                <a:ea typeface="Roboto"/>
                <a:cs typeface="Roboto"/>
                <a:sym typeface="Roboto"/>
              </a:defRPr>
            </a:lvl6pPr>
            <a:lvl7pPr marL="3200400" marR="0" lvl="6" indent="-342900" algn="ctr" rtl="0">
              <a:lnSpc>
                <a:spcPct val="115000"/>
              </a:lnSpc>
              <a:spcBef>
                <a:spcPts val="0"/>
              </a:spcBef>
              <a:spcAft>
                <a:spcPts val="0"/>
              </a:spcAft>
              <a:buClr>
                <a:schemeClr val="dk2"/>
              </a:buClr>
              <a:buSzPts val="1800"/>
              <a:buFont typeface="Roboto"/>
              <a:buNone/>
              <a:defRPr sz="1400" b="0" i="0" u="none" strike="noStrike" cap="none">
                <a:solidFill>
                  <a:schemeClr val="dk2"/>
                </a:solidFill>
                <a:latin typeface="Roboto"/>
                <a:ea typeface="Roboto"/>
                <a:cs typeface="Roboto"/>
                <a:sym typeface="Roboto"/>
              </a:defRPr>
            </a:lvl7pPr>
            <a:lvl8pPr marL="3657600" marR="0" lvl="7" indent="-342900" algn="ctr" rtl="0">
              <a:lnSpc>
                <a:spcPct val="115000"/>
              </a:lnSpc>
              <a:spcBef>
                <a:spcPts val="0"/>
              </a:spcBef>
              <a:spcAft>
                <a:spcPts val="0"/>
              </a:spcAft>
              <a:buClr>
                <a:schemeClr val="dk2"/>
              </a:buClr>
              <a:buSzPts val="1800"/>
              <a:buFont typeface="Roboto"/>
              <a:buNone/>
              <a:defRPr sz="1400" b="0" i="0" u="none" strike="noStrike" cap="none">
                <a:solidFill>
                  <a:schemeClr val="dk2"/>
                </a:solidFill>
                <a:latin typeface="Roboto"/>
                <a:ea typeface="Roboto"/>
                <a:cs typeface="Roboto"/>
                <a:sym typeface="Roboto"/>
              </a:defRPr>
            </a:lvl8pPr>
            <a:lvl9pPr marL="4114800" marR="0" lvl="8" indent="-342900" algn="ctr" rtl="0">
              <a:lnSpc>
                <a:spcPct val="115000"/>
              </a:lnSpc>
              <a:spcBef>
                <a:spcPts val="0"/>
              </a:spcBef>
              <a:spcAft>
                <a:spcPts val="0"/>
              </a:spcAft>
              <a:buClr>
                <a:schemeClr val="dk2"/>
              </a:buClr>
              <a:buSzPts val="1800"/>
              <a:buFont typeface="Roboto"/>
              <a:buNone/>
              <a:defRPr sz="1400" b="0" i="0" u="none" strike="noStrike" cap="none">
                <a:solidFill>
                  <a:schemeClr val="dk2"/>
                </a:solidFill>
                <a:latin typeface="Roboto"/>
                <a:ea typeface="Roboto"/>
                <a:cs typeface="Roboto"/>
                <a:sym typeface="Roboto"/>
              </a:defRPr>
            </a:lvl9pPr>
          </a:lstStyle>
          <a:p>
            <a:pPr marL="0" indent="0"/>
            <a:r>
              <a:rPr lang="en" sz="3200" b="1" dirty="0">
                <a:latin typeface="Bodoni MT Black" panose="02000000000000000000" pitchFamily="2" charset="0"/>
                <a:ea typeface="Bodoni MT Black" panose="02000000000000000000" pitchFamily="2" charset="0"/>
                <a:cs typeface="Arial Black" panose="020B0604020202020204" pitchFamily="34" charset="0"/>
              </a:rPr>
              <a:t>01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6"/>
        <p:cNvGrpSpPr/>
        <p:nvPr/>
      </p:nvGrpSpPr>
      <p:grpSpPr>
        <a:xfrm>
          <a:off x="0" y="0"/>
          <a:ext cx="0" cy="0"/>
          <a:chOff x="0" y="0"/>
          <a:chExt cx="0" cy="0"/>
        </a:xfrm>
      </p:grpSpPr>
      <p:sp>
        <p:nvSpPr>
          <p:cNvPr id="914" name="Google Shape;914;p72"/>
          <p:cNvSpPr txBox="1">
            <a:spLocks noGrp="1"/>
          </p:cNvSpPr>
          <p:nvPr>
            <p:ph type="title"/>
          </p:nvPr>
        </p:nvSpPr>
        <p:spPr>
          <a:xfrm>
            <a:off x="2349864" y="881179"/>
            <a:ext cx="6212723" cy="491213"/>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id-ID" dirty="0"/>
              <a:t>Keterampilan menurut Gordon (1994)</a:t>
            </a:r>
            <a:endParaRPr dirty="0"/>
          </a:p>
        </p:txBody>
      </p:sp>
      <p:sp>
        <p:nvSpPr>
          <p:cNvPr id="915" name="Google Shape;915;p72"/>
          <p:cNvSpPr txBox="1">
            <a:spLocks noGrp="1"/>
          </p:cNvSpPr>
          <p:nvPr>
            <p:ph type="subTitle" idx="1"/>
          </p:nvPr>
        </p:nvSpPr>
        <p:spPr>
          <a:xfrm>
            <a:off x="3290272" y="2166996"/>
            <a:ext cx="4990874" cy="2692459"/>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chemeClr val="dk1"/>
              </a:buClr>
              <a:buSzPts val="1100"/>
              <a:buFont typeface="Arial"/>
              <a:buNone/>
            </a:pPr>
            <a:r>
              <a:rPr lang="id-ID" sz="2400" dirty="0"/>
              <a:t>Keterampilan adalah sebuah kemampuan seseorang dalam mengoperasikan pekerjaan itu secara lebih mudah serta tepat. Pendapat tentang keterampilan menurut Gordon ini lebih </a:t>
            </a:r>
            <a:r>
              <a:rPr lang="id-ID" sz="2400" dirty="0" err="1"/>
              <a:t>kearah</a:t>
            </a:r>
            <a:r>
              <a:rPr lang="id-ID" sz="2400" dirty="0"/>
              <a:t> pada aktivitas atau kegiatan yang memiliki sifat psikomotorik.</a:t>
            </a:r>
            <a:endParaRPr sz="2400" dirty="0"/>
          </a:p>
        </p:txBody>
      </p:sp>
      <p:grpSp>
        <p:nvGrpSpPr>
          <p:cNvPr id="916" name="Google Shape;916;p72"/>
          <p:cNvGrpSpPr/>
          <p:nvPr/>
        </p:nvGrpSpPr>
        <p:grpSpPr>
          <a:xfrm>
            <a:off x="3660128" y="881179"/>
            <a:ext cx="1796097" cy="1159206"/>
            <a:chOff x="3980482" y="558249"/>
            <a:chExt cx="1796097" cy="1159206"/>
          </a:xfrm>
        </p:grpSpPr>
        <p:sp>
          <p:nvSpPr>
            <p:cNvPr id="917" name="Google Shape;917;p72"/>
            <p:cNvSpPr/>
            <p:nvPr/>
          </p:nvSpPr>
          <p:spPr>
            <a:xfrm>
              <a:off x="3980482" y="824695"/>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72"/>
            <p:cNvSpPr/>
            <p:nvPr/>
          </p:nvSpPr>
          <p:spPr>
            <a:xfrm>
              <a:off x="5423180" y="558249"/>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72"/>
            <p:cNvSpPr/>
            <p:nvPr/>
          </p:nvSpPr>
          <p:spPr>
            <a:xfrm>
              <a:off x="4676592" y="1140233"/>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8" name="Google Shape;1422;p80">
            <a:extLst>
              <a:ext uri="{FF2B5EF4-FFF2-40B4-BE49-F238E27FC236}">
                <a16:creationId xmlns:a16="http://schemas.microsoft.com/office/drawing/2014/main" id="{94279761-11B6-78AD-4417-294587250C04}"/>
              </a:ext>
            </a:extLst>
          </p:cNvPr>
          <p:cNvGrpSpPr/>
          <p:nvPr/>
        </p:nvGrpSpPr>
        <p:grpSpPr>
          <a:xfrm>
            <a:off x="369279" y="1298042"/>
            <a:ext cx="3269281" cy="2964279"/>
            <a:chOff x="3508282" y="3810341"/>
            <a:chExt cx="351645" cy="351959"/>
          </a:xfrm>
        </p:grpSpPr>
        <p:sp>
          <p:nvSpPr>
            <p:cNvPr id="985" name="Google Shape;1423;p80">
              <a:extLst>
                <a:ext uri="{FF2B5EF4-FFF2-40B4-BE49-F238E27FC236}">
                  <a16:creationId xmlns:a16="http://schemas.microsoft.com/office/drawing/2014/main" id="{E76994B3-0BC7-91B1-0FAC-70E7BEDBAD80}"/>
                </a:ext>
              </a:extLst>
            </p:cNvPr>
            <p:cNvSpPr/>
            <p:nvPr/>
          </p:nvSpPr>
          <p:spPr>
            <a:xfrm>
              <a:off x="3508282" y="3810341"/>
              <a:ext cx="133180" cy="64232"/>
            </a:xfrm>
            <a:custGeom>
              <a:avLst/>
              <a:gdLst/>
              <a:ahLst/>
              <a:cxnLst/>
              <a:rect l="l" t="t" r="r" b="b"/>
              <a:pathLst>
                <a:path w="8895" h="4290" extrusionOk="0">
                  <a:moveTo>
                    <a:pt x="2503" y="1"/>
                  </a:moveTo>
                  <a:cubicBezTo>
                    <a:pt x="1115" y="1"/>
                    <a:pt x="1" y="1115"/>
                    <a:pt x="1" y="2503"/>
                  </a:cubicBezTo>
                  <a:cubicBezTo>
                    <a:pt x="1" y="3491"/>
                    <a:pt x="800" y="4290"/>
                    <a:pt x="1788" y="4290"/>
                  </a:cubicBezTo>
                  <a:cubicBezTo>
                    <a:pt x="2797" y="4290"/>
                    <a:pt x="7191" y="3491"/>
                    <a:pt x="7191" y="2503"/>
                  </a:cubicBezTo>
                  <a:lnTo>
                    <a:pt x="8600" y="2503"/>
                  </a:lnTo>
                  <a:cubicBezTo>
                    <a:pt x="8600" y="1809"/>
                    <a:pt x="8894" y="1178"/>
                    <a:pt x="8432" y="737"/>
                  </a:cubicBezTo>
                  <a:cubicBezTo>
                    <a:pt x="7990" y="274"/>
                    <a:pt x="3197" y="1"/>
                    <a:pt x="25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1424;p80">
              <a:extLst>
                <a:ext uri="{FF2B5EF4-FFF2-40B4-BE49-F238E27FC236}">
                  <a16:creationId xmlns:a16="http://schemas.microsoft.com/office/drawing/2014/main" id="{8F146341-405C-E477-076A-1F12994CA44E}"/>
                </a:ext>
              </a:extLst>
            </p:cNvPr>
            <p:cNvSpPr/>
            <p:nvPr/>
          </p:nvSpPr>
          <p:spPr>
            <a:xfrm>
              <a:off x="3535053" y="3847802"/>
              <a:ext cx="58872" cy="26771"/>
            </a:xfrm>
            <a:custGeom>
              <a:avLst/>
              <a:gdLst/>
              <a:ahLst/>
              <a:cxnLst/>
              <a:rect l="l" t="t" r="r" b="b"/>
              <a:pathLst>
                <a:path w="3932" h="1788" extrusionOk="0">
                  <a:moveTo>
                    <a:pt x="1808" y="1"/>
                  </a:moveTo>
                  <a:cubicBezTo>
                    <a:pt x="1808" y="989"/>
                    <a:pt x="1009" y="1788"/>
                    <a:pt x="0" y="1788"/>
                  </a:cubicBezTo>
                  <a:lnTo>
                    <a:pt x="3932" y="1788"/>
                  </a:lnTo>
                  <a:lnTo>
                    <a:pt x="393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1425;p80">
              <a:extLst>
                <a:ext uri="{FF2B5EF4-FFF2-40B4-BE49-F238E27FC236}">
                  <a16:creationId xmlns:a16="http://schemas.microsoft.com/office/drawing/2014/main" id="{B934A2BE-992E-D614-A6C3-E0DED512D135}"/>
                </a:ext>
              </a:extLst>
            </p:cNvPr>
            <p:cNvSpPr/>
            <p:nvPr/>
          </p:nvSpPr>
          <p:spPr>
            <a:xfrm>
              <a:off x="3545743" y="3810341"/>
              <a:ext cx="239261" cy="351959"/>
            </a:xfrm>
            <a:custGeom>
              <a:avLst/>
              <a:gdLst/>
              <a:ahLst/>
              <a:cxnLst/>
              <a:rect l="l" t="t" r="r" b="b"/>
              <a:pathLst>
                <a:path w="15980" h="23507" extrusionOk="0">
                  <a:moveTo>
                    <a:pt x="1" y="1"/>
                  </a:moveTo>
                  <a:cubicBezTo>
                    <a:pt x="653" y="1"/>
                    <a:pt x="1304" y="253"/>
                    <a:pt x="1767" y="737"/>
                  </a:cubicBezTo>
                  <a:cubicBezTo>
                    <a:pt x="1872" y="821"/>
                    <a:pt x="1956" y="926"/>
                    <a:pt x="2040" y="1031"/>
                  </a:cubicBezTo>
                  <a:cubicBezTo>
                    <a:pt x="2335" y="1451"/>
                    <a:pt x="2503" y="1977"/>
                    <a:pt x="2503" y="2503"/>
                  </a:cubicBezTo>
                  <a:lnTo>
                    <a:pt x="2503" y="21004"/>
                  </a:lnTo>
                  <a:cubicBezTo>
                    <a:pt x="2503" y="22371"/>
                    <a:pt x="3617" y="23506"/>
                    <a:pt x="5005" y="23506"/>
                  </a:cubicBezTo>
                  <a:lnTo>
                    <a:pt x="8747" y="23506"/>
                  </a:lnTo>
                  <a:cubicBezTo>
                    <a:pt x="9209" y="23065"/>
                    <a:pt x="11312" y="23212"/>
                    <a:pt x="11312" y="22539"/>
                  </a:cubicBezTo>
                  <a:lnTo>
                    <a:pt x="15979" y="19217"/>
                  </a:lnTo>
                  <a:lnTo>
                    <a:pt x="15979" y="2503"/>
                  </a:lnTo>
                  <a:cubicBezTo>
                    <a:pt x="15979" y="1115"/>
                    <a:pt x="14865" y="1"/>
                    <a:pt x="13477" y="1"/>
                  </a:cubicBezTo>
                  <a:close/>
                </a:path>
              </a:pathLst>
            </a:custGeom>
            <a:solidFill>
              <a:srgbClr val="FFF7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1426;p80">
              <a:extLst>
                <a:ext uri="{FF2B5EF4-FFF2-40B4-BE49-F238E27FC236}">
                  <a16:creationId xmlns:a16="http://schemas.microsoft.com/office/drawing/2014/main" id="{7BE07648-A24C-A8CE-F0D5-C8A3BAF81B78}"/>
                </a:ext>
              </a:extLst>
            </p:cNvPr>
            <p:cNvSpPr/>
            <p:nvPr/>
          </p:nvSpPr>
          <p:spPr>
            <a:xfrm>
              <a:off x="3583205" y="4082317"/>
              <a:ext cx="201799" cy="79983"/>
            </a:xfrm>
            <a:custGeom>
              <a:avLst/>
              <a:gdLst/>
              <a:ahLst/>
              <a:cxnLst/>
              <a:rect l="l" t="t" r="r" b="b"/>
              <a:pathLst>
                <a:path w="13478" h="5342" extrusionOk="0">
                  <a:moveTo>
                    <a:pt x="1" y="1"/>
                  </a:moveTo>
                  <a:lnTo>
                    <a:pt x="1" y="2839"/>
                  </a:lnTo>
                  <a:cubicBezTo>
                    <a:pt x="1" y="4206"/>
                    <a:pt x="1115" y="5341"/>
                    <a:pt x="2503" y="5341"/>
                  </a:cubicBezTo>
                  <a:lnTo>
                    <a:pt x="6245" y="5341"/>
                  </a:lnTo>
                  <a:cubicBezTo>
                    <a:pt x="6707" y="4900"/>
                    <a:pt x="8810" y="5047"/>
                    <a:pt x="8810" y="4374"/>
                  </a:cubicBezTo>
                  <a:lnTo>
                    <a:pt x="13477" y="1052"/>
                  </a:lnTo>
                  <a:lnTo>
                    <a:pt x="134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1427;p80">
              <a:extLst>
                <a:ext uri="{FF2B5EF4-FFF2-40B4-BE49-F238E27FC236}">
                  <a16:creationId xmlns:a16="http://schemas.microsoft.com/office/drawing/2014/main" id="{258D4002-154F-899E-BD9C-8093C41E61D3}"/>
                </a:ext>
              </a:extLst>
            </p:cNvPr>
            <p:cNvSpPr/>
            <p:nvPr/>
          </p:nvSpPr>
          <p:spPr>
            <a:xfrm>
              <a:off x="3545429" y="3810341"/>
              <a:ext cx="232328" cy="15437"/>
            </a:xfrm>
            <a:custGeom>
              <a:avLst/>
              <a:gdLst/>
              <a:ahLst/>
              <a:cxnLst/>
              <a:rect l="l" t="t" r="r" b="b"/>
              <a:pathLst>
                <a:path w="15517" h="1031" extrusionOk="0">
                  <a:moveTo>
                    <a:pt x="1" y="1"/>
                  </a:moveTo>
                  <a:cubicBezTo>
                    <a:pt x="674" y="1"/>
                    <a:pt x="1304" y="253"/>
                    <a:pt x="1788" y="737"/>
                  </a:cubicBezTo>
                  <a:cubicBezTo>
                    <a:pt x="1872" y="821"/>
                    <a:pt x="1956" y="926"/>
                    <a:pt x="2040" y="1031"/>
                  </a:cubicBezTo>
                  <a:lnTo>
                    <a:pt x="15517" y="1031"/>
                  </a:lnTo>
                  <a:cubicBezTo>
                    <a:pt x="15054" y="379"/>
                    <a:pt x="14297" y="1"/>
                    <a:pt x="134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1428;p80">
              <a:extLst>
                <a:ext uri="{FF2B5EF4-FFF2-40B4-BE49-F238E27FC236}">
                  <a16:creationId xmlns:a16="http://schemas.microsoft.com/office/drawing/2014/main" id="{E2BA1573-8020-B39A-ECDB-D0E9F398B57E}"/>
                </a:ext>
              </a:extLst>
            </p:cNvPr>
            <p:cNvSpPr/>
            <p:nvPr/>
          </p:nvSpPr>
          <p:spPr>
            <a:xfrm>
              <a:off x="3620666" y="4097753"/>
              <a:ext cx="239261" cy="64546"/>
            </a:xfrm>
            <a:custGeom>
              <a:avLst/>
              <a:gdLst/>
              <a:ahLst/>
              <a:cxnLst/>
              <a:rect l="l" t="t" r="r" b="b"/>
              <a:pathLst>
                <a:path w="15980" h="4311" extrusionOk="0">
                  <a:moveTo>
                    <a:pt x="715" y="0"/>
                  </a:moveTo>
                  <a:cubicBezTo>
                    <a:pt x="1704" y="0"/>
                    <a:pt x="2503" y="820"/>
                    <a:pt x="2503" y="1808"/>
                  </a:cubicBezTo>
                  <a:cubicBezTo>
                    <a:pt x="2503" y="2355"/>
                    <a:pt x="2313" y="2901"/>
                    <a:pt x="1977" y="3343"/>
                  </a:cubicBezTo>
                  <a:cubicBezTo>
                    <a:pt x="1914" y="3406"/>
                    <a:pt x="1851" y="3490"/>
                    <a:pt x="1767" y="3574"/>
                  </a:cubicBezTo>
                  <a:cubicBezTo>
                    <a:pt x="1304" y="4037"/>
                    <a:pt x="673" y="4310"/>
                    <a:pt x="1" y="4310"/>
                  </a:cubicBezTo>
                  <a:lnTo>
                    <a:pt x="13477" y="4310"/>
                  </a:lnTo>
                  <a:cubicBezTo>
                    <a:pt x="14129" y="4310"/>
                    <a:pt x="14760" y="4037"/>
                    <a:pt x="15243" y="3574"/>
                  </a:cubicBezTo>
                  <a:cubicBezTo>
                    <a:pt x="15306" y="3490"/>
                    <a:pt x="15390" y="3406"/>
                    <a:pt x="15454" y="3343"/>
                  </a:cubicBezTo>
                  <a:cubicBezTo>
                    <a:pt x="15790" y="2901"/>
                    <a:pt x="15979" y="2355"/>
                    <a:pt x="15979" y="1808"/>
                  </a:cubicBezTo>
                  <a:cubicBezTo>
                    <a:pt x="15979" y="820"/>
                    <a:pt x="15180" y="21"/>
                    <a:pt x="14192" y="0"/>
                  </a:cubicBezTo>
                  <a:close/>
                </a:path>
              </a:pathLst>
            </a:custGeom>
            <a:solidFill>
              <a:srgbClr val="FFF7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1429;p80">
              <a:extLst>
                <a:ext uri="{FF2B5EF4-FFF2-40B4-BE49-F238E27FC236}">
                  <a16:creationId xmlns:a16="http://schemas.microsoft.com/office/drawing/2014/main" id="{6969FA03-F252-6E60-5C2D-992258574C9A}"/>
                </a:ext>
              </a:extLst>
            </p:cNvPr>
            <p:cNvSpPr/>
            <p:nvPr/>
          </p:nvSpPr>
          <p:spPr>
            <a:xfrm>
              <a:off x="3620666" y="4147791"/>
              <a:ext cx="231385" cy="14508"/>
            </a:xfrm>
            <a:custGeom>
              <a:avLst/>
              <a:gdLst/>
              <a:ahLst/>
              <a:cxnLst/>
              <a:rect l="l" t="t" r="r" b="b"/>
              <a:pathLst>
                <a:path w="15454" h="969" extrusionOk="0">
                  <a:moveTo>
                    <a:pt x="1977" y="1"/>
                  </a:moveTo>
                  <a:cubicBezTo>
                    <a:pt x="1914" y="64"/>
                    <a:pt x="1851" y="148"/>
                    <a:pt x="1767" y="232"/>
                  </a:cubicBezTo>
                  <a:cubicBezTo>
                    <a:pt x="1304" y="695"/>
                    <a:pt x="673" y="968"/>
                    <a:pt x="1" y="968"/>
                  </a:cubicBezTo>
                  <a:lnTo>
                    <a:pt x="13477" y="968"/>
                  </a:lnTo>
                  <a:cubicBezTo>
                    <a:pt x="14129" y="968"/>
                    <a:pt x="14760" y="695"/>
                    <a:pt x="15243" y="232"/>
                  </a:cubicBezTo>
                  <a:cubicBezTo>
                    <a:pt x="15306" y="148"/>
                    <a:pt x="15390" y="64"/>
                    <a:pt x="1545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1430;p80">
              <a:extLst>
                <a:ext uri="{FF2B5EF4-FFF2-40B4-BE49-F238E27FC236}">
                  <a16:creationId xmlns:a16="http://schemas.microsoft.com/office/drawing/2014/main" id="{6CE5A610-0558-E0F4-59DD-AA3066C958B6}"/>
                </a:ext>
              </a:extLst>
            </p:cNvPr>
            <p:cNvSpPr/>
            <p:nvPr/>
          </p:nvSpPr>
          <p:spPr>
            <a:xfrm>
              <a:off x="3604301" y="4097753"/>
              <a:ext cx="53841" cy="27085"/>
            </a:xfrm>
            <a:custGeom>
              <a:avLst/>
              <a:gdLst/>
              <a:ahLst/>
              <a:cxnLst/>
              <a:rect l="l" t="t" r="r" b="b"/>
              <a:pathLst>
                <a:path w="3596" h="1809" extrusionOk="0">
                  <a:moveTo>
                    <a:pt x="1787" y="0"/>
                  </a:moveTo>
                  <a:cubicBezTo>
                    <a:pt x="799" y="0"/>
                    <a:pt x="0" y="820"/>
                    <a:pt x="0" y="1808"/>
                  </a:cubicBezTo>
                  <a:lnTo>
                    <a:pt x="3596" y="1808"/>
                  </a:lnTo>
                  <a:cubicBezTo>
                    <a:pt x="3575" y="820"/>
                    <a:pt x="2776" y="0"/>
                    <a:pt x="17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1431;p80">
              <a:extLst>
                <a:ext uri="{FF2B5EF4-FFF2-40B4-BE49-F238E27FC236}">
                  <a16:creationId xmlns:a16="http://schemas.microsoft.com/office/drawing/2014/main" id="{A9E236BD-6CC6-39E3-F8CF-95378F5FFB4A}"/>
                </a:ext>
              </a:extLst>
            </p:cNvPr>
            <p:cNvSpPr/>
            <p:nvPr/>
          </p:nvSpPr>
          <p:spPr>
            <a:xfrm>
              <a:off x="3606187" y="3867401"/>
              <a:ext cx="159292" cy="25124"/>
            </a:xfrm>
            <a:custGeom>
              <a:avLst/>
              <a:gdLst/>
              <a:ahLst/>
              <a:cxnLst/>
              <a:rect l="l" t="t" r="r" b="b"/>
              <a:pathLst>
                <a:path w="10639" h="1678" extrusionOk="0">
                  <a:moveTo>
                    <a:pt x="4353" y="0"/>
                  </a:moveTo>
                  <a:cubicBezTo>
                    <a:pt x="3901" y="0"/>
                    <a:pt x="3449" y="195"/>
                    <a:pt x="3133" y="584"/>
                  </a:cubicBezTo>
                  <a:cubicBezTo>
                    <a:pt x="2954" y="836"/>
                    <a:pt x="2681" y="962"/>
                    <a:pt x="2410" y="962"/>
                  </a:cubicBezTo>
                  <a:cubicBezTo>
                    <a:pt x="2140" y="962"/>
                    <a:pt x="1872" y="836"/>
                    <a:pt x="1703" y="584"/>
                  </a:cubicBezTo>
                  <a:cubicBezTo>
                    <a:pt x="1388" y="226"/>
                    <a:pt x="947" y="16"/>
                    <a:pt x="484" y="16"/>
                  </a:cubicBezTo>
                  <a:cubicBezTo>
                    <a:pt x="477" y="16"/>
                    <a:pt x="471" y="16"/>
                    <a:pt x="464" y="16"/>
                  </a:cubicBezTo>
                  <a:cubicBezTo>
                    <a:pt x="1" y="16"/>
                    <a:pt x="7" y="731"/>
                    <a:pt x="484" y="731"/>
                  </a:cubicBezTo>
                  <a:cubicBezTo>
                    <a:pt x="757" y="731"/>
                    <a:pt x="1031" y="878"/>
                    <a:pt x="1199" y="1109"/>
                  </a:cubicBezTo>
                  <a:cubicBezTo>
                    <a:pt x="1514" y="1488"/>
                    <a:pt x="1966" y="1677"/>
                    <a:pt x="2418" y="1677"/>
                  </a:cubicBezTo>
                  <a:cubicBezTo>
                    <a:pt x="2870" y="1677"/>
                    <a:pt x="3322" y="1488"/>
                    <a:pt x="3638" y="1109"/>
                  </a:cubicBezTo>
                  <a:cubicBezTo>
                    <a:pt x="3806" y="857"/>
                    <a:pt x="4079" y="731"/>
                    <a:pt x="4353" y="731"/>
                  </a:cubicBezTo>
                  <a:cubicBezTo>
                    <a:pt x="4626" y="731"/>
                    <a:pt x="4899" y="857"/>
                    <a:pt x="5067" y="1109"/>
                  </a:cubicBezTo>
                  <a:cubicBezTo>
                    <a:pt x="5383" y="1488"/>
                    <a:pt x="5835" y="1677"/>
                    <a:pt x="6287" y="1677"/>
                  </a:cubicBezTo>
                  <a:cubicBezTo>
                    <a:pt x="6739" y="1677"/>
                    <a:pt x="7191" y="1488"/>
                    <a:pt x="7506" y="1109"/>
                  </a:cubicBezTo>
                  <a:cubicBezTo>
                    <a:pt x="7685" y="857"/>
                    <a:pt x="7958" y="731"/>
                    <a:pt x="8229" y="731"/>
                  </a:cubicBezTo>
                  <a:cubicBezTo>
                    <a:pt x="8500" y="731"/>
                    <a:pt x="8768" y="857"/>
                    <a:pt x="8936" y="1109"/>
                  </a:cubicBezTo>
                  <a:cubicBezTo>
                    <a:pt x="9251" y="1467"/>
                    <a:pt x="9693" y="1677"/>
                    <a:pt x="10176" y="1677"/>
                  </a:cubicBezTo>
                  <a:cubicBezTo>
                    <a:pt x="10639" y="1677"/>
                    <a:pt x="10639" y="962"/>
                    <a:pt x="10176" y="962"/>
                  </a:cubicBezTo>
                  <a:cubicBezTo>
                    <a:pt x="9882" y="962"/>
                    <a:pt x="9609" y="815"/>
                    <a:pt x="9461" y="584"/>
                  </a:cubicBezTo>
                  <a:cubicBezTo>
                    <a:pt x="9136" y="195"/>
                    <a:pt x="8678" y="0"/>
                    <a:pt x="8224" y="0"/>
                  </a:cubicBezTo>
                  <a:cubicBezTo>
                    <a:pt x="7769" y="0"/>
                    <a:pt x="7317" y="195"/>
                    <a:pt x="7002" y="584"/>
                  </a:cubicBezTo>
                  <a:cubicBezTo>
                    <a:pt x="6833" y="836"/>
                    <a:pt x="6565" y="962"/>
                    <a:pt x="6295" y="962"/>
                  </a:cubicBezTo>
                  <a:cubicBezTo>
                    <a:pt x="6024" y="962"/>
                    <a:pt x="5751" y="836"/>
                    <a:pt x="5572" y="584"/>
                  </a:cubicBezTo>
                  <a:cubicBezTo>
                    <a:pt x="5257" y="195"/>
                    <a:pt x="4805" y="0"/>
                    <a:pt x="43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1432;p80">
              <a:extLst>
                <a:ext uri="{FF2B5EF4-FFF2-40B4-BE49-F238E27FC236}">
                  <a16:creationId xmlns:a16="http://schemas.microsoft.com/office/drawing/2014/main" id="{10AF7163-BCE9-0D3C-7A77-6D70BFCE30F6}"/>
                </a:ext>
              </a:extLst>
            </p:cNvPr>
            <p:cNvSpPr/>
            <p:nvPr/>
          </p:nvSpPr>
          <p:spPr>
            <a:xfrm>
              <a:off x="3606187" y="3904159"/>
              <a:ext cx="159292" cy="25184"/>
            </a:xfrm>
            <a:custGeom>
              <a:avLst/>
              <a:gdLst/>
              <a:ahLst/>
              <a:cxnLst/>
              <a:rect l="l" t="t" r="r" b="b"/>
              <a:pathLst>
                <a:path w="10639" h="1682" extrusionOk="0">
                  <a:moveTo>
                    <a:pt x="484" y="0"/>
                  </a:moveTo>
                  <a:cubicBezTo>
                    <a:pt x="1" y="0"/>
                    <a:pt x="1" y="736"/>
                    <a:pt x="484" y="736"/>
                  </a:cubicBezTo>
                  <a:cubicBezTo>
                    <a:pt x="757" y="736"/>
                    <a:pt x="1031" y="883"/>
                    <a:pt x="1199" y="1093"/>
                  </a:cubicBezTo>
                  <a:cubicBezTo>
                    <a:pt x="1514" y="1482"/>
                    <a:pt x="1966" y="1677"/>
                    <a:pt x="2418" y="1677"/>
                  </a:cubicBezTo>
                  <a:cubicBezTo>
                    <a:pt x="2870" y="1677"/>
                    <a:pt x="3322" y="1482"/>
                    <a:pt x="3638" y="1093"/>
                  </a:cubicBezTo>
                  <a:cubicBezTo>
                    <a:pt x="3806" y="852"/>
                    <a:pt x="4079" y="731"/>
                    <a:pt x="4353" y="731"/>
                  </a:cubicBezTo>
                  <a:cubicBezTo>
                    <a:pt x="4626" y="731"/>
                    <a:pt x="4899" y="852"/>
                    <a:pt x="5067" y="1093"/>
                  </a:cubicBezTo>
                  <a:cubicBezTo>
                    <a:pt x="5383" y="1482"/>
                    <a:pt x="5835" y="1677"/>
                    <a:pt x="6287" y="1677"/>
                  </a:cubicBezTo>
                  <a:cubicBezTo>
                    <a:pt x="6739" y="1677"/>
                    <a:pt x="7191" y="1482"/>
                    <a:pt x="7506" y="1093"/>
                  </a:cubicBezTo>
                  <a:cubicBezTo>
                    <a:pt x="7685" y="852"/>
                    <a:pt x="7958" y="731"/>
                    <a:pt x="8229" y="731"/>
                  </a:cubicBezTo>
                  <a:cubicBezTo>
                    <a:pt x="8500" y="731"/>
                    <a:pt x="8768" y="852"/>
                    <a:pt x="8936" y="1093"/>
                  </a:cubicBezTo>
                  <a:cubicBezTo>
                    <a:pt x="9251" y="1472"/>
                    <a:pt x="9693" y="1682"/>
                    <a:pt x="10176" y="1682"/>
                  </a:cubicBezTo>
                  <a:cubicBezTo>
                    <a:pt x="10639" y="1682"/>
                    <a:pt x="10639" y="967"/>
                    <a:pt x="10176" y="967"/>
                  </a:cubicBezTo>
                  <a:cubicBezTo>
                    <a:pt x="9882" y="967"/>
                    <a:pt x="9609" y="820"/>
                    <a:pt x="9461" y="589"/>
                  </a:cubicBezTo>
                  <a:cubicBezTo>
                    <a:pt x="9136" y="200"/>
                    <a:pt x="8678" y="5"/>
                    <a:pt x="8224" y="5"/>
                  </a:cubicBezTo>
                  <a:cubicBezTo>
                    <a:pt x="7769" y="5"/>
                    <a:pt x="7317" y="200"/>
                    <a:pt x="7002" y="589"/>
                  </a:cubicBezTo>
                  <a:cubicBezTo>
                    <a:pt x="6833" y="841"/>
                    <a:pt x="6565" y="967"/>
                    <a:pt x="6295" y="967"/>
                  </a:cubicBezTo>
                  <a:cubicBezTo>
                    <a:pt x="6024" y="967"/>
                    <a:pt x="5751" y="841"/>
                    <a:pt x="5572" y="589"/>
                  </a:cubicBezTo>
                  <a:cubicBezTo>
                    <a:pt x="5257" y="200"/>
                    <a:pt x="4805" y="5"/>
                    <a:pt x="4353" y="5"/>
                  </a:cubicBezTo>
                  <a:cubicBezTo>
                    <a:pt x="3901" y="5"/>
                    <a:pt x="3449" y="200"/>
                    <a:pt x="3133" y="589"/>
                  </a:cubicBezTo>
                  <a:cubicBezTo>
                    <a:pt x="2954" y="841"/>
                    <a:pt x="2681" y="967"/>
                    <a:pt x="2410" y="967"/>
                  </a:cubicBezTo>
                  <a:cubicBezTo>
                    <a:pt x="2140" y="967"/>
                    <a:pt x="1872" y="841"/>
                    <a:pt x="1703" y="589"/>
                  </a:cubicBezTo>
                  <a:cubicBezTo>
                    <a:pt x="1388" y="231"/>
                    <a:pt x="947" y="21"/>
                    <a:pt x="4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1433;p80">
              <a:extLst>
                <a:ext uri="{FF2B5EF4-FFF2-40B4-BE49-F238E27FC236}">
                  <a16:creationId xmlns:a16="http://schemas.microsoft.com/office/drawing/2014/main" id="{18A87B01-81D2-6053-A44D-E7B7ABCE0A54}"/>
                </a:ext>
              </a:extLst>
            </p:cNvPr>
            <p:cNvSpPr/>
            <p:nvPr/>
          </p:nvSpPr>
          <p:spPr>
            <a:xfrm>
              <a:off x="3606187" y="3940976"/>
              <a:ext cx="159292" cy="25199"/>
            </a:xfrm>
            <a:custGeom>
              <a:avLst/>
              <a:gdLst/>
              <a:ahLst/>
              <a:cxnLst/>
              <a:rect l="l" t="t" r="r" b="b"/>
              <a:pathLst>
                <a:path w="10639" h="1683" extrusionOk="0">
                  <a:moveTo>
                    <a:pt x="484" y="1"/>
                  </a:moveTo>
                  <a:cubicBezTo>
                    <a:pt x="1" y="1"/>
                    <a:pt x="1" y="737"/>
                    <a:pt x="484" y="737"/>
                  </a:cubicBezTo>
                  <a:cubicBezTo>
                    <a:pt x="757" y="737"/>
                    <a:pt x="1031" y="884"/>
                    <a:pt x="1199" y="1094"/>
                  </a:cubicBezTo>
                  <a:cubicBezTo>
                    <a:pt x="1514" y="1483"/>
                    <a:pt x="1966" y="1678"/>
                    <a:pt x="2418" y="1678"/>
                  </a:cubicBezTo>
                  <a:cubicBezTo>
                    <a:pt x="2870" y="1678"/>
                    <a:pt x="3322" y="1483"/>
                    <a:pt x="3638" y="1094"/>
                  </a:cubicBezTo>
                  <a:cubicBezTo>
                    <a:pt x="3806" y="852"/>
                    <a:pt x="4079" y="732"/>
                    <a:pt x="4353" y="732"/>
                  </a:cubicBezTo>
                  <a:cubicBezTo>
                    <a:pt x="4626" y="732"/>
                    <a:pt x="4899" y="852"/>
                    <a:pt x="5067" y="1094"/>
                  </a:cubicBezTo>
                  <a:cubicBezTo>
                    <a:pt x="5383" y="1483"/>
                    <a:pt x="5835" y="1678"/>
                    <a:pt x="6287" y="1678"/>
                  </a:cubicBezTo>
                  <a:cubicBezTo>
                    <a:pt x="6739" y="1678"/>
                    <a:pt x="7191" y="1483"/>
                    <a:pt x="7506" y="1094"/>
                  </a:cubicBezTo>
                  <a:cubicBezTo>
                    <a:pt x="7685" y="852"/>
                    <a:pt x="7958" y="732"/>
                    <a:pt x="8229" y="732"/>
                  </a:cubicBezTo>
                  <a:cubicBezTo>
                    <a:pt x="8500" y="732"/>
                    <a:pt x="8768" y="852"/>
                    <a:pt x="8936" y="1094"/>
                  </a:cubicBezTo>
                  <a:cubicBezTo>
                    <a:pt x="9251" y="1473"/>
                    <a:pt x="9693" y="1683"/>
                    <a:pt x="10176" y="1683"/>
                  </a:cubicBezTo>
                  <a:cubicBezTo>
                    <a:pt x="10639" y="1683"/>
                    <a:pt x="10639" y="968"/>
                    <a:pt x="10176" y="968"/>
                  </a:cubicBezTo>
                  <a:cubicBezTo>
                    <a:pt x="9882" y="968"/>
                    <a:pt x="9609" y="821"/>
                    <a:pt x="9461" y="590"/>
                  </a:cubicBezTo>
                  <a:cubicBezTo>
                    <a:pt x="9136" y="201"/>
                    <a:pt x="8678" y="6"/>
                    <a:pt x="8224" y="6"/>
                  </a:cubicBezTo>
                  <a:cubicBezTo>
                    <a:pt x="7769" y="6"/>
                    <a:pt x="7317" y="201"/>
                    <a:pt x="7002" y="590"/>
                  </a:cubicBezTo>
                  <a:cubicBezTo>
                    <a:pt x="6833" y="842"/>
                    <a:pt x="6565" y="968"/>
                    <a:pt x="6295" y="968"/>
                  </a:cubicBezTo>
                  <a:cubicBezTo>
                    <a:pt x="6024" y="968"/>
                    <a:pt x="5751" y="842"/>
                    <a:pt x="5572" y="590"/>
                  </a:cubicBezTo>
                  <a:cubicBezTo>
                    <a:pt x="5257" y="201"/>
                    <a:pt x="4805" y="6"/>
                    <a:pt x="4353" y="6"/>
                  </a:cubicBezTo>
                  <a:cubicBezTo>
                    <a:pt x="3901" y="6"/>
                    <a:pt x="3449" y="201"/>
                    <a:pt x="3133" y="590"/>
                  </a:cubicBezTo>
                  <a:cubicBezTo>
                    <a:pt x="2954" y="842"/>
                    <a:pt x="2681" y="968"/>
                    <a:pt x="2410" y="968"/>
                  </a:cubicBezTo>
                  <a:cubicBezTo>
                    <a:pt x="2140" y="968"/>
                    <a:pt x="1872" y="842"/>
                    <a:pt x="1703" y="590"/>
                  </a:cubicBezTo>
                  <a:cubicBezTo>
                    <a:pt x="1388" y="232"/>
                    <a:pt x="947" y="22"/>
                    <a:pt x="4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1434;p80">
              <a:extLst>
                <a:ext uri="{FF2B5EF4-FFF2-40B4-BE49-F238E27FC236}">
                  <a16:creationId xmlns:a16="http://schemas.microsoft.com/office/drawing/2014/main" id="{89CD7272-7C15-A9BD-E63A-FF6FEF7757FD}"/>
                </a:ext>
              </a:extLst>
            </p:cNvPr>
            <p:cNvSpPr/>
            <p:nvPr/>
          </p:nvSpPr>
          <p:spPr>
            <a:xfrm>
              <a:off x="3711639" y="3882434"/>
              <a:ext cx="147030" cy="147015"/>
            </a:xfrm>
            <a:custGeom>
              <a:avLst/>
              <a:gdLst/>
              <a:ahLst/>
              <a:cxnLst/>
              <a:rect l="l" t="t" r="r" b="b"/>
              <a:pathLst>
                <a:path w="9820" h="9819" extrusionOk="0">
                  <a:moveTo>
                    <a:pt x="9819" y="0"/>
                  </a:moveTo>
                  <a:cubicBezTo>
                    <a:pt x="6665" y="169"/>
                    <a:pt x="3953" y="1220"/>
                    <a:pt x="1977" y="3196"/>
                  </a:cubicBezTo>
                  <a:cubicBezTo>
                    <a:pt x="1" y="5193"/>
                    <a:pt x="421" y="6434"/>
                    <a:pt x="232" y="9587"/>
                  </a:cubicBezTo>
                  <a:cubicBezTo>
                    <a:pt x="3407" y="9398"/>
                    <a:pt x="4647" y="9819"/>
                    <a:pt x="6623" y="7842"/>
                  </a:cubicBezTo>
                  <a:cubicBezTo>
                    <a:pt x="7107" y="7359"/>
                    <a:pt x="7548" y="6812"/>
                    <a:pt x="7927" y="6245"/>
                  </a:cubicBezTo>
                  <a:lnTo>
                    <a:pt x="6203" y="5950"/>
                  </a:lnTo>
                  <a:lnTo>
                    <a:pt x="6224" y="5929"/>
                  </a:lnTo>
                  <a:cubicBezTo>
                    <a:pt x="8326" y="4668"/>
                    <a:pt x="9672" y="2460"/>
                    <a:pt x="9819" y="42"/>
                  </a:cubicBezTo>
                  <a:lnTo>
                    <a:pt x="981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1435;p80">
              <a:extLst>
                <a:ext uri="{FF2B5EF4-FFF2-40B4-BE49-F238E27FC236}">
                  <a16:creationId xmlns:a16="http://schemas.microsoft.com/office/drawing/2014/main" id="{2AFF7EF8-F924-AFA5-7F09-2156E3FF4C1D}"/>
                </a:ext>
              </a:extLst>
            </p:cNvPr>
            <p:cNvSpPr/>
            <p:nvPr/>
          </p:nvSpPr>
          <p:spPr>
            <a:xfrm>
              <a:off x="3682996" y="3930915"/>
              <a:ext cx="127191" cy="127176"/>
            </a:xfrm>
            <a:custGeom>
              <a:avLst/>
              <a:gdLst/>
              <a:ahLst/>
              <a:cxnLst/>
              <a:rect l="l" t="t" r="r" b="b"/>
              <a:pathLst>
                <a:path w="8495" h="8494" extrusionOk="0">
                  <a:moveTo>
                    <a:pt x="8494" y="0"/>
                  </a:moveTo>
                  <a:lnTo>
                    <a:pt x="8494" y="0"/>
                  </a:lnTo>
                  <a:cubicBezTo>
                    <a:pt x="4983" y="2061"/>
                    <a:pt x="2061" y="4983"/>
                    <a:pt x="0" y="8494"/>
                  </a:cubicBezTo>
                  <a:cubicBezTo>
                    <a:pt x="3512" y="6434"/>
                    <a:pt x="6434" y="3511"/>
                    <a:pt x="849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07"/>
        <p:cNvGrpSpPr/>
        <p:nvPr/>
      </p:nvGrpSpPr>
      <p:grpSpPr>
        <a:xfrm>
          <a:off x="0" y="0"/>
          <a:ext cx="0" cy="0"/>
          <a:chOff x="0" y="0"/>
          <a:chExt cx="0" cy="0"/>
        </a:xfrm>
      </p:grpSpPr>
      <p:sp>
        <p:nvSpPr>
          <p:cNvPr id="808" name="Google Shape;808;p71"/>
          <p:cNvSpPr txBox="1">
            <a:spLocks noGrp="1"/>
          </p:cNvSpPr>
          <p:nvPr>
            <p:ph type="title"/>
          </p:nvPr>
        </p:nvSpPr>
        <p:spPr>
          <a:xfrm>
            <a:off x="351984" y="608771"/>
            <a:ext cx="6844305" cy="90601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a:t>Keterampilan menurut </a:t>
            </a:r>
            <a:r>
              <a:rPr lang="id-ID" dirty="0" err="1"/>
              <a:t>Dunette</a:t>
            </a:r>
            <a:r>
              <a:rPr lang="id-ID" dirty="0"/>
              <a:t> (1976)</a:t>
            </a:r>
            <a:endParaRPr dirty="0"/>
          </a:p>
        </p:txBody>
      </p:sp>
      <p:sp>
        <p:nvSpPr>
          <p:cNvPr id="810" name="Google Shape;810;p71"/>
          <p:cNvSpPr txBox="1">
            <a:spLocks noGrp="1"/>
          </p:cNvSpPr>
          <p:nvPr>
            <p:ph type="subTitle" idx="1"/>
          </p:nvPr>
        </p:nvSpPr>
        <p:spPr>
          <a:xfrm>
            <a:off x="327459" y="2757551"/>
            <a:ext cx="5545600" cy="83626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id-ID" sz="2800" dirty="0"/>
              <a:t>keterampilan adalah pengetahuan yang didapatkan serta dikembangkan dengan melalui latihan atau </a:t>
            </a:r>
            <a:r>
              <a:rPr lang="id-ID" sz="2800" dirty="0" err="1"/>
              <a:t>training</a:t>
            </a:r>
            <a:r>
              <a:rPr lang="id-ID" sz="2800" dirty="0"/>
              <a:t> serta pengalaman dengan melakukan berbagai tugas.</a:t>
            </a:r>
            <a:endParaRPr sz="2800" dirty="0"/>
          </a:p>
        </p:txBody>
      </p:sp>
      <p:sp>
        <p:nvSpPr>
          <p:cNvPr id="811" name="Google Shape;811;p71"/>
          <p:cNvSpPr/>
          <p:nvPr/>
        </p:nvSpPr>
        <p:spPr>
          <a:xfrm>
            <a:off x="4203669" y="2960820"/>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71"/>
          <p:cNvSpPr/>
          <p:nvPr/>
        </p:nvSpPr>
        <p:spPr>
          <a:xfrm>
            <a:off x="6105409" y="1036602"/>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71"/>
          <p:cNvSpPr/>
          <p:nvPr/>
        </p:nvSpPr>
        <p:spPr>
          <a:xfrm>
            <a:off x="7797447" y="2287971"/>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4" name="Google Shape;814;p71"/>
          <p:cNvGrpSpPr/>
          <p:nvPr/>
        </p:nvGrpSpPr>
        <p:grpSpPr>
          <a:xfrm>
            <a:off x="5109543" y="2498195"/>
            <a:ext cx="3829701" cy="2288359"/>
            <a:chOff x="4189650" y="2440275"/>
            <a:chExt cx="4195525" cy="2055425"/>
          </a:xfrm>
        </p:grpSpPr>
        <p:sp>
          <p:nvSpPr>
            <p:cNvPr id="815" name="Google Shape;815;p71"/>
            <p:cNvSpPr/>
            <p:nvPr/>
          </p:nvSpPr>
          <p:spPr>
            <a:xfrm>
              <a:off x="4189650" y="4130425"/>
              <a:ext cx="4195525" cy="365275"/>
            </a:xfrm>
            <a:custGeom>
              <a:avLst/>
              <a:gdLst/>
              <a:ahLst/>
              <a:cxnLst/>
              <a:rect l="l" t="t" r="r" b="b"/>
              <a:pathLst>
                <a:path w="167821" h="14611" extrusionOk="0">
                  <a:moveTo>
                    <a:pt x="83894" y="0"/>
                  </a:moveTo>
                  <a:cubicBezTo>
                    <a:pt x="37561" y="0"/>
                    <a:pt x="1" y="3269"/>
                    <a:pt x="1" y="7305"/>
                  </a:cubicBezTo>
                  <a:cubicBezTo>
                    <a:pt x="1" y="11342"/>
                    <a:pt x="37561" y="14611"/>
                    <a:pt x="83894" y="14611"/>
                  </a:cubicBezTo>
                  <a:cubicBezTo>
                    <a:pt x="130227" y="14611"/>
                    <a:pt x="167820" y="11342"/>
                    <a:pt x="167820" y="7305"/>
                  </a:cubicBezTo>
                  <a:cubicBezTo>
                    <a:pt x="167820" y="3269"/>
                    <a:pt x="130227" y="0"/>
                    <a:pt x="83894" y="0"/>
                  </a:cubicBezTo>
                  <a:close/>
                </a:path>
              </a:pathLst>
            </a:custGeom>
            <a:solidFill>
              <a:srgbClr val="4437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71"/>
            <p:cNvSpPr/>
            <p:nvPr/>
          </p:nvSpPr>
          <p:spPr>
            <a:xfrm>
              <a:off x="5619000" y="3139700"/>
              <a:ext cx="117625" cy="144300"/>
            </a:xfrm>
            <a:custGeom>
              <a:avLst/>
              <a:gdLst/>
              <a:ahLst/>
              <a:cxnLst/>
              <a:rect l="l" t="t" r="r" b="b"/>
              <a:pathLst>
                <a:path w="4705" h="5772" extrusionOk="0">
                  <a:moveTo>
                    <a:pt x="2202" y="1"/>
                  </a:moveTo>
                  <a:cubicBezTo>
                    <a:pt x="1969" y="1202"/>
                    <a:pt x="1635" y="2202"/>
                    <a:pt x="468" y="2603"/>
                  </a:cubicBezTo>
                  <a:cubicBezTo>
                    <a:pt x="460" y="2604"/>
                    <a:pt x="451" y="2605"/>
                    <a:pt x="442" y="2605"/>
                  </a:cubicBezTo>
                  <a:cubicBezTo>
                    <a:pt x="344" y="2605"/>
                    <a:pt x="212" y="2511"/>
                    <a:pt x="118" y="2511"/>
                  </a:cubicBezTo>
                  <a:cubicBezTo>
                    <a:pt x="49" y="2511"/>
                    <a:pt x="1" y="2562"/>
                    <a:pt x="1" y="2736"/>
                  </a:cubicBezTo>
                  <a:cubicBezTo>
                    <a:pt x="1" y="2970"/>
                    <a:pt x="134" y="3170"/>
                    <a:pt x="368" y="3270"/>
                  </a:cubicBezTo>
                  <a:cubicBezTo>
                    <a:pt x="901" y="3470"/>
                    <a:pt x="1468" y="3670"/>
                    <a:pt x="1735" y="4271"/>
                  </a:cubicBezTo>
                  <a:cubicBezTo>
                    <a:pt x="2002" y="4671"/>
                    <a:pt x="2102" y="5171"/>
                    <a:pt x="2202" y="5772"/>
                  </a:cubicBezTo>
                  <a:cubicBezTo>
                    <a:pt x="2603" y="4371"/>
                    <a:pt x="3203" y="3303"/>
                    <a:pt x="4704" y="2836"/>
                  </a:cubicBezTo>
                  <a:cubicBezTo>
                    <a:pt x="3503" y="2403"/>
                    <a:pt x="2769" y="1835"/>
                    <a:pt x="2536" y="735"/>
                  </a:cubicBezTo>
                  <a:cubicBezTo>
                    <a:pt x="2436" y="535"/>
                    <a:pt x="2336" y="334"/>
                    <a:pt x="2202" y="1"/>
                  </a:cubicBezTo>
                  <a:close/>
                </a:path>
              </a:pathLst>
            </a:custGeom>
            <a:solidFill>
              <a:srgbClr val="ECE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71"/>
            <p:cNvSpPr/>
            <p:nvPr/>
          </p:nvSpPr>
          <p:spPr>
            <a:xfrm>
              <a:off x="5515600" y="2769450"/>
              <a:ext cx="120100" cy="133000"/>
            </a:xfrm>
            <a:custGeom>
              <a:avLst/>
              <a:gdLst/>
              <a:ahLst/>
              <a:cxnLst/>
              <a:rect l="l" t="t" r="r" b="b"/>
              <a:pathLst>
                <a:path w="4804" h="5320" extrusionOk="0">
                  <a:moveTo>
                    <a:pt x="2235" y="0"/>
                  </a:moveTo>
                  <a:cubicBezTo>
                    <a:pt x="1835" y="1368"/>
                    <a:pt x="1401" y="2402"/>
                    <a:pt x="0" y="2569"/>
                  </a:cubicBezTo>
                  <a:cubicBezTo>
                    <a:pt x="0" y="2802"/>
                    <a:pt x="134" y="2902"/>
                    <a:pt x="334" y="2969"/>
                  </a:cubicBezTo>
                  <a:cubicBezTo>
                    <a:pt x="1268" y="3269"/>
                    <a:pt x="1802" y="3903"/>
                    <a:pt x="1969" y="4870"/>
                  </a:cubicBezTo>
                  <a:cubicBezTo>
                    <a:pt x="2069" y="5192"/>
                    <a:pt x="2109" y="5319"/>
                    <a:pt x="2190" y="5319"/>
                  </a:cubicBezTo>
                  <a:cubicBezTo>
                    <a:pt x="2244" y="5319"/>
                    <a:pt x="2316" y="5264"/>
                    <a:pt x="2436" y="5171"/>
                  </a:cubicBezTo>
                  <a:cubicBezTo>
                    <a:pt x="2602" y="3936"/>
                    <a:pt x="3370" y="3169"/>
                    <a:pt x="4804" y="2702"/>
                  </a:cubicBezTo>
                  <a:cubicBezTo>
                    <a:pt x="3236" y="2369"/>
                    <a:pt x="2636" y="1368"/>
                    <a:pt x="2235" y="0"/>
                  </a:cubicBezTo>
                  <a:close/>
                </a:path>
              </a:pathLst>
            </a:custGeom>
            <a:solidFill>
              <a:srgbClr val="ECE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71"/>
            <p:cNvSpPr/>
            <p:nvPr/>
          </p:nvSpPr>
          <p:spPr>
            <a:xfrm>
              <a:off x="6028475" y="3170575"/>
              <a:ext cx="75075" cy="90900"/>
            </a:xfrm>
            <a:custGeom>
              <a:avLst/>
              <a:gdLst/>
              <a:ahLst/>
              <a:cxnLst/>
              <a:rect l="l" t="t" r="r" b="b"/>
              <a:pathLst>
                <a:path w="3003" h="3636" extrusionOk="0">
                  <a:moveTo>
                    <a:pt x="1535" y="0"/>
                  </a:moveTo>
                  <a:cubicBezTo>
                    <a:pt x="1301" y="767"/>
                    <a:pt x="801" y="1268"/>
                    <a:pt x="0" y="1668"/>
                  </a:cubicBezTo>
                  <a:cubicBezTo>
                    <a:pt x="967" y="1935"/>
                    <a:pt x="1301" y="2569"/>
                    <a:pt x="1535" y="3636"/>
                  </a:cubicBezTo>
                  <a:cubicBezTo>
                    <a:pt x="1835" y="2535"/>
                    <a:pt x="2202" y="1901"/>
                    <a:pt x="3002" y="1701"/>
                  </a:cubicBezTo>
                  <a:cubicBezTo>
                    <a:pt x="2435" y="1234"/>
                    <a:pt x="1801" y="834"/>
                    <a:pt x="1535" y="0"/>
                  </a:cubicBezTo>
                  <a:close/>
                </a:path>
              </a:pathLst>
            </a:custGeom>
            <a:solidFill>
              <a:srgbClr val="ECE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71"/>
            <p:cNvSpPr/>
            <p:nvPr/>
          </p:nvSpPr>
          <p:spPr>
            <a:xfrm>
              <a:off x="6304500" y="3626725"/>
              <a:ext cx="88425" cy="103425"/>
            </a:xfrm>
            <a:custGeom>
              <a:avLst/>
              <a:gdLst/>
              <a:ahLst/>
              <a:cxnLst/>
              <a:rect l="l" t="t" r="r" b="b"/>
              <a:pathLst>
                <a:path w="3537" h="4137" extrusionOk="0">
                  <a:moveTo>
                    <a:pt x="1568" y="0"/>
                  </a:moveTo>
                  <a:cubicBezTo>
                    <a:pt x="1401" y="1068"/>
                    <a:pt x="1034" y="1802"/>
                    <a:pt x="0" y="2002"/>
                  </a:cubicBezTo>
                  <a:cubicBezTo>
                    <a:pt x="267" y="2669"/>
                    <a:pt x="1134" y="2702"/>
                    <a:pt x="1335" y="3436"/>
                  </a:cubicBezTo>
                  <a:cubicBezTo>
                    <a:pt x="1435" y="3603"/>
                    <a:pt x="1535" y="3803"/>
                    <a:pt x="1668" y="4137"/>
                  </a:cubicBezTo>
                  <a:cubicBezTo>
                    <a:pt x="2002" y="3203"/>
                    <a:pt x="2435" y="2502"/>
                    <a:pt x="3536" y="2102"/>
                  </a:cubicBezTo>
                  <a:cubicBezTo>
                    <a:pt x="2302" y="1768"/>
                    <a:pt x="1968" y="901"/>
                    <a:pt x="1568" y="0"/>
                  </a:cubicBezTo>
                  <a:close/>
                </a:path>
              </a:pathLst>
            </a:custGeom>
            <a:solidFill>
              <a:srgbClr val="ECE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71"/>
            <p:cNvSpPr/>
            <p:nvPr/>
          </p:nvSpPr>
          <p:spPr>
            <a:xfrm>
              <a:off x="6840700" y="3392400"/>
              <a:ext cx="90925" cy="111750"/>
            </a:xfrm>
            <a:custGeom>
              <a:avLst/>
              <a:gdLst/>
              <a:ahLst/>
              <a:cxnLst/>
              <a:rect l="l" t="t" r="r" b="b"/>
              <a:pathLst>
                <a:path w="3637" h="4470" extrusionOk="0">
                  <a:moveTo>
                    <a:pt x="1769" y="0"/>
                  </a:moveTo>
                  <a:cubicBezTo>
                    <a:pt x="1602" y="1168"/>
                    <a:pt x="1135" y="1835"/>
                    <a:pt x="1" y="2168"/>
                  </a:cubicBezTo>
                  <a:cubicBezTo>
                    <a:pt x="1135" y="2535"/>
                    <a:pt x="1569" y="3236"/>
                    <a:pt x="1802" y="4470"/>
                  </a:cubicBezTo>
                  <a:cubicBezTo>
                    <a:pt x="2102" y="3302"/>
                    <a:pt x="2569" y="2569"/>
                    <a:pt x="3637" y="2168"/>
                  </a:cubicBezTo>
                  <a:cubicBezTo>
                    <a:pt x="2569" y="1801"/>
                    <a:pt x="2102" y="1067"/>
                    <a:pt x="1769" y="0"/>
                  </a:cubicBezTo>
                  <a:close/>
                </a:path>
              </a:pathLst>
            </a:custGeom>
            <a:solidFill>
              <a:srgbClr val="ECEC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71"/>
            <p:cNvSpPr/>
            <p:nvPr/>
          </p:nvSpPr>
          <p:spPr>
            <a:xfrm>
              <a:off x="6178575" y="2993775"/>
              <a:ext cx="25" cy="25"/>
            </a:xfrm>
            <a:custGeom>
              <a:avLst/>
              <a:gdLst/>
              <a:ahLst/>
              <a:cxnLst/>
              <a:rect l="l" t="t" r="r" b="b"/>
              <a:pathLst>
                <a:path w="1" h="1" extrusionOk="0">
                  <a:moveTo>
                    <a:pt x="0" y="0"/>
                  </a:moveTo>
                  <a:lnTo>
                    <a:pt x="0" y="0"/>
                  </a:lnTo>
                  <a:lnTo>
                    <a:pt x="0" y="0"/>
                  </a:lnTo>
                  <a:close/>
                </a:path>
              </a:pathLst>
            </a:custGeom>
            <a:solidFill>
              <a:srgbClr val="CCD7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71"/>
            <p:cNvSpPr/>
            <p:nvPr/>
          </p:nvSpPr>
          <p:spPr>
            <a:xfrm>
              <a:off x="6226950" y="3639225"/>
              <a:ext cx="110925" cy="147625"/>
            </a:xfrm>
            <a:custGeom>
              <a:avLst/>
              <a:gdLst/>
              <a:ahLst/>
              <a:cxnLst/>
              <a:rect l="l" t="t" r="r" b="b"/>
              <a:pathLst>
                <a:path w="4437" h="5905" extrusionOk="0">
                  <a:moveTo>
                    <a:pt x="2402" y="1"/>
                  </a:moveTo>
                  <a:cubicBezTo>
                    <a:pt x="2202" y="1302"/>
                    <a:pt x="1601" y="2336"/>
                    <a:pt x="0" y="2836"/>
                  </a:cubicBezTo>
                  <a:cubicBezTo>
                    <a:pt x="1668" y="3236"/>
                    <a:pt x="2168" y="4304"/>
                    <a:pt x="2435" y="5905"/>
                  </a:cubicBezTo>
                  <a:cubicBezTo>
                    <a:pt x="2735" y="4404"/>
                    <a:pt x="3336" y="3470"/>
                    <a:pt x="4437" y="2936"/>
                  </a:cubicBezTo>
                  <a:cubicBezTo>
                    <a:pt x="4236" y="2202"/>
                    <a:pt x="3369" y="2169"/>
                    <a:pt x="3102" y="1502"/>
                  </a:cubicBezTo>
                  <a:cubicBezTo>
                    <a:pt x="2869" y="1002"/>
                    <a:pt x="2635" y="501"/>
                    <a:pt x="2402" y="1"/>
                  </a:cubicBezTo>
                  <a:close/>
                </a:path>
              </a:pathLst>
            </a:custGeom>
            <a:solidFill>
              <a:srgbClr val="CCD7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71"/>
            <p:cNvSpPr/>
            <p:nvPr/>
          </p:nvSpPr>
          <p:spPr>
            <a:xfrm>
              <a:off x="6407075" y="3825950"/>
              <a:ext cx="1752925" cy="415425"/>
            </a:xfrm>
            <a:custGeom>
              <a:avLst/>
              <a:gdLst/>
              <a:ahLst/>
              <a:cxnLst/>
              <a:rect l="l" t="t" r="r" b="b"/>
              <a:pathLst>
                <a:path w="70117" h="16617" extrusionOk="0">
                  <a:moveTo>
                    <a:pt x="22824" y="1"/>
                  </a:moveTo>
                  <a:cubicBezTo>
                    <a:pt x="21576" y="1"/>
                    <a:pt x="20330" y="217"/>
                    <a:pt x="19114" y="404"/>
                  </a:cubicBezTo>
                  <a:cubicBezTo>
                    <a:pt x="13210" y="1238"/>
                    <a:pt x="7706" y="3106"/>
                    <a:pt x="3102" y="7042"/>
                  </a:cubicBezTo>
                  <a:cubicBezTo>
                    <a:pt x="1935" y="8010"/>
                    <a:pt x="667" y="8977"/>
                    <a:pt x="0" y="10445"/>
                  </a:cubicBezTo>
                  <a:cubicBezTo>
                    <a:pt x="34" y="10778"/>
                    <a:pt x="267" y="10945"/>
                    <a:pt x="534" y="11045"/>
                  </a:cubicBezTo>
                  <a:cubicBezTo>
                    <a:pt x="2569" y="12079"/>
                    <a:pt x="3970" y="13714"/>
                    <a:pt x="5071" y="15682"/>
                  </a:cubicBezTo>
                  <a:cubicBezTo>
                    <a:pt x="5237" y="16049"/>
                    <a:pt x="5437" y="16416"/>
                    <a:pt x="5871" y="16516"/>
                  </a:cubicBezTo>
                  <a:cubicBezTo>
                    <a:pt x="6046" y="16543"/>
                    <a:pt x="6220" y="16556"/>
                    <a:pt x="6394" y="16556"/>
                  </a:cubicBezTo>
                  <a:cubicBezTo>
                    <a:pt x="6854" y="16556"/>
                    <a:pt x="7313" y="16470"/>
                    <a:pt x="7772" y="16349"/>
                  </a:cubicBezTo>
                  <a:cubicBezTo>
                    <a:pt x="12609" y="15081"/>
                    <a:pt x="17613" y="14681"/>
                    <a:pt x="22583" y="14548"/>
                  </a:cubicBezTo>
                  <a:cubicBezTo>
                    <a:pt x="22891" y="14542"/>
                    <a:pt x="23199" y="14539"/>
                    <a:pt x="23507" y="14539"/>
                  </a:cubicBezTo>
                  <a:cubicBezTo>
                    <a:pt x="26735" y="14539"/>
                    <a:pt x="29963" y="14843"/>
                    <a:pt x="33191" y="15148"/>
                  </a:cubicBezTo>
                  <a:cubicBezTo>
                    <a:pt x="37694" y="15615"/>
                    <a:pt x="42197" y="16015"/>
                    <a:pt x="46700" y="16416"/>
                  </a:cubicBezTo>
                  <a:cubicBezTo>
                    <a:pt x="47467" y="16416"/>
                    <a:pt x="48235" y="16616"/>
                    <a:pt x="49002" y="16616"/>
                  </a:cubicBezTo>
                  <a:lnTo>
                    <a:pt x="68883" y="16616"/>
                  </a:lnTo>
                  <a:cubicBezTo>
                    <a:pt x="68949" y="16616"/>
                    <a:pt x="69016" y="16616"/>
                    <a:pt x="69083" y="16616"/>
                  </a:cubicBezTo>
                  <a:cubicBezTo>
                    <a:pt x="69448" y="16616"/>
                    <a:pt x="69807" y="16593"/>
                    <a:pt x="70117" y="16282"/>
                  </a:cubicBezTo>
                  <a:cubicBezTo>
                    <a:pt x="70050" y="16015"/>
                    <a:pt x="69984" y="15682"/>
                    <a:pt x="69917" y="15381"/>
                  </a:cubicBezTo>
                  <a:cubicBezTo>
                    <a:pt x="69817" y="14981"/>
                    <a:pt x="69717" y="14614"/>
                    <a:pt x="69583" y="14214"/>
                  </a:cubicBezTo>
                  <a:cubicBezTo>
                    <a:pt x="69362" y="14317"/>
                    <a:pt x="69133" y="14349"/>
                    <a:pt x="68904" y="14349"/>
                  </a:cubicBezTo>
                  <a:cubicBezTo>
                    <a:pt x="68616" y="14349"/>
                    <a:pt x="68327" y="14299"/>
                    <a:pt x="68049" y="14281"/>
                  </a:cubicBezTo>
                  <a:lnTo>
                    <a:pt x="68583" y="14281"/>
                  </a:lnTo>
                  <a:cubicBezTo>
                    <a:pt x="68694" y="14292"/>
                    <a:pt x="68805" y="14303"/>
                    <a:pt x="68915" y="14303"/>
                  </a:cubicBezTo>
                  <a:cubicBezTo>
                    <a:pt x="69135" y="14303"/>
                    <a:pt x="69350" y="14258"/>
                    <a:pt x="69550" y="14081"/>
                  </a:cubicBezTo>
                  <a:cubicBezTo>
                    <a:pt x="69150" y="13280"/>
                    <a:pt x="68716" y="12479"/>
                    <a:pt x="68449" y="11612"/>
                  </a:cubicBezTo>
                  <a:cubicBezTo>
                    <a:pt x="68015" y="10211"/>
                    <a:pt x="66681" y="9411"/>
                    <a:pt x="66147" y="8076"/>
                  </a:cubicBezTo>
                  <a:cubicBezTo>
                    <a:pt x="65814" y="7242"/>
                    <a:pt x="65447" y="6408"/>
                    <a:pt x="64713" y="5841"/>
                  </a:cubicBezTo>
                  <a:cubicBezTo>
                    <a:pt x="64380" y="5574"/>
                    <a:pt x="64013" y="5474"/>
                    <a:pt x="63579" y="5408"/>
                  </a:cubicBezTo>
                  <a:cubicBezTo>
                    <a:pt x="58942" y="4907"/>
                    <a:pt x="54339" y="4007"/>
                    <a:pt x="49736" y="3206"/>
                  </a:cubicBezTo>
                  <a:cubicBezTo>
                    <a:pt x="47201" y="2772"/>
                    <a:pt x="44699" y="2205"/>
                    <a:pt x="42164" y="1705"/>
                  </a:cubicBezTo>
                  <a:cubicBezTo>
                    <a:pt x="37060" y="738"/>
                    <a:pt x="31956" y="4"/>
                    <a:pt x="26753" y="4"/>
                  </a:cubicBezTo>
                  <a:lnTo>
                    <a:pt x="23083" y="4"/>
                  </a:lnTo>
                  <a:cubicBezTo>
                    <a:pt x="22997" y="2"/>
                    <a:pt x="22910" y="1"/>
                    <a:pt x="22824" y="1"/>
                  </a:cubicBezTo>
                  <a:close/>
                </a:path>
              </a:pathLst>
            </a:custGeom>
            <a:solidFill>
              <a:srgbClr val="CDB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71"/>
            <p:cNvSpPr/>
            <p:nvPr/>
          </p:nvSpPr>
          <p:spPr>
            <a:xfrm>
              <a:off x="4501550" y="3782850"/>
              <a:ext cx="1831325" cy="458825"/>
            </a:xfrm>
            <a:custGeom>
              <a:avLst/>
              <a:gdLst/>
              <a:ahLst/>
              <a:cxnLst/>
              <a:rect l="l" t="t" r="r" b="b"/>
              <a:pathLst>
                <a:path w="73253" h="18353" extrusionOk="0">
                  <a:moveTo>
                    <a:pt x="49783" y="1"/>
                  </a:moveTo>
                  <a:cubicBezTo>
                    <a:pt x="46677" y="1"/>
                    <a:pt x="43592" y="294"/>
                    <a:pt x="40529" y="694"/>
                  </a:cubicBezTo>
                  <a:cubicBezTo>
                    <a:pt x="33658" y="1628"/>
                    <a:pt x="26953" y="3296"/>
                    <a:pt x="20215" y="4697"/>
                  </a:cubicBezTo>
                  <a:cubicBezTo>
                    <a:pt x="15845" y="5597"/>
                    <a:pt x="11475" y="6364"/>
                    <a:pt x="7105" y="7098"/>
                  </a:cubicBezTo>
                  <a:cubicBezTo>
                    <a:pt x="6505" y="7165"/>
                    <a:pt x="5938" y="7232"/>
                    <a:pt x="5404" y="7565"/>
                  </a:cubicBezTo>
                  <a:cubicBezTo>
                    <a:pt x="4904" y="7966"/>
                    <a:pt x="4770" y="8599"/>
                    <a:pt x="4437" y="9133"/>
                  </a:cubicBezTo>
                  <a:cubicBezTo>
                    <a:pt x="3970" y="9934"/>
                    <a:pt x="3669" y="11034"/>
                    <a:pt x="2969" y="11535"/>
                  </a:cubicBezTo>
                  <a:cubicBezTo>
                    <a:pt x="2168" y="12135"/>
                    <a:pt x="1902" y="12836"/>
                    <a:pt x="1635" y="13636"/>
                  </a:cubicBezTo>
                  <a:cubicBezTo>
                    <a:pt x="1234" y="14737"/>
                    <a:pt x="801" y="15838"/>
                    <a:pt x="400" y="16939"/>
                  </a:cubicBezTo>
                  <a:cubicBezTo>
                    <a:pt x="512" y="17050"/>
                    <a:pt x="646" y="17093"/>
                    <a:pt x="788" y="17108"/>
                  </a:cubicBezTo>
                  <a:lnTo>
                    <a:pt x="788" y="17108"/>
                  </a:lnTo>
                  <a:cubicBezTo>
                    <a:pt x="583" y="17116"/>
                    <a:pt x="381" y="17150"/>
                    <a:pt x="200" y="17306"/>
                  </a:cubicBezTo>
                  <a:cubicBezTo>
                    <a:pt x="134" y="17539"/>
                    <a:pt x="67" y="17806"/>
                    <a:pt x="0" y="18039"/>
                  </a:cubicBezTo>
                  <a:cubicBezTo>
                    <a:pt x="289" y="18306"/>
                    <a:pt x="638" y="18351"/>
                    <a:pt x="986" y="18351"/>
                  </a:cubicBezTo>
                  <a:cubicBezTo>
                    <a:pt x="1160" y="18351"/>
                    <a:pt x="1334" y="18340"/>
                    <a:pt x="1501" y="18340"/>
                  </a:cubicBezTo>
                  <a:cubicBezTo>
                    <a:pt x="2225" y="18330"/>
                    <a:pt x="2949" y="18327"/>
                    <a:pt x="3672" y="18327"/>
                  </a:cubicBezTo>
                  <a:cubicBezTo>
                    <a:pt x="5650" y="18327"/>
                    <a:pt x="7627" y="18353"/>
                    <a:pt x="9604" y="18353"/>
                  </a:cubicBezTo>
                  <a:cubicBezTo>
                    <a:pt x="12040" y="18353"/>
                    <a:pt x="14476" y="18314"/>
                    <a:pt x="16912" y="18140"/>
                  </a:cubicBezTo>
                  <a:cubicBezTo>
                    <a:pt x="19748" y="17906"/>
                    <a:pt x="22616" y="17773"/>
                    <a:pt x="25452" y="17606"/>
                  </a:cubicBezTo>
                  <a:cubicBezTo>
                    <a:pt x="28454" y="17406"/>
                    <a:pt x="31456" y="17172"/>
                    <a:pt x="34458" y="16972"/>
                  </a:cubicBezTo>
                  <a:cubicBezTo>
                    <a:pt x="38594" y="16672"/>
                    <a:pt x="42731" y="16405"/>
                    <a:pt x="46900" y="16272"/>
                  </a:cubicBezTo>
                  <a:cubicBezTo>
                    <a:pt x="47176" y="16264"/>
                    <a:pt x="47453" y="16261"/>
                    <a:pt x="47729" y="16261"/>
                  </a:cubicBezTo>
                  <a:cubicBezTo>
                    <a:pt x="50021" y="16261"/>
                    <a:pt x="52313" y="16490"/>
                    <a:pt x="54606" y="16638"/>
                  </a:cubicBezTo>
                  <a:cubicBezTo>
                    <a:pt x="57408" y="16839"/>
                    <a:pt x="60176" y="17206"/>
                    <a:pt x="62845" y="18073"/>
                  </a:cubicBezTo>
                  <a:cubicBezTo>
                    <a:pt x="63054" y="18119"/>
                    <a:pt x="63279" y="18182"/>
                    <a:pt x="63498" y="18182"/>
                  </a:cubicBezTo>
                  <a:cubicBezTo>
                    <a:pt x="63594" y="18182"/>
                    <a:pt x="63688" y="18170"/>
                    <a:pt x="63779" y="18140"/>
                  </a:cubicBezTo>
                  <a:cubicBezTo>
                    <a:pt x="64213" y="17973"/>
                    <a:pt x="64346" y="17572"/>
                    <a:pt x="64513" y="17206"/>
                  </a:cubicBezTo>
                  <a:cubicBezTo>
                    <a:pt x="66081" y="14203"/>
                    <a:pt x="68516" y="12469"/>
                    <a:pt x="71918" y="12102"/>
                  </a:cubicBezTo>
                  <a:cubicBezTo>
                    <a:pt x="72385" y="12069"/>
                    <a:pt x="72919" y="12102"/>
                    <a:pt x="73252" y="11568"/>
                  </a:cubicBezTo>
                  <a:cubicBezTo>
                    <a:pt x="73252" y="11135"/>
                    <a:pt x="73019" y="10734"/>
                    <a:pt x="72819" y="10367"/>
                  </a:cubicBezTo>
                  <a:cubicBezTo>
                    <a:pt x="70884" y="6831"/>
                    <a:pt x="67982" y="4330"/>
                    <a:pt x="64379" y="2595"/>
                  </a:cubicBezTo>
                  <a:cubicBezTo>
                    <a:pt x="60510" y="760"/>
                    <a:pt x="56340" y="327"/>
                    <a:pt x="52137" y="60"/>
                  </a:cubicBezTo>
                  <a:cubicBezTo>
                    <a:pt x="51351" y="20"/>
                    <a:pt x="50566" y="1"/>
                    <a:pt x="49783" y="1"/>
                  </a:cubicBezTo>
                  <a:close/>
                </a:path>
              </a:pathLst>
            </a:custGeom>
            <a:solidFill>
              <a:srgbClr val="CDB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71"/>
            <p:cNvSpPr/>
            <p:nvPr/>
          </p:nvSpPr>
          <p:spPr>
            <a:xfrm>
              <a:off x="7130925" y="3020450"/>
              <a:ext cx="502050" cy="271450"/>
            </a:xfrm>
            <a:custGeom>
              <a:avLst/>
              <a:gdLst/>
              <a:ahLst/>
              <a:cxnLst/>
              <a:rect l="l" t="t" r="r" b="b"/>
              <a:pathLst>
                <a:path w="20082" h="10858" extrusionOk="0">
                  <a:moveTo>
                    <a:pt x="20081" y="1"/>
                  </a:moveTo>
                  <a:lnTo>
                    <a:pt x="20081" y="1"/>
                  </a:lnTo>
                  <a:cubicBezTo>
                    <a:pt x="18980" y="401"/>
                    <a:pt x="18013" y="768"/>
                    <a:pt x="17079" y="1135"/>
                  </a:cubicBezTo>
                  <a:cubicBezTo>
                    <a:pt x="14511" y="2369"/>
                    <a:pt x="11942" y="3570"/>
                    <a:pt x="9407" y="4871"/>
                  </a:cubicBezTo>
                  <a:cubicBezTo>
                    <a:pt x="6438" y="6372"/>
                    <a:pt x="3569" y="7973"/>
                    <a:pt x="834" y="9908"/>
                  </a:cubicBezTo>
                  <a:cubicBezTo>
                    <a:pt x="701" y="10308"/>
                    <a:pt x="0" y="10241"/>
                    <a:pt x="100" y="10842"/>
                  </a:cubicBezTo>
                  <a:cubicBezTo>
                    <a:pt x="148" y="10852"/>
                    <a:pt x="194" y="10857"/>
                    <a:pt x="239" y="10857"/>
                  </a:cubicBezTo>
                  <a:cubicBezTo>
                    <a:pt x="476" y="10857"/>
                    <a:pt x="677" y="10726"/>
                    <a:pt x="901" y="10642"/>
                  </a:cubicBezTo>
                  <a:cubicBezTo>
                    <a:pt x="3336" y="9808"/>
                    <a:pt x="5804" y="9107"/>
                    <a:pt x="8306" y="8507"/>
                  </a:cubicBezTo>
                  <a:cubicBezTo>
                    <a:pt x="11242" y="7806"/>
                    <a:pt x="14177" y="7206"/>
                    <a:pt x="17112" y="6706"/>
                  </a:cubicBezTo>
                  <a:cubicBezTo>
                    <a:pt x="17546" y="6605"/>
                    <a:pt x="18180" y="6772"/>
                    <a:pt x="18380" y="6105"/>
                  </a:cubicBezTo>
                  <a:cubicBezTo>
                    <a:pt x="18914" y="4104"/>
                    <a:pt x="19481" y="2136"/>
                    <a:pt x="20081" y="1"/>
                  </a:cubicBezTo>
                  <a:close/>
                </a:path>
              </a:pathLst>
            </a:custGeom>
            <a:solidFill>
              <a:srgbClr val="BEA3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71"/>
            <p:cNvSpPr/>
            <p:nvPr/>
          </p:nvSpPr>
          <p:spPr>
            <a:xfrm>
              <a:off x="7100900" y="3268125"/>
              <a:ext cx="52550" cy="37550"/>
            </a:xfrm>
            <a:custGeom>
              <a:avLst/>
              <a:gdLst/>
              <a:ahLst/>
              <a:cxnLst/>
              <a:rect l="l" t="t" r="r" b="b"/>
              <a:pathLst>
                <a:path w="2102" h="1502" extrusionOk="0">
                  <a:moveTo>
                    <a:pt x="2035" y="1"/>
                  </a:moveTo>
                  <a:lnTo>
                    <a:pt x="2035" y="1"/>
                  </a:lnTo>
                  <a:cubicBezTo>
                    <a:pt x="1335" y="434"/>
                    <a:pt x="534" y="801"/>
                    <a:pt x="0" y="1502"/>
                  </a:cubicBezTo>
                  <a:cubicBezTo>
                    <a:pt x="467" y="1402"/>
                    <a:pt x="868" y="1168"/>
                    <a:pt x="1301" y="935"/>
                  </a:cubicBezTo>
                  <a:cubicBezTo>
                    <a:pt x="1335" y="434"/>
                    <a:pt x="2102" y="535"/>
                    <a:pt x="2035" y="1"/>
                  </a:cubicBezTo>
                  <a:close/>
                </a:path>
              </a:pathLst>
            </a:custGeom>
            <a:solidFill>
              <a:srgbClr val="92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71"/>
            <p:cNvSpPr/>
            <p:nvPr/>
          </p:nvSpPr>
          <p:spPr>
            <a:xfrm>
              <a:off x="6521325" y="4225350"/>
              <a:ext cx="1676225" cy="76500"/>
            </a:xfrm>
            <a:custGeom>
              <a:avLst/>
              <a:gdLst/>
              <a:ahLst/>
              <a:cxnLst/>
              <a:rect l="l" t="t" r="r" b="b"/>
              <a:pathLst>
                <a:path w="67049" h="3060" extrusionOk="0">
                  <a:moveTo>
                    <a:pt x="16332" y="1"/>
                  </a:moveTo>
                  <a:cubicBezTo>
                    <a:pt x="11897" y="1"/>
                    <a:pt x="7464" y="37"/>
                    <a:pt x="3036" y="173"/>
                  </a:cubicBezTo>
                  <a:cubicBezTo>
                    <a:pt x="2402" y="373"/>
                    <a:pt x="1768" y="339"/>
                    <a:pt x="1134" y="373"/>
                  </a:cubicBezTo>
                  <a:cubicBezTo>
                    <a:pt x="934" y="606"/>
                    <a:pt x="1034" y="840"/>
                    <a:pt x="1101" y="1073"/>
                  </a:cubicBezTo>
                  <a:cubicBezTo>
                    <a:pt x="1199" y="1489"/>
                    <a:pt x="1207" y="1815"/>
                    <a:pt x="902" y="1815"/>
                  </a:cubicBezTo>
                  <a:cubicBezTo>
                    <a:pt x="791" y="1815"/>
                    <a:pt x="639" y="1772"/>
                    <a:pt x="434" y="1674"/>
                  </a:cubicBezTo>
                  <a:cubicBezTo>
                    <a:pt x="369" y="1637"/>
                    <a:pt x="314" y="1620"/>
                    <a:pt x="268" y="1620"/>
                  </a:cubicBezTo>
                  <a:cubicBezTo>
                    <a:pt x="150" y="1620"/>
                    <a:pt x="91" y="1730"/>
                    <a:pt x="67" y="1874"/>
                  </a:cubicBezTo>
                  <a:cubicBezTo>
                    <a:pt x="0" y="2641"/>
                    <a:pt x="534" y="2841"/>
                    <a:pt x="1101" y="2941"/>
                  </a:cubicBezTo>
                  <a:cubicBezTo>
                    <a:pt x="1494" y="3016"/>
                    <a:pt x="1888" y="3060"/>
                    <a:pt x="2287" y="3060"/>
                  </a:cubicBezTo>
                  <a:cubicBezTo>
                    <a:pt x="2599" y="3060"/>
                    <a:pt x="2914" y="3033"/>
                    <a:pt x="3236" y="2975"/>
                  </a:cubicBezTo>
                  <a:cubicBezTo>
                    <a:pt x="3412" y="2816"/>
                    <a:pt x="3617" y="2778"/>
                    <a:pt x="3825" y="2778"/>
                  </a:cubicBezTo>
                  <a:cubicBezTo>
                    <a:pt x="4010" y="2778"/>
                    <a:pt x="4197" y="2808"/>
                    <a:pt x="4370" y="2808"/>
                  </a:cubicBezTo>
                  <a:lnTo>
                    <a:pt x="65380" y="2808"/>
                  </a:lnTo>
                  <a:cubicBezTo>
                    <a:pt x="66414" y="2808"/>
                    <a:pt x="66948" y="2408"/>
                    <a:pt x="67015" y="1674"/>
                  </a:cubicBezTo>
                  <a:cubicBezTo>
                    <a:pt x="67048" y="940"/>
                    <a:pt x="66548" y="473"/>
                    <a:pt x="65547" y="339"/>
                  </a:cubicBezTo>
                  <a:cubicBezTo>
                    <a:pt x="65013" y="339"/>
                    <a:pt x="64480" y="373"/>
                    <a:pt x="63979" y="373"/>
                  </a:cubicBezTo>
                  <a:cubicBezTo>
                    <a:pt x="62650" y="355"/>
                    <a:pt x="61323" y="349"/>
                    <a:pt x="59996" y="349"/>
                  </a:cubicBezTo>
                  <a:cubicBezTo>
                    <a:pt x="57275" y="349"/>
                    <a:pt x="54558" y="374"/>
                    <a:pt x="51840" y="374"/>
                  </a:cubicBezTo>
                  <a:cubicBezTo>
                    <a:pt x="48562" y="374"/>
                    <a:pt x="45283" y="337"/>
                    <a:pt x="41997" y="173"/>
                  </a:cubicBezTo>
                  <a:cubicBezTo>
                    <a:pt x="41776" y="246"/>
                    <a:pt x="41534" y="269"/>
                    <a:pt x="41294" y="269"/>
                  </a:cubicBezTo>
                  <a:cubicBezTo>
                    <a:pt x="41101" y="269"/>
                    <a:pt x="40908" y="254"/>
                    <a:pt x="40729" y="239"/>
                  </a:cubicBezTo>
                  <a:cubicBezTo>
                    <a:pt x="39095" y="106"/>
                    <a:pt x="37427" y="39"/>
                    <a:pt x="35792" y="39"/>
                  </a:cubicBezTo>
                  <a:cubicBezTo>
                    <a:pt x="34481" y="47"/>
                    <a:pt x="33169" y="50"/>
                    <a:pt x="31856" y="50"/>
                  </a:cubicBezTo>
                  <a:cubicBezTo>
                    <a:pt x="26685" y="50"/>
                    <a:pt x="21508" y="1"/>
                    <a:pt x="1633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71"/>
            <p:cNvSpPr/>
            <p:nvPr/>
          </p:nvSpPr>
          <p:spPr>
            <a:xfrm>
              <a:off x="4464025" y="4225475"/>
              <a:ext cx="1682875" cy="79250"/>
            </a:xfrm>
            <a:custGeom>
              <a:avLst/>
              <a:gdLst/>
              <a:ahLst/>
              <a:cxnLst/>
              <a:rect l="l" t="t" r="r" b="b"/>
              <a:pathLst>
                <a:path w="67315" h="3170" extrusionOk="0">
                  <a:moveTo>
                    <a:pt x="62178" y="1"/>
                  </a:moveTo>
                  <a:cubicBezTo>
                    <a:pt x="50403" y="34"/>
                    <a:pt x="38628" y="34"/>
                    <a:pt x="26853" y="34"/>
                  </a:cubicBezTo>
                  <a:cubicBezTo>
                    <a:pt x="25518" y="34"/>
                    <a:pt x="24184" y="101"/>
                    <a:pt x="22850" y="101"/>
                  </a:cubicBezTo>
                  <a:cubicBezTo>
                    <a:pt x="21837" y="125"/>
                    <a:pt x="20807" y="248"/>
                    <a:pt x="19785" y="248"/>
                  </a:cubicBezTo>
                  <a:cubicBezTo>
                    <a:pt x="19359" y="248"/>
                    <a:pt x="18935" y="227"/>
                    <a:pt x="18513" y="168"/>
                  </a:cubicBezTo>
                  <a:cubicBezTo>
                    <a:pt x="18157" y="168"/>
                    <a:pt x="17802" y="153"/>
                    <a:pt x="17446" y="153"/>
                  </a:cubicBezTo>
                  <a:cubicBezTo>
                    <a:pt x="17268" y="153"/>
                    <a:pt x="17090" y="157"/>
                    <a:pt x="16912" y="168"/>
                  </a:cubicBezTo>
                  <a:cubicBezTo>
                    <a:pt x="14574" y="335"/>
                    <a:pt x="12235" y="377"/>
                    <a:pt x="9897" y="377"/>
                  </a:cubicBezTo>
                  <a:cubicBezTo>
                    <a:pt x="7461" y="377"/>
                    <a:pt x="5025" y="331"/>
                    <a:pt x="2589" y="331"/>
                  </a:cubicBezTo>
                  <a:cubicBezTo>
                    <a:pt x="2226" y="331"/>
                    <a:pt x="1864" y="332"/>
                    <a:pt x="1501" y="334"/>
                  </a:cubicBezTo>
                  <a:cubicBezTo>
                    <a:pt x="901" y="368"/>
                    <a:pt x="400" y="535"/>
                    <a:pt x="167" y="1168"/>
                  </a:cubicBezTo>
                  <a:cubicBezTo>
                    <a:pt x="0" y="1635"/>
                    <a:pt x="100" y="2036"/>
                    <a:pt x="400" y="2403"/>
                  </a:cubicBezTo>
                  <a:cubicBezTo>
                    <a:pt x="718" y="2778"/>
                    <a:pt x="1137" y="2804"/>
                    <a:pt x="1568" y="2804"/>
                  </a:cubicBezTo>
                  <a:cubicBezTo>
                    <a:pt x="1635" y="2804"/>
                    <a:pt x="1701" y="2803"/>
                    <a:pt x="1768" y="2803"/>
                  </a:cubicBezTo>
                  <a:lnTo>
                    <a:pt x="61944" y="2803"/>
                  </a:lnTo>
                  <a:cubicBezTo>
                    <a:pt x="62111" y="2803"/>
                    <a:pt x="62283" y="2778"/>
                    <a:pt x="62444" y="2778"/>
                  </a:cubicBezTo>
                  <a:cubicBezTo>
                    <a:pt x="62703" y="2778"/>
                    <a:pt x="62935" y="2841"/>
                    <a:pt x="63078" y="3170"/>
                  </a:cubicBezTo>
                  <a:cubicBezTo>
                    <a:pt x="63586" y="3038"/>
                    <a:pt x="64105" y="3023"/>
                    <a:pt x="64622" y="3023"/>
                  </a:cubicBezTo>
                  <a:cubicBezTo>
                    <a:pt x="64774" y="3023"/>
                    <a:pt x="64927" y="3024"/>
                    <a:pt x="65079" y="3024"/>
                  </a:cubicBezTo>
                  <a:cubicBezTo>
                    <a:pt x="65325" y="3024"/>
                    <a:pt x="65571" y="3021"/>
                    <a:pt x="65814" y="3003"/>
                  </a:cubicBezTo>
                  <a:cubicBezTo>
                    <a:pt x="66481" y="2936"/>
                    <a:pt x="66915" y="2603"/>
                    <a:pt x="67148" y="1969"/>
                  </a:cubicBezTo>
                  <a:cubicBezTo>
                    <a:pt x="67315" y="1469"/>
                    <a:pt x="67181" y="1002"/>
                    <a:pt x="66681" y="701"/>
                  </a:cubicBezTo>
                  <a:cubicBezTo>
                    <a:pt x="66617" y="683"/>
                    <a:pt x="66561" y="675"/>
                    <a:pt x="66512" y="675"/>
                  </a:cubicBezTo>
                  <a:cubicBezTo>
                    <a:pt x="66202" y="675"/>
                    <a:pt x="66158" y="1005"/>
                    <a:pt x="66014" y="1235"/>
                  </a:cubicBezTo>
                  <a:cubicBezTo>
                    <a:pt x="65900" y="1434"/>
                    <a:pt x="65835" y="1731"/>
                    <a:pt x="65590" y="1731"/>
                  </a:cubicBezTo>
                  <a:cubicBezTo>
                    <a:pt x="65548" y="1731"/>
                    <a:pt x="65501" y="1722"/>
                    <a:pt x="65447" y="1702"/>
                  </a:cubicBezTo>
                  <a:cubicBezTo>
                    <a:pt x="65113" y="1569"/>
                    <a:pt x="65280" y="1235"/>
                    <a:pt x="65313" y="968"/>
                  </a:cubicBezTo>
                  <a:cubicBezTo>
                    <a:pt x="65347" y="768"/>
                    <a:pt x="65447" y="568"/>
                    <a:pt x="65280" y="368"/>
                  </a:cubicBezTo>
                  <a:cubicBezTo>
                    <a:pt x="65047" y="301"/>
                    <a:pt x="64813" y="234"/>
                    <a:pt x="64580" y="168"/>
                  </a:cubicBezTo>
                  <a:cubicBezTo>
                    <a:pt x="64453" y="183"/>
                    <a:pt x="64328" y="190"/>
                    <a:pt x="64202" y="190"/>
                  </a:cubicBezTo>
                  <a:cubicBezTo>
                    <a:pt x="63535" y="190"/>
                    <a:pt x="62880" y="1"/>
                    <a:pt x="621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71"/>
            <p:cNvSpPr/>
            <p:nvPr/>
          </p:nvSpPr>
          <p:spPr>
            <a:xfrm>
              <a:off x="6086850" y="4076200"/>
              <a:ext cx="473675" cy="203425"/>
            </a:xfrm>
            <a:custGeom>
              <a:avLst/>
              <a:gdLst/>
              <a:ahLst/>
              <a:cxnLst/>
              <a:rect l="l" t="t" r="r" b="b"/>
              <a:pathLst>
                <a:path w="18947" h="8137" extrusionOk="0">
                  <a:moveTo>
                    <a:pt x="9707" y="1"/>
                  </a:moveTo>
                  <a:cubicBezTo>
                    <a:pt x="8173" y="101"/>
                    <a:pt x="6638" y="335"/>
                    <a:pt x="5204" y="1002"/>
                  </a:cubicBezTo>
                  <a:cubicBezTo>
                    <a:pt x="2902" y="2136"/>
                    <a:pt x="1434" y="4037"/>
                    <a:pt x="367" y="6339"/>
                  </a:cubicBezTo>
                  <a:cubicBezTo>
                    <a:pt x="267" y="6639"/>
                    <a:pt x="167" y="6906"/>
                    <a:pt x="100" y="7206"/>
                  </a:cubicBezTo>
                  <a:cubicBezTo>
                    <a:pt x="0" y="7573"/>
                    <a:pt x="67" y="7907"/>
                    <a:pt x="434" y="8073"/>
                  </a:cubicBezTo>
                  <a:cubicBezTo>
                    <a:pt x="508" y="8104"/>
                    <a:pt x="575" y="8118"/>
                    <a:pt x="636" y="8118"/>
                  </a:cubicBezTo>
                  <a:cubicBezTo>
                    <a:pt x="906" y="8118"/>
                    <a:pt x="1059" y="7851"/>
                    <a:pt x="1168" y="7606"/>
                  </a:cubicBezTo>
                  <a:cubicBezTo>
                    <a:pt x="1301" y="7306"/>
                    <a:pt x="1434" y="6973"/>
                    <a:pt x="1568" y="6672"/>
                  </a:cubicBezTo>
                  <a:cubicBezTo>
                    <a:pt x="2949" y="3126"/>
                    <a:pt x="6043" y="1184"/>
                    <a:pt x="9442" y="1184"/>
                  </a:cubicBezTo>
                  <a:cubicBezTo>
                    <a:pt x="10231" y="1184"/>
                    <a:pt x="11037" y="1288"/>
                    <a:pt x="11842" y="1502"/>
                  </a:cubicBezTo>
                  <a:cubicBezTo>
                    <a:pt x="14911" y="2303"/>
                    <a:pt x="16612" y="4671"/>
                    <a:pt x="17613" y="7573"/>
                  </a:cubicBezTo>
                  <a:cubicBezTo>
                    <a:pt x="17793" y="7805"/>
                    <a:pt x="17934" y="8137"/>
                    <a:pt x="18219" y="8137"/>
                  </a:cubicBezTo>
                  <a:cubicBezTo>
                    <a:pt x="18303" y="8137"/>
                    <a:pt x="18400" y="8108"/>
                    <a:pt x="18513" y="8040"/>
                  </a:cubicBezTo>
                  <a:cubicBezTo>
                    <a:pt x="18947" y="7773"/>
                    <a:pt x="18847" y="7340"/>
                    <a:pt x="18680" y="6973"/>
                  </a:cubicBezTo>
                  <a:cubicBezTo>
                    <a:pt x="18613" y="6772"/>
                    <a:pt x="18580" y="6572"/>
                    <a:pt x="18513" y="6372"/>
                  </a:cubicBezTo>
                  <a:cubicBezTo>
                    <a:pt x="17246" y="3870"/>
                    <a:pt x="15578" y="1736"/>
                    <a:pt x="12943" y="568"/>
                  </a:cubicBezTo>
                  <a:cubicBezTo>
                    <a:pt x="12809" y="535"/>
                    <a:pt x="12676" y="501"/>
                    <a:pt x="12542" y="501"/>
                  </a:cubicBezTo>
                  <a:cubicBezTo>
                    <a:pt x="12242" y="401"/>
                    <a:pt x="11942" y="301"/>
                    <a:pt x="11642" y="201"/>
                  </a:cubicBezTo>
                  <a:cubicBezTo>
                    <a:pt x="11275" y="201"/>
                    <a:pt x="10875" y="168"/>
                    <a:pt x="10508" y="134"/>
                  </a:cubicBezTo>
                  <a:cubicBezTo>
                    <a:pt x="10369" y="134"/>
                    <a:pt x="10238" y="156"/>
                    <a:pt x="10113" y="156"/>
                  </a:cubicBezTo>
                  <a:cubicBezTo>
                    <a:pt x="9968" y="156"/>
                    <a:pt x="9833" y="127"/>
                    <a:pt x="97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71"/>
            <p:cNvSpPr/>
            <p:nvPr/>
          </p:nvSpPr>
          <p:spPr>
            <a:xfrm>
              <a:off x="6979150" y="3826875"/>
              <a:ext cx="98425" cy="5025"/>
            </a:xfrm>
            <a:custGeom>
              <a:avLst/>
              <a:gdLst/>
              <a:ahLst/>
              <a:cxnLst/>
              <a:rect l="l" t="t" r="r" b="b"/>
              <a:pathLst>
                <a:path w="3937" h="201" extrusionOk="0">
                  <a:moveTo>
                    <a:pt x="1981" y="0"/>
                  </a:moveTo>
                  <a:cubicBezTo>
                    <a:pt x="1326" y="0"/>
                    <a:pt x="667" y="67"/>
                    <a:pt x="0" y="200"/>
                  </a:cubicBezTo>
                  <a:lnTo>
                    <a:pt x="3936" y="200"/>
                  </a:lnTo>
                  <a:cubicBezTo>
                    <a:pt x="3286" y="67"/>
                    <a:pt x="2635" y="0"/>
                    <a:pt x="1981" y="0"/>
                  </a:cubicBezTo>
                  <a:close/>
                </a:path>
              </a:pathLst>
            </a:custGeom>
            <a:solidFill>
              <a:srgbClr val="CAC8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71"/>
            <p:cNvSpPr/>
            <p:nvPr/>
          </p:nvSpPr>
          <p:spPr>
            <a:xfrm>
              <a:off x="5780800" y="3867675"/>
              <a:ext cx="252700" cy="322800"/>
            </a:xfrm>
            <a:custGeom>
              <a:avLst/>
              <a:gdLst/>
              <a:ahLst/>
              <a:cxnLst/>
              <a:rect l="l" t="t" r="r" b="b"/>
              <a:pathLst>
                <a:path w="10108" h="12912" extrusionOk="0">
                  <a:moveTo>
                    <a:pt x="796" y="1"/>
                  </a:moveTo>
                  <a:cubicBezTo>
                    <a:pt x="675" y="1"/>
                    <a:pt x="555" y="1"/>
                    <a:pt x="434" y="3"/>
                  </a:cubicBezTo>
                  <a:cubicBezTo>
                    <a:pt x="334" y="3"/>
                    <a:pt x="234" y="36"/>
                    <a:pt x="167" y="136"/>
                  </a:cubicBezTo>
                  <a:cubicBezTo>
                    <a:pt x="167" y="1270"/>
                    <a:pt x="167" y="2438"/>
                    <a:pt x="167" y="3605"/>
                  </a:cubicBezTo>
                  <a:cubicBezTo>
                    <a:pt x="0" y="3805"/>
                    <a:pt x="0" y="3972"/>
                    <a:pt x="167" y="4172"/>
                  </a:cubicBezTo>
                  <a:cubicBezTo>
                    <a:pt x="200" y="4306"/>
                    <a:pt x="200" y="4439"/>
                    <a:pt x="200" y="4606"/>
                  </a:cubicBezTo>
                  <a:cubicBezTo>
                    <a:pt x="400" y="5507"/>
                    <a:pt x="133" y="6474"/>
                    <a:pt x="300" y="7375"/>
                  </a:cubicBezTo>
                  <a:cubicBezTo>
                    <a:pt x="300" y="8309"/>
                    <a:pt x="334" y="9243"/>
                    <a:pt x="334" y="10177"/>
                  </a:cubicBezTo>
                  <a:cubicBezTo>
                    <a:pt x="200" y="10377"/>
                    <a:pt x="200" y="10544"/>
                    <a:pt x="334" y="10744"/>
                  </a:cubicBezTo>
                  <a:cubicBezTo>
                    <a:pt x="434" y="11144"/>
                    <a:pt x="234" y="11578"/>
                    <a:pt x="467" y="11978"/>
                  </a:cubicBezTo>
                  <a:cubicBezTo>
                    <a:pt x="1234" y="11678"/>
                    <a:pt x="1801" y="11077"/>
                    <a:pt x="2535" y="10910"/>
                  </a:cubicBezTo>
                  <a:cubicBezTo>
                    <a:pt x="2802" y="10810"/>
                    <a:pt x="3036" y="10777"/>
                    <a:pt x="3269" y="10610"/>
                  </a:cubicBezTo>
                  <a:cubicBezTo>
                    <a:pt x="4361" y="9975"/>
                    <a:pt x="4728" y="9626"/>
                    <a:pt x="5064" y="9626"/>
                  </a:cubicBezTo>
                  <a:cubicBezTo>
                    <a:pt x="5414" y="9626"/>
                    <a:pt x="5730" y="10008"/>
                    <a:pt x="6805" y="10844"/>
                  </a:cubicBezTo>
                  <a:cubicBezTo>
                    <a:pt x="6905" y="10910"/>
                    <a:pt x="6972" y="11011"/>
                    <a:pt x="7072" y="11077"/>
                  </a:cubicBezTo>
                  <a:cubicBezTo>
                    <a:pt x="7405" y="11311"/>
                    <a:pt x="7772" y="11544"/>
                    <a:pt x="8173" y="11644"/>
                  </a:cubicBezTo>
                  <a:cubicBezTo>
                    <a:pt x="8673" y="12045"/>
                    <a:pt x="9207" y="12412"/>
                    <a:pt x="9874" y="12912"/>
                  </a:cubicBezTo>
                  <a:cubicBezTo>
                    <a:pt x="9940" y="9042"/>
                    <a:pt x="10007" y="5407"/>
                    <a:pt x="10074" y="1771"/>
                  </a:cubicBezTo>
                  <a:cubicBezTo>
                    <a:pt x="10107" y="1671"/>
                    <a:pt x="10107" y="1570"/>
                    <a:pt x="10007" y="1470"/>
                  </a:cubicBezTo>
                  <a:cubicBezTo>
                    <a:pt x="9707" y="1237"/>
                    <a:pt x="9340" y="1170"/>
                    <a:pt x="8973" y="1103"/>
                  </a:cubicBezTo>
                  <a:cubicBezTo>
                    <a:pt x="6320" y="368"/>
                    <a:pt x="3575" y="1"/>
                    <a:pt x="7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71"/>
            <p:cNvSpPr/>
            <p:nvPr/>
          </p:nvSpPr>
          <p:spPr>
            <a:xfrm>
              <a:off x="6040975" y="4100925"/>
              <a:ext cx="561250" cy="235500"/>
            </a:xfrm>
            <a:custGeom>
              <a:avLst/>
              <a:gdLst/>
              <a:ahLst/>
              <a:cxnLst/>
              <a:rect l="l" t="t" r="r" b="b"/>
              <a:pathLst>
                <a:path w="22450" h="9420" extrusionOk="0">
                  <a:moveTo>
                    <a:pt x="11467" y="0"/>
                  </a:moveTo>
                  <a:cubicBezTo>
                    <a:pt x="11294" y="0"/>
                    <a:pt x="11119" y="5"/>
                    <a:pt x="10942" y="13"/>
                  </a:cubicBezTo>
                  <a:cubicBezTo>
                    <a:pt x="7639" y="179"/>
                    <a:pt x="5271" y="1747"/>
                    <a:pt x="3636" y="4549"/>
                  </a:cubicBezTo>
                  <a:cubicBezTo>
                    <a:pt x="3470" y="4883"/>
                    <a:pt x="3236" y="5250"/>
                    <a:pt x="3403" y="5683"/>
                  </a:cubicBezTo>
                  <a:cubicBezTo>
                    <a:pt x="3837" y="6017"/>
                    <a:pt x="4103" y="6417"/>
                    <a:pt x="3837" y="6951"/>
                  </a:cubicBezTo>
                  <a:cubicBezTo>
                    <a:pt x="3615" y="7458"/>
                    <a:pt x="3213" y="7754"/>
                    <a:pt x="2630" y="7754"/>
                  </a:cubicBezTo>
                  <a:cubicBezTo>
                    <a:pt x="2599" y="7754"/>
                    <a:pt x="2568" y="7753"/>
                    <a:pt x="2536" y="7752"/>
                  </a:cubicBezTo>
                  <a:cubicBezTo>
                    <a:pt x="2324" y="7740"/>
                    <a:pt x="2117" y="7737"/>
                    <a:pt x="1910" y="7737"/>
                  </a:cubicBezTo>
                  <a:cubicBezTo>
                    <a:pt x="1498" y="7737"/>
                    <a:pt x="1090" y="7752"/>
                    <a:pt x="668" y="7752"/>
                  </a:cubicBezTo>
                  <a:cubicBezTo>
                    <a:pt x="367" y="7752"/>
                    <a:pt x="67" y="7752"/>
                    <a:pt x="0" y="8152"/>
                  </a:cubicBezTo>
                  <a:cubicBezTo>
                    <a:pt x="201" y="9086"/>
                    <a:pt x="868" y="9419"/>
                    <a:pt x="1702" y="9419"/>
                  </a:cubicBezTo>
                  <a:lnTo>
                    <a:pt x="20715" y="9419"/>
                  </a:lnTo>
                  <a:cubicBezTo>
                    <a:pt x="21649" y="9419"/>
                    <a:pt x="22283" y="8952"/>
                    <a:pt x="22450" y="7952"/>
                  </a:cubicBezTo>
                  <a:cubicBezTo>
                    <a:pt x="22207" y="7769"/>
                    <a:pt x="21942" y="7725"/>
                    <a:pt x="21673" y="7725"/>
                  </a:cubicBezTo>
                  <a:cubicBezTo>
                    <a:pt x="21424" y="7725"/>
                    <a:pt x="21171" y="7763"/>
                    <a:pt x="20926" y="7763"/>
                  </a:cubicBezTo>
                  <a:cubicBezTo>
                    <a:pt x="20855" y="7763"/>
                    <a:pt x="20785" y="7760"/>
                    <a:pt x="20715" y="7752"/>
                  </a:cubicBezTo>
                  <a:cubicBezTo>
                    <a:pt x="20048" y="7651"/>
                    <a:pt x="19281" y="7618"/>
                    <a:pt x="19448" y="6584"/>
                  </a:cubicBezTo>
                  <a:cubicBezTo>
                    <a:pt x="19648" y="6317"/>
                    <a:pt x="19548" y="6050"/>
                    <a:pt x="19448" y="5783"/>
                  </a:cubicBezTo>
                  <a:cubicBezTo>
                    <a:pt x="18747" y="4282"/>
                    <a:pt x="17947" y="2881"/>
                    <a:pt x="16646" y="1814"/>
                  </a:cubicBezTo>
                  <a:cubicBezTo>
                    <a:pt x="15114" y="527"/>
                    <a:pt x="13414" y="0"/>
                    <a:pt x="1146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71"/>
            <p:cNvSpPr/>
            <p:nvPr/>
          </p:nvSpPr>
          <p:spPr>
            <a:xfrm>
              <a:off x="6597200" y="4183575"/>
              <a:ext cx="974050" cy="50725"/>
            </a:xfrm>
            <a:custGeom>
              <a:avLst/>
              <a:gdLst/>
              <a:ahLst/>
              <a:cxnLst/>
              <a:rect l="l" t="t" r="r" b="b"/>
              <a:pathLst>
                <a:path w="38962" h="2029" extrusionOk="0">
                  <a:moveTo>
                    <a:pt x="15286" y="1"/>
                  </a:moveTo>
                  <a:cubicBezTo>
                    <a:pt x="13709" y="1"/>
                    <a:pt x="12128" y="53"/>
                    <a:pt x="10542" y="176"/>
                  </a:cubicBezTo>
                  <a:cubicBezTo>
                    <a:pt x="7006" y="443"/>
                    <a:pt x="3436" y="876"/>
                    <a:pt x="1" y="1844"/>
                  </a:cubicBezTo>
                  <a:cubicBezTo>
                    <a:pt x="153" y="1996"/>
                    <a:pt x="327" y="2029"/>
                    <a:pt x="499" y="2029"/>
                  </a:cubicBezTo>
                  <a:cubicBezTo>
                    <a:pt x="627" y="2029"/>
                    <a:pt x="754" y="2010"/>
                    <a:pt x="868" y="2010"/>
                  </a:cubicBezTo>
                  <a:lnTo>
                    <a:pt x="37894" y="2010"/>
                  </a:lnTo>
                  <a:cubicBezTo>
                    <a:pt x="38052" y="2010"/>
                    <a:pt x="38215" y="2029"/>
                    <a:pt x="38374" y="2029"/>
                  </a:cubicBezTo>
                  <a:cubicBezTo>
                    <a:pt x="38586" y="2029"/>
                    <a:pt x="38790" y="1996"/>
                    <a:pt x="38962" y="1844"/>
                  </a:cubicBezTo>
                  <a:cubicBezTo>
                    <a:pt x="35926" y="1577"/>
                    <a:pt x="32857" y="1310"/>
                    <a:pt x="29789" y="976"/>
                  </a:cubicBezTo>
                  <a:cubicBezTo>
                    <a:pt x="24955" y="498"/>
                    <a:pt x="20139" y="1"/>
                    <a:pt x="15286" y="1"/>
                  </a:cubicBezTo>
                  <a:close/>
                </a:path>
              </a:pathLst>
            </a:custGeom>
            <a:solidFill>
              <a:srgbClr val="665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71"/>
            <p:cNvSpPr/>
            <p:nvPr/>
          </p:nvSpPr>
          <p:spPr>
            <a:xfrm>
              <a:off x="4926850" y="4182950"/>
              <a:ext cx="1151675" cy="51350"/>
            </a:xfrm>
            <a:custGeom>
              <a:avLst/>
              <a:gdLst/>
              <a:ahLst/>
              <a:cxnLst/>
              <a:rect l="l" t="t" r="r" b="b"/>
              <a:pathLst>
                <a:path w="46067" h="2054" extrusionOk="0">
                  <a:moveTo>
                    <a:pt x="31628" y="0"/>
                  </a:moveTo>
                  <a:cubicBezTo>
                    <a:pt x="30815" y="0"/>
                    <a:pt x="30001" y="12"/>
                    <a:pt x="29188" y="34"/>
                  </a:cubicBezTo>
                  <a:cubicBezTo>
                    <a:pt x="19448" y="268"/>
                    <a:pt x="9741" y="1335"/>
                    <a:pt x="0" y="1869"/>
                  </a:cubicBezTo>
                  <a:cubicBezTo>
                    <a:pt x="153" y="2021"/>
                    <a:pt x="338" y="2054"/>
                    <a:pt x="531" y="2054"/>
                  </a:cubicBezTo>
                  <a:cubicBezTo>
                    <a:pt x="676" y="2054"/>
                    <a:pt x="825" y="2035"/>
                    <a:pt x="968" y="2035"/>
                  </a:cubicBezTo>
                  <a:lnTo>
                    <a:pt x="45199" y="2035"/>
                  </a:lnTo>
                  <a:cubicBezTo>
                    <a:pt x="45328" y="2035"/>
                    <a:pt x="45463" y="2054"/>
                    <a:pt x="45593" y="2054"/>
                  </a:cubicBezTo>
                  <a:cubicBezTo>
                    <a:pt x="45767" y="2054"/>
                    <a:pt x="45933" y="2021"/>
                    <a:pt x="46067" y="1869"/>
                  </a:cubicBezTo>
                  <a:cubicBezTo>
                    <a:pt x="45433" y="1669"/>
                    <a:pt x="44766" y="1435"/>
                    <a:pt x="44098" y="1268"/>
                  </a:cubicBezTo>
                  <a:cubicBezTo>
                    <a:pt x="39992" y="319"/>
                    <a:pt x="35816" y="0"/>
                    <a:pt x="31628" y="0"/>
                  </a:cubicBezTo>
                  <a:close/>
                </a:path>
              </a:pathLst>
            </a:custGeom>
            <a:solidFill>
              <a:srgbClr val="665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71"/>
            <p:cNvSpPr/>
            <p:nvPr/>
          </p:nvSpPr>
          <p:spPr>
            <a:xfrm>
              <a:off x="5789125" y="3848550"/>
              <a:ext cx="254375" cy="58400"/>
            </a:xfrm>
            <a:custGeom>
              <a:avLst/>
              <a:gdLst/>
              <a:ahLst/>
              <a:cxnLst/>
              <a:rect l="l" t="t" r="r" b="b"/>
              <a:pathLst>
                <a:path w="10175" h="2336" extrusionOk="0">
                  <a:moveTo>
                    <a:pt x="1902" y="67"/>
                  </a:moveTo>
                  <a:cubicBezTo>
                    <a:pt x="1168" y="101"/>
                    <a:pt x="368" y="0"/>
                    <a:pt x="1" y="868"/>
                  </a:cubicBezTo>
                  <a:cubicBezTo>
                    <a:pt x="81" y="1048"/>
                    <a:pt x="197" y="1084"/>
                    <a:pt x="334" y="1084"/>
                  </a:cubicBezTo>
                  <a:cubicBezTo>
                    <a:pt x="426" y="1084"/>
                    <a:pt x="528" y="1068"/>
                    <a:pt x="634" y="1068"/>
                  </a:cubicBezTo>
                  <a:cubicBezTo>
                    <a:pt x="927" y="1056"/>
                    <a:pt x="1220" y="1048"/>
                    <a:pt x="1513" y="1048"/>
                  </a:cubicBezTo>
                  <a:cubicBezTo>
                    <a:pt x="2021" y="1048"/>
                    <a:pt x="2529" y="1071"/>
                    <a:pt x="3036" y="1135"/>
                  </a:cubicBezTo>
                  <a:cubicBezTo>
                    <a:pt x="5271" y="1368"/>
                    <a:pt x="7506" y="1802"/>
                    <a:pt x="9708" y="2335"/>
                  </a:cubicBezTo>
                  <a:cubicBezTo>
                    <a:pt x="10175" y="2102"/>
                    <a:pt x="10141" y="1802"/>
                    <a:pt x="9908" y="1435"/>
                  </a:cubicBezTo>
                  <a:cubicBezTo>
                    <a:pt x="7306" y="568"/>
                    <a:pt x="4604" y="201"/>
                    <a:pt x="1902" y="67"/>
                  </a:cubicBezTo>
                  <a:close/>
                </a:path>
              </a:pathLst>
            </a:custGeom>
            <a:solidFill>
              <a:srgbClr val="986E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71"/>
            <p:cNvSpPr/>
            <p:nvPr/>
          </p:nvSpPr>
          <p:spPr>
            <a:xfrm>
              <a:off x="6568850" y="3883300"/>
              <a:ext cx="1288450" cy="137775"/>
            </a:xfrm>
            <a:custGeom>
              <a:avLst/>
              <a:gdLst/>
              <a:ahLst/>
              <a:cxnLst/>
              <a:rect l="l" t="t" r="r" b="b"/>
              <a:pathLst>
                <a:path w="51538" h="5511" extrusionOk="0">
                  <a:moveTo>
                    <a:pt x="18760" y="0"/>
                  </a:moveTo>
                  <a:cubicBezTo>
                    <a:pt x="13883" y="0"/>
                    <a:pt x="9161" y="929"/>
                    <a:pt x="4570" y="2647"/>
                  </a:cubicBezTo>
                  <a:cubicBezTo>
                    <a:pt x="3003" y="3214"/>
                    <a:pt x="1435" y="3881"/>
                    <a:pt x="1" y="4815"/>
                  </a:cubicBezTo>
                  <a:cubicBezTo>
                    <a:pt x="1535" y="4281"/>
                    <a:pt x="3003" y="3681"/>
                    <a:pt x="4537" y="3180"/>
                  </a:cubicBezTo>
                  <a:cubicBezTo>
                    <a:pt x="8573" y="1813"/>
                    <a:pt x="12676" y="912"/>
                    <a:pt x="16979" y="745"/>
                  </a:cubicBezTo>
                  <a:cubicBezTo>
                    <a:pt x="17444" y="731"/>
                    <a:pt x="17909" y="725"/>
                    <a:pt x="18373" y="725"/>
                  </a:cubicBezTo>
                  <a:cubicBezTo>
                    <a:pt x="22366" y="725"/>
                    <a:pt x="26314" y="1218"/>
                    <a:pt x="30289" y="1846"/>
                  </a:cubicBezTo>
                  <a:cubicBezTo>
                    <a:pt x="36226" y="2780"/>
                    <a:pt x="42164" y="3948"/>
                    <a:pt x="48102" y="5015"/>
                  </a:cubicBezTo>
                  <a:cubicBezTo>
                    <a:pt x="49069" y="5214"/>
                    <a:pt x="50012" y="5510"/>
                    <a:pt x="51014" y="5510"/>
                  </a:cubicBezTo>
                  <a:cubicBezTo>
                    <a:pt x="51186" y="5510"/>
                    <a:pt x="51361" y="5502"/>
                    <a:pt x="51537" y="5482"/>
                  </a:cubicBezTo>
                  <a:cubicBezTo>
                    <a:pt x="48502" y="4782"/>
                    <a:pt x="45466" y="4048"/>
                    <a:pt x="42397" y="3414"/>
                  </a:cubicBezTo>
                  <a:cubicBezTo>
                    <a:pt x="39062" y="2713"/>
                    <a:pt x="35693" y="2080"/>
                    <a:pt x="32324" y="1446"/>
                  </a:cubicBezTo>
                  <a:cubicBezTo>
                    <a:pt x="28454" y="712"/>
                    <a:pt x="24551" y="245"/>
                    <a:pt x="20615" y="45"/>
                  </a:cubicBezTo>
                  <a:cubicBezTo>
                    <a:pt x="19994" y="15"/>
                    <a:pt x="19376" y="0"/>
                    <a:pt x="18760" y="0"/>
                  </a:cubicBezTo>
                  <a:close/>
                </a:path>
              </a:pathLst>
            </a:custGeom>
            <a:solidFill>
              <a:srgbClr val="95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71"/>
            <p:cNvSpPr/>
            <p:nvPr/>
          </p:nvSpPr>
          <p:spPr>
            <a:xfrm>
              <a:off x="6568025" y="3982950"/>
              <a:ext cx="803925" cy="105800"/>
            </a:xfrm>
            <a:custGeom>
              <a:avLst/>
              <a:gdLst/>
              <a:ahLst/>
              <a:cxnLst/>
              <a:rect l="l" t="t" r="r" b="b"/>
              <a:pathLst>
                <a:path w="32157" h="4232" extrusionOk="0">
                  <a:moveTo>
                    <a:pt x="18432" y="0"/>
                  </a:moveTo>
                  <a:cubicBezTo>
                    <a:pt x="12165" y="0"/>
                    <a:pt x="6004" y="1171"/>
                    <a:pt x="0" y="4231"/>
                  </a:cubicBezTo>
                  <a:cubicBezTo>
                    <a:pt x="6421" y="1536"/>
                    <a:pt x="12993" y="477"/>
                    <a:pt x="19656" y="477"/>
                  </a:cubicBezTo>
                  <a:cubicBezTo>
                    <a:pt x="23793" y="477"/>
                    <a:pt x="27965" y="885"/>
                    <a:pt x="32156" y="1563"/>
                  </a:cubicBezTo>
                  <a:cubicBezTo>
                    <a:pt x="27540" y="611"/>
                    <a:pt x="22958" y="0"/>
                    <a:pt x="18432" y="0"/>
                  </a:cubicBezTo>
                  <a:close/>
                </a:path>
              </a:pathLst>
            </a:custGeom>
            <a:solidFill>
              <a:srgbClr val="95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71"/>
            <p:cNvSpPr/>
            <p:nvPr/>
          </p:nvSpPr>
          <p:spPr>
            <a:xfrm>
              <a:off x="6658075" y="4079275"/>
              <a:ext cx="633825" cy="61175"/>
            </a:xfrm>
            <a:custGeom>
              <a:avLst/>
              <a:gdLst/>
              <a:ahLst/>
              <a:cxnLst/>
              <a:rect l="l" t="t" r="r" b="b"/>
              <a:pathLst>
                <a:path w="25353" h="2447" extrusionOk="0">
                  <a:moveTo>
                    <a:pt x="13349" y="1"/>
                  </a:moveTo>
                  <a:cubicBezTo>
                    <a:pt x="8869" y="1"/>
                    <a:pt x="4416" y="663"/>
                    <a:pt x="1" y="2446"/>
                  </a:cubicBezTo>
                  <a:cubicBezTo>
                    <a:pt x="4691" y="970"/>
                    <a:pt x="9412" y="426"/>
                    <a:pt x="14154" y="426"/>
                  </a:cubicBezTo>
                  <a:cubicBezTo>
                    <a:pt x="17876" y="426"/>
                    <a:pt x="21611" y="761"/>
                    <a:pt x="25352" y="1246"/>
                  </a:cubicBezTo>
                  <a:cubicBezTo>
                    <a:pt x="21334" y="524"/>
                    <a:pt x="17331" y="1"/>
                    <a:pt x="13349" y="1"/>
                  </a:cubicBezTo>
                  <a:close/>
                </a:path>
              </a:pathLst>
            </a:custGeom>
            <a:solidFill>
              <a:srgbClr val="95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71"/>
            <p:cNvSpPr/>
            <p:nvPr/>
          </p:nvSpPr>
          <p:spPr>
            <a:xfrm>
              <a:off x="4968550" y="3846625"/>
              <a:ext cx="867300" cy="134550"/>
            </a:xfrm>
            <a:custGeom>
              <a:avLst/>
              <a:gdLst/>
              <a:ahLst/>
              <a:cxnLst/>
              <a:rect l="l" t="t" r="r" b="b"/>
              <a:pathLst>
                <a:path w="34692" h="5382" extrusionOk="0">
                  <a:moveTo>
                    <a:pt x="34175" y="0"/>
                  </a:moveTo>
                  <a:cubicBezTo>
                    <a:pt x="34052" y="0"/>
                    <a:pt x="33924" y="11"/>
                    <a:pt x="33791" y="11"/>
                  </a:cubicBezTo>
                  <a:cubicBezTo>
                    <a:pt x="30689" y="11"/>
                    <a:pt x="27620" y="11"/>
                    <a:pt x="24518" y="344"/>
                  </a:cubicBezTo>
                  <a:cubicBezTo>
                    <a:pt x="21516" y="645"/>
                    <a:pt x="18547" y="1078"/>
                    <a:pt x="15611" y="1612"/>
                  </a:cubicBezTo>
                  <a:cubicBezTo>
                    <a:pt x="12042" y="2246"/>
                    <a:pt x="8540" y="3180"/>
                    <a:pt x="5004" y="3980"/>
                  </a:cubicBezTo>
                  <a:cubicBezTo>
                    <a:pt x="3336" y="4347"/>
                    <a:pt x="1668" y="4814"/>
                    <a:pt x="0" y="5248"/>
                  </a:cubicBezTo>
                  <a:cubicBezTo>
                    <a:pt x="134" y="5337"/>
                    <a:pt x="267" y="5381"/>
                    <a:pt x="391" y="5381"/>
                  </a:cubicBezTo>
                  <a:cubicBezTo>
                    <a:pt x="452" y="5381"/>
                    <a:pt x="512" y="5370"/>
                    <a:pt x="567" y="5348"/>
                  </a:cubicBezTo>
                  <a:cubicBezTo>
                    <a:pt x="6471" y="3947"/>
                    <a:pt x="12376" y="2679"/>
                    <a:pt x="18380" y="1812"/>
                  </a:cubicBezTo>
                  <a:cubicBezTo>
                    <a:pt x="22333" y="1227"/>
                    <a:pt x="26309" y="945"/>
                    <a:pt x="30288" y="945"/>
                  </a:cubicBezTo>
                  <a:cubicBezTo>
                    <a:pt x="31078" y="945"/>
                    <a:pt x="31867" y="956"/>
                    <a:pt x="32657" y="978"/>
                  </a:cubicBezTo>
                  <a:cubicBezTo>
                    <a:pt x="32724" y="945"/>
                    <a:pt x="32790" y="945"/>
                    <a:pt x="32824" y="945"/>
                  </a:cubicBezTo>
                  <a:cubicBezTo>
                    <a:pt x="33391" y="544"/>
                    <a:pt x="34125" y="544"/>
                    <a:pt x="34692" y="144"/>
                  </a:cubicBezTo>
                  <a:cubicBezTo>
                    <a:pt x="34531" y="24"/>
                    <a:pt x="34359" y="0"/>
                    <a:pt x="34175" y="0"/>
                  </a:cubicBezTo>
                  <a:close/>
                </a:path>
              </a:pathLst>
            </a:custGeom>
            <a:solidFill>
              <a:srgbClr val="95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71"/>
            <p:cNvSpPr/>
            <p:nvPr/>
          </p:nvSpPr>
          <p:spPr>
            <a:xfrm>
              <a:off x="5132000" y="4031975"/>
              <a:ext cx="656850" cy="60100"/>
            </a:xfrm>
            <a:custGeom>
              <a:avLst/>
              <a:gdLst/>
              <a:ahLst/>
              <a:cxnLst/>
              <a:rect l="l" t="t" r="r" b="b"/>
              <a:pathLst>
                <a:path w="26274" h="2404" extrusionOk="0">
                  <a:moveTo>
                    <a:pt x="21650" y="0"/>
                  </a:moveTo>
                  <a:cubicBezTo>
                    <a:pt x="19355" y="0"/>
                    <a:pt x="17052" y="131"/>
                    <a:pt x="14777" y="302"/>
                  </a:cubicBezTo>
                  <a:cubicBezTo>
                    <a:pt x="11775" y="502"/>
                    <a:pt x="8806" y="869"/>
                    <a:pt x="5838" y="1336"/>
                  </a:cubicBezTo>
                  <a:cubicBezTo>
                    <a:pt x="3903" y="1670"/>
                    <a:pt x="1935" y="1870"/>
                    <a:pt x="0" y="2404"/>
                  </a:cubicBezTo>
                  <a:cubicBezTo>
                    <a:pt x="6878" y="1534"/>
                    <a:pt x="13756" y="581"/>
                    <a:pt x="20700" y="581"/>
                  </a:cubicBezTo>
                  <a:cubicBezTo>
                    <a:pt x="22546" y="581"/>
                    <a:pt x="24396" y="649"/>
                    <a:pt x="26252" y="803"/>
                  </a:cubicBezTo>
                  <a:cubicBezTo>
                    <a:pt x="26273" y="212"/>
                    <a:pt x="26161" y="115"/>
                    <a:pt x="25941" y="115"/>
                  </a:cubicBezTo>
                  <a:cubicBezTo>
                    <a:pt x="25833" y="115"/>
                    <a:pt x="25699" y="138"/>
                    <a:pt x="25542" y="138"/>
                  </a:cubicBezTo>
                  <a:cubicBezTo>
                    <a:pt x="25513" y="138"/>
                    <a:pt x="25483" y="137"/>
                    <a:pt x="25452" y="135"/>
                  </a:cubicBezTo>
                  <a:cubicBezTo>
                    <a:pt x="24191" y="40"/>
                    <a:pt x="22921" y="0"/>
                    <a:pt x="21650" y="0"/>
                  </a:cubicBezTo>
                  <a:close/>
                </a:path>
              </a:pathLst>
            </a:custGeom>
            <a:solidFill>
              <a:srgbClr val="95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71"/>
            <p:cNvSpPr/>
            <p:nvPr/>
          </p:nvSpPr>
          <p:spPr>
            <a:xfrm>
              <a:off x="5222050" y="4120775"/>
              <a:ext cx="567100" cy="37175"/>
            </a:xfrm>
            <a:custGeom>
              <a:avLst/>
              <a:gdLst/>
              <a:ahLst/>
              <a:cxnLst/>
              <a:rect l="l" t="t" r="r" b="b"/>
              <a:pathLst>
                <a:path w="22684" h="1487" extrusionOk="0">
                  <a:moveTo>
                    <a:pt x="18213" y="0"/>
                  </a:moveTo>
                  <a:cubicBezTo>
                    <a:pt x="12110" y="0"/>
                    <a:pt x="6034" y="334"/>
                    <a:pt x="1" y="1487"/>
                  </a:cubicBezTo>
                  <a:cubicBezTo>
                    <a:pt x="5667" y="860"/>
                    <a:pt x="11333" y="497"/>
                    <a:pt x="17028" y="497"/>
                  </a:cubicBezTo>
                  <a:cubicBezTo>
                    <a:pt x="18910" y="497"/>
                    <a:pt x="20795" y="537"/>
                    <a:pt x="22684" y="620"/>
                  </a:cubicBezTo>
                  <a:cubicBezTo>
                    <a:pt x="22684" y="420"/>
                    <a:pt x="22684" y="253"/>
                    <a:pt x="22684" y="53"/>
                  </a:cubicBezTo>
                  <a:cubicBezTo>
                    <a:pt x="21192" y="20"/>
                    <a:pt x="19701" y="0"/>
                    <a:pt x="18213" y="0"/>
                  </a:cubicBezTo>
                  <a:close/>
                </a:path>
              </a:pathLst>
            </a:custGeom>
            <a:solidFill>
              <a:srgbClr val="95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71"/>
            <p:cNvSpPr/>
            <p:nvPr/>
          </p:nvSpPr>
          <p:spPr>
            <a:xfrm>
              <a:off x="5318800" y="3954400"/>
              <a:ext cx="466175" cy="41775"/>
            </a:xfrm>
            <a:custGeom>
              <a:avLst/>
              <a:gdLst/>
              <a:ahLst/>
              <a:cxnLst/>
              <a:rect l="l" t="t" r="r" b="b"/>
              <a:pathLst>
                <a:path w="18647" h="1671" extrusionOk="0">
                  <a:moveTo>
                    <a:pt x="17861" y="0"/>
                  </a:moveTo>
                  <a:cubicBezTo>
                    <a:pt x="17756" y="0"/>
                    <a:pt x="17651" y="3"/>
                    <a:pt x="17546" y="3"/>
                  </a:cubicBezTo>
                  <a:cubicBezTo>
                    <a:pt x="17373" y="1"/>
                    <a:pt x="17201" y="1"/>
                    <a:pt x="17028" y="1"/>
                  </a:cubicBezTo>
                  <a:cubicBezTo>
                    <a:pt x="13468" y="1"/>
                    <a:pt x="9938" y="323"/>
                    <a:pt x="6438" y="737"/>
                  </a:cubicBezTo>
                  <a:cubicBezTo>
                    <a:pt x="4270" y="1004"/>
                    <a:pt x="2135" y="1370"/>
                    <a:pt x="0" y="1671"/>
                  </a:cubicBezTo>
                  <a:cubicBezTo>
                    <a:pt x="4939" y="1193"/>
                    <a:pt x="9856" y="567"/>
                    <a:pt x="14820" y="567"/>
                  </a:cubicBezTo>
                  <a:cubicBezTo>
                    <a:pt x="16092" y="567"/>
                    <a:pt x="17367" y="608"/>
                    <a:pt x="18647" y="703"/>
                  </a:cubicBezTo>
                  <a:cubicBezTo>
                    <a:pt x="18647" y="503"/>
                    <a:pt x="18647" y="303"/>
                    <a:pt x="18647" y="136"/>
                  </a:cubicBezTo>
                  <a:cubicBezTo>
                    <a:pt x="18385" y="17"/>
                    <a:pt x="18123" y="0"/>
                    <a:pt x="17861" y="0"/>
                  </a:cubicBezTo>
                  <a:close/>
                </a:path>
              </a:pathLst>
            </a:custGeom>
            <a:solidFill>
              <a:srgbClr val="95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71"/>
            <p:cNvSpPr/>
            <p:nvPr/>
          </p:nvSpPr>
          <p:spPr>
            <a:xfrm>
              <a:off x="6031800" y="3884400"/>
              <a:ext cx="217675" cy="149300"/>
            </a:xfrm>
            <a:custGeom>
              <a:avLst/>
              <a:gdLst/>
              <a:ahLst/>
              <a:cxnLst/>
              <a:rect l="l" t="t" r="r" b="b"/>
              <a:pathLst>
                <a:path w="8707" h="5972" extrusionOk="0">
                  <a:moveTo>
                    <a:pt x="201" y="1"/>
                  </a:moveTo>
                  <a:lnTo>
                    <a:pt x="201" y="1"/>
                  </a:lnTo>
                  <a:cubicBezTo>
                    <a:pt x="234" y="301"/>
                    <a:pt x="201" y="635"/>
                    <a:pt x="1" y="901"/>
                  </a:cubicBezTo>
                  <a:cubicBezTo>
                    <a:pt x="34" y="968"/>
                    <a:pt x="34" y="1035"/>
                    <a:pt x="34" y="1102"/>
                  </a:cubicBezTo>
                  <a:cubicBezTo>
                    <a:pt x="3403" y="1902"/>
                    <a:pt x="6172" y="3737"/>
                    <a:pt x="8707" y="5972"/>
                  </a:cubicBezTo>
                  <a:cubicBezTo>
                    <a:pt x="6605" y="2936"/>
                    <a:pt x="3636" y="1168"/>
                    <a:pt x="201" y="1"/>
                  </a:cubicBezTo>
                  <a:close/>
                </a:path>
              </a:pathLst>
            </a:custGeom>
            <a:solidFill>
              <a:srgbClr val="95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71"/>
            <p:cNvSpPr/>
            <p:nvPr/>
          </p:nvSpPr>
          <p:spPr>
            <a:xfrm>
              <a:off x="5845000" y="4127100"/>
              <a:ext cx="140125" cy="31700"/>
            </a:xfrm>
            <a:custGeom>
              <a:avLst/>
              <a:gdLst/>
              <a:ahLst/>
              <a:cxnLst/>
              <a:rect l="l" t="t" r="r" b="b"/>
              <a:pathLst>
                <a:path w="5605" h="1268" extrusionOk="0">
                  <a:moveTo>
                    <a:pt x="1613" y="0"/>
                  </a:moveTo>
                  <a:cubicBezTo>
                    <a:pt x="1267" y="0"/>
                    <a:pt x="918" y="38"/>
                    <a:pt x="568" y="133"/>
                  </a:cubicBezTo>
                  <a:cubicBezTo>
                    <a:pt x="301" y="167"/>
                    <a:pt x="101" y="300"/>
                    <a:pt x="1" y="533"/>
                  </a:cubicBezTo>
                  <a:cubicBezTo>
                    <a:pt x="1869" y="767"/>
                    <a:pt x="3737" y="1034"/>
                    <a:pt x="5605" y="1267"/>
                  </a:cubicBezTo>
                  <a:cubicBezTo>
                    <a:pt x="5304" y="1034"/>
                    <a:pt x="5004" y="800"/>
                    <a:pt x="4704" y="533"/>
                  </a:cubicBezTo>
                  <a:cubicBezTo>
                    <a:pt x="4659" y="556"/>
                    <a:pt x="4617" y="565"/>
                    <a:pt x="4577" y="565"/>
                  </a:cubicBezTo>
                  <a:cubicBezTo>
                    <a:pt x="4442" y="565"/>
                    <a:pt x="4333" y="459"/>
                    <a:pt x="4204" y="433"/>
                  </a:cubicBezTo>
                  <a:cubicBezTo>
                    <a:pt x="3344" y="242"/>
                    <a:pt x="2485" y="0"/>
                    <a:pt x="1613" y="0"/>
                  </a:cubicBezTo>
                  <a:close/>
                </a:path>
              </a:pathLst>
            </a:custGeom>
            <a:solidFill>
              <a:srgbClr val="95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71"/>
            <p:cNvSpPr/>
            <p:nvPr/>
          </p:nvSpPr>
          <p:spPr>
            <a:xfrm>
              <a:off x="5542275" y="2440275"/>
              <a:ext cx="2090700" cy="1606775"/>
            </a:xfrm>
            <a:custGeom>
              <a:avLst/>
              <a:gdLst/>
              <a:ahLst/>
              <a:cxnLst/>
              <a:rect l="l" t="t" r="r" b="b"/>
              <a:pathLst>
                <a:path w="83628" h="64271" extrusionOk="0">
                  <a:moveTo>
                    <a:pt x="17063" y="0"/>
                  </a:moveTo>
                  <a:cubicBezTo>
                    <a:pt x="16874" y="0"/>
                    <a:pt x="16663" y="70"/>
                    <a:pt x="16413" y="225"/>
                  </a:cubicBezTo>
                  <a:cubicBezTo>
                    <a:pt x="13344" y="2193"/>
                    <a:pt x="10242" y="4127"/>
                    <a:pt x="7139" y="6062"/>
                  </a:cubicBezTo>
                  <a:cubicBezTo>
                    <a:pt x="4771" y="7530"/>
                    <a:pt x="2369" y="9031"/>
                    <a:pt x="1" y="10499"/>
                  </a:cubicBezTo>
                  <a:cubicBezTo>
                    <a:pt x="1602" y="12000"/>
                    <a:pt x="3237" y="13501"/>
                    <a:pt x="4804" y="15035"/>
                  </a:cubicBezTo>
                  <a:cubicBezTo>
                    <a:pt x="7073" y="17237"/>
                    <a:pt x="9341" y="19472"/>
                    <a:pt x="11476" y="21807"/>
                  </a:cubicBezTo>
                  <a:cubicBezTo>
                    <a:pt x="13110" y="23608"/>
                    <a:pt x="14778" y="25376"/>
                    <a:pt x="16379" y="27177"/>
                  </a:cubicBezTo>
                  <a:cubicBezTo>
                    <a:pt x="19815" y="31113"/>
                    <a:pt x="23084" y="35183"/>
                    <a:pt x="26086" y="39486"/>
                  </a:cubicBezTo>
                  <a:cubicBezTo>
                    <a:pt x="28254" y="42588"/>
                    <a:pt x="30389" y="45724"/>
                    <a:pt x="31957" y="49193"/>
                  </a:cubicBezTo>
                  <a:cubicBezTo>
                    <a:pt x="33191" y="51895"/>
                    <a:pt x="33992" y="54664"/>
                    <a:pt x="34325" y="57599"/>
                  </a:cubicBezTo>
                  <a:cubicBezTo>
                    <a:pt x="34325" y="57833"/>
                    <a:pt x="34225" y="58199"/>
                    <a:pt x="34559" y="58266"/>
                  </a:cubicBezTo>
                  <a:lnTo>
                    <a:pt x="34559" y="64270"/>
                  </a:lnTo>
                  <a:cubicBezTo>
                    <a:pt x="36293" y="61869"/>
                    <a:pt x="37928" y="59634"/>
                    <a:pt x="39562" y="57366"/>
                  </a:cubicBezTo>
                  <a:cubicBezTo>
                    <a:pt x="39578" y="57367"/>
                    <a:pt x="39594" y="57367"/>
                    <a:pt x="39609" y="57367"/>
                  </a:cubicBezTo>
                  <a:cubicBezTo>
                    <a:pt x="39976" y="57367"/>
                    <a:pt x="40137" y="56988"/>
                    <a:pt x="40330" y="56732"/>
                  </a:cubicBezTo>
                  <a:cubicBezTo>
                    <a:pt x="43232" y="52896"/>
                    <a:pt x="46334" y="49226"/>
                    <a:pt x="49603" y="45690"/>
                  </a:cubicBezTo>
                  <a:cubicBezTo>
                    <a:pt x="53439" y="41521"/>
                    <a:pt x="57642" y="37751"/>
                    <a:pt x="62345" y="34583"/>
                  </a:cubicBezTo>
                  <a:lnTo>
                    <a:pt x="62345" y="34616"/>
                  </a:lnTo>
                  <a:cubicBezTo>
                    <a:pt x="63046" y="34082"/>
                    <a:pt x="63846" y="33715"/>
                    <a:pt x="64547" y="33215"/>
                  </a:cubicBezTo>
                  <a:cubicBezTo>
                    <a:pt x="69417" y="30046"/>
                    <a:pt x="74554" y="27377"/>
                    <a:pt x="79858" y="24976"/>
                  </a:cubicBezTo>
                  <a:cubicBezTo>
                    <a:pt x="79958" y="24942"/>
                    <a:pt x="80225" y="24809"/>
                    <a:pt x="80558" y="24642"/>
                  </a:cubicBezTo>
                  <a:cubicBezTo>
                    <a:pt x="81793" y="24008"/>
                    <a:pt x="82827" y="23541"/>
                    <a:pt x="83627" y="23208"/>
                  </a:cubicBezTo>
                  <a:lnTo>
                    <a:pt x="83627" y="23208"/>
                  </a:lnTo>
                  <a:cubicBezTo>
                    <a:pt x="82460" y="23541"/>
                    <a:pt x="80592" y="24142"/>
                    <a:pt x="78323" y="24842"/>
                  </a:cubicBezTo>
                  <a:cubicBezTo>
                    <a:pt x="76422" y="25409"/>
                    <a:pt x="73487" y="26310"/>
                    <a:pt x="69984" y="27544"/>
                  </a:cubicBezTo>
                  <a:cubicBezTo>
                    <a:pt x="58209" y="31781"/>
                    <a:pt x="49770" y="34883"/>
                    <a:pt x="42698" y="42121"/>
                  </a:cubicBezTo>
                  <a:cubicBezTo>
                    <a:pt x="40997" y="43889"/>
                    <a:pt x="38562" y="46725"/>
                    <a:pt x="36293" y="50794"/>
                  </a:cubicBezTo>
                  <a:cubicBezTo>
                    <a:pt x="36027" y="43255"/>
                    <a:pt x="35059" y="37118"/>
                    <a:pt x="34159" y="32781"/>
                  </a:cubicBezTo>
                  <a:cubicBezTo>
                    <a:pt x="33391" y="29012"/>
                    <a:pt x="32791" y="26177"/>
                    <a:pt x="31390" y="22407"/>
                  </a:cubicBezTo>
                  <a:cubicBezTo>
                    <a:pt x="29422" y="17137"/>
                    <a:pt x="26653" y="12300"/>
                    <a:pt x="23351" y="7730"/>
                  </a:cubicBezTo>
                  <a:cubicBezTo>
                    <a:pt x="21616" y="5328"/>
                    <a:pt x="19782" y="2927"/>
                    <a:pt x="17947" y="592"/>
                  </a:cubicBezTo>
                  <a:cubicBezTo>
                    <a:pt x="17668" y="227"/>
                    <a:pt x="17403" y="0"/>
                    <a:pt x="170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71"/>
            <p:cNvSpPr/>
            <p:nvPr/>
          </p:nvSpPr>
          <p:spPr>
            <a:xfrm>
              <a:off x="4916850" y="3048800"/>
              <a:ext cx="1384325" cy="812575"/>
            </a:xfrm>
            <a:custGeom>
              <a:avLst/>
              <a:gdLst/>
              <a:ahLst/>
              <a:cxnLst/>
              <a:rect l="l" t="t" r="r" b="b"/>
              <a:pathLst>
                <a:path w="55373" h="32503" extrusionOk="0">
                  <a:moveTo>
                    <a:pt x="21649" y="1"/>
                  </a:moveTo>
                  <a:cubicBezTo>
                    <a:pt x="21549" y="134"/>
                    <a:pt x="21482" y="268"/>
                    <a:pt x="21349" y="368"/>
                  </a:cubicBezTo>
                  <a:cubicBezTo>
                    <a:pt x="19914" y="1335"/>
                    <a:pt x="18547" y="2369"/>
                    <a:pt x="17179" y="3370"/>
                  </a:cubicBezTo>
                  <a:cubicBezTo>
                    <a:pt x="14077" y="5672"/>
                    <a:pt x="11275" y="8273"/>
                    <a:pt x="8439" y="10909"/>
                  </a:cubicBezTo>
                  <a:cubicBezTo>
                    <a:pt x="5637" y="13511"/>
                    <a:pt x="3002" y="16346"/>
                    <a:pt x="367" y="19148"/>
                  </a:cubicBezTo>
                  <a:cubicBezTo>
                    <a:pt x="200" y="19315"/>
                    <a:pt x="0" y="19481"/>
                    <a:pt x="0" y="19782"/>
                  </a:cubicBezTo>
                  <a:cubicBezTo>
                    <a:pt x="176" y="20016"/>
                    <a:pt x="428" y="20121"/>
                    <a:pt x="712" y="20121"/>
                  </a:cubicBezTo>
                  <a:cubicBezTo>
                    <a:pt x="752" y="20121"/>
                    <a:pt x="793" y="20119"/>
                    <a:pt x="834" y="20115"/>
                  </a:cubicBezTo>
                  <a:cubicBezTo>
                    <a:pt x="893" y="20113"/>
                    <a:pt x="953" y="20112"/>
                    <a:pt x="1012" y="20112"/>
                  </a:cubicBezTo>
                  <a:cubicBezTo>
                    <a:pt x="1849" y="20112"/>
                    <a:pt x="2661" y="20320"/>
                    <a:pt x="3503" y="20382"/>
                  </a:cubicBezTo>
                  <a:cubicBezTo>
                    <a:pt x="7105" y="20649"/>
                    <a:pt x="10674" y="20983"/>
                    <a:pt x="14244" y="21316"/>
                  </a:cubicBezTo>
                  <a:cubicBezTo>
                    <a:pt x="18280" y="21683"/>
                    <a:pt x="22283" y="22083"/>
                    <a:pt x="26285" y="22617"/>
                  </a:cubicBezTo>
                  <a:cubicBezTo>
                    <a:pt x="31623" y="23284"/>
                    <a:pt x="36960" y="24185"/>
                    <a:pt x="42163" y="25619"/>
                  </a:cubicBezTo>
                  <a:cubicBezTo>
                    <a:pt x="45766" y="26620"/>
                    <a:pt x="49269" y="27888"/>
                    <a:pt x="52271" y="30223"/>
                  </a:cubicBezTo>
                  <a:cubicBezTo>
                    <a:pt x="52971" y="30790"/>
                    <a:pt x="53572" y="31457"/>
                    <a:pt x="54239" y="32091"/>
                  </a:cubicBezTo>
                  <a:cubicBezTo>
                    <a:pt x="54401" y="32253"/>
                    <a:pt x="54629" y="32503"/>
                    <a:pt x="54852" y="32503"/>
                  </a:cubicBezTo>
                  <a:cubicBezTo>
                    <a:pt x="54904" y="32503"/>
                    <a:pt x="54955" y="32489"/>
                    <a:pt x="55006" y="32457"/>
                  </a:cubicBezTo>
                  <a:cubicBezTo>
                    <a:pt x="55373" y="32191"/>
                    <a:pt x="55106" y="31824"/>
                    <a:pt x="54973" y="31523"/>
                  </a:cubicBezTo>
                  <a:cubicBezTo>
                    <a:pt x="54706" y="30990"/>
                    <a:pt x="54406" y="30456"/>
                    <a:pt x="54039" y="30022"/>
                  </a:cubicBezTo>
                  <a:cubicBezTo>
                    <a:pt x="53905" y="29889"/>
                    <a:pt x="53772" y="29756"/>
                    <a:pt x="53638" y="29655"/>
                  </a:cubicBezTo>
                  <a:cubicBezTo>
                    <a:pt x="53605" y="29522"/>
                    <a:pt x="53538" y="29422"/>
                    <a:pt x="53505" y="29355"/>
                  </a:cubicBezTo>
                  <a:cubicBezTo>
                    <a:pt x="51036" y="25319"/>
                    <a:pt x="48134" y="21616"/>
                    <a:pt x="44899" y="18181"/>
                  </a:cubicBezTo>
                  <a:cubicBezTo>
                    <a:pt x="42731" y="15846"/>
                    <a:pt x="40462" y="13611"/>
                    <a:pt x="38027" y="11576"/>
                  </a:cubicBezTo>
                  <a:cubicBezTo>
                    <a:pt x="34558" y="8674"/>
                    <a:pt x="30955" y="6005"/>
                    <a:pt x="27253" y="3437"/>
                  </a:cubicBezTo>
                  <a:cubicBezTo>
                    <a:pt x="26252" y="2770"/>
                    <a:pt x="25251" y="2069"/>
                    <a:pt x="24251" y="1402"/>
                  </a:cubicBezTo>
                  <a:cubicBezTo>
                    <a:pt x="24251" y="1469"/>
                    <a:pt x="24251" y="1535"/>
                    <a:pt x="24217" y="1602"/>
                  </a:cubicBezTo>
                  <a:cubicBezTo>
                    <a:pt x="23517" y="835"/>
                    <a:pt x="22716" y="201"/>
                    <a:pt x="21649" y="1"/>
                  </a:cubicBezTo>
                  <a:close/>
                </a:path>
              </a:pathLst>
            </a:custGeom>
            <a:solidFill>
              <a:srgbClr val="F7F7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71"/>
            <p:cNvSpPr/>
            <p:nvPr/>
          </p:nvSpPr>
          <p:spPr>
            <a:xfrm>
              <a:off x="4636650" y="3556550"/>
              <a:ext cx="1722075" cy="527425"/>
            </a:xfrm>
            <a:custGeom>
              <a:avLst/>
              <a:gdLst/>
              <a:ahLst/>
              <a:cxnLst/>
              <a:rect l="l" t="t" r="r" b="b"/>
              <a:pathLst>
                <a:path w="68883" h="21097" extrusionOk="0">
                  <a:moveTo>
                    <a:pt x="14942" y="1"/>
                  </a:moveTo>
                  <a:cubicBezTo>
                    <a:pt x="14743" y="1"/>
                    <a:pt x="14552" y="46"/>
                    <a:pt x="14377" y="206"/>
                  </a:cubicBezTo>
                  <a:cubicBezTo>
                    <a:pt x="14377" y="406"/>
                    <a:pt x="14277" y="572"/>
                    <a:pt x="14143" y="706"/>
                  </a:cubicBezTo>
                  <a:cubicBezTo>
                    <a:pt x="11542" y="3341"/>
                    <a:pt x="9140" y="6143"/>
                    <a:pt x="6671" y="8912"/>
                  </a:cubicBezTo>
                  <a:cubicBezTo>
                    <a:pt x="4437" y="11447"/>
                    <a:pt x="2135" y="13949"/>
                    <a:pt x="0" y="16617"/>
                  </a:cubicBezTo>
                  <a:cubicBezTo>
                    <a:pt x="3536" y="16217"/>
                    <a:pt x="7038" y="15550"/>
                    <a:pt x="10541" y="14883"/>
                  </a:cubicBezTo>
                  <a:cubicBezTo>
                    <a:pt x="16612" y="13682"/>
                    <a:pt x="22650" y="12314"/>
                    <a:pt x="28687" y="11080"/>
                  </a:cubicBezTo>
                  <a:cubicBezTo>
                    <a:pt x="32857" y="10246"/>
                    <a:pt x="37060" y="9646"/>
                    <a:pt x="41296" y="9379"/>
                  </a:cubicBezTo>
                  <a:cubicBezTo>
                    <a:pt x="42267" y="9325"/>
                    <a:pt x="43240" y="9298"/>
                    <a:pt x="44214" y="9298"/>
                  </a:cubicBezTo>
                  <a:cubicBezTo>
                    <a:pt x="46856" y="9298"/>
                    <a:pt x="49505" y="9498"/>
                    <a:pt x="52137" y="9913"/>
                  </a:cubicBezTo>
                  <a:cubicBezTo>
                    <a:pt x="55740" y="10480"/>
                    <a:pt x="59142" y="11580"/>
                    <a:pt x="62078" y="13782"/>
                  </a:cubicBezTo>
                  <a:cubicBezTo>
                    <a:pt x="64579" y="15650"/>
                    <a:pt x="66581" y="17852"/>
                    <a:pt x="67715" y="20787"/>
                  </a:cubicBezTo>
                  <a:cubicBezTo>
                    <a:pt x="67814" y="21023"/>
                    <a:pt x="67970" y="21097"/>
                    <a:pt x="68144" y="21097"/>
                  </a:cubicBezTo>
                  <a:cubicBezTo>
                    <a:pt x="68264" y="21097"/>
                    <a:pt x="68393" y="21061"/>
                    <a:pt x="68516" y="21020"/>
                  </a:cubicBezTo>
                  <a:cubicBezTo>
                    <a:pt x="68849" y="20820"/>
                    <a:pt x="68883" y="20487"/>
                    <a:pt x="68849" y="20120"/>
                  </a:cubicBezTo>
                  <a:cubicBezTo>
                    <a:pt x="68749" y="19453"/>
                    <a:pt x="68682" y="18752"/>
                    <a:pt x="68349" y="18118"/>
                  </a:cubicBezTo>
                  <a:cubicBezTo>
                    <a:pt x="68215" y="17918"/>
                    <a:pt x="68115" y="17718"/>
                    <a:pt x="68015" y="17518"/>
                  </a:cubicBezTo>
                  <a:cubicBezTo>
                    <a:pt x="67348" y="14382"/>
                    <a:pt x="65513" y="11947"/>
                    <a:pt x="63078" y="9913"/>
                  </a:cubicBezTo>
                  <a:cubicBezTo>
                    <a:pt x="60977" y="8178"/>
                    <a:pt x="58408" y="7144"/>
                    <a:pt x="55840" y="6243"/>
                  </a:cubicBezTo>
                  <a:cubicBezTo>
                    <a:pt x="50503" y="4409"/>
                    <a:pt x="44999" y="3408"/>
                    <a:pt x="39462" y="2641"/>
                  </a:cubicBezTo>
                  <a:cubicBezTo>
                    <a:pt x="36559" y="2240"/>
                    <a:pt x="33624" y="1873"/>
                    <a:pt x="30689" y="1640"/>
                  </a:cubicBezTo>
                  <a:cubicBezTo>
                    <a:pt x="27686" y="1406"/>
                    <a:pt x="24684" y="1073"/>
                    <a:pt x="21649" y="773"/>
                  </a:cubicBezTo>
                  <a:cubicBezTo>
                    <a:pt x="20664" y="744"/>
                    <a:pt x="19679" y="550"/>
                    <a:pt x="18674" y="550"/>
                  </a:cubicBezTo>
                  <a:cubicBezTo>
                    <a:pt x="18488" y="550"/>
                    <a:pt x="18301" y="557"/>
                    <a:pt x="18113" y="572"/>
                  </a:cubicBezTo>
                  <a:cubicBezTo>
                    <a:pt x="18113" y="572"/>
                    <a:pt x="18113" y="572"/>
                    <a:pt x="18113" y="606"/>
                  </a:cubicBezTo>
                  <a:cubicBezTo>
                    <a:pt x="18080" y="572"/>
                    <a:pt x="18080" y="506"/>
                    <a:pt x="18046" y="472"/>
                  </a:cubicBezTo>
                  <a:cubicBezTo>
                    <a:pt x="17246" y="172"/>
                    <a:pt x="16412" y="206"/>
                    <a:pt x="15611" y="72"/>
                  </a:cubicBezTo>
                  <a:cubicBezTo>
                    <a:pt x="15385" y="55"/>
                    <a:pt x="15159" y="1"/>
                    <a:pt x="14942" y="1"/>
                  </a:cubicBezTo>
                  <a:close/>
                </a:path>
              </a:pathLst>
            </a:custGeom>
            <a:solidFill>
              <a:srgbClr val="F7F7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71"/>
            <p:cNvSpPr/>
            <p:nvPr/>
          </p:nvSpPr>
          <p:spPr>
            <a:xfrm>
              <a:off x="5317950" y="2758600"/>
              <a:ext cx="1082475" cy="1322650"/>
            </a:xfrm>
            <a:custGeom>
              <a:avLst/>
              <a:gdLst/>
              <a:ahLst/>
              <a:cxnLst/>
              <a:rect l="l" t="t" r="r" b="b"/>
              <a:pathLst>
                <a:path w="43299" h="52906" extrusionOk="0">
                  <a:moveTo>
                    <a:pt x="11109" y="1"/>
                  </a:moveTo>
                  <a:cubicBezTo>
                    <a:pt x="11109" y="1"/>
                    <a:pt x="11042" y="34"/>
                    <a:pt x="11009" y="34"/>
                  </a:cubicBezTo>
                  <a:cubicBezTo>
                    <a:pt x="10909" y="267"/>
                    <a:pt x="10742" y="434"/>
                    <a:pt x="10508" y="534"/>
                  </a:cubicBezTo>
                  <a:cubicBezTo>
                    <a:pt x="6806" y="2536"/>
                    <a:pt x="3403" y="5004"/>
                    <a:pt x="1" y="7473"/>
                  </a:cubicBezTo>
                  <a:cubicBezTo>
                    <a:pt x="268" y="7873"/>
                    <a:pt x="701" y="8106"/>
                    <a:pt x="1102" y="8340"/>
                  </a:cubicBezTo>
                  <a:cubicBezTo>
                    <a:pt x="7506" y="12409"/>
                    <a:pt x="13877" y="16579"/>
                    <a:pt x="19948" y="21216"/>
                  </a:cubicBezTo>
                  <a:cubicBezTo>
                    <a:pt x="23885" y="24251"/>
                    <a:pt x="27487" y="27654"/>
                    <a:pt x="30756" y="31423"/>
                  </a:cubicBezTo>
                  <a:cubicBezTo>
                    <a:pt x="34025" y="35192"/>
                    <a:pt x="36961" y="39162"/>
                    <a:pt x="39329" y="43565"/>
                  </a:cubicBezTo>
                  <a:cubicBezTo>
                    <a:pt x="40763" y="46267"/>
                    <a:pt x="42031" y="49036"/>
                    <a:pt x="42164" y="52171"/>
                  </a:cubicBezTo>
                  <a:cubicBezTo>
                    <a:pt x="42164" y="52471"/>
                    <a:pt x="42131" y="52905"/>
                    <a:pt x="42665" y="52905"/>
                  </a:cubicBezTo>
                  <a:cubicBezTo>
                    <a:pt x="42998" y="52705"/>
                    <a:pt x="42998" y="52338"/>
                    <a:pt x="43065" y="52038"/>
                  </a:cubicBezTo>
                  <a:cubicBezTo>
                    <a:pt x="43298" y="50737"/>
                    <a:pt x="43232" y="49469"/>
                    <a:pt x="43165" y="48168"/>
                  </a:cubicBezTo>
                  <a:cubicBezTo>
                    <a:pt x="43098" y="47902"/>
                    <a:pt x="42998" y="47635"/>
                    <a:pt x="42931" y="47368"/>
                  </a:cubicBezTo>
                  <a:cubicBezTo>
                    <a:pt x="42998" y="43832"/>
                    <a:pt x="42264" y="40396"/>
                    <a:pt x="40863" y="37127"/>
                  </a:cubicBezTo>
                  <a:cubicBezTo>
                    <a:pt x="38795" y="32257"/>
                    <a:pt x="35626" y="28087"/>
                    <a:pt x="32491" y="23851"/>
                  </a:cubicBezTo>
                  <a:cubicBezTo>
                    <a:pt x="29956" y="20415"/>
                    <a:pt x="27287" y="17079"/>
                    <a:pt x="24485" y="13877"/>
                  </a:cubicBezTo>
                  <a:cubicBezTo>
                    <a:pt x="22017" y="11042"/>
                    <a:pt x="19515" y="8240"/>
                    <a:pt x="16813" y="5638"/>
                  </a:cubicBezTo>
                  <a:cubicBezTo>
                    <a:pt x="15879" y="4637"/>
                    <a:pt x="14945" y="3603"/>
                    <a:pt x="13877" y="2736"/>
                  </a:cubicBezTo>
                  <a:cubicBezTo>
                    <a:pt x="13911" y="2703"/>
                    <a:pt x="13911" y="2669"/>
                    <a:pt x="13911" y="2636"/>
                  </a:cubicBezTo>
                  <a:cubicBezTo>
                    <a:pt x="13244" y="1502"/>
                    <a:pt x="12176" y="734"/>
                    <a:pt x="11109" y="1"/>
                  </a:cubicBezTo>
                  <a:close/>
                </a:path>
              </a:pathLst>
            </a:custGeom>
            <a:solidFill>
              <a:srgbClr val="F7F7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71"/>
            <p:cNvSpPr/>
            <p:nvPr/>
          </p:nvSpPr>
          <p:spPr>
            <a:xfrm>
              <a:off x="6401225" y="3495475"/>
              <a:ext cx="1623700" cy="595800"/>
            </a:xfrm>
            <a:custGeom>
              <a:avLst/>
              <a:gdLst/>
              <a:ahLst/>
              <a:cxnLst/>
              <a:rect l="l" t="t" r="r" b="b"/>
              <a:pathLst>
                <a:path w="64948" h="23832" extrusionOk="0">
                  <a:moveTo>
                    <a:pt x="31296" y="1"/>
                  </a:moveTo>
                  <a:cubicBezTo>
                    <a:pt x="29430" y="1"/>
                    <a:pt x="27569" y="92"/>
                    <a:pt x="25719" y="414"/>
                  </a:cubicBezTo>
                  <a:cubicBezTo>
                    <a:pt x="22417" y="947"/>
                    <a:pt x="19281" y="1848"/>
                    <a:pt x="16312" y="3416"/>
                  </a:cubicBezTo>
                  <a:cubicBezTo>
                    <a:pt x="16079" y="3549"/>
                    <a:pt x="14711" y="4517"/>
                    <a:pt x="14678" y="4517"/>
                  </a:cubicBezTo>
                  <a:cubicBezTo>
                    <a:pt x="14444" y="4750"/>
                    <a:pt x="14211" y="4917"/>
                    <a:pt x="14011" y="5150"/>
                  </a:cubicBezTo>
                  <a:cubicBezTo>
                    <a:pt x="12310" y="7185"/>
                    <a:pt x="10575" y="9153"/>
                    <a:pt x="8907" y="11221"/>
                  </a:cubicBezTo>
                  <a:cubicBezTo>
                    <a:pt x="6906" y="13757"/>
                    <a:pt x="4904" y="16325"/>
                    <a:pt x="3103" y="19060"/>
                  </a:cubicBezTo>
                  <a:cubicBezTo>
                    <a:pt x="1935" y="20495"/>
                    <a:pt x="901" y="22062"/>
                    <a:pt x="1" y="23730"/>
                  </a:cubicBezTo>
                  <a:cubicBezTo>
                    <a:pt x="65" y="23795"/>
                    <a:pt x="144" y="23832"/>
                    <a:pt x="227" y="23832"/>
                  </a:cubicBezTo>
                  <a:cubicBezTo>
                    <a:pt x="273" y="23832"/>
                    <a:pt x="320" y="23821"/>
                    <a:pt x="368" y="23797"/>
                  </a:cubicBezTo>
                  <a:cubicBezTo>
                    <a:pt x="635" y="23430"/>
                    <a:pt x="868" y="22996"/>
                    <a:pt x="1168" y="22663"/>
                  </a:cubicBezTo>
                  <a:cubicBezTo>
                    <a:pt x="3503" y="20161"/>
                    <a:pt x="6172" y="18193"/>
                    <a:pt x="9274" y="16759"/>
                  </a:cubicBezTo>
                  <a:cubicBezTo>
                    <a:pt x="13677" y="14724"/>
                    <a:pt x="18347" y="13790"/>
                    <a:pt x="23151" y="13456"/>
                  </a:cubicBezTo>
                  <a:cubicBezTo>
                    <a:pt x="23801" y="13390"/>
                    <a:pt x="24452" y="13356"/>
                    <a:pt x="25102" y="13356"/>
                  </a:cubicBezTo>
                  <a:cubicBezTo>
                    <a:pt x="25752" y="13356"/>
                    <a:pt x="26403" y="13390"/>
                    <a:pt x="27053" y="13456"/>
                  </a:cubicBezTo>
                  <a:cubicBezTo>
                    <a:pt x="29021" y="13456"/>
                    <a:pt x="30956" y="13690"/>
                    <a:pt x="32891" y="13823"/>
                  </a:cubicBezTo>
                  <a:cubicBezTo>
                    <a:pt x="36827" y="14057"/>
                    <a:pt x="40630" y="14957"/>
                    <a:pt x="44499" y="15591"/>
                  </a:cubicBezTo>
                  <a:cubicBezTo>
                    <a:pt x="46334" y="15891"/>
                    <a:pt x="48135" y="16492"/>
                    <a:pt x="50036" y="16659"/>
                  </a:cubicBezTo>
                  <a:cubicBezTo>
                    <a:pt x="50804" y="16959"/>
                    <a:pt x="51638" y="16992"/>
                    <a:pt x="52472" y="17126"/>
                  </a:cubicBezTo>
                  <a:cubicBezTo>
                    <a:pt x="56608" y="17926"/>
                    <a:pt x="60777" y="18593"/>
                    <a:pt x="64947" y="19060"/>
                  </a:cubicBezTo>
                  <a:cubicBezTo>
                    <a:pt x="64880" y="18693"/>
                    <a:pt x="64680" y="18427"/>
                    <a:pt x="64480" y="18160"/>
                  </a:cubicBezTo>
                  <a:cubicBezTo>
                    <a:pt x="61645" y="13923"/>
                    <a:pt x="58743" y="9754"/>
                    <a:pt x="55974" y="5484"/>
                  </a:cubicBezTo>
                  <a:cubicBezTo>
                    <a:pt x="55140" y="4150"/>
                    <a:pt x="54073" y="3516"/>
                    <a:pt x="52638" y="3182"/>
                  </a:cubicBezTo>
                  <a:cubicBezTo>
                    <a:pt x="48936" y="2248"/>
                    <a:pt x="45233" y="1514"/>
                    <a:pt x="41497" y="914"/>
                  </a:cubicBezTo>
                  <a:cubicBezTo>
                    <a:pt x="39329" y="580"/>
                    <a:pt x="37161" y="180"/>
                    <a:pt x="34992" y="80"/>
                  </a:cubicBezTo>
                  <a:cubicBezTo>
                    <a:pt x="33760" y="40"/>
                    <a:pt x="32527" y="1"/>
                    <a:pt x="31296" y="1"/>
                  </a:cubicBezTo>
                  <a:close/>
                </a:path>
              </a:pathLst>
            </a:custGeom>
            <a:solidFill>
              <a:srgbClr val="F6F7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71"/>
            <p:cNvSpPr/>
            <p:nvPr/>
          </p:nvSpPr>
          <p:spPr>
            <a:xfrm>
              <a:off x="5859175" y="4099775"/>
              <a:ext cx="103425" cy="42225"/>
            </a:xfrm>
            <a:custGeom>
              <a:avLst/>
              <a:gdLst/>
              <a:ahLst/>
              <a:cxnLst/>
              <a:rect l="l" t="t" r="r" b="b"/>
              <a:pathLst>
                <a:path w="4137" h="1689" extrusionOk="0">
                  <a:moveTo>
                    <a:pt x="1928" y="0"/>
                  </a:moveTo>
                  <a:cubicBezTo>
                    <a:pt x="1848" y="0"/>
                    <a:pt x="1762" y="27"/>
                    <a:pt x="1668" y="92"/>
                  </a:cubicBezTo>
                  <a:cubicBezTo>
                    <a:pt x="1135" y="526"/>
                    <a:pt x="468" y="726"/>
                    <a:pt x="1" y="1226"/>
                  </a:cubicBezTo>
                  <a:cubicBezTo>
                    <a:pt x="334" y="1293"/>
                    <a:pt x="668" y="1360"/>
                    <a:pt x="1001" y="1360"/>
                  </a:cubicBezTo>
                  <a:cubicBezTo>
                    <a:pt x="1867" y="1360"/>
                    <a:pt x="2688" y="1689"/>
                    <a:pt x="3537" y="1689"/>
                  </a:cubicBezTo>
                  <a:cubicBezTo>
                    <a:pt x="3735" y="1689"/>
                    <a:pt x="3935" y="1671"/>
                    <a:pt x="4137" y="1626"/>
                  </a:cubicBezTo>
                  <a:cubicBezTo>
                    <a:pt x="3603" y="1193"/>
                    <a:pt x="3036" y="759"/>
                    <a:pt x="2469" y="292"/>
                  </a:cubicBezTo>
                  <a:cubicBezTo>
                    <a:pt x="2301" y="172"/>
                    <a:pt x="2133" y="0"/>
                    <a:pt x="1928" y="0"/>
                  </a:cubicBezTo>
                  <a:close/>
                </a:path>
              </a:pathLst>
            </a:custGeom>
            <a:solidFill>
              <a:srgbClr val="CDB09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71"/>
            <p:cNvSpPr/>
            <p:nvPr/>
          </p:nvSpPr>
          <p:spPr>
            <a:xfrm>
              <a:off x="4913500" y="2945400"/>
              <a:ext cx="1508600" cy="1140000"/>
            </a:xfrm>
            <a:custGeom>
              <a:avLst/>
              <a:gdLst/>
              <a:ahLst/>
              <a:cxnLst/>
              <a:rect l="l" t="t" r="r" b="b"/>
              <a:pathLst>
                <a:path w="60344" h="45600" extrusionOk="0">
                  <a:moveTo>
                    <a:pt x="16179" y="1"/>
                  </a:moveTo>
                  <a:lnTo>
                    <a:pt x="16179" y="1"/>
                  </a:lnTo>
                  <a:cubicBezTo>
                    <a:pt x="28855" y="10208"/>
                    <a:pt x="45033" y="17747"/>
                    <a:pt x="55107" y="36527"/>
                  </a:cubicBezTo>
                  <a:cubicBezTo>
                    <a:pt x="48135" y="27454"/>
                    <a:pt x="18581" y="24885"/>
                    <a:pt x="1" y="24285"/>
                  </a:cubicBezTo>
                  <a:lnTo>
                    <a:pt x="1" y="24285"/>
                  </a:lnTo>
                  <a:cubicBezTo>
                    <a:pt x="9574" y="26786"/>
                    <a:pt x="47034" y="24518"/>
                    <a:pt x="55507" y="38928"/>
                  </a:cubicBezTo>
                  <a:cubicBezTo>
                    <a:pt x="57141" y="40897"/>
                    <a:pt x="56908" y="44366"/>
                    <a:pt x="57909" y="45600"/>
                  </a:cubicBezTo>
                  <a:cubicBezTo>
                    <a:pt x="60344" y="30589"/>
                    <a:pt x="31223" y="8307"/>
                    <a:pt x="16179" y="1"/>
                  </a:cubicBezTo>
                  <a:close/>
                </a:path>
              </a:pathLst>
            </a:custGeom>
            <a:solidFill>
              <a:srgbClr val="AD9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71"/>
            <p:cNvSpPr/>
            <p:nvPr/>
          </p:nvSpPr>
          <p:spPr>
            <a:xfrm>
              <a:off x="5538200" y="2705250"/>
              <a:ext cx="1562725" cy="1385775"/>
            </a:xfrm>
            <a:custGeom>
              <a:avLst/>
              <a:gdLst/>
              <a:ahLst/>
              <a:cxnLst/>
              <a:rect l="l" t="t" r="r" b="b"/>
              <a:pathLst>
                <a:path w="62509" h="55431" extrusionOk="0">
                  <a:moveTo>
                    <a:pt x="318" y="0"/>
                  </a:moveTo>
                  <a:cubicBezTo>
                    <a:pt x="0" y="0"/>
                    <a:pt x="1205" y="1412"/>
                    <a:pt x="1665" y="1668"/>
                  </a:cubicBezTo>
                  <a:cubicBezTo>
                    <a:pt x="10872" y="11675"/>
                    <a:pt x="35956" y="32990"/>
                    <a:pt x="34055" y="53605"/>
                  </a:cubicBezTo>
                  <a:cubicBezTo>
                    <a:pt x="33758" y="54868"/>
                    <a:pt x="33754" y="55430"/>
                    <a:pt x="34017" y="55430"/>
                  </a:cubicBezTo>
                  <a:cubicBezTo>
                    <a:pt x="35614" y="55430"/>
                    <a:pt x="47069" y="34640"/>
                    <a:pt x="62508" y="23984"/>
                  </a:cubicBezTo>
                  <a:lnTo>
                    <a:pt x="62508" y="23984"/>
                  </a:lnTo>
                  <a:cubicBezTo>
                    <a:pt x="53335" y="29688"/>
                    <a:pt x="46230" y="38461"/>
                    <a:pt x="39725" y="46767"/>
                  </a:cubicBezTo>
                  <a:cubicBezTo>
                    <a:pt x="38303" y="47352"/>
                    <a:pt x="35434" y="53000"/>
                    <a:pt x="34923" y="53000"/>
                  </a:cubicBezTo>
                  <a:cubicBezTo>
                    <a:pt x="34823" y="53000"/>
                    <a:pt x="34813" y="52784"/>
                    <a:pt x="34922" y="52270"/>
                  </a:cubicBezTo>
                  <a:cubicBezTo>
                    <a:pt x="36523" y="36159"/>
                    <a:pt x="17810" y="16612"/>
                    <a:pt x="1098" y="467"/>
                  </a:cubicBezTo>
                  <a:cubicBezTo>
                    <a:pt x="654" y="132"/>
                    <a:pt x="415" y="0"/>
                    <a:pt x="318" y="0"/>
                  </a:cubicBezTo>
                  <a:close/>
                </a:path>
              </a:pathLst>
            </a:custGeom>
            <a:solidFill>
              <a:srgbClr val="9280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24"/>
        <p:cNvGrpSpPr/>
        <p:nvPr/>
      </p:nvGrpSpPr>
      <p:grpSpPr>
        <a:xfrm>
          <a:off x="0" y="0"/>
          <a:ext cx="0" cy="0"/>
          <a:chOff x="0" y="0"/>
          <a:chExt cx="0" cy="0"/>
        </a:xfrm>
      </p:grpSpPr>
      <p:sp>
        <p:nvSpPr>
          <p:cNvPr id="925" name="Google Shape;925;p73"/>
          <p:cNvSpPr txBox="1">
            <a:spLocks noGrp="1"/>
          </p:cNvSpPr>
          <p:nvPr>
            <p:ph type="title" idx="2"/>
          </p:nvPr>
        </p:nvSpPr>
        <p:spPr>
          <a:xfrm>
            <a:off x="714125" y="546825"/>
            <a:ext cx="7715700" cy="365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id-ID" dirty="0"/>
              <a:t>Keterampilan menurut Hari Amirullah</a:t>
            </a:r>
            <a:endParaRPr dirty="0"/>
          </a:p>
        </p:txBody>
      </p:sp>
      <p:sp>
        <p:nvSpPr>
          <p:cNvPr id="926" name="Google Shape;926;p73"/>
          <p:cNvSpPr txBox="1">
            <a:spLocks noGrp="1"/>
          </p:cNvSpPr>
          <p:nvPr>
            <p:ph type="title"/>
          </p:nvPr>
        </p:nvSpPr>
        <p:spPr>
          <a:xfrm>
            <a:off x="356130" y="962747"/>
            <a:ext cx="4623770" cy="3827666"/>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400" dirty="0"/>
              <a:t>Menurut Hari Amirullah, istilah dari kata terampil dapat diartikan sebagai suatu perbuatan atau juga tugas</a:t>
            </a:r>
            <a:endParaRPr sz="2400" dirty="0"/>
          </a:p>
        </p:txBody>
      </p:sp>
      <p:grpSp>
        <p:nvGrpSpPr>
          <p:cNvPr id="928" name="Google Shape;928;p73"/>
          <p:cNvGrpSpPr/>
          <p:nvPr/>
        </p:nvGrpSpPr>
        <p:grpSpPr>
          <a:xfrm>
            <a:off x="4878574" y="969730"/>
            <a:ext cx="3915692" cy="3040604"/>
            <a:chOff x="9320475" y="1310750"/>
            <a:chExt cx="3915300" cy="3040300"/>
          </a:xfrm>
        </p:grpSpPr>
        <p:sp>
          <p:nvSpPr>
            <p:cNvPr id="929" name="Google Shape;929;p73"/>
            <p:cNvSpPr/>
            <p:nvPr/>
          </p:nvSpPr>
          <p:spPr>
            <a:xfrm>
              <a:off x="12920525" y="3408900"/>
              <a:ext cx="154325" cy="201850"/>
            </a:xfrm>
            <a:custGeom>
              <a:avLst/>
              <a:gdLst/>
              <a:ahLst/>
              <a:cxnLst/>
              <a:rect l="l" t="t" r="r" b="b"/>
              <a:pathLst>
                <a:path w="6173" h="8074" extrusionOk="0">
                  <a:moveTo>
                    <a:pt x="5939" y="1"/>
                  </a:moveTo>
                  <a:cubicBezTo>
                    <a:pt x="5772" y="34"/>
                    <a:pt x="1702" y="234"/>
                    <a:pt x="34" y="3270"/>
                  </a:cubicBezTo>
                  <a:cubicBezTo>
                    <a:pt x="1" y="3337"/>
                    <a:pt x="1" y="3403"/>
                    <a:pt x="1" y="3470"/>
                  </a:cubicBezTo>
                  <a:cubicBezTo>
                    <a:pt x="2002" y="7873"/>
                    <a:pt x="5538" y="8073"/>
                    <a:pt x="5705" y="8073"/>
                  </a:cubicBezTo>
                  <a:cubicBezTo>
                    <a:pt x="5805" y="8073"/>
                    <a:pt x="5905" y="8007"/>
                    <a:pt x="5905" y="7873"/>
                  </a:cubicBezTo>
                  <a:cubicBezTo>
                    <a:pt x="5905" y="7773"/>
                    <a:pt x="5838" y="7673"/>
                    <a:pt x="5705" y="7673"/>
                  </a:cubicBezTo>
                  <a:cubicBezTo>
                    <a:pt x="5672" y="7673"/>
                    <a:pt x="2336" y="7473"/>
                    <a:pt x="435" y="3370"/>
                  </a:cubicBezTo>
                  <a:cubicBezTo>
                    <a:pt x="2036" y="635"/>
                    <a:pt x="5939" y="435"/>
                    <a:pt x="5972" y="435"/>
                  </a:cubicBezTo>
                  <a:cubicBezTo>
                    <a:pt x="6072" y="435"/>
                    <a:pt x="6172" y="334"/>
                    <a:pt x="6172" y="201"/>
                  </a:cubicBezTo>
                  <a:cubicBezTo>
                    <a:pt x="6172" y="101"/>
                    <a:pt x="6072" y="1"/>
                    <a:pt x="5939" y="1"/>
                  </a:cubicBezTo>
                  <a:close/>
                </a:path>
              </a:pathLst>
            </a:custGeom>
            <a:solidFill>
              <a:srgbClr val="FFF8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73"/>
            <p:cNvSpPr/>
            <p:nvPr/>
          </p:nvSpPr>
          <p:spPr>
            <a:xfrm>
              <a:off x="9372175" y="1486700"/>
              <a:ext cx="2951300" cy="2389225"/>
            </a:xfrm>
            <a:custGeom>
              <a:avLst/>
              <a:gdLst/>
              <a:ahLst/>
              <a:cxnLst/>
              <a:rect l="l" t="t" r="r" b="b"/>
              <a:pathLst>
                <a:path w="118052" h="95569" extrusionOk="0">
                  <a:moveTo>
                    <a:pt x="16179" y="1"/>
                  </a:moveTo>
                  <a:lnTo>
                    <a:pt x="0" y="71985"/>
                  </a:lnTo>
                  <a:lnTo>
                    <a:pt x="108211" y="95569"/>
                  </a:lnTo>
                  <a:lnTo>
                    <a:pt x="118051" y="22483"/>
                  </a:lnTo>
                  <a:lnTo>
                    <a:pt x="161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73"/>
            <p:cNvSpPr/>
            <p:nvPr/>
          </p:nvSpPr>
          <p:spPr>
            <a:xfrm>
              <a:off x="9346325" y="1336600"/>
              <a:ext cx="1742925" cy="2149050"/>
            </a:xfrm>
            <a:custGeom>
              <a:avLst/>
              <a:gdLst/>
              <a:ahLst/>
              <a:cxnLst/>
              <a:rect l="l" t="t" r="r" b="b"/>
              <a:pathLst>
                <a:path w="69717" h="85962" extrusionOk="0">
                  <a:moveTo>
                    <a:pt x="16479" y="0"/>
                  </a:moveTo>
                  <a:lnTo>
                    <a:pt x="0" y="74120"/>
                  </a:lnTo>
                  <a:lnTo>
                    <a:pt x="53238" y="85962"/>
                  </a:lnTo>
                  <a:lnTo>
                    <a:pt x="69717" y="11842"/>
                  </a:lnTo>
                  <a:lnTo>
                    <a:pt x="1647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73"/>
            <p:cNvSpPr/>
            <p:nvPr/>
          </p:nvSpPr>
          <p:spPr>
            <a:xfrm>
              <a:off x="10677275" y="1631800"/>
              <a:ext cx="1742925" cy="2149075"/>
            </a:xfrm>
            <a:custGeom>
              <a:avLst/>
              <a:gdLst/>
              <a:ahLst/>
              <a:cxnLst/>
              <a:rect l="l" t="t" r="r" b="b"/>
              <a:pathLst>
                <a:path w="69717" h="85963" extrusionOk="0">
                  <a:moveTo>
                    <a:pt x="16445" y="1"/>
                  </a:moveTo>
                  <a:lnTo>
                    <a:pt x="0" y="74154"/>
                  </a:lnTo>
                  <a:lnTo>
                    <a:pt x="53238" y="85962"/>
                  </a:lnTo>
                  <a:lnTo>
                    <a:pt x="69717" y="11842"/>
                  </a:lnTo>
                  <a:lnTo>
                    <a:pt x="1644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73"/>
            <p:cNvSpPr/>
            <p:nvPr/>
          </p:nvSpPr>
          <p:spPr>
            <a:xfrm>
              <a:off x="9691575" y="1310750"/>
              <a:ext cx="281050" cy="230175"/>
            </a:xfrm>
            <a:custGeom>
              <a:avLst/>
              <a:gdLst/>
              <a:ahLst/>
              <a:cxnLst/>
              <a:rect l="l" t="t" r="r" b="b"/>
              <a:pathLst>
                <a:path w="11242" h="9207" extrusionOk="0">
                  <a:moveTo>
                    <a:pt x="2035" y="0"/>
                  </a:moveTo>
                  <a:lnTo>
                    <a:pt x="0" y="9207"/>
                  </a:lnTo>
                  <a:lnTo>
                    <a:pt x="11241" y="2035"/>
                  </a:lnTo>
                  <a:lnTo>
                    <a:pt x="203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73"/>
            <p:cNvSpPr/>
            <p:nvPr/>
          </p:nvSpPr>
          <p:spPr>
            <a:xfrm>
              <a:off x="12215025" y="1859475"/>
              <a:ext cx="231025" cy="281875"/>
            </a:xfrm>
            <a:custGeom>
              <a:avLst/>
              <a:gdLst/>
              <a:ahLst/>
              <a:cxnLst/>
              <a:rect l="l" t="t" r="r" b="b"/>
              <a:pathLst>
                <a:path w="9241" h="11275" extrusionOk="0">
                  <a:moveTo>
                    <a:pt x="1" y="0"/>
                  </a:moveTo>
                  <a:lnTo>
                    <a:pt x="7173" y="11275"/>
                  </a:lnTo>
                  <a:lnTo>
                    <a:pt x="9241" y="2068"/>
                  </a:lnTo>
                  <a:lnTo>
                    <a:pt x="1" y="0"/>
                  </a:lnTo>
                  <a:close/>
                </a:path>
              </a:pathLst>
            </a:custGeom>
            <a:solidFill>
              <a:srgbClr val="FFD9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73"/>
            <p:cNvSpPr/>
            <p:nvPr/>
          </p:nvSpPr>
          <p:spPr>
            <a:xfrm>
              <a:off x="9320475" y="2979425"/>
              <a:ext cx="230175" cy="281900"/>
            </a:xfrm>
            <a:custGeom>
              <a:avLst/>
              <a:gdLst/>
              <a:ahLst/>
              <a:cxnLst/>
              <a:rect l="l" t="t" r="r" b="b"/>
              <a:pathLst>
                <a:path w="9207" h="11276" extrusionOk="0">
                  <a:moveTo>
                    <a:pt x="2035" y="1"/>
                  </a:moveTo>
                  <a:lnTo>
                    <a:pt x="0" y="9208"/>
                  </a:lnTo>
                  <a:lnTo>
                    <a:pt x="9207" y="11276"/>
                  </a:lnTo>
                  <a:lnTo>
                    <a:pt x="20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73"/>
            <p:cNvSpPr/>
            <p:nvPr/>
          </p:nvSpPr>
          <p:spPr>
            <a:xfrm>
              <a:off x="11793900" y="3579875"/>
              <a:ext cx="281050" cy="230175"/>
            </a:xfrm>
            <a:custGeom>
              <a:avLst/>
              <a:gdLst/>
              <a:ahLst/>
              <a:cxnLst/>
              <a:rect l="l" t="t" r="r" b="b"/>
              <a:pathLst>
                <a:path w="11242" h="9207" extrusionOk="0">
                  <a:moveTo>
                    <a:pt x="11242" y="0"/>
                  </a:moveTo>
                  <a:lnTo>
                    <a:pt x="0" y="7172"/>
                  </a:lnTo>
                  <a:lnTo>
                    <a:pt x="9207" y="9207"/>
                  </a:lnTo>
                  <a:lnTo>
                    <a:pt x="11242" y="0"/>
                  </a:lnTo>
                  <a:close/>
                </a:path>
              </a:pathLst>
            </a:custGeom>
            <a:solidFill>
              <a:srgbClr val="FFD9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73"/>
            <p:cNvSpPr/>
            <p:nvPr/>
          </p:nvSpPr>
          <p:spPr>
            <a:xfrm>
              <a:off x="10538825" y="1600950"/>
              <a:ext cx="683025" cy="1913900"/>
            </a:xfrm>
            <a:custGeom>
              <a:avLst/>
              <a:gdLst/>
              <a:ahLst/>
              <a:cxnLst/>
              <a:rect l="l" t="t" r="r" b="b"/>
              <a:pathLst>
                <a:path w="27321" h="76556" extrusionOk="0">
                  <a:moveTo>
                    <a:pt x="16446" y="0"/>
                  </a:moveTo>
                  <a:lnTo>
                    <a:pt x="1" y="74154"/>
                  </a:lnTo>
                  <a:lnTo>
                    <a:pt x="10875" y="76555"/>
                  </a:lnTo>
                  <a:lnTo>
                    <a:pt x="27320" y="2436"/>
                  </a:lnTo>
                  <a:lnTo>
                    <a:pt x="1644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73"/>
            <p:cNvSpPr/>
            <p:nvPr/>
          </p:nvSpPr>
          <p:spPr>
            <a:xfrm>
              <a:off x="10666425" y="1620125"/>
              <a:ext cx="1657050" cy="2062350"/>
            </a:xfrm>
            <a:custGeom>
              <a:avLst/>
              <a:gdLst/>
              <a:ahLst/>
              <a:cxnLst/>
              <a:rect l="l" t="t" r="r" b="b"/>
              <a:pathLst>
                <a:path w="66282" h="82494" extrusionOk="0">
                  <a:moveTo>
                    <a:pt x="24896" y="0"/>
                  </a:moveTo>
                  <a:cubicBezTo>
                    <a:pt x="21245" y="0"/>
                    <a:pt x="18241" y="805"/>
                    <a:pt x="16412" y="2803"/>
                  </a:cubicBezTo>
                  <a:lnTo>
                    <a:pt x="1135" y="71519"/>
                  </a:lnTo>
                  <a:cubicBezTo>
                    <a:pt x="1" y="76622"/>
                    <a:pt x="51037" y="82493"/>
                    <a:pt x="51037" y="82493"/>
                  </a:cubicBezTo>
                  <a:lnTo>
                    <a:pt x="66281" y="13811"/>
                  </a:lnTo>
                  <a:cubicBezTo>
                    <a:pt x="66281" y="13811"/>
                    <a:pt x="40025" y="0"/>
                    <a:pt x="24896" y="0"/>
                  </a:cubicBezTo>
                  <a:close/>
                </a:path>
              </a:pathLst>
            </a:custGeom>
            <a:solidFill>
              <a:srgbClr val="FFF8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73"/>
            <p:cNvSpPr/>
            <p:nvPr/>
          </p:nvSpPr>
          <p:spPr>
            <a:xfrm>
              <a:off x="9453900" y="1424900"/>
              <a:ext cx="1622850" cy="2004250"/>
            </a:xfrm>
            <a:custGeom>
              <a:avLst/>
              <a:gdLst/>
              <a:ahLst/>
              <a:cxnLst/>
              <a:rect l="l" t="t" r="r" b="b"/>
              <a:pathLst>
                <a:path w="64914" h="80170" extrusionOk="0">
                  <a:moveTo>
                    <a:pt x="18851" y="1"/>
                  </a:moveTo>
                  <a:cubicBezTo>
                    <a:pt x="16595" y="1"/>
                    <a:pt x="15245" y="37"/>
                    <a:pt x="15245" y="37"/>
                  </a:cubicBezTo>
                  <a:lnTo>
                    <a:pt x="0" y="68687"/>
                  </a:lnTo>
                  <a:cubicBezTo>
                    <a:pt x="0" y="68687"/>
                    <a:pt x="34679" y="80170"/>
                    <a:pt x="46231" y="80170"/>
                  </a:cubicBezTo>
                  <a:cubicBezTo>
                    <a:pt x="47886" y="80170"/>
                    <a:pt x="49067" y="79934"/>
                    <a:pt x="49602" y="79394"/>
                  </a:cubicBezTo>
                  <a:lnTo>
                    <a:pt x="64913" y="10612"/>
                  </a:lnTo>
                  <a:cubicBezTo>
                    <a:pt x="61189" y="845"/>
                    <a:pt x="29647" y="1"/>
                    <a:pt x="188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73"/>
            <p:cNvSpPr/>
            <p:nvPr/>
          </p:nvSpPr>
          <p:spPr>
            <a:xfrm>
              <a:off x="9868350" y="1605800"/>
              <a:ext cx="390300" cy="363775"/>
            </a:xfrm>
            <a:custGeom>
              <a:avLst/>
              <a:gdLst/>
              <a:ahLst/>
              <a:cxnLst/>
              <a:rect l="l" t="t" r="r" b="b"/>
              <a:pathLst>
                <a:path w="15612" h="14551" extrusionOk="0">
                  <a:moveTo>
                    <a:pt x="3337" y="407"/>
                  </a:moveTo>
                  <a:lnTo>
                    <a:pt x="15145" y="807"/>
                  </a:lnTo>
                  <a:lnTo>
                    <a:pt x="12210" y="14117"/>
                  </a:lnTo>
                  <a:lnTo>
                    <a:pt x="468" y="13316"/>
                  </a:lnTo>
                  <a:lnTo>
                    <a:pt x="3337" y="407"/>
                  </a:lnTo>
                  <a:close/>
                  <a:moveTo>
                    <a:pt x="3120" y="0"/>
                  </a:moveTo>
                  <a:cubicBezTo>
                    <a:pt x="3019" y="0"/>
                    <a:pt x="2965" y="87"/>
                    <a:pt x="2936" y="173"/>
                  </a:cubicBezTo>
                  <a:lnTo>
                    <a:pt x="1" y="13450"/>
                  </a:lnTo>
                  <a:cubicBezTo>
                    <a:pt x="1" y="13516"/>
                    <a:pt x="1" y="13583"/>
                    <a:pt x="34" y="13616"/>
                  </a:cubicBezTo>
                  <a:cubicBezTo>
                    <a:pt x="68" y="13683"/>
                    <a:pt x="134" y="13683"/>
                    <a:pt x="201" y="13716"/>
                  </a:cubicBezTo>
                  <a:lnTo>
                    <a:pt x="12343" y="14550"/>
                  </a:lnTo>
                  <a:cubicBezTo>
                    <a:pt x="12443" y="14550"/>
                    <a:pt x="12543" y="14484"/>
                    <a:pt x="12543" y="14384"/>
                  </a:cubicBezTo>
                  <a:lnTo>
                    <a:pt x="15612" y="640"/>
                  </a:lnTo>
                  <a:cubicBezTo>
                    <a:pt x="15612" y="607"/>
                    <a:pt x="15612" y="540"/>
                    <a:pt x="15579" y="474"/>
                  </a:cubicBezTo>
                  <a:cubicBezTo>
                    <a:pt x="15512" y="440"/>
                    <a:pt x="15479" y="407"/>
                    <a:pt x="15412" y="407"/>
                  </a:cubicBezTo>
                  <a:lnTo>
                    <a:pt x="3170" y="7"/>
                  </a:lnTo>
                  <a:cubicBezTo>
                    <a:pt x="3152" y="2"/>
                    <a:pt x="3135" y="0"/>
                    <a:pt x="3120" y="0"/>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73"/>
            <p:cNvSpPr/>
            <p:nvPr/>
          </p:nvSpPr>
          <p:spPr>
            <a:xfrm>
              <a:off x="9849175" y="2025425"/>
              <a:ext cx="973225" cy="184325"/>
            </a:xfrm>
            <a:custGeom>
              <a:avLst/>
              <a:gdLst/>
              <a:ahLst/>
              <a:cxnLst/>
              <a:rect l="l" t="t" r="r" b="b"/>
              <a:pathLst>
                <a:path w="38929" h="7373" extrusionOk="0">
                  <a:moveTo>
                    <a:pt x="201" y="0"/>
                  </a:moveTo>
                  <a:cubicBezTo>
                    <a:pt x="67" y="0"/>
                    <a:pt x="1" y="100"/>
                    <a:pt x="1" y="200"/>
                  </a:cubicBezTo>
                  <a:cubicBezTo>
                    <a:pt x="1" y="334"/>
                    <a:pt x="67" y="401"/>
                    <a:pt x="201" y="434"/>
                  </a:cubicBezTo>
                  <a:cubicBezTo>
                    <a:pt x="468" y="434"/>
                    <a:pt x="26386" y="1168"/>
                    <a:pt x="38595" y="7372"/>
                  </a:cubicBezTo>
                  <a:lnTo>
                    <a:pt x="38695" y="7372"/>
                  </a:lnTo>
                  <a:cubicBezTo>
                    <a:pt x="38762" y="7372"/>
                    <a:pt x="38828" y="7339"/>
                    <a:pt x="38862" y="7272"/>
                  </a:cubicBezTo>
                  <a:cubicBezTo>
                    <a:pt x="38928" y="7172"/>
                    <a:pt x="38862" y="7039"/>
                    <a:pt x="38762" y="7005"/>
                  </a:cubicBezTo>
                  <a:cubicBezTo>
                    <a:pt x="26486" y="768"/>
                    <a:pt x="468" y="0"/>
                    <a:pt x="201" y="0"/>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73"/>
            <p:cNvSpPr/>
            <p:nvPr/>
          </p:nvSpPr>
          <p:spPr>
            <a:xfrm>
              <a:off x="9829175" y="2112975"/>
              <a:ext cx="973200" cy="184325"/>
            </a:xfrm>
            <a:custGeom>
              <a:avLst/>
              <a:gdLst/>
              <a:ahLst/>
              <a:cxnLst/>
              <a:rect l="l" t="t" r="r" b="b"/>
              <a:pathLst>
                <a:path w="38928" h="7373" extrusionOk="0">
                  <a:moveTo>
                    <a:pt x="234" y="1"/>
                  </a:moveTo>
                  <a:cubicBezTo>
                    <a:pt x="100" y="1"/>
                    <a:pt x="33" y="101"/>
                    <a:pt x="0" y="201"/>
                  </a:cubicBezTo>
                  <a:cubicBezTo>
                    <a:pt x="0" y="334"/>
                    <a:pt x="100" y="401"/>
                    <a:pt x="234" y="434"/>
                  </a:cubicBezTo>
                  <a:cubicBezTo>
                    <a:pt x="467" y="434"/>
                    <a:pt x="26419" y="1168"/>
                    <a:pt x="38594" y="7373"/>
                  </a:cubicBezTo>
                  <a:lnTo>
                    <a:pt x="38694" y="7373"/>
                  </a:lnTo>
                  <a:cubicBezTo>
                    <a:pt x="38761" y="7373"/>
                    <a:pt x="38861" y="7339"/>
                    <a:pt x="38894" y="7273"/>
                  </a:cubicBezTo>
                  <a:cubicBezTo>
                    <a:pt x="38928" y="7173"/>
                    <a:pt x="38894" y="7039"/>
                    <a:pt x="38794" y="7006"/>
                  </a:cubicBezTo>
                  <a:cubicBezTo>
                    <a:pt x="26519" y="768"/>
                    <a:pt x="500" y="1"/>
                    <a:pt x="234" y="1"/>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73"/>
            <p:cNvSpPr/>
            <p:nvPr/>
          </p:nvSpPr>
          <p:spPr>
            <a:xfrm>
              <a:off x="9809975" y="2200550"/>
              <a:ext cx="973225" cy="184325"/>
            </a:xfrm>
            <a:custGeom>
              <a:avLst/>
              <a:gdLst/>
              <a:ahLst/>
              <a:cxnLst/>
              <a:rect l="l" t="t" r="r" b="b"/>
              <a:pathLst>
                <a:path w="38929" h="7373" extrusionOk="0">
                  <a:moveTo>
                    <a:pt x="234" y="0"/>
                  </a:moveTo>
                  <a:cubicBezTo>
                    <a:pt x="101" y="0"/>
                    <a:pt x="1" y="100"/>
                    <a:pt x="1" y="200"/>
                  </a:cubicBezTo>
                  <a:cubicBezTo>
                    <a:pt x="1" y="334"/>
                    <a:pt x="101" y="401"/>
                    <a:pt x="201" y="434"/>
                  </a:cubicBezTo>
                  <a:cubicBezTo>
                    <a:pt x="468" y="434"/>
                    <a:pt x="26386" y="1168"/>
                    <a:pt x="38595" y="7372"/>
                  </a:cubicBezTo>
                  <a:lnTo>
                    <a:pt x="38695" y="7372"/>
                  </a:lnTo>
                  <a:cubicBezTo>
                    <a:pt x="38762" y="7372"/>
                    <a:pt x="38829" y="7339"/>
                    <a:pt x="38862" y="7272"/>
                  </a:cubicBezTo>
                  <a:cubicBezTo>
                    <a:pt x="38929" y="7172"/>
                    <a:pt x="38895" y="7039"/>
                    <a:pt x="38795" y="7005"/>
                  </a:cubicBezTo>
                  <a:cubicBezTo>
                    <a:pt x="26520" y="768"/>
                    <a:pt x="468" y="0"/>
                    <a:pt x="234" y="0"/>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73"/>
            <p:cNvSpPr/>
            <p:nvPr/>
          </p:nvSpPr>
          <p:spPr>
            <a:xfrm>
              <a:off x="9790800" y="2288100"/>
              <a:ext cx="973225" cy="184325"/>
            </a:xfrm>
            <a:custGeom>
              <a:avLst/>
              <a:gdLst/>
              <a:ahLst/>
              <a:cxnLst/>
              <a:rect l="l" t="t" r="r" b="b"/>
              <a:pathLst>
                <a:path w="38929" h="7373" extrusionOk="0">
                  <a:moveTo>
                    <a:pt x="234" y="1"/>
                  </a:moveTo>
                  <a:cubicBezTo>
                    <a:pt x="101" y="1"/>
                    <a:pt x="1" y="68"/>
                    <a:pt x="1" y="201"/>
                  </a:cubicBezTo>
                  <a:cubicBezTo>
                    <a:pt x="1" y="301"/>
                    <a:pt x="67" y="401"/>
                    <a:pt x="201" y="434"/>
                  </a:cubicBezTo>
                  <a:cubicBezTo>
                    <a:pt x="468" y="434"/>
                    <a:pt x="26486" y="1969"/>
                    <a:pt x="38595" y="7373"/>
                  </a:cubicBezTo>
                  <a:lnTo>
                    <a:pt x="38695" y="7373"/>
                  </a:lnTo>
                  <a:cubicBezTo>
                    <a:pt x="38762" y="7373"/>
                    <a:pt x="38828" y="7339"/>
                    <a:pt x="38862" y="7273"/>
                  </a:cubicBezTo>
                  <a:cubicBezTo>
                    <a:pt x="38928" y="7173"/>
                    <a:pt x="38862" y="7039"/>
                    <a:pt x="38762" y="7006"/>
                  </a:cubicBezTo>
                  <a:cubicBezTo>
                    <a:pt x="26586" y="1535"/>
                    <a:pt x="468" y="34"/>
                    <a:pt x="234" y="1"/>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73"/>
            <p:cNvSpPr/>
            <p:nvPr/>
          </p:nvSpPr>
          <p:spPr>
            <a:xfrm>
              <a:off x="9770800" y="2375675"/>
              <a:ext cx="973200" cy="184325"/>
            </a:xfrm>
            <a:custGeom>
              <a:avLst/>
              <a:gdLst/>
              <a:ahLst/>
              <a:cxnLst/>
              <a:rect l="l" t="t" r="r" b="b"/>
              <a:pathLst>
                <a:path w="38928" h="7373" extrusionOk="0">
                  <a:moveTo>
                    <a:pt x="234" y="0"/>
                  </a:moveTo>
                  <a:cubicBezTo>
                    <a:pt x="133" y="0"/>
                    <a:pt x="33" y="67"/>
                    <a:pt x="33" y="200"/>
                  </a:cubicBezTo>
                  <a:cubicBezTo>
                    <a:pt x="0" y="301"/>
                    <a:pt x="100" y="401"/>
                    <a:pt x="200" y="434"/>
                  </a:cubicBezTo>
                  <a:cubicBezTo>
                    <a:pt x="467" y="434"/>
                    <a:pt x="26719" y="2135"/>
                    <a:pt x="38628" y="7372"/>
                  </a:cubicBezTo>
                  <a:lnTo>
                    <a:pt x="38694" y="7372"/>
                  </a:lnTo>
                  <a:cubicBezTo>
                    <a:pt x="38794" y="7372"/>
                    <a:pt x="38861" y="7339"/>
                    <a:pt x="38894" y="7272"/>
                  </a:cubicBezTo>
                  <a:cubicBezTo>
                    <a:pt x="38928" y="7172"/>
                    <a:pt x="38894" y="7039"/>
                    <a:pt x="38794" y="6972"/>
                  </a:cubicBezTo>
                  <a:cubicBezTo>
                    <a:pt x="26819" y="1702"/>
                    <a:pt x="500" y="34"/>
                    <a:pt x="234" y="0"/>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73"/>
            <p:cNvSpPr/>
            <p:nvPr/>
          </p:nvSpPr>
          <p:spPr>
            <a:xfrm>
              <a:off x="9751600" y="2463225"/>
              <a:ext cx="973225" cy="184325"/>
            </a:xfrm>
            <a:custGeom>
              <a:avLst/>
              <a:gdLst/>
              <a:ahLst/>
              <a:cxnLst/>
              <a:rect l="l" t="t" r="r" b="b"/>
              <a:pathLst>
                <a:path w="38929" h="7373" extrusionOk="0">
                  <a:moveTo>
                    <a:pt x="234" y="1"/>
                  </a:moveTo>
                  <a:cubicBezTo>
                    <a:pt x="134" y="1"/>
                    <a:pt x="34" y="68"/>
                    <a:pt x="1" y="201"/>
                  </a:cubicBezTo>
                  <a:cubicBezTo>
                    <a:pt x="1" y="301"/>
                    <a:pt x="101" y="401"/>
                    <a:pt x="201" y="401"/>
                  </a:cubicBezTo>
                  <a:cubicBezTo>
                    <a:pt x="468" y="434"/>
                    <a:pt x="26119" y="2536"/>
                    <a:pt x="38628" y="7373"/>
                  </a:cubicBezTo>
                  <a:lnTo>
                    <a:pt x="38695" y="7373"/>
                  </a:lnTo>
                  <a:cubicBezTo>
                    <a:pt x="38762" y="7373"/>
                    <a:pt x="38862" y="7339"/>
                    <a:pt x="38895" y="7239"/>
                  </a:cubicBezTo>
                  <a:cubicBezTo>
                    <a:pt x="38929" y="7139"/>
                    <a:pt x="38895" y="7039"/>
                    <a:pt x="38762" y="6972"/>
                  </a:cubicBezTo>
                  <a:cubicBezTo>
                    <a:pt x="26186" y="2102"/>
                    <a:pt x="501" y="34"/>
                    <a:pt x="234" y="1"/>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73"/>
            <p:cNvSpPr/>
            <p:nvPr/>
          </p:nvSpPr>
          <p:spPr>
            <a:xfrm>
              <a:off x="9732425" y="2550800"/>
              <a:ext cx="973225" cy="184325"/>
            </a:xfrm>
            <a:custGeom>
              <a:avLst/>
              <a:gdLst/>
              <a:ahLst/>
              <a:cxnLst/>
              <a:rect l="l" t="t" r="r" b="b"/>
              <a:pathLst>
                <a:path w="38929" h="7373" extrusionOk="0">
                  <a:moveTo>
                    <a:pt x="234" y="0"/>
                  </a:moveTo>
                  <a:cubicBezTo>
                    <a:pt x="101" y="0"/>
                    <a:pt x="1" y="67"/>
                    <a:pt x="1" y="167"/>
                  </a:cubicBezTo>
                  <a:cubicBezTo>
                    <a:pt x="1" y="301"/>
                    <a:pt x="67" y="401"/>
                    <a:pt x="167" y="401"/>
                  </a:cubicBezTo>
                  <a:cubicBezTo>
                    <a:pt x="434" y="434"/>
                    <a:pt x="26286" y="3469"/>
                    <a:pt x="38628" y="7372"/>
                  </a:cubicBezTo>
                  <a:lnTo>
                    <a:pt x="38695" y="7372"/>
                  </a:lnTo>
                  <a:cubicBezTo>
                    <a:pt x="38762" y="7372"/>
                    <a:pt x="38862" y="7339"/>
                    <a:pt x="38895" y="7239"/>
                  </a:cubicBezTo>
                  <a:cubicBezTo>
                    <a:pt x="38928" y="7139"/>
                    <a:pt x="38862" y="7005"/>
                    <a:pt x="38762" y="6972"/>
                  </a:cubicBezTo>
                  <a:cubicBezTo>
                    <a:pt x="26353" y="3069"/>
                    <a:pt x="501" y="34"/>
                    <a:pt x="234" y="0"/>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73"/>
            <p:cNvSpPr/>
            <p:nvPr/>
          </p:nvSpPr>
          <p:spPr>
            <a:xfrm>
              <a:off x="9712425" y="2638200"/>
              <a:ext cx="973200" cy="184475"/>
            </a:xfrm>
            <a:custGeom>
              <a:avLst/>
              <a:gdLst/>
              <a:ahLst/>
              <a:cxnLst/>
              <a:rect l="l" t="t" r="r" b="b"/>
              <a:pathLst>
                <a:path w="38928" h="7379" extrusionOk="0">
                  <a:moveTo>
                    <a:pt x="215" y="0"/>
                  </a:moveTo>
                  <a:cubicBezTo>
                    <a:pt x="108" y="0"/>
                    <a:pt x="33" y="87"/>
                    <a:pt x="33" y="174"/>
                  </a:cubicBezTo>
                  <a:cubicBezTo>
                    <a:pt x="0" y="307"/>
                    <a:pt x="100" y="407"/>
                    <a:pt x="200" y="407"/>
                  </a:cubicBezTo>
                  <a:cubicBezTo>
                    <a:pt x="467" y="440"/>
                    <a:pt x="25818" y="3876"/>
                    <a:pt x="38661" y="7379"/>
                  </a:cubicBezTo>
                  <a:lnTo>
                    <a:pt x="38694" y="7379"/>
                  </a:lnTo>
                  <a:cubicBezTo>
                    <a:pt x="38794" y="7379"/>
                    <a:pt x="38894" y="7312"/>
                    <a:pt x="38894" y="7245"/>
                  </a:cubicBezTo>
                  <a:cubicBezTo>
                    <a:pt x="38928" y="7112"/>
                    <a:pt x="38861" y="7012"/>
                    <a:pt x="38761" y="6979"/>
                  </a:cubicBezTo>
                  <a:cubicBezTo>
                    <a:pt x="25919" y="3476"/>
                    <a:pt x="500" y="40"/>
                    <a:pt x="267" y="7"/>
                  </a:cubicBezTo>
                  <a:cubicBezTo>
                    <a:pt x="249" y="2"/>
                    <a:pt x="232" y="0"/>
                    <a:pt x="215" y="0"/>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73"/>
            <p:cNvSpPr/>
            <p:nvPr/>
          </p:nvSpPr>
          <p:spPr>
            <a:xfrm>
              <a:off x="9693225" y="2725975"/>
              <a:ext cx="973225" cy="184275"/>
            </a:xfrm>
            <a:custGeom>
              <a:avLst/>
              <a:gdLst/>
              <a:ahLst/>
              <a:cxnLst/>
              <a:rect l="l" t="t" r="r" b="b"/>
              <a:pathLst>
                <a:path w="38929" h="7371" extrusionOk="0">
                  <a:moveTo>
                    <a:pt x="317" y="1"/>
                  </a:moveTo>
                  <a:cubicBezTo>
                    <a:pt x="178" y="1"/>
                    <a:pt x="93" y="11"/>
                    <a:pt x="68" y="32"/>
                  </a:cubicBezTo>
                  <a:cubicBezTo>
                    <a:pt x="34" y="98"/>
                    <a:pt x="1" y="165"/>
                    <a:pt x="1" y="232"/>
                  </a:cubicBezTo>
                  <a:cubicBezTo>
                    <a:pt x="30" y="319"/>
                    <a:pt x="109" y="405"/>
                    <a:pt x="216" y="405"/>
                  </a:cubicBezTo>
                  <a:cubicBezTo>
                    <a:pt x="233" y="405"/>
                    <a:pt x="250" y="403"/>
                    <a:pt x="268" y="399"/>
                  </a:cubicBezTo>
                  <a:lnTo>
                    <a:pt x="301" y="399"/>
                  </a:lnTo>
                  <a:cubicBezTo>
                    <a:pt x="313" y="398"/>
                    <a:pt x="326" y="398"/>
                    <a:pt x="341" y="398"/>
                  </a:cubicBezTo>
                  <a:cubicBezTo>
                    <a:pt x="2035" y="398"/>
                    <a:pt x="26098" y="4064"/>
                    <a:pt x="38628" y="7370"/>
                  </a:cubicBezTo>
                  <a:lnTo>
                    <a:pt x="38695" y="7370"/>
                  </a:lnTo>
                  <a:cubicBezTo>
                    <a:pt x="38795" y="7370"/>
                    <a:pt x="38862" y="7304"/>
                    <a:pt x="38895" y="7237"/>
                  </a:cubicBezTo>
                  <a:cubicBezTo>
                    <a:pt x="38929" y="7103"/>
                    <a:pt x="38862" y="7003"/>
                    <a:pt x="38762" y="6970"/>
                  </a:cubicBezTo>
                  <a:cubicBezTo>
                    <a:pt x="27455" y="3984"/>
                    <a:pt x="3083" y="1"/>
                    <a:pt x="317" y="1"/>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73"/>
            <p:cNvSpPr/>
            <p:nvPr/>
          </p:nvSpPr>
          <p:spPr>
            <a:xfrm>
              <a:off x="9673225" y="2813325"/>
              <a:ext cx="969050" cy="205325"/>
            </a:xfrm>
            <a:custGeom>
              <a:avLst/>
              <a:gdLst/>
              <a:ahLst/>
              <a:cxnLst/>
              <a:rect l="l" t="t" r="r" b="b"/>
              <a:pathLst>
                <a:path w="38762" h="8213" extrusionOk="0">
                  <a:moveTo>
                    <a:pt x="227" y="0"/>
                  </a:moveTo>
                  <a:cubicBezTo>
                    <a:pt x="141" y="0"/>
                    <a:pt x="62" y="87"/>
                    <a:pt x="34" y="174"/>
                  </a:cubicBezTo>
                  <a:cubicBezTo>
                    <a:pt x="0" y="274"/>
                    <a:pt x="100" y="407"/>
                    <a:pt x="200" y="407"/>
                  </a:cubicBezTo>
                  <a:cubicBezTo>
                    <a:pt x="434" y="474"/>
                    <a:pt x="24584" y="4777"/>
                    <a:pt x="38494" y="8213"/>
                  </a:cubicBezTo>
                  <a:lnTo>
                    <a:pt x="38528" y="8213"/>
                  </a:lnTo>
                  <a:cubicBezTo>
                    <a:pt x="38628" y="8213"/>
                    <a:pt x="38728" y="8146"/>
                    <a:pt x="38728" y="8046"/>
                  </a:cubicBezTo>
                  <a:cubicBezTo>
                    <a:pt x="38761" y="7946"/>
                    <a:pt x="38695" y="7812"/>
                    <a:pt x="38594" y="7779"/>
                  </a:cubicBezTo>
                  <a:cubicBezTo>
                    <a:pt x="24685" y="4377"/>
                    <a:pt x="534" y="40"/>
                    <a:pt x="267" y="7"/>
                  </a:cubicBezTo>
                  <a:cubicBezTo>
                    <a:pt x="254" y="2"/>
                    <a:pt x="240" y="0"/>
                    <a:pt x="227" y="0"/>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73"/>
            <p:cNvSpPr/>
            <p:nvPr/>
          </p:nvSpPr>
          <p:spPr>
            <a:xfrm>
              <a:off x="9654050" y="2900825"/>
              <a:ext cx="964025" cy="225400"/>
            </a:xfrm>
            <a:custGeom>
              <a:avLst/>
              <a:gdLst/>
              <a:ahLst/>
              <a:cxnLst/>
              <a:rect l="l" t="t" r="r" b="b"/>
              <a:pathLst>
                <a:path w="38561" h="9016" extrusionOk="0">
                  <a:moveTo>
                    <a:pt x="216" y="1"/>
                  </a:moveTo>
                  <a:cubicBezTo>
                    <a:pt x="134" y="1"/>
                    <a:pt x="61" y="66"/>
                    <a:pt x="33" y="176"/>
                  </a:cubicBezTo>
                  <a:cubicBezTo>
                    <a:pt x="0" y="276"/>
                    <a:pt x="67" y="376"/>
                    <a:pt x="200" y="410"/>
                  </a:cubicBezTo>
                  <a:cubicBezTo>
                    <a:pt x="434" y="476"/>
                    <a:pt x="23950" y="5814"/>
                    <a:pt x="38294" y="9016"/>
                  </a:cubicBezTo>
                  <a:lnTo>
                    <a:pt x="38361" y="9016"/>
                  </a:lnTo>
                  <a:cubicBezTo>
                    <a:pt x="38427" y="9016"/>
                    <a:pt x="38528" y="8949"/>
                    <a:pt x="38561" y="8849"/>
                  </a:cubicBezTo>
                  <a:cubicBezTo>
                    <a:pt x="38561" y="8749"/>
                    <a:pt x="38494" y="8616"/>
                    <a:pt x="38394" y="8616"/>
                  </a:cubicBezTo>
                  <a:cubicBezTo>
                    <a:pt x="24051" y="5413"/>
                    <a:pt x="500" y="76"/>
                    <a:pt x="267" y="9"/>
                  </a:cubicBezTo>
                  <a:cubicBezTo>
                    <a:pt x="250" y="4"/>
                    <a:pt x="233" y="1"/>
                    <a:pt x="216" y="1"/>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73"/>
            <p:cNvSpPr/>
            <p:nvPr/>
          </p:nvSpPr>
          <p:spPr>
            <a:xfrm>
              <a:off x="9634850" y="2988400"/>
              <a:ext cx="961550" cy="235400"/>
            </a:xfrm>
            <a:custGeom>
              <a:avLst/>
              <a:gdLst/>
              <a:ahLst/>
              <a:cxnLst/>
              <a:rect l="l" t="t" r="r" b="b"/>
              <a:pathLst>
                <a:path w="38462" h="9416" extrusionOk="0">
                  <a:moveTo>
                    <a:pt x="215" y="0"/>
                  </a:moveTo>
                  <a:cubicBezTo>
                    <a:pt x="134" y="0"/>
                    <a:pt x="62" y="60"/>
                    <a:pt x="34" y="142"/>
                  </a:cubicBezTo>
                  <a:cubicBezTo>
                    <a:pt x="1" y="276"/>
                    <a:pt x="68" y="376"/>
                    <a:pt x="168" y="409"/>
                  </a:cubicBezTo>
                  <a:cubicBezTo>
                    <a:pt x="401" y="476"/>
                    <a:pt x="24652" y="7414"/>
                    <a:pt x="38228" y="9416"/>
                  </a:cubicBezTo>
                  <a:lnTo>
                    <a:pt x="38261" y="9416"/>
                  </a:lnTo>
                  <a:cubicBezTo>
                    <a:pt x="38362" y="9416"/>
                    <a:pt x="38428" y="9349"/>
                    <a:pt x="38462" y="9249"/>
                  </a:cubicBezTo>
                  <a:cubicBezTo>
                    <a:pt x="38462" y="9115"/>
                    <a:pt x="38395" y="9015"/>
                    <a:pt x="38261" y="9015"/>
                  </a:cubicBezTo>
                  <a:cubicBezTo>
                    <a:pt x="24718" y="7014"/>
                    <a:pt x="535" y="76"/>
                    <a:pt x="268" y="9"/>
                  </a:cubicBezTo>
                  <a:cubicBezTo>
                    <a:pt x="250" y="3"/>
                    <a:pt x="232" y="0"/>
                    <a:pt x="215" y="0"/>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73"/>
            <p:cNvSpPr/>
            <p:nvPr/>
          </p:nvSpPr>
          <p:spPr>
            <a:xfrm>
              <a:off x="10905775" y="1762050"/>
              <a:ext cx="1244225" cy="1714425"/>
            </a:xfrm>
            <a:custGeom>
              <a:avLst/>
              <a:gdLst/>
              <a:ahLst/>
              <a:cxnLst/>
              <a:rect l="l" t="t" r="r" b="b"/>
              <a:pathLst>
                <a:path w="49769" h="68577" extrusionOk="0">
                  <a:moveTo>
                    <a:pt x="19076" y="429"/>
                  </a:moveTo>
                  <a:cubicBezTo>
                    <a:pt x="29026" y="429"/>
                    <a:pt x="47503" y="9810"/>
                    <a:pt x="49302" y="10735"/>
                  </a:cubicBezTo>
                  <a:lnTo>
                    <a:pt x="36560" y="68143"/>
                  </a:lnTo>
                  <a:cubicBezTo>
                    <a:pt x="10307" y="65775"/>
                    <a:pt x="1601" y="61772"/>
                    <a:pt x="467" y="61205"/>
                  </a:cubicBezTo>
                  <a:lnTo>
                    <a:pt x="13476" y="2663"/>
                  </a:lnTo>
                  <a:cubicBezTo>
                    <a:pt x="14464" y="1068"/>
                    <a:pt x="16480" y="429"/>
                    <a:pt x="19076" y="429"/>
                  </a:cubicBezTo>
                  <a:close/>
                  <a:moveTo>
                    <a:pt x="19087" y="0"/>
                  </a:moveTo>
                  <a:cubicBezTo>
                    <a:pt x="16093" y="0"/>
                    <a:pt x="14082" y="822"/>
                    <a:pt x="13076" y="2463"/>
                  </a:cubicBezTo>
                  <a:cubicBezTo>
                    <a:pt x="13076" y="2496"/>
                    <a:pt x="13076" y="2496"/>
                    <a:pt x="13043" y="2530"/>
                  </a:cubicBezTo>
                  <a:lnTo>
                    <a:pt x="0" y="61272"/>
                  </a:lnTo>
                  <a:cubicBezTo>
                    <a:pt x="0" y="61372"/>
                    <a:pt x="33" y="61438"/>
                    <a:pt x="100" y="61505"/>
                  </a:cubicBezTo>
                  <a:cubicBezTo>
                    <a:pt x="200" y="61538"/>
                    <a:pt x="8206" y="66008"/>
                    <a:pt x="36693" y="68577"/>
                  </a:cubicBezTo>
                  <a:lnTo>
                    <a:pt x="36726" y="68577"/>
                  </a:lnTo>
                  <a:cubicBezTo>
                    <a:pt x="36826" y="68577"/>
                    <a:pt x="36893" y="68510"/>
                    <a:pt x="36926" y="68410"/>
                  </a:cubicBezTo>
                  <a:lnTo>
                    <a:pt x="49736" y="10669"/>
                  </a:lnTo>
                  <a:cubicBezTo>
                    <a:pt x="49769" y="10569"/>
                    <a:pt x="49736" y="10502"/>
                    <a:pt x="49636" y="10435"/>
                  </a:cubicBezTo>
                  <a:cubicBezTo>
                    <a:pt x="49569" y="10402"/>
                    <a:pt x="41730" y="6299"/>
                    <a:pt x="33357" y="3297"/>
                  </a:cubicBezTo>
                  <a:cubicBezTo>
                    <a:pt x="27314" y="1097"/>
                    <a:pt x="22545" y="0"/>
                    <a:pt x="19087" y="0"/>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73"/>
            <p:cNvSpPr/>
            <p:nvPr/>
          </p:nvSpPr>
          <p:spPr>
            <a:xfrm>
              <a:off x="11467825" y="3357200"/>
              <a:ext cx="311100" cy="47575"/>
            </a:xfrm>
            <a:custGeom>
              <a:avLst/>
              <a:gdLst/>
              <a:ahLst/>
              <a:cxnLst/>
              <a:rect l="l" t="t" r="r" b="b"/>
              <a:pathLst>
                <a:path w="12444" h="1903" extrusionOk="0">
                  <a:moveTo>
                    <a:pt x="268" y="1"/>
                  </a:moveTo>
                  <a:cubicBezTo>
                    <a:pt x="168" y="1"/>
                    <a:pt x="68" y="67"/>
                    <a:pt x="34" y="201"/>
                  </a:cubicBezTo>
                  <a:cubicBezTo>
                    <a:pt x="1" y="301"/>
                    <a:pt x="101" y="401"/>
                    <a:pt x="201" y="434"/>
                  </a:cubicBezTo>
                  <a:cubicBezTo>
                    <a:pt x="6038" y="1535"/>
                    <a:pt x="12143" y="1902"/>
                    <a:pt x="12210" y="1902"/>
                  </a:cubicBezTo>
                  <a:cubicBezTo>
                    <a:pt x="12343" y="1902"/>
                    <a:pt x="12443" y="1835"/>
                    <a:pt x="12443" y="1702"/>
                  </a:cubicBezTo>
                  <a:cubicBezTo>
                    <a:pt x="12443" y="1602"/>
                    <a:pt x="12343" y="1502"/>
                    <a:pt x="12243" y="1502"/>
                  </a:cubicBezTo>
                  <a:cubicBezTo>
                    <a:pt x="12176" y="1502"/>
                    <a:pt x="6105" y="1135"/>
                    <a:pt x="268" y="1"/>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73"/>
            <p:cNvSpPr/>
            <p:nvPr/>
          </p:nvSpPr>
          <p:spPr>
            <a:xfrm>
              <a:off x="11191800" y="1830225"/>
              <a:ext cx="728050" cy="590500"/>
            </a:xfrm>
            <a:custGeom>
              <a:avLst/>
              <a:gdLst/>
              <a:ahLst/>
              <a:cxnLst/>
              <a:rect l="l" t="t" r="r" b="b"/>
              <a:pathLst>
                <a:path w="29122" h="23620" extrusionOk="0">
                  <a:moveTo>
                    <a:pt x="7700" y="414"/>
                  </a:moveTo>
                  <a:cubicBezTo>
                    <a:pt x="15775" y="414"/>
                    <a:pt x="27246" y="6189"/>
                    <a:pt x="28654" y="6908"/>
                  </a:cubicBezTo>
                  <a:cubicBezTo>
                    <a:pt x="28354" y="8175"/>
                    <a:pt x="26153" y="16915"/>
                    <a:pt x="24551" y="23119"/>
                  </a:cubicBezTo>
                  <a:cubicBezTo>
                    <a:pt x="12943" y="19350"/>
                    <a:pt x="2135" y="17682"/>
                    <a:pt x="468" y="17449"/>
                  </a:cubicBezTo>
                  <a:lnTo>
                    <a:pt x="4137" y="903"/>
                  </a:lnTo>
                  <a:cubicBezTo>
                    <a:pt x="5201" y="563"/>
                    <a:pt x="6407" y="414"/>
                    <a:pt x="7700" y="414"/>
                  </a:cubicBezTo>
                  <a:close/>
                  <a:moveTo>
                    <a:pt x="7696" y="1"/>
                  </a:moveTo>
                  <a:cubicBezTo>
                    <a:pt x="6252" y="1"/>
                    <a:pt x="4985" y="179"/>
                    <a:pt x="3903" y="536"/>
                  </a:cubicBezTo>
                  <a:cubicBezTo>
                    <a:pt x="3837" y="570"/>
                    <a:pt x="3770" y="636"/>
                    <a:pt x="3770" y="703"/>
                  </a:cubicBezTo>
                  <a:lnTo>
                    <a:pt x="1" y="17582"/>
                  </a:lnTo>
                  <a:cubicBezTo>
                    <a:pt x="1" y="17649"/>
                    <a:pt x="1" y="17715"/>
                    <a:pt x="34" y="17749"/>
                  </a:cubicBezTo>
                  <a:cubicBezTo>
                    <a:pt x="67" y="17782"/>
                    <a:pt x="134" y="17815"/>
                    <a:pt x="201" y="17849"/>
                  </a:cubicBezTo>
                  <a:cubicBezTo>
                    <a:pt x="301" y="17849"/>
                    <a:pt x="12009" y="19450"/>
                    <a:pt x="24618" y="23586"/>
                  </a:cubicBezTo>
                  <a:cubicBezTo>
                    <a:pt x="24652" y="23620"/>
                    <a:pt x="24685" y="23620"/>
                    <a:pt x="24685" y="23620"/>
                  </a:cubicBezTo>
                  <a:cubicBezTo>
                    <a:pt x="24718" y="23620"/>
                    <a:pt x="24785" y="23586"/>
                    <a:pt x="24785" y="23586"/>
                  </a:cubicBezTo>
                  <a:cubicBezTo>
                    <a:pt x="24852" y="23553"/>
                    <a:pt x="24885" y="23520"/>
                    <a:pt x="24885" y="23453"/>
                  </a:cubicBezTo>
                  <a:cubicBezTo>
                    <a:pt x="26620" y="16748"/>
                    <a:pt x="29121" y="6841"/>
                    <a:pt x="29121" y="6841"/>
                  </a:cubicBezTo>
                  <a:cubicBezTo>
                    <a:pt x="29121" y="6774"/>
                    <a:pt x="29088" y="6674"/>
                    <a:pt x="28988" y="6607"/>
                  </a:cubicBezTo>
                  <a:cubicBezTo>
                    <a:pt x="28955" y="6607"/>
                    <a:pt x="24752" y="4373"/>
                    <a:pt x="19581" y="2538"/>
                  </a:cubicBezTo>
                  <a:cubicBezTo>
                    <a:pt x="14827" y="847"/>
                    <a:pt x="10841" y="1"/>
                    <a:pt x="7696" y="1"/>
                  </a:cubicBezTo>
                  <a:close/>
                </a:path>
              </a:pathLst>
            </a:custGeom>
            <a:solidFill>
              <a:srgbClr val="E7C8A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73"/>
            <p:cNvSpPr/>
            <p:nvPr/>
          </p:nvSpPr>
          <p:spPr>
            <a:xfrm>
              <a:off x="11042525" y="1895325"/>
              <a:ext cx="2193250" cy="2455725"/>
            </a:xfrm>
            <a:custGeom>
              <a:avLst/>
              <a:gdLst/>
              <a:ahLst/>
              <a:cxnLst/>
              <a:rect l="l" t="t" r="r" b="b"/>
              <a:pathLst>
                <a:path w="87730" h="98229" extrusionOk="0">
                  <a:moveTo>
                    <a:pt x="57975" y="1"/>
                  </a:moveTo>
                  <a:lnTo>
                    <a:pt x="1" y="22483"/>
                  </a:lnTo>
                  <a:lnTo>
                    <a:pt x="28521" y="96069"/>
                  </a:lnTo>
                  <a:cubicBezTo>
                    <a:pt x="29061" y="97407"/>
                    <a:pt x="30336" y="98229"/>
                    <a:pt x="31686" y="98229"/>
                  </a:cubicBezTo>
                  <a:cubicBezTo>
                    <a:pt x="32087" y="98229"/>
                    <a:pt x="32494" y="98157"/>
                    <a:pt x="32891" y="98004"/>
                  </a:cubicBezTo>
                  <a:lnTo>
                    <a:pt x="87730" y="76722"/>
                  </a:lnTo>
                  <a:lnTo>
                    <a:pt x="57975" y="1"/>
                  </a:lnTo>
                  <a:close/>
                </a:path>
              </a:pathLst>
            </a:custGeom>
            <a:solidFill>
              <a:srgbClr val="7F6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73"/>
            <p:cNvSpPr/>
            <p:nvPr/>
          </p:nvSpPr>
          <p:spPr>
            <a:xfrm>
              <a:off x="11070875" y="1875300"/>
              <a:ext cx="2134050" cy="2444600"/>
            </a:xfrm>
            <a:custGeom>
              <a:avLst/>
              <a:gdLst/>
              <a:ahLst/>
              <a:cxnLst/>
              <a:rect l="l" t="t" r="r" b="b"/>
              <a:pathLst>
                <a:path w="85362" h="97784" extrusionOk="0">
                  <a:moveTo>
                    <a:pt x="55574" y="1"/>
                  </a:moveTo>
                  <a:lnTo>
                    <a:pt x="1" y="21550"/>
                  </a:lnTo>
                  <a:lnTo>
                    <a:pt x="29155" y="96704"/>
                  </a:lnTo>
                  <a:cubicBezTo>
                    <a:pt x="29412" y="97372"/>
                    <a:pt x="30046" y="97783"/>
                    <a:pt x="30721" y="97783"/>
                  </a:cubicBezTo>
                  <a:cubicBezTo>
                    <a:pt x="30921" y="97783"/>
                    <a:pt x="31125" y="97747"/>
                    <a:pt x="31323" y="97671"/>
                  </a:cubicBezTo>
                  <a:lnTo>
                    <a:pt x="85362" y="76723"/>
                  </a:lnTo>
                  <a:lnTo>
                    <a:pt x="5557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73"/>
            <p:cNvSpPr/>
            <p:nvPr/>
          </p:nvSpPr>
          <p:spPr>
            <a:xfrm>
              <a:off x="11007500" y="1806100"/>
              <a:ext cx="2193250" cy="2480975"/>
            </a:xfrm>
            <a:custGeom>
              <a:avLst/>
              <a:gdLst/>
              <a:ahLst/>
              <a:cxnLst/>
              <a:rect l="l" t="t" r="r" b="b"/>
              <a:pathLst>
                <a:path w="87730" h="99239" extrusionOk="0">
                  <a:moveTo>
                    <a:pt x="57975" y="0"/>
                  </a:moveTo>
                  <a:lnTo>
                    <a:pt x="1" y="22516"/>
                  </a:lnTo>
                  <a:lnTo>
                    <a:pt x="29755" y="99238"/>
                  </a:lnTo>
                  <a:lnTo>
                    <a:pt x="87730" y="76722"/>
                  </a:lnTo>
                  <a:lnTo>
                    <a:pt x="5797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73"/>
            <p:cNvSpPr/>
            <p:nvPr/>
          </p:nvSpPr>
          <p:spPr>
            <a:xfrm>
              <a:off x="11007500" y="2278100"/>
              <a:ext cx="978225" cy="2008975"/>
            </a:xfrm>
            <a:custGeom>
              <a:avLst/>
              <a:gdLst/>
              <a:ahLst/>
              <a:cxnLst/>
              <a:rect l="l" t="t" r="r" b="b"/>
              <a:pathLst>
                <a:path w="39129" h="80359" extrusionOk="0">
                  <a:moveTo>
                    <a:pt x="9374" y="1"/>
                  </a:moveTo>
                  <a:lnTo>
                    <a:pt x="1" y="3636"/>
                  </a:lnTo>
                  <a:lnTo>
                    <a:pt x="29755" y="80358"/>
                  </a:lnTo>
                  <a:lnTo>
                    <a:pt x="39129" y="76722"/>
                  </a:lnTo>
                  <a:lnTo>
                    <a:pt x="93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73"/>
            <p:cNvSpPr/>
            <p:nvPr/>
          </p:nvSpPr>
          <p:spPr>
            <a:xfrm>
              <a:off x="11241850" y="2263925"/>
              <a:ext cx="779725" cy="1931400"/>
            </a:xfrm>
            <a:custGeom>
              <a:avLst/>
              <a:gdLst/>
              <a:ahLst/>
              <a:cxnLst/>
              <a:rect l="l" t="t" r="r" b="b"/>
              <a:pathLst>
                <a:path w="31189" h="77256" extrusionOk="0">
                  <a:moveTo>
                    <a:pt x="1434" y="0"/>
                  </a:moveTo>
                  <a:lnTo>
                    <a:pt x="0" y="568"/>
                  </a:lnTo>
                  <a:lnTo>
                    <a:pt x="29755" y="77256"/>
                  </a:lnTo>
                  <a:lnTo>
                    <a:pt x="31189" y="76722"/>
                  </a:lnTo>
                  <a:lnTo>
                    <a:pt x="1434" y="0"/>
                  </a:lnTo>
                  <a:close/>
                </a:path>
              </a:pathLst>
            </a:custGeom>
            <a:solidFill>
              <a:srgbClr val="EDB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73"/>
            <p:cNvSpPr/>
            <p:nvPr/>
          </p:nvSpPr>
          <p:spPr>
            <a:xfrm>
              <a:off x="11420300" y="1939525"/>
              <a:ext cx="1635350" cy="2099850"/>
            </a:xfrm>
            <a:custGeom>
              <a:avLst/>
              <a:gdLst/>
              <a:ahLst/>
              <a:cxnLst/>
              <a:rect l="l" t="t" r="r" b="b"/>
              <a:pathLst>
                <a:path w="65414" h="83994" extrusionOk="0">
                  <a:moveTo>
                    <a:pt x="36393" y="568"/>
                  </a:moveTo>
                  <a:cubicBezTo>
                    <a:pt x="36693" y="1168"/>
                    <a:pt x="37194" y="1668"/>
                    <a:pt x="37827" y="1969"/>
                  </a:cubicBezTo>
                  <a:cubicBezTo>
                    <a:pt x="38190" y="2121"/>
                    <a:pt x="38574" y="2197"/>
                    <a:pt x="38961" y="2197"/>
                  </a:cubicBezTo>
                  <a:cubicBezTo>
                    <a:pt x="39251" y="2197"/>
                    <a:pt x="39543" y="2154"/>
                    <a:pt x="39829" y="2069"/>
                  </a:cubicBezTo>
                  <a:lnTo>
                    <a:pt x="64880" y="66682"/>
                  </a:lnTo>
                  <a:cubicBezTo>
                    <a:pt x="64280" y="66982"/>
                    <a:pt x="63779" y="67482"/>
                    <a:pt x="63512" y="68116"/>
                  </a:cubicBezTo>
                  <a:cubicBezTo>
                    <a:pt x="63212" y="68750"/>
                    <a:pt x="63179" y="69450"/>
                    <a:pt x="63379" y="70117"/>
                  </a:cubicBezTo>
                  <a:lnTo>
                    <a:pt x="29021" y="83460"/>
                  </a:lnTo>
                  <a:cubicBezTo>
                    <a:pt x="28554" y="82426"/>
                    <a:pt x="27520" y="81826"/>
                    <a:pt x="26419" y="81826"/>
                  </a:cubicBezTo>
                  <a:cubicBezTo>
                    <a:pt x="26152" y="81826"/>
                    <a:pt x="25886" y="81859"/>
                    <a:pt x="25585" y="81926"/>
                  </a:cubicBezTo>
                  <a:lnTo>
                    <a:pt x="534" y="17313"/>
                  </a:lnTo>
                  <a:cubicBezTo>
                    <a:pt x="1168" y="17013"/>
                    <a:pt x="1635" y="16512"/>
                    <a:pt x="1935" y="15879"/>
                  </a:cubicBezTo>
                  <a:cubicBezTo>
                    <a:pt x="2202" y="15245"/>
                    <a:pt x="2235" y="14544"/>
                    <a:pt x="2035" y="13877"/>
                  </a:cubicBezTo>
                  <a:lnTo>
                    <a:pt x="36393" y="568"/>
                  </a:lnTo>
                  <a:close/>
                  <a:moveTo>
                    <a:pt x="36627" y="1"/>
                  </a:moveTo>
                  <a:lnTo>
                    <a:pt x="1502" y="13644"/>
                  </a:lnTo>
                  <a:lnTo>
                    <a:pt x="1568" y="13844"/>
                  </a:lnTo>
                  <a:cubicBezTo>
                    <a:pt x="1802" y="14444"/>
                    <a:pt x="1802" y="15111"/>
                    <a:pt x="1535" y="15712"/>
                  </a:cubicBezTo>
                  <a:cubicBezTo>
                    <a:pt x="1268" y="16312"/>
                    <a:pt x="801" y="16779"/>
                    <a:pt x="167" y="17013"/>
                  </a:cubicBezTo>
                  <a:lnTo>
                    <a:pt x="0" y="17079"/>
                  </a:lnTo>
                  <a:lnTo>
                    <a:pt x="25352" y="82460"/>
                  </a:lnTo>
                  <a:lnTo>
                    <a:pt x="25552" y="82393"/>
                  </a:lnTo>
                  <a:cubicBezTo>
                    <a:pt x="25847" y="82276"/>
                    <a:pt x="26149" y="82221"/>
                    <a:pt x="26445" y="82221"/>
                  </a:cubicBezTo>
                  <a:cubicBezTo>
                    <a:pt x="27422" y="82221"/>
                    <a:pt x="28337" y="82821"/>
                    <a:pt x="28721" y="83794"/>
                  </a:cubicBezTo>
                  <a:lnTo>
                    <a:pt x="28788" y="83994"/>
                  </a:lnTo>
                  <a:lnTo>
                    <a:pt x="63913" y="70351"/>
                  </a:lnTo>
                  <a:lnTo>
                    <a:pt x="63846" y="70184"/>
                  </a:lnTo>
                  <a:cubicBezTo>
                    <a:pt x="63346" y="68917"/>
                    <a:pt x="63979" y="67482"/>
                    <a:pt x="65247" y="66982"/>
                  </a:cubicBezTo>
                  <a:lnTo>
                    <a:pt x="65414" y="66915"/>
                  </a:lnTo>
                  <a:lnTo>
                    <a:pt x="40129" y="1735"/>
                  </a:lnTo>
                  <a:lnTo>
                    <a:pt x="40062" y="1535"/>
                  </a:lnTo>
                  <a:lnTo>
                    <a:pt x="39862" y="1602"/>
                  </a:lnTo>
                  <a:cubicBezTo>
                    <a:pt x="39568" y="1718"/>
                    <a:pt x="39266" y="1773"/>
                    <a:pt x="38969" y="1773"/>
                  </a:cubicBezTo>
                  <a:cubicBezTo>
                    <a:pt x="37992" y="1773"/>
                    <a:pt x="37077" y="1173"/>
                    <a:pt x="36693" y="201"/>
                  </a:cubicBezTo>
                  <a:lnTo>
                    <a:pt x="3662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73"/>
            <p:cNvSpPr/>
            <p:nvPr/>
          </p:nvSpPr>
          <p:spPr>
            <a:xfrm>
              <a:off x="12426025" y="3694125"/>
              <a:ext cx="241025" cy="154300"/>
            </a:xfrm>
            <a:custGeom>
              <a:avLst/>
              <a:gdLst/>
              <a:ahLst/>
              <a:cxnLst/>
              <a:rect l="l" t="t" r="r" b="b"/>
              <a:pathLst>
                <a:path w="9641" h="6172" extrusionOk="0">
                  <a:moveTo>
                    <a:pt x="8540" y="0"/>
                  </a:moveTo>
                  <a:lnTo>
                    <a:pt x="0" y="3336"/>
                  </a:lnTo>
                  <a:lnTo>
                    <a:pt x="1101" y="6171"/>
                  </a:lnTo>
                  <a:lnTo>
                    <a:pt x="9640" y="2869"/>
                  </a:lnTo>
                  <a:lnTo>
                    <a:pt x="854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73"/>
            <p:cNvSpPr/>
            <p:nvPr/>
          </p:nvSpPr>
          <p:spPr>
            <a:xfrm>
              <a:off x="11801400" y="2764275"/>
              <a:ext cx="933200" cy="577950"/>
            </a:xfrm>
            <a:custGeom>
              <a:avLst/>
              <a:gdLst/>
              <a:ahLst/>
              <a:cxnLst/>
              <a:rect l="l" t="t" r="r" b="b"/>
              <a:pathLst>
                <a:path w="37328" h="23118" extrusionOk="0">
                  <a:moveTo>
                    <a:pt x="33391" y="1"/>
                  </a:moveTo>
                  <a:lnTo>
                    <a:pt x="1" y="12943"/>
                  </a:lnTo>
                  <a:lnTo>
                    <a:pt x="3937" y="23117"/>
                  </a:lnTo>
                  <a:lnTo>
                    <a:pt x="37327" y="10175"/>
                  </a:lnTo>
                  <a:lnTo>
                    <a:pt x="3339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73"/>
            <p:cNvSpPr/>
            <p:nvPr/>
          </p:nvSpPr>
          <p:spPr>
            <a:xfrm>
              <a:off x="11744700" y="2617500"/>
              <a:ext cx="863975" cy="398650"/>
            </a:xfrm>
            <a:custGeom>
              <a:avLst/>
              <a:gdLst/>
              <a:ahLst/>
              <a:cxnLst/>
              <a:rect l="l" t="t" r="r" b="b"/>
              <a:pathLst>
                <a:path w="34559" h="15946" extrusionOk="0">
                  <a:moveTo>
                    <a:pt x="33391" y="1"/>
                  </a:moveTo>
                  <a:lnTo>
                    <a:pt x="0" y="12944"/>
                  </a:lnTo>
                  <a:lnTo>
                    <a:pt x="1135" y="15946"/>
                  </a:lnTo>
                  <a:lnTo>
                    <a:pt x="34558" y="2970"/>
                  </a:lnTo>
                  <a:lnTo>
                    <a:pt x="3339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73"/>
            <p:cNvSpPr/>
            <p:nvPr/>
          </p:nvSpPr>
          <p:spPr>
            <a:xfrm>
              <a:off x="11597925" y="2239750"/>
              <a:ext cx="863975" cy="397800"/>
            </a:xfrm>
            <a:custGeom>
              <a:avLst/>
              <a:gdLst/>
              <a:ahLst/>
              <a:cxnLst/>
              <a:rect l="l" t="t" r="r" b="b"/>
              <a:pathLst>
                <a:path w="34559" h="15912" extrusionOk="0">
                  <a:moveTo>
                    <a:pt x="33391" y="0"/>
                  </a:moveTo>
                  <a:lnTo>
                    <a:pt x="1" y="12943"/>
                  </a:lnTo>
                  <a:lnTo>
                    <a:pt x="1168" y="15911"/>
                  </a:lnTo>
                  <a:lnTo>
                    <a:pt x="34559" y="2969"/>
                  </a:lnTo>
                  <a:lnTo>
                    <a:pt x="3339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6" name="Google Shape;966;p73"/>
          <p:cNvSpPr/>
          <p:nvPr/>
        </p:nvSpPr>
        <p:spPr>
          <a:xfrm>
            <a:off x="12466875" y="4457550"/>
            <a:ext cx="343600" cy="435775"/>
          </a:xfrm>
          <a:custGeom>
            <a:avLst/>
            <a:gdLst/>
            <a:ahLst/>
            <a:cxnLst/>
            <a:rect l="l" t="t" r="r" b="b"/>
            <a:pathLst>
              <a:path w="13744" h="17431" extrusionOk="0">
                <a:moveTo>
                  <a:pt x="13252" y="1"/>
                </a:moveTo>
                <a:cubicBezTo>
                  <a:pt x="13215" y="1"/>
                  <a:pt x="13179" y="6"/>
                  <a:pt x="13143" y="18"/>
                </a:cubicBezTo>
                <a:cubicBezTo>
                  <a:pt x="1" y="4088"/>
                  <a:pt x="167" y="16897"/>
                  <a:pt x="167" y="16997"/>
                </a:cubicBezTo>
                <a:cubicBezTo>
                  <a:pt x="167" y="17231"/>
                  <a:pt x="334" y="17431"/>
                  <a:pt x="568" y="17431"/>
                </a:cubicBezTo>
                <a:cubicBezTo>
                  <a:pt x="801" y="17431"/>
                  <a:pt x="1001" y="17231"/>
                  <a:pt x="1001" y="16997"/>
                </a:cubicBezTo>
                <a:cubicBezTo>
                  <a:pt x="968" y="16497"/>
                  <a:pt x="868" y="4688"/>
                  <a:pt x="13377" y="819"/>
                </a:cubicBezTo>
                <a:cubicBezTo>
                  <a:pt x="13610" y="752"/>
                  <a:pt x="13744" y="519"/>
                  <a:pt x="13677" y="285"/>
                </a:cubicBezTo>
                <a:cubicBezTo>
                  <a:pt x="13595" y="120"/>
                  <a:pt x="13422" y="1"/>
                  <a:pt x="132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67" name="Google Shape;967;p73"/>
          <p:cNvGrpSpPr/>
          <p:nvPr/>
        </p:nvGrpSpPr>
        <p:grpSpPr>
          <a:xfrm rot="892186">
            <a:off x="5751604" y="3709378"/>
            <a:ext cx="2451267" cy="900546"/>
            <a:chOff x="10253036" y="3422449"/>
            <a:chExt cx="2748147" cy="1009614"/>
          </a:xfrm>
        </p:grpSpPr>
        <p:sp>
          <p:nvSpPr>
            <p:cNvPr id="968" name="Google Shape;968;p73"/>
            <p:cNvSpPr/>
            <p:nvPr/>
          </p:nvSpPr>
          <p:spPr>
            <a:xfrm>
              <a:off x="12035804" y="3479245"/>
              <a:ext cx="274842" cy="429801"/>
            </a:xfrm>
            <a:custGeom>
              <a:avLst/>
              <a:gdLst/>
              <a:ahLst/>
              <a:cxnLst/>
              <a:rect l="l" t="t" r="r" b="b"/>
              <a:pathLst>
                <a:path w="8203" h="12827" extrusionOk="0">
                  <a:moveTo>
                    <a:pt x="1" y="0"/>
                  </a:moveTo>
                  <a:lnTo>
                    <a:pt x="1" y="12826"/>
                  </a:lnTo>
                  <a:lnTo>
                    <a:pt x="4102" y="9123"/>
                  </a:lnTo>
                  <a:lnTo>
                    <a:pt x="8203" y="12826"/>
                  </a:lnTo>
                  <a:lnTo>
                    <a:pt x="8203" y="0"/>
                  </a:lnTo>
                  <a:close/>
                </a:path>
              </a:pathLst>
            </a:custGeom>
            <a:solidFill>
              <a:srgbClr val="EF53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73"/>
            <p:cNvSpPr/>
            <p:nvPr/>
          </p:nvSpPr>
          <p:spPr>
            <a:xfrm>
              <a:off x="10253036" y="3907605"/>
              <a:ext cx="2492269" cy="466257"/>
            </a:xfrm>
            <a:custGeom>
              <a:avLst/>
              <a:gdLst/>
              <a:ahLst/>
              <a:cxnLst/>
              <a:rect l="l" t="t" r="r" b="b"/>
              <a:pathLst>
                <a:path w="74385" h="13915" extrusionOk="0">
                  <a:moveTo>
                    <a:pt x="74280" y="0"/>
                  </a:moveTo>
                  <a:lnTo>
                    <a:pt x="4060" y="7407"/>
                  </a:lnTo>
                  <a:cubicBezTo>
                    <a:pt x="2679" y="7491"/>
                    <a:pt x="1507" y="8370"/>
                    <a:pt x="1068" y="9688"/>
                  </a:cubicBezTo>
                  <a:lnTo>
                    <a:pt x="168" y="12262"/>
                  </a:lnTo>
                  <a:cubicBezTo>
                    <a:pt x="1" y="12743"/>
                    <a:pt x="147" y="13266"/>
                    <a:pt x="524" y="13601"/>
                  </a:cubicBezTo>
                  <a:cubicBezTo>
                    <a:pt x="754" y="13810"/>
                    <a:pt x="1047" y="13915"/>
                    <a:pt x="1340" y="13915"/>
                  </a:cubicBezTo>
                  <a:cubicBezTo>
                    <a:pt x="1528" y="13915"/>
                    <a:pt x="1717" y="13873"/>
                    <a:pt x="1905" y="13789"/>
                  </a:cubicBezTo>
                  <a:cubicBezTo>
                    <a:pt x="3328" y="13078"/>
                    <a:pt x="5713" y="11466"/>
                    <a:pt x="6131" y="8370"/>
                  </a:cubicBezTo>
                  <a:lnTo>
                    <a:pt x="74384" y="1172"/>
                  </a:lnTo>
                  <a:lnTo>
                    <a:pt x="742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73"/>
            <p:cNvSpPr/>
            <p:nvPr/>
          </p:nvSpPr>
          <p:spPr>
            <a:xfrm>
              <a:off x="10508914" y="3907605"/>
              <a:ext cx="2492269" cy="466257"/>
            </a:xfrm>
            <a:custGeom>
              <a:avLst/>
              <a:gdLst/>
              <a:ahLst/>
              <a:cxnLst/>
              <a:rect l="l" t="t" r="r" b="b"/>
              <a:pathLst>
                <a:path w="74385" h="13915" extrusionOk="0">
                  <a:moveTo>
                    <a:pt x="126" y="0"/>
                  </a:moveTo>
                  <a:lnTo>
                    <a:pt x="1" y="1172"/>
                  </a:lnTo>
                  <a:lnTo>
                    <a:pt x="68254" y="8370"/>
                  </a:lnTo>
                  <a:cubicBezTo>
                    <a:pt x="68672" y="11466"/>
                    <a:pt x="71058" y="13078"/>
                    <a:pt x="72480" y="13789"/>
                  </a:cubicBezTo>
                  <a:cubicBezTo>
                    <a:pt x="72669" y="13873"/>
                    <a:pt x="72857" y="13915"/>
                    <a:pt x="73045" y="13915"/>
                  </a:cubicBezTo>
                  <a:cubicBezTo>
                    <a:pt x="73338" y="13915"/>
                    <a:pt x="73631" y="13810"/>
                    <a:pt x="73861" y="13601"/>
                  </a:cubicBezTo>
                  <a:cubicBezTo>
                    <a:pt x="74238" y="13266"/>
                    <a:pt x="74384" y="12743"/>
                    <a:pt x="74217" y="12262"/>
                  </a:cubicBezTo>
                  <a:lnTo>
                    <a:pt x="73317" y="9688"/>
                  </a:lnTo>
                  <a:cubicBezTo>
                    <a:pt x="72878" y="8370"/>
                    <a:pt x="71706" y="7491"/>
                    <a:pt x="70325" y="7407"/>
                  </a:cubicBezTo>
                  <a:lnTo>
                    <a:pt x="126" y="0"/>
                  </a:ln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73"/>
            <p:cNvSpPr/>
            <p:nvPr/>
          </p:nvSpPr>
          <p:spPr>
            <a:xfrm>
              <a:off x="11732952" y="3936656"/>
              <a:ext cx="57528" cy="104577"/>
            </a:xfrm>
            <a:custGeom>
              <a:avLst/>
              <a:gdLst/>
              <a:ahLst/>
              <a:cxnLst/>
              <a:rect l="l" t="t" r="r" b="b"/>
              <a:pathLst>
                <a:path w="1717" h="3121" extrusionOk="0">
                  <a:moveTo>
                    <a:pt x="537" y="1"/>
                  </a:moveTo>
                  <a:cubicBezTo>
                    <a:pt x="511" y="1"/>
                    <a:pt x="485" y="4"/>
                    <a:pt x="461" y="12"/>
                  </a:cubicBezTo>
                  <a:cubicBezTo>
                    <a:pt x="105" y="96"/>
                    <a:pt x="1" y="870"/>
                    <a:pt x="231" y="1728"/>
                  </a:cubicBezTo>
                  <a:cubicBezTo>
                    <a:pt x="425" y="2523"/>
                    <a:pt x="852" y="3120"/>
                    <a:pt x="1197" y="3120"/>
                  </a:cubicBezTo>
                  <a:cubicBezTo>
                    <a:pt x="1224" y="3120"/>
                    <a:pt x="1251" y="3116"/>
                    <a:pt x="1277" y="3109"/>
                  </a:cubicBezTo>
                  <a:cubicBezTo>
                    <a:pt x="1612" y="3025"/>
                    <a:pt x="1716" y="2251"/>
                    <a:pt x="1486" y="1393"/>
                  </a:cubicBezTo>
                  <a:cubicBezTo>
                    <a:pt x="1292" y="598"/>
                    <a:pt x="865" y="1"/>
                    <a:pt x="537" y="1"/>
                  </a:cubicBezTo>
                  <a:close/>
                </a:path>
              </a:pathLst>
            </a:custGeom>
            <a:solidFill>
              <a:srgbClr val="FFEC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73"/>
            <p:cNvSpPr/>
            <p:nvPr/>
          </p:nvSpPr>
          <p:spPr>
            <a:xfrm>
              <a:off x="11463739" y="3936656"/>
              <a:ext cx="57528" cy="104577"/>
            </a:xfrm>
            <a:custGeom>
              <a:avLst/>
              <a:gdLst/>
              <a:ahLst/>
              <a:cxnLst/>
              <a:rect l="l" t="t" r="r" b="b"/>
              <a:pathLst>
                <a:path w="1717" h="3121" extrusionOk="0">
                  <a:moveTo>
                    <a:pt x="1197" y="1"/>
                  </a:moveTo>
                  <a:cubicBezTo>
                    <a:pt x="852" y="1"/>
                    <a:pt x="425" y="598"/>
                    <a:pt x="231" y="1393"/>
                  </a:cubicBezTo>
                  <a:cubicBezTo>
                    <a:pt x="1" y="2251"/>
                    <a:pt x="105" y="3025"/>
                    <a:pt x="461" y="3109"/>
                  </a:cubicBezTo>
                  <a:cubicBezTo>
                    <a:pt x="486" y="3116"/>
                    <a:pt x="511" y="3120"/>
                    <a:pt x="537" y="3120"/>
                  </a:cubicBezTo>
                  <a:cubicBezTo>
                    <a:pt x="865" y="3120"/>
                    <a:pt x="1293" y="2523"/>
                    <a:pt x="1486" y="1728"/>
                  </a:cubicBezTo>
                  <a:cubicBezTo>
                    <a:pt x="1717" y="870"/>
                    <a:pt x="1612" y="96"/>
                    <a:pt x="1277" y="12"/>
                  </a:cubicBezTo>
                  <a:cubicBezTo>
                    <a:pt x="1251" y="4"/>
                    <a:pt x="1224" y="1"/>
                    <a:pt x="1197" y="1"/>
                  </a:cubicBezTo>
                  <a:close/>
                </a:path>
              </a:pathLst>
            </a:custGeom>
            <a:solidFill>
              <a:srgbClr val="FFEC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73"/>
            <p:cNvSpPr/>
            <p:nvPr/>
          </p:nvSpPr>
          <p:spPr>
            <a:xfrm>
              <a:off x="11442732" y="3797532"/>
              <a:ext cx="368756" cy="244705"/>
            </a:xfrm>
            <a:custGeom>
              <a:avLst/>
              <a:gdLst/>
              <a:ahLst/>
              <a:cxnLst/>
              <a:rect l="l" t="t" r="r" b="b"/>
              <a:pathLst>
                <a:path w="11006" h="7303" extrusionOk="0">
                  <a:moveTo>
                    <a:pt x="5503" y="0"/>
                  </a:moveTo>
                  <a:cubicBezTo>
                    <a:pt x="4080" y="0"/>
                    <a:pt x="2909" y="482"/>
                    <a:pt x="2009" y="1423"/>
                  </a:cubicBezTo>
                  <a:cubicBezTo>
                    <a:pt x="0" y="3515"/>
                    <a:pt x="147" y="7156"/>
                    <a:pt x="147" y="7303"/>
                  </a:cubicBezTo>
                  <a:lnTo>
                    <a:pt x="1339" y="7261"/>
                  </a:lnTo>
                  <a:cubicBezTo>
                    <a:pt x="1318" y="7219"/>
                    <a:pt x="1214" y="3955"/>
                    <a:pt x="2867" y="2239"/>
                  </a:cubicBezTo>
                  <a:cubicBezTo>
                    <a:pt x="3536" y="1528"/>
                    <a:pt x="4394" y="1172"/>
                    <a:pt x="5503" y="1172"/>
                  </a:cubicBezTo>
                  <a:cubicBezTo>
                    <a:pt x="6612" y="1172"/>
                    <a:pt x="7470" y="1528"/>
                    <a:pt x="8160" y="2239"/>
                  </a:cubicBezTo>
                  <a:cubicBezTo>
                    <a:pt x="9813" y="3955"/>
                    <a:pt x="9688" y="7219"/>
                    <a:pt x="9688" y="7261"/>
                  </a:cubicBezTo>
                  <a:lnTo>
                    <a:pt x="10860" y="7303"/>
                  </a:lnTo>
                  <a:cubicBezTo>
                    <a:pt x="10860" y="7156"/>
                    <a:pt x="11006" y="3515"/>
                    <a:pt x="9018" y="1423"/>
                  </a:cubicBezTo>
                  <a:cubicBezTo>
                    <a:pt x="8119" y="482"/>
                    <a:pt x="6926" y="0"/>
                    <a:pt x="5503"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73"/>
            <p:cNvSpPr/>
            <p:nvPr/>
          </p:nvSpPr>
          <p:spPr>
            <a:xfrm>
              <a:off x="10511025" y="3442085"/>
              <a:ext cx="969601" cy="970344"/>
            </a:xfrm>
            <a:custGeom>
              <a:avLst/>
              <a:gdLst/>
              <a:ahLst/>
              <a:cxnLst/>
              <a:rect l="l" t="t" r="r" b="b"/>
              <a:pathLst>
                <a:path w="28939" h="28959" extrusionOk="0">
                  <a:moveTo>
                    <a:pt x="14459" y="0"/>
                  </a:moveTo>
                  <a:cubicBezTo>
                    <a:pt x="6466" y="0"/>
                    <a:pt x="1" y="6486"/>
                    <a:pt x="1" y="14479"/>
                  </a:cubicBezTo>
                  <a:cubicBezTo>
                    <a:pt x="1" y="22472"/>
                    <a:pt x="6466" y="28958"/>
                    <a:pt x="14459" y="28958"/>
                  </a:cubicBezTo>
                  <a:cubicBezTo>
                    <a:pt x="22473" y="28958"/>
                    <a:pt x="28938" y="22472"/>
                    <a:pt x="28938" y="14479"/>
                  </a:cubicBezTo>
                  <a:cubicBezTo>
                    <a:pt x="28938" y="6486"/>
                    <a:pt x="22473" y="0"/>
                    <a:pt x="1445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73"/>
            <p:cNvSpPr/>
            <p:nvPr/>
          </p:nvSpPr>
          <p:spPr>
            <a:xfrm>
              <a:off x="10511025" y="3442721"/>
              <a:ext cx="614147" cy="613556"/>
            </a:xfrm>
            <a:custGeom>
              <a:avLst/>
              <a:gdLst/>
              <a:ahLst/>
              <a:cxnLst/>
              <a:rect l="l" t="t" r="r" b="b"/>
              <a:pathLst>
                <a:path w="18330" h="18311" extrusionOk="0">
                  <a:moveTo>
                    <a:pt x="14661" y="0"/>
                  </a:moveTo>
                  <a:cubicBezTo>
                    <a:pt x="14594" y="0"/>
                    <a:pt x="14526" y="1"/>
                    <a:pt x="14459" y="2"/>
                  </a:cubicBezTo>
                  <a:cubicBezTo>
                    <a:pt x="13999" y="2"/>
                    <a:pt x="13559" y="23"/>
                    <a:pt x="13099" y="65"/>
                  </a:cubicBezTo>
                  <a:lnTo>
                    <a:pt x="63" y="13100"/>
                  </a:lnTo>
                  <a:cubicBezTo>
                    <a:pt x="22" y="13540"/>
                    <a:pt x="1" y="14000"/>
                    <a:pt x="1" y="14460"/>
                  </a:cubicBezTo>
                  <a:cubicBezTo>
                    <a:pt x="1" y="15799"/>
                    <a:pt x="168" y="17097"/>
                    <a:pt x="503" y="18310"/>
                  </a:cubicBezTo>
                  <a:lnTo>
                    <a:pt x="18330" y="504"/>
                  </a:lnTo>
                  <a:cubicBezTo>
                    <a:pt x="17157" y="186"/>
                    <a:pt x="15929" y="0"/>
                    <a:pt x="146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73"/>
            <p:cNvSpPr/>
            <p:nvPr/>
          </p:nvSpPr>
          <p:spPr>
            <a:xfrm>
              <a:off x="10553811" y="3485544"/>
              <a:ext cx="705280" cy="705333"/>
            </a:xfrm>
            <a:custGeom>
              <a:avLst/>
              <a:gdLst/>
              <a:ahLst/>
              <a:cxnLst/>
              <a:rect l="l" t="t" r="r" b="b"/>
              <a:pathLst>
                <a:path w="21050" h="21050" extrusionOk="0">
                  <a:moveTo>
                    <a:pt x="19166" y="0"/>
                  </a:moveTo>
                  <a:lnTo>
                    <a:pt x="0" y="19166"/>
                  </a:lnTo>
                  <a:cubicBezTo>
                    <a:pt x="293" y="19815"/>
                    <a:pt x="649" y="20443"/>
                    <a:pt x="1025" y="21049"/>
                  </a:cubicBezTo>
                  <a:lnTo>
                    <a:pt x="21049" y="1026"/>
                  </a:lnTo>
                  <a:cubicBezTo>
                    <a:pt x="20463" y="649"/>
                    <a:pt x="19836" y="293"/>
                    <a:pt x="191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73"/>
            <p:cNvSpPr/>
            <p:nvPr/>
          </p:nvSpPr>
          <p:spPr>
            <a:xfrm>
              <a:off x="10490687" y="3422449"/>
              <a:ext cx="1010243" cy="1009614"/>
            </a:xfrm>
            <a:custGeom>
              <a:avLst/>
              <a:gdLst/>
              <a:ahLst/>
              <a:cxnLst/>
              <a:rect l="l" t="t" r="r" b="b"/>
              <a:pathLst>
                <a:path w="30152" h="30131" extrusionOk="0">
                  <a:moveTo>
                    <a:pt x="15087" y="1193"/>
                  </a:moveTo>
                  <a:cubicBezTo>
                    <a:pt x="22745" y="1193"/>
                    <a:pt x="28959" y="7407"/>
                    <a:pt x="28959" y="15065"/>
                  </a:cubicBezTo>
                  <a:cubicBezTo>
                    <a:pt x="28959" y="22723"/>
                    <a:pt x="22745" y="28958"/>
                    <a:pt x="15087" y="28958"/>
                  </a:cubicBezTo>
                  <a:cubicBezTo>
                    <a:pt x="7429" y="28958"/>
                    <a:pt x="1194" y="22723"/>
                    <a:pt x="1194" y="15065"/>
                  </a:cubicBezTo>
                  <a:cubicBezTo>
                    <a:pt x="1194" y="7407"/>
                    <a:pt x="7408" y="1193"/>
                    <a:pt x="15087" y="1193"/>
                  </a:cubicBezTo>
                  <a:close/>
                  <a:moveTo>
                    <a:pt x="15087" y="0"/>
                  </a:moveTo>
                  <a:cubicBezTo>
                    <a:pt x="6759" y="0"/>
                    <a:pt x="1" y="6759"/>
                    <a:pt x="1" y="15065"/>
                  </a:cubicBezTo>
                  <a:cubicBezTo>
                    <a:pt x="1" y="23372"/>
                    <a:pt x="6759" y="30130"/>
                    <a:pt x="15087" y="30130"/>
                  </a:cubicBezTo>
                  <a:cubicBezTo>
                    <a:pt x="23394" y="30130"/>
                    <a:pt x="30152" y="23372"/>
                    <a:pt x="30152" y="15065"/>
                  </a:cubicBezTo>
                  <a:cubicBezTo>
                    <a:pt x="30152" y="6759"/>
                    <a:pt x="23394" y="0"/>
                    <a:pt x="15087"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73"/>
            <p:cNvSpPr/>
            <p:nvPr/>
          </p:nvSpPr>
          <p:spPr>
            <a:xfrm>
              <a:off x="11773627" y="3442085"/>
              <a:ext cx="969568" cy="970344"/>
            </a:xfrm>
            <a:custGeom>
              <a:avLst/>
              <a:gdLst/>
              <a:ahLst/>
              <a:cxnLst/>
              <a:rect l="l" t="t" r="r" b="b"/>
              <a:pathLst>
                <a:path w="28938" h="28959" extrusionOk="0">
                  <a:moveTo>
                    <a:pt x="14479" y="0"/>
                  </a:moveTo>
                  <a:cubicBezTo>
                    <a:pt x="6466" y="0"/>
                    <a:pt x="0" y="6486"/>
                    <a:pt x="0" y="14479"/>
                  </a:cubicBezTo>
                  <a:cubicBezTo>
                    <a:pt x="0" y="22472"/>
                    <a:pt x="6466" y="28958"/>
                    <a:pt x="14479" y="28958"/>
                  </a:cubicBezTo>
                  <a:cubicBezTo>
                    <a:pt x="22472" y="28958"/>
                    <a:pt x="28937" y="22472"/>
                    <a:pt x="28937" y="14479"/>
                  </a:cubicBezTo>
                  <a:cubicBezTo>
                    <a:pt x="28937" y="6486"/>
                    <a:pt x="22472" y="0"/>
                    <a:pt x="1447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73"/>
            <p:cNvSpPr/>
            <p:nvPr/>
          </p:nvSpPr>
          <p:spPr>
            <a:xfrm>
              <a:off x="11772924" y="3442721"/>
              <a:ext cx="614850" cy="613556"/>
            </a:xfrm>
            <a:custGeom>
              <a:avLst/>
              <a:gdLst/>
              <a:ahLst/>
              <a:cxnLst/>
              <a:rect l="l" t="t" r="r" b="b"/>
              <a:pathLst>
                <a:path w="18351" h="18311" extrusionOk="0">
                  <a:moveTo>
                    <a:pt x="14681" y="0"/>
                  </a:moveTo>
                  <a:cubicBezTo>
                    <a:pt x="14614" y="0"/>
                    <a:pt x="14547" y="1"/>
                    <a:pt x="14479" y="2"/>
                  </a:cubicBezTo>
                  <a:cubicBezTo>
                    <a:pt x="14019" y="2"/>
                    <a:pt x="13580" y="23"/>
                    <a:pt x="13119" y="65"/>
                  </a:cubicBezTo>
                  <a:lnTo>
                    <a:pt x="84" y="13100"/>
                  </a:lnTo>
                  <a:cubicBezTo>
                    <a:pt x="21" y="13540"/>
                    <a:pt x="0" y="14000"/>
                    <a:pt x="0" y="14460"/>
                  </a:cubicBezTo>
                  <a:cubicBezTo>
                    <a:pt x="0" y="15799"/>
                    <a:pt x="189" y="17097"/>
                    <a:pt x="523" y="18310"/>
                  </a:cubicBezTo>
                  <a:lnTo>
                    <a:pt x="18350" y="504"/>
                  </a:lnTo>
                  <a:cubicBezTo>
                    <a:pt x="17178" y="186"/>
                    <a:pt x="15949" y="0"/>
                    <a:pt x="1468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73"/>
            <p:cNvSpPr/>
            <p:nvPr/>
          </p:nvSpPr>
          <p:spPr>
            <a:xfrm>
              <a:off x="11816380" y="3485544"/>
              <a:ext cx="705280" cy="705333"/>
            </a:xfrm>
            <a:custGeom>
              <a:avLst/>
              <a:gdLst/>
              <a:ahLst/>
              <a:cxnLst/>
              <a:rect l="l" t="t" r="r" b="b"/>
              <a:pathLst>
                <a:path w="21050" h="21050" extrusionOk="0">
                  <a:moveTo>
                    <a:pt x="19166" y="0"/>
                  </a:moveTo>
                  <a:lnTo>
                    <a:pt x="0" y="19166"/>
                  </a:lnTo>
                  <a:cubicBezTo>
                    <a:pt x="293" y="19815"/>
                    <a:pt x="649" y="20443"/>
                    <a:pt x="1047" y="21049"/>
                  </a:cubicBezTo>
                  <a:lnTo>
                    <a:pt x="21050" y="1026"/>
                  </a:lnTo>
                  <a:cubicBezTo>
                    <a:pt x="20464" y="649"/>
                    <a:pt x="19836" y="293"/>
                    <a:pt x="191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73"/>
            <p:cNvSpPr/>
            <p:nvPr/>
          </p:nvSpPr>
          <p:spPr>
            <a:xfrm>
              <a:off x="11753290" y="3422449"/>
              <a:ext cx="1010243" cy="1009614"/>
            </a:xfrm>
            <a:custGeom>
              <a:avLst/>
              <a:gdLst/>
              <a:ahLst/>
              <a:cxnLst/>
              <a:rect l="l" t="t" r="r" b="b"/>
              <a:pathLst>
                <a:path w="30152" h="30131" extrusionOk="0">
                  <a:moveTo>
                    <a:pt x="15086" y="1193"/>
                  </a:moveTo>
                  <a:cubicBezTo>
                    <a:pt x="22744" y="1193"/>
                    <a:pt x="28959" y="7407"/>
                    <a:pt x="28959" y="15065"/>
                  </a:cubicBezTo>
                  <a:cubicBezTo>
                    <a:pt x="28959" y="22723"/>
                    <a:pt x="22744" y="28958"/>
                    <a:pt x="15086" y="28958"/>
                  </a:cubicBezTo>
                  <a:cubicBezTo>
                    <a:pt x="7428" y="28958"/>
                    <a:pt x="1193" y="22723"/>
                    <a:pt x="1193" y="15065"/>
                  </a:cubicBezTo>
                  <a:cubicBezTo>
                    <a:pt x="1193" y="7407"/>
                    <a:pt x="7428" y="1193"/>
                    <a:pt x="15086" y="1193"/>
                  </a:cubicBezTo>
                  <a:close/>
                  <a:moveTo>
                    <a:pt x="15086" y="0"/>
                  </a:moveTo>
                  <a:cubicBezTo>
                    <a:pt x="6759" y="0"/>
                    <a:pt x="0" y="6759"/>
                    <a:pt x="0" y="15065"/>
                  </a:cubicBezTo>
                  <a:cubicBezTo>
                    <a:pt x="0" y="23372"/>
                    <a:pt x="6759" y="30130"/>
                    <a:pt x="15086" y="30130"/>
                  </a:cubicBezTo>
                  <a:cubicBezTo>
                    <a:pt x="23393" y="30130"/>
                    <a:pt x="30151" y="23372"/>
                    <a:pt x="30151" y="15065"/>
                  </a:cubicBezTo>
                  <a:cubicBezTo>
                    <a:pt x="30151" y="6759"/>
                    <a:pt x="23393" y="0"/>
                    <a:pt x="15086"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73"/>
            <p:cNvSpPr/>
            <p:nvPr/>
          </p:nvSpPr>
          <p:spPr>
            <a:xfrm>
              <a:off x="10457752" y="3880966"/>
              <a:ext cx="72237" cy="93285"/>
            </a:xfrm>
            <a:custGeom>
              <a:avLst/>
              <a:gdLst/>
              <a:ahLst/>
              <a:cxnLst/>
              <a:rect l="l" t="t" r="r" b="b"/>
              <a:pathLst>
                <a:path w="2156" h="2784" extrusionOk="0">
                  <a:moveTo>
                    <a:pt x="1381" y="0"/>
                  </a:moveTo>
                  <a:cubicBezTo>
                    <a:pt x="607" y="0"/>
                    <a:pt x="0" y="628"/>
                    <a:pt x="0" y="1381"/>
                  </a:cubicBezTo>
                  <a:cubicBezTo>
                    <a:pt x="0" y="2155"/>
                    <a:pt x="607" y="2783"/>
                    <a:pt x="1381" y="2783"/>
                  </a:cubicBezTo>
                  <a:cubicBezTo>
                    <a:pt x="2156" y="2783"/>
                    <a:pt x="1381" y="2155"/>
                    <a:pt x="1381" y="1381"/>
                  </a:cubicBezTo>
                  <a:cubicBezTo>
                    <a:pt x="1381" y="628"/>
                    <a:pt x="2156" y="0"/>
                    <a:pt x="1381"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73"/>
            <p:cNvSpPr/>
            <p:nvPr/>
          </p:nvSpPr>
          <p:spPr>
            <a:xfrm>
              <a:off x="12724231" y="3880966"/>
              <a:ext cx="72237" cy="93285"/>
            </a:xfrm>
            <a:custGeom>
              <a:avLst/>
              <a:gdLst/>
              <a:ahLst/>
              <a:cxnLst/>
              <a:rect l="l" t="t" r="r" b="b"/>
              <a:pathLst>
                <a:path w="2156" h="2784" extrusionOk="0">
                  <a:moveTo>
                    <a:pt x="775" y="0"/>
                  </a:moveTo>
                  <a:cubicBezTo>
                    <a:pt x="1" y="0"/>
                    <a:pt x="775" y="628"/>
                    <a:pt x="775" y="1381"/>
                  </a:cubicBezTo>
                  <a:cubicBezTo>
                    <a:pt x="775" y="2155"/>
                    <a:pt x="1" y="2783"/>
                    <a:pt x="775" y="2783"/>
                  </a:cubicBezTo>
                  <a:cubicBezTo>
                    <a:pt x="1549" y="2783"/>
                    <a:pt x="2156" y="2155"/>
                    <a:pt x="2156" y="1381"/>
                  </a:cubicBezTo>
                  <a:cubicBezTo>
                    <a:pt x="2156" y="628"/>
                    <a:pt x="1549" y="0"/>
                    <a:pt x="775" y="0"/>
                  </a:cubicBezTo>
                  <a:close/>
                </a:path>
              </a:pathLst>
            </a:custGeom>
            <a:solidFill>
              <a:srgbClr val="4242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4" name="Google Shape;984;p73"/>
          <p:cNvSpPr/>
          <p:nvPr/>
        </p:nvSpPr>
        <p:spPr>
          <a:xfrm>
            <a:off x="4571994" y="1779720"/>
            <a:ext cx="292121" cy="292121"/>
          </a:xfrm>
          <a:custGeom>
            <a:avLst/>
            <a:gdLst/>
            <a:ahLst/>
            <a:cxnLst/>
            <a:rect l="l" t="t" r="r" b="b"/>
            <a:pathLst>
              <a:path w="7994" h="7994" extrusionOk="0">
                <a:moveTo>
                  <a:pt x="3997" y="0"/>
                </a:moveTo>
                <a:cubicBezTo>
                  <a:pt x="3537" y="0"/>
                  <a:pt x="3160" y="377"/>
                  <a:pt x="3160" y="837"/>
                </a:cubicBezTo>
                <a:lnTo>
                  <a:pt x="3160" y="3160"/>
                </a:lnTo>
                <a:lnTo>
                  <a:pt x="858" y="3160"/>
                </a:lnTo>
                <a:cubicBezTo>
                  <a:pt x="377" y="3160"/>
                  <a:pt x="1" y="3536"/>
                  <a:pt x="1" y="3997"/>
                </a:cubicBezTo>
                <a:cubicBezTo>
                  <a:pt x="1" y="4457"/>
                  <a:pt x="377" y="4834"/>
                  <a:pt x="858" y="4834"/>
                </a:cubicBezTo>
                <a:lnTo>
                  <a:pt x="3160" y="4834"/>
                </a:lnTo>
                <a:lnTo>
                  <a:pt x="3160" y="7156"/>
                </a:lnTo>
                <a:cubicBezTo>
                  <a:pt x="3160" y="7617"/>
                  <a:pt x="3537" y="7993"/>
                  <a:pt x="3997" y="7993"/>
                </a:cubicBezTo>
                <a:cubicBezTo>
                  <a:pt x="4457" y="7993"/>
                  <a:pt x="4855" y="7617"/>
                  <a:pt x="4855" y="7156"/>
                </a:cubicBezTo>
                <a:lnTo>
                  <a:pt x="4855" y="4834"/>
                </a:lnTo>
                <a:lnTo>
                  <a:pt x="7156" y="4834"/>
                </a:lnTo>
                <a:cubicBezTo>
                  <a:pt x="7617" y="4834"/>
                  <a:pt x="7993" y="4457"/>
                  <a:pt x="7993" y="3997"/>
                </a:cubicBezTo>
                <a:cubicBezTo>
                  <a:pt x="7993" y="3536"/>
                  <a:pt x="7617" y="3160"/>
                  <a:pt x="7156" y="3160"/>
                </a:cubicBezTo>
                <a:lnTo>
                  <a:pt x="4855" y="3160"/>
                </a:lnTo>
                <a:lnTo>
                  <a:pt x="4855" y="837"/>
                </a:lnTo>
                <a:cubicBezTo>
                  <a:pt x="4855" y="377"/>
                  <a:pt x="4457" y="0"/>
                  <a:pt x="3997"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73"/>
          <p:cNvSpPr/>
          <p:nvPr/>
        </p:nvSpPr>
        <p:spPr>
          <a:xfrm>
            <a:off x="7864843" y="553011"/>
            <a:ext cx="353398" cy="353314"/>
          </a:xfrm>
          <a:custGeom>
            <a:avLst/>
            <a:gdLst/>
            <a:ahLst/>
            <a:cxnLst/>
            <a:rect l="l" t="t" r="r" b="b"/>
            <a:pathLst>
              <a:path w="2931" h="2930" extrusionOk="0">
                <a:moveTo>
                  <a:pt x="1466" y="0"/>
                </a:moveTo>
                <a:cubicBezTo>
                  <a:pt x="1298" y="0"/>
                  <a:pt x="1152" y="147"/>
                  <a:pt x="1152" y="314"/>
                </a:cubicBezTo>
                <a:lnTo>
                  <a:pt x="1152" y="1172"/>
                </a:lnTo>
                <a:lnTo>
                  <a:pt x="315" y="1172"/>
                </a:lnTo>
                <a:cubicBezTo>
                  <a:pt x="147" y="1172"/>
                  <a:pt x="1" y="1298"/>
                  <a:pt x="1" y="1465"/>
                </a:cubicBezTo>
                <a:cubicBezTo>
                  <a:pt x="1" y="1632"/>
                  <a:pt x="147" y="1779"/>
                  <a:pt x="315" y="1779"/>
                </a:cubicBezTo>
                <a:lnTo>
                  <a:pt x="1152" y="1779"/>
                </a:lnTo>
                <a:lnTo>
                  <a:pt x="1152" y="2637"/>
                </a:lnTo>
                <a:cubicBezTo>
                  <a:pt x="1152" y="2804"/>
                  <a:pt x="1298" y="2930"/>
                  <a:pt x="1466" y="2930"/>
                </a:cubicBezTo>
                <a:cubicBezTo>
                  <a:pt x="1633" y="2930"/>
                  <a:pt x="1779" y="2804"/>
                  <a:pt x="1779" y="2637"/>
                </a:cubicBezTo>
                <a:lnTo>
                  <a:pt x="1779" y="1779"/>
                </a:lnTo>
                <a:lnTo>
                  <a:pt x="2616" y="1779"/>
                </a:lnTo>
                <a:cubicBezTo>
                  <a:pt x="2805" y="1779"/>
                  <a:pt x="2930" y="1632"/>
                  <a:pt x="2930" y="1465"/>
                </a:cubicBezTo>
                <a:cubicBezTo>
                  <a:pt x="2930" y="1298"/>
                  <a:pt x="2805" y="1172"/>
                  <a:pt x="2616" y="1172"/>
                </a:cubicBezTo>
                <a:lnTo>
                  <a:pt x="1779" y="1172"/>
                </a:lnTo>
                <a:lnTo>
                  <a:pt x="1779" y="314"/>
                </a:lnTo>
                <a:cubicBezTo>
                  <a:pt x="1779" y="147"/>
                  <a:pt x="1633" y="0"/>
                  <a:pt x="1466" y="0"/>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73"/>
          <p:cNvSpPr/>
          <p:nvPr/>
        </p:nvSpPr>
        <p:spPr>
          <a:xfrm>
            <a:off x="5195092" y="3262471"/>
            <a:ext cx="577253" cy="577221"/>
          </a:xfrm>
          <a:custGeom>
            <a:avLst/>
            <a:gdLst/>
            <a:ahLst/>
            <a:cxnLst/>
            <a:rect l="l" t="t" r="r" b="b"/>
            <a:pathLst>
              <a:path w="4207" h="4207" extrusionOk="0">
                <a:moveTo>
                  <a:pt x="2093" y="1"/>
                </a:moveTo>
                <a:cubicBezTo>
                  <a:pt x="1863" y="1"/>
                  <a:pt x="1654" y="210"/>
                  <a:pt x="1654" y="440"/>
                </a:cubicBezTo>
                <a:lnTo>
                  <a:pt x="1654" y="1675"/>
                </a:lnTo>
                <a:lnTo>
                  <a:pt x="440" y="1675"/>
                </a:lnTo>
                <a:cubicBezTo>
                  <a:pt x="189" y="1675"/>
                  <a:pt x="1" y="1863"/>
                  <a:pt x="1" y="2114"/>
                </a:cubicBezTo>
                <a:cubicBezTo>
                  <a:pt x="1" y="2344"/>
                  <a:pt x="189" y="2553"/>
                  <a:pt x="440" y="2553"/>
                </a:cubicBezTo>
                <a:lnTo>
                  <a:pt x="1654" y="2553"/>
                </a:lnTo>
                <a:lnTo>
                  <a:pt x="1654" y="3767"/>
                </a:lnTo>
                <a:cubicBezTo>
                  <a:pt x="1654" y="4018"/>
                  <a:pt x="1863" y="4206"/>
                  <a:pt x="2093" y="4206"/>
                </a:cubicBezTo>
                <a:cubicBezTo>
                  <a:pt x="2344" y="4206"/>
                  <a:pt x="2533" y="4018"/>
                  <a:pt x="2533" y="3767"/>
                </a:cubicBezTo>
                <a:lnTo>
                  <a:pt x="2533" y="2553"/>
                </a:lnTo>
                <a:lnTo>
                  <a:pt x="3767" y="2553"/>
                </a:lnTo>
                <a:cubicBezTo>
                  <a:pt x="3997" y="2553"/>
                  <a:pt x="4206" y="2344"/>
                  <a:pt x="4206" y="2114"/>
                </a:cubicBezTo>
                <a:cubicBezTo>
                  <a:pt x="4206" y="1863"/>
                  <a:pt x="4018" y="1675"/>
                  <a:pt x="3767" y="1675"/>
                </a:cubicBezTo>
                <a:lnTo>
                  <a:pt x="2533" y="1675"/>
                </a:lnTo>
                <a:lnTo>
                  <a:pt x="2533" y="440"/>
                </a:lnTo>
                <a:cubicBezTo>
                  <a:pt x="2533" y="210"/>
                  <a:pt x="2344" y="1"/>
                  <a:pt x="2093" y="1"/>
                </a:cubicBezTo>
                <a:close/>
              </a:path>
            </a:pathLst>
          </a:custGeom>
          <a:solidFill>
            <a:srgbClr val="F4EF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80"/>
        <p:cNvGrpSpPr/>
        <p:nvPr/>
      </p:nvGrpSpPr>
      <p:grpSpPr>
        <a:xfrm>
          <a:off x="0" y="0"/>
          <a:ext cx="0" cy="0"/>
          <a:chOff x="0" y="0"/>
          <a:chExt cx="0" cy="0"/>
        </a:xfrm>
      </p:grpSpPr>
      <p:pic>
        <p:nvPicPr>
          <p:cNvPr id="1281" name="Google Shape;1281;p77" title="Gráfico">
            <a:hlinkClick r:id="rId3"/>
          </p:cNvPr>
          <p:cNvPicPr preferRelativeResize="0"/>
          <p:nvPr/>
        </p:nvPicPr>
        <p:blipFill>
          <a:blip r:embed="rId4">
            <a:alphaModFix/>
          </a:blip>
          <a:stretch>
            <a:fillRect/>
          </a:stretch>
        </p:blipFill>
        <p:spPr>
          <a:xfrm>
            <a:off x="2899791" y="2026144"/>
            <a:ext cx="3309726" cy="2433190"/>
          </a:xfrm>
          <a:prstGeom prst="rect">
            <a:avLst/>
          </a:prstGeom>
          <a:noFill/>
          <a:ln>
            <a:noFill/>
          </a:ln>
        </p:spPr>
      </p:pic>
      <p:sp>
        <p:nvSpPr>
          <p:cNvPr id="1282" name="Google Shape;1282;p77"/>
          <p:cNvSpPr txBox="1">
            <a:spLocks noGrp="1"/>
          </p:cNvSpPr>
          <p:nvPr>
            <p:ph type="title"/>
          </p:nvPr>
        </p:nvSpPr>
        <p:spPr>
          <a:xfrm>
            <a:off x="1040506" y="553607"/>
            <a:ext cx="7278882" cy="36780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b="1" dirty="0">
                <a:solidFill>
                  <a:schemeClr val="dk2"/>
                </a:solidFill>
              </a:rPr>
              <a:t>Keterampilan menurut </a:t>
            </a:r>
            <a:r>
              <a:rPr lang="id-ID" b="1" dirty="0" err="1">
                <a:solidFill>
                  <a:schemeClr val="dk2"/>
                </a:solidFill>
              </a:rPr>
              <a:t>Robbins</a:t>
            </a:r>
            <a:r>
              <a:rPr lang="id-ID" b="1" dirty="0">
                <a:solidFill>
                  <a:schemeClr val="dk2"/>
                </a:solidFill>
              </a:rPr>
              <a:t> (2000)</a:t>
            </a:r>
            <a:endParaRPr b="1" dirty="0">
              <a:solidFill>
                <a:schemeClr val="dk2"/>
              </a:solidFill>
            </a:endParaRPr>
          </a:p>
        </p:txBody>
      </p:sp>
      <p:sp>
        <p:nvSpPr>
          <p:cNvPr id="1283" name="Google Shape;1283;p77"/>
          <p:cNvSpPr txBox="1"/>
          <p:nvPr/>
        </p:nvSpPr>
        <p:spPr>
          <a:xfrm>
            <a:off x="-69449" y="2496039"/>
            <a:ext cx="2813275" cy="185163"/>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1600"/>
              </a:spcAft>
              <a:buNone/>
            </a:pPr>
            <a:r>
              <a:rPr lang="id-ID" sz="2400" b="1" dirty="0">
                <a:solidFill>
                  <a:schemeClr val="dk2"/>
                </a:solidFill>
                <a:latin typeface="Libre Baskerville"/>
                <a:ea typeface="Libre Baskerville"/>
                <a:cs typeface="Libre Baskerville"/>
                <a:sym typeface="Libre Baskerville"/>
              </a:rPr>
              <a:t>Basic </a:t>
            </a:r>
            <a:r>
              <a:rPr lang="id-ID" sz="2400" b="1" dirty="0" err="1">
                <a:solidFill>
                  <a:schemeClr val="dk2"/>
                </a:solidFill>
                <a:latin typeface="Libre Baskerville"/>
                <a:ea typeface="Libre Baskerville"/>
                <a:cs typeface="Libre Baskerville"/>
                <a:sym typeface="Libre Baskerville"/>
              </a:rPr>
              <a:t>Literacy</a:t>
            </a:r>
            <a:r>
              <a:rPr lang="id-ID" sz="2400" b="1" dirty="0">
                <a:solidFill>
                  <a:schemeClr val="dk2"/>
                </a:solidFill>
                <a:latin typeface="Libre Baskerville"/>
                <a:ea typeface="Libre Baskerville"/>
                <a:cs typeface="Libre Baskerville"/>
                <a:sym typeface="Libre Baskerville"/>
              </a:rPr>
              <a:t> </a:t>
            </a:r>
            <a:r>
              <a:rPr lang="id-ID" sz="2400" b="1" dirty="0" err="1">
                <a:solidFill>
                  <a:schemeClr val="dk2"/>
                </a:solidFill>
                <a:latin typeface="Libre Baskerville"/>
                <a:ea typeface="Libre Baskerville"/>
                <a:cs typeface="Libre Baskerville"/>
                <a:sym typeface="Libre Baskerville"/>
              </a:rPr>
              <a:t>Skill</a:t>
            </a:r>
            <a:endParaRPr sz="2400" b="1" dirty="0">
              <a:solidFill>
                <a:schemeClr val="dk2"/>
              </a:solidFill>
              <a:latin typeface="Libre Baskerville"/>
              <a:ea typeface="Libre Baskerville"/>
              <a:cs typeface="Libre Baskerville"/>
              <a:sym typeface="Libre Baskerville"/>
            </a:endParaRPr>
          </a:p>
        </p:txBody>
      </p:sp>
      <p:sp>
        <p:nvSpPr>
          <p:cNvPr id="1285" name="Google Shape;1285;p77"/>
          <p:cNvSpPr txBox="1"/>
          <p:nvPr/>
        </p:nvSpPr>
        <p:spPr>
          <a:xfrm>
            <a:off x="-618867" y="3908978"/>
            <a:ext cx="3562343" cy="4647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1600"/>
              </a:spcAft>
              <a:buNone/>
            </a:pPr>
            <a:r>
              <a:rPr lang="id-ID" sz="2000" b="1" dirty="0">
                <a:solidFill>
                  <a:schemeClr val="dk2"/>
                </a:solidFill>
                <a:latin typeface="Libre Baskerville"/>
                <a:ea typeface="Libre Baskerville"/>
                <a:cs typeface="Libre Baskerville"/>
                <a:sym typeface="Libre Baskerville"/>
              </a:rPr>
              <a:t>	</a:t>
            </a:r>
            <a:r>
              <a:rPr lang="id-ID" sz="2400" b="1" dirty="0" err="1">
                <a:solidFill>
                  <a:schemeClr val="dk2"/>
                </a:solidFill>
                <a:latin typeface="Libre Baskerville"/>
                <a:ea typeface="Libre Baskerville"/>
                <a:cs typeface="Libre Baskerville"/>
                <a:sym typeface="Libre Baskerville"/>
              </a:rPr>
              <a:t>Technical</a:t>
            </a:r>
            <a:r>
              <a:rPr lang="id-ID" sz="2400" b="1" dirty="0">
                <a:solidFill>
                  <a:schemeClr val="dk2"/>
                </a:solidFill>
                <a:latin typeface="Libre Baskerville"/>
                <a:ea typeface="Libre Baskerville"/>
                <a:cs typeface="Libre Baskerville"/>
                <a:sym typeface="Libre Baskerville"/>
              </a:rPr>
              <a:t> </a:t>
            </a:r>
            <a:r>
              <a:rPr lang="id-ID" sz="2400" b="1" dirty="0" err="1">
                <a:solidFill>
                  <a:schemeClr val="dk2"/>
                </a:solidFill>
                <a:latin typeface="Libre Baskerville"/>
                <a:ea typeface="Libre Baskerville"/>
                <a:cs typeface="Libre Baskerville"/>
                <a:sym typeface="Libre Baskerville"/>
              </a:rPr>
              <a:t>Skill</a:t>
            </a:r>
            <a:endParaRPr sz="2400" b="1" dirty="0">
              <a:solidFill>
                <a:schemeClr val="dk2"/>
              </a:solidFill>
              <a:latin typeface="Libre Baskerville"/>
              <a:ea typeface="Libre Baskerville"/>
              <a:cs typeface="Libre Baskerville"/>
              <a:sym typeface="Libre Baskerville"/>
            </a:endParaRPr>
          </a:p>
        </p:txBody>
      </p:sp>
      <p:sp>
        <p:nvSpPr>
          <p:cNvPr id="1287" name="Google Shape;1287;p77"/>
          <p:cNvSpPr txBox="1"/>
          <p:nvPr/>
        </p:nvSpPr>
        <p:spPr>
          <a:xfrm>
            <a:off x="6209517" y="2142994"/>
            <a:ext cx="2299200" cy="109974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1600"/>
              </a:spcAft>
              <a:buNone/>
            </a:pPr>
            <a:r>
              <a:rPr lang="id-ID" sz="2400" b="1" dirty="0" err="1">
                <a:solidFill>
                  <a:schemeClr val="dk2"/>
                </a:solidFill>
                <a:latin typeface="Libre Baskerville"/>
                <a:ea typeface="Libre Baskerville"/>
                <a:cs typeface="Libre Baskerville"/>
                <a:sym typeface="Libre Baskerville"/>
              </a:rPr>
              <a:t>Interpersonal</a:t>
            </a:r>
            <a:r>
              <a:rPr lang="id-ID" sz="2400" b="1" dirty="0">
                <a:solidFill>
                  <a:schemeClr val="dk2"/>
                </a:solidFill>
                <a:latin typeface="Libre Baskerville"/>
                <a:ea typeface="Libre Baskerville"/>
                <a:cs typeface="Libre Baskerville"/>
                <a:sym typeface="Libre Baskerville"/>
              </a:rPr>
              <a:t> </a:t>
            </a:r>
            <a:r>
              <a:rPr lang="id-ID" sz="2400" b="1" dirty="0" err="1">
                <a:solidFill>
                  <a:schemeClr val="dk2"/>
                </a:solidFill>
                <a:latin typeface="Libre Baskerville"/>
                <a:ea typeface="Libre Baskerville"/>
                <a:cs typeface="Libre Baskerville"/>
                <a:sym typeface="Libre Baskerville"/>
              </a:rPr>
              <a:t>Skill</a:t>
            </a:r>
            <a:endParaRPr sz="2400" b="1" dirty="0">
              <a:solidFill>
                <a:schemeClr val="dk2"/>
              </a:solidFill>
              <a:latin typeface="Libre Baskerville"/>
              <a:ea typeface="Libre Baskerville"/>
              <a:cs typeface="Libre Baskerville"/>
              <a:sym typeface="Libre Baskerville"/>
            </a:endParaRPr>
          </a:p>
        </p:txBody>
      </p:sp>
      <p:sp>
        <p:nvSpPr>
          <p:cNvPr id="1289" name="Google Shape;1289;p77"/>
          <p:cNvSpPr txBox="1"/>
          <p:nvPr/>
        </p:nvSpPr>
        <p:spPr>
          <a:xfrm>
            <a:off x="6365482" y="3525323"/>
            <a:ext cx="2979584" cy="464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1600"/>
              </a:spcAft>
              <a:buNone/>
            </a:pPr>
            <a:r>
              <a:rPr lang="id-ID" sz="2000" b="1" dirty="0">
                <a:solidFill>
                  <a:schemeClr val="dk2"/>
                </a:solidFill>
                <a:latin typeface="Libre Baskerville"/>
                <a:ea typeface="Libre Baskerville"/>
                <a:cs typeface="Libre Baskerville"/>
                <a:sym typeface="Libre Baskerville"/>
              </a:rPr>
              <a:t> </a:t>
            </a:r>
            <a:r>
              <a:rPr lang="id-ID" sz="2400" b="1" dirty="0">
                <a:solidFill>
                  <a:schemeClr val="dk2"/>
                </a:solidFill>
                <a:latin typeface="Libre Baskerville"/>
                <a:ea typeface="Libre Baskerville"/>
                <a:cs typeface="Libre Baskerville"/>
                <a:sym typeface="Libre Baskerville"/>
              </a:rPr>
              <a:t>Problem</a:t>
            </a:r>
          </a:p>
          <a:p>
            <a:pPr marL="0" lvl="0" indent="0" algn="l" rtl="0">
              <a:spcBef>
                <a:spcPts val="0"/>
              </a:spcBef>
              <a:spcAft>
                <a:spcPts val="1600"/>
              </a:spcAft>
              <a:buNone/>
            </a:pPr>
            <a:r>
              <a:rPr lang="id-ID" sz="2400" b="1" dirty="0">
                <a:solidFill>
                  <a:schemeClr val="dk2"/>
                </a:solidFill>
                <a:latin typeface="Libre Baskerville"/>
                <a:ea typeface="Libre Baskerville"/>
                <a:cs typeface="Libre Baskerville"/>
                <a:sym typeface="Libre Baskerville"/>
              </a:rPr>
              <a:t> </a:t>
            </a:r>
            <a:r>
              <a:rPr lang="id-ID" sz="2400" b="1" dirty="0" err="1">
                <a:solidFill>
                  <a:schemeClr val="dk2"/>
                </a:solidFill>
                <a:latin typeface="Libre Baskerville"/>
                <a:ea typeface="Libre Baskerville"/>
                <a:cs typeface="Libre Baskerville"/>
                <a:sym typeface="Libre Baskerville"/>
              </a:rPr>
              <a:t>Solving</a:t>
            </a:r>
            <a:endParaRPr sz="2400" b="1" dirty="0">
              <a:solidFill>
                <a:schemeClr val="dk2"/>
              </a:solidFill>
              <a:latin typeface="Libre Baskerville"/>
              <a:ea typeface="Libre Baskerville"/>
              <a:cs typeface="Libre Baskerville"/>
              <a:sym typeface="Libre Baskerville"/>
            </a:endParaRPr>
          </a:p>
        </p:txBody>
      </p:sp>
      <p:sp>
        <p:nvSpPr>
          <p:cNvPr id="1291" name="Google Shape;1291;p77"/>
          <p:cNvSpPr/>
          <p:nvPr/>
        </p:nvSpPr>
        <p:spPr>
          <a:xfrm>
            <a:off x="5836510" y="2311331"/>
            <a:ext cx="173100" cy="1734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77"/>
          <p:cNvSpPr/>
          <p:nvPr/>
        </p:nvSpPr>
        <p:spPr>
          <a:xfrm>
            <a:off x="3082947" y="4099649"/>
            <a:ext cx="173100" cy="1734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77"/>
          <p:cNvSpPr/>
          <p:nvPr/>
        </p:nvSpPr>
        <p:spPr>
          <a:xfrm>
            <a:off x="5923060" y="3670973"/>
            <a:ext cx="173100" cy="173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77"/>
          <p:cNvSpPr/>
          <p:nvPr/>
        </p:nvSpPr>
        <p:spPr>
          <a:xfrm>
            <a:off x="3001764" y="2666729"/>
            <a:ext cx="173100" cy="1734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77"/>
          <p:cNvSpPr txBox="1"/>
          <p:nvPr/>
        </p:nvSpPr>
        <p:spPr>
          <a:xfrm>
            <a:off x="683745" y="1125089"/>
            <a:ext cx="7171529" cy="1221921"/>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id-ID" sz="2000" dirty="0" err="1">
                <a:solidFill>
                  <a:schemeClr val="dk2"/>
                </a:solidFill>
                <a:latin typeface="Roboto"/>
                <a:ea typeface="Roboto"/>
                <a:cs typeface="Roboto"/>
                <a:sym typeface="Roboto"/>
              </a:rPr>
              <a:t>Robbins</a:t>
            </a:r>
            <a:r>
              <a:rPr lang="id-ID" sz="2000" dirty="0">
                <a:solidFill>
                  <a:schemeClr val="dk2"/>
                </a:solidFill>
                <a:latin typeface="Roboto"/>
                <a:ea typeface="Roboto"/>
                <a:cs typeface="Roboto"/>
                <a:sym typeface="Roboto"/>
              </a:rPr>
              <a:t> menyatakan bahwa keterampilan dibedakan atas 4 </a:t>
            </a:r>
            <a:r>
              <a:rPr lang="id-ID" sz="2000" dirty="0" err="1">
                <a:solidFill>
                  <a:schemeClr val="dk2"/>
                </a:solidFill>
                <a:latin typeface="Roboto"/>
                <a:ea typeface="Roboto"/>
                <a:cs typeface="Roboto"/>
                <a:sym typeface="Roboto"/>
              </a:rPr>
              <a:t>katergori</a:t>
            </a:r>
            <a:r>
              <a:rPr lang="id-ID" sz="2000" dirty="0">
                <a:solidFill>
                  <a:schemeClr val="dk2"/>
                </a:solidFill>
                <a:latin typeface="Roboto"/>
                <a:ea typeface="Roboto"/>
                <a:cs typeface="Roboto"/>
                <a:sym typeface="Roboto"/>
              </a:rPr>
              <a:t>, yakni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72"/>
        <p:cNvGrpSpPr/>
        <p:nvPr/>
      </p:nvGrpSpPr>
      <p:grpSpPr>
        <a:xfrm>
          <a:off x="0" y="0"/>
          <a:ext cx="0" cy="0"/>
          <a:chOff x="0" y="0"/>
          <a:chExt cx="0" cy="0"/>
        </a:xfrm>
      </p:grpSpPr>
      <p:sp>
        <p:nvSpPr>
          <p:cNvPr id="1773" name="Google Shape;1773;p88"/>
          <p:cNvSpPr txBox="1">
            <a:spLocks noGrp="1"/>
          </p:cNvSpPr>
          <p:nvPr>
            <p:ph type="title" idx="4"/>
          </p:nvPr>
        </p:nvSpPr>
        <p:spPr>
          <a:xfrm>
            <a:off x="714150" y="774127"/>
            <a:ext cx="7715700" cy="365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a:t>Pengertian proses pembelajaran sains menurut para ahli:</a:t>
            </a:r>
            <a:endParaRPr dirty="0"/>
          </a:p>
        </p:txBody>
      </p:sp>
      <p:sp>
        <p:nvSpPr>
          <p:cNvPr id="1774" name="Google Shape;1774;p88"/>
          <p:cNvSpPr txBox="1">
            <a:spLocks noGrp="1"/>
          </p:cNvSpPr>
          <p:nvPr>
            <p:ph type="subTitle" idx="1"/>
          </p:nvPr>
        </p:nvSpPr>
        <p:spPr>
          <a:xfrm>
            <a:off x="434620" y="3518585"/>
            <a:ext cx="7715700" cy="75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id-ID" sz="2800" dirty="0"/>
              <a:t>proses </a:t>
            </a:r>
            <a:r>
              <a:rPr lang="id-ID" sz="2800" dirty="0" err="1"/>
              <a:t>pembelajran</a:t>
            </a:r>
            <a:r>
              <a:rPr lang="id-ID" sz="2800" dirty="0"/>
              <a:t> sains cenderung menekankan pada pemberian pengalaman langsung untuk mengembangkan kompetensi dan menumbuhkan kemampuan </a:t>
            </a:r>
            <a:r>
              <a:rPr lang="id-ID" sz="2800" dirty="0" err="1"/>
              <a:t>berfikir</a:t>
            </a:r>
            <a:r>
              <a:rPr lang="id-ID" sz="2400" dirty="0"/>
              <a:t>. </a:t>
            </a:r>
            <a:endParaRPr sz="2400" dirty="0"/>
          </a:p>
        </p:txBody>
      </p:sp>
      <p:sp>
        <p:nvSpPr>
          <p:cNvPr id="1776" name="Google Shape;1776;p88"/>
          <p:cNvSpPr txBox="1">
            <a:spLocks noGrp="1"/>
          </p:cNvSpPr>
          <p:nvPr>
            <p:ph type="title"/>
          </p:nvPr>
        </p:nvSpPr>
        <p:spPr>
          <a:xfrm>
            <a:off x="1300528" y="1954006"/>
            <a:ext cx="5307024" cy="75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id-ID" sz="3200" dirty="0"/>
              <a:t>Menurut </a:t>
            </a:r>
            <a:r>
              <a:rPr lang="id-ID" sz="3200" dirty="0" err="1"/>
              <a:t>Blosser</a:t>
            </a:r>
            <a:r>
              <a:rPr lang="id-ID" sz="3200" dirty="0"/>
              <a:t> (1973)</a:t>
            </a:r>
            <a:endParaRPr sz="3200" dirty="0"/>
          </a:p>
        </p:txBody>
      </p:sp>
      <p:grpSp>
        <p:nvGrpSpPr>
          <p:cNvPr id="1778" name="Google Shape;1778;p88"/>
          <p:cNvGrpSpPr/>
          <p:nvPr/>
        </p:nvGrpSpPr>
        <p:grpSpPr>
          <a:xfrm>
            <a:off x="645994" y="2011803"/>
            <a:ext cx="208453" cy="772617"/>
            <a:chOff x="2329269" y="1965312"/>
            <a:chExt cx="98807" cy="366273"/>
          </a:xfrm>
        </p:grpSpPr>
        <p:sp>
          <p:nvSpPr>
            <p:cNvPr id="1779" name="Google Shape;1779;p88"/>
            <p:cNvSpPr/>
            <p:nvPr/>
          </p:nvSpPr>
          <p:spPr>
            <a:xfrm>
              <a:off x="2329269" y="1965312"/>
              <a:ext cx="98807" cy="312179"/>
            </a:xfrm>
            <a:custGeom>
              <a:avLst/>
              <a:gdLst/>
              <a:ahLst/>
              <a:cxnLst/>
              <a:rect l="l" t="t" r="r" b="b"/>
              <a:pathLst>
                <a:path w="3781" h="11946" extrusionOk="0">
                  <a:moveTo>
                    <a:pt x="1959" y="0"/>
                  </a:moveTo>
                  <a:cubicBezTo>
                    <a:pt x="1793" y="0"/>
                    <a:pt x="1629" y="68"/>
                    <a:pt x="1511" y="205"/>
                  </a:cubicBezTo>
                  <a:lnTo>
                    <a:pt x="895" y="897"/>
                  </a:lnTo>
                  <a:cubicBezTo>
                    <a:pt x="318" y="1551"/>
                    <a:pt x="1" y="2397"/>
                    <a:pt x="1" y="3272"/>
                  </a:cubicBezTo>
                  <a:lnTo>
                    <a:pt x="1" y="5676"/>
                  </a:lnTo>
                  <a:lnTo>
                    <a:pt x="261" y="5888"/>
                  </a:lnTo>
                  <a:cubicBezTo>
                    <a:pt x="530" y="6119"/>
                    <a:pt x="559" y="6523"/>
                    <a:pt x="309" y="6773"/>
                  </a:cubicBezTo>
                  <a:lnTo>
                    <a:pt x="1" y="7100"/>
                  </a:lnTo>
                  <a:lnTo>
                    <a:pt x="1" y="8590"/>
                  </a:lnTo>
                  <a:cubicBezTo>
                    <a:pt x="1" y="9071"/>
                    <a:pt x="145" y="9552"/>
                    <a:pt x="434" y="9946"/>
                  </a:cubicBezTo>
                  <a:lnTo>
                    <a:pt x="1857" y="11946"/>
                  </a:lnTo>
                  <a:lnTo>
                    <a:pt x="2328" y="11302"/>
                  </a:lnTo>
                  <a:lnTo>
                    <a:pt x="3328" y="9917"/>
                  </a:lnTo>
                  <a:cubicBezTo>
                    <a:pt x="3617" y="9523"/>
                    <a:pt x="3770" y="9042"/>
                    <a:pt x="3780" y="8542"/>
                  </a:cubicBezTo>
                  <a:lnTo>
                    <a:pt x="3780" y="5388"/>
                  </a:lnTo>
                  <a:lnTo>
                    <a:pt x="3280" y="4984"/>
                  </a:lnTo>
                  <a:cubicBezTo>
                    <a:pt x="3001" y="4753"/>
                    <a:pt x="2982" y="4349"/>
                    <a:pt x="3222" y="4099"/>
                  </a:cubicBezTo>
                  <a:lnTo>
                    <a:pt x="3770" y="3513"/>
                  </a:lnTo>
                  <a:lnTo>
                    <a:pt x="3770" y="3157"/>
                  </a:lnTo>
                  <a:cubicBezTo>
                    <a:pt x="3770" y="2330"/>
                    <a:pt x="3492" y="1532"/>
                    <a:pt x="2972" y="897"/>
                  </a:cubicBezTo>
                  <a:lnTo>
                    <a:pt x="2424" y="214"/>
                  </a:lnTo>
                  <a:cubicBezTo>
                    <a:pt x="2302" y="73"/>
                    <a:pt x="2130" y="0"/>
                    <a:pt x="1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88"/>
            <p:cNvSpPr/>
            <p:nvPr/>
          </p:nvSpPr>
          <p:spPr>
            <a:xfrm>
              <a:off x="2353415" y="1970904"/>
              <a:ext cx="74661" cy="289757"/>
            </a:xfrm>
            <a:custGeom>
              <a:avLst/>
              <a:gdLst/>
              <a:ahLst/>
              <a:cxnLst/>
              <a:rect l="l" t="t" r="r" b="b"/>
              <a:pathLst>
                <a:path w="2857" h="11088" extrusionOk="0">
                  <a:moveTo>
                    <a:pt x="1500" y="0"/>
                  </a:moveTo>
                  <a:lnTo>
                    <a:pt x="904" y="683"/>
                  </a:lnTo>
                  <a:cubicBezTo>
                    <a:pt x="327" y="1337"/>
                    <a:pt x="0" y="2183"/>
                    <a:pt x="10" y="3058"/>
                  </a:cubicBezTo>
                  <a:lnTo>
                    <a:pt x="10" y="5462"/>
                  </a:lnTo>
                  <a:lnTo>
                    <a:pt x="269" y="5674"/>
                  </a:lnTo>
                  <a:cubicBezTo>
                    <a:pt x="539" y="5905"/>
                    <a:pt x="558" y="6309"/>
                    <a:pt x="317" y="6559"/>
                  </a:cubicBezTo>
                  <a:lnTo>
                    <a:pt x="10" y="6886"/>
                  </a:lnTo>
                  <a:lnTo>
                    <a:pt x="10" y="8376"/>
                  </a:lnTo>
                  <a:cubicBezTo>
                    <a:pt x="0" y="8857"/>
                    <a:pt x="154" y="9338"/>
                    <a:pt x="442" y="9732"/>
                  </a:cubicBezTo>
                  <a:lnTo>
                    <a:pt x="1404" y="11088"/>
                  </a:lnTo>
                  <a:lnTo>
                    <a:pt x="2404" y="9703"/>
                  </a:lnTo>
                  <a:cubicBezTo>
                    <a:pt x="2693" y="9309"/>
                    <a:pt x="2846" y="8828"/>
                    <a:pt x="2856" y="8328"/>
                  </a:cubicBezTo>
                  <a:lnTo>
                    <a:pt x="2856" y="5174"/>
                  </a:lnTo>
                  <a:lnTo>
                    <a:pt x="2356" y="4770"/>
                  </a:lnTo>
                  <a:cubicBezTo>
                    <a:pt x="2077" y="4539"/>
                    <a:pt x="2058" y="4135"/>
                    <a:pt x="2298" y="3885"/>
                  </a:cubicBezTo>
                  <a:lnTo>
                    <a:pt x="2856" y="3299"/>
                  </a:lnTo>
                  <a:lnTo>
                    <a:pt x="2856" y="2943"/>
                  </a:lnTo>
                  <a:cubicBezTo>
                    <a:pt x="2856" y="2116"/>
                    <a:pt x="2577" y="1318"/>
                    <a:pt x="2058" y="683"/>
                  </a:cubicBezTo>
                  <a:lnTo>
                    <a:pt x="1500" y="0"/>
                  </a:lnTo>
                  <a:close/>
                </a:path>
              </a:pathLst>
            </a:custGeom>
            <a:solidFill>
              <a:srgbClr val="FFF9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88"/>
            <p:cNvSpPr/>
            <p:nvPr/>
          </p:nvSpPr>
          <p:spPr>
            <a:xfrm>
              <a:off x="2337266" y="2001558"/>
              <a:ext cx="81246" cy="330027"/>
            </a:xfrm>
            <a:custGeom>
              <a:avLst/>
              <a:gdLst/>
              <a:ahLst/>
              <a:cxnLst/>
              <a:rect l="l" t="t" r="r" b="b"/>
              <a:pathLst>
                <a:path w="3109" h="12629" extrusionOk="0">
                  <a:moveTo>
                    <a:pt x="1583" y="1"/>
                  </a:moveTo>
                  <a:cubicBezTo>
                    <a:pt x="1471" y="1"/>
                    <a:pt x="1358" y="78"/>
                    <a:pt x="1368" y="231"/>
                  </a:cubicBezTo>
                  <a:lnTo>
                    <a:pt x="1368" y="1587"/>
                  </a:lnTo>
                  <a:lnTo>
                    <a:pt x="868" y="1145"/>
                  </a:lnTo>
                  <a:cubicBezTo>
                    <a:pt x="821" y="1098"/>
                    <a:pt x="770" y="1079"/>
                    <a:pt x="722" y="1079"/>
                  </a:cubicBezTo>
                  <a:cubicBezTo>
                    <a:pt x="550" y="1079"/>
                    <a:pt x="410" y="1320"/>
                    <a:pt x="589" y="1462"/>
                  </a:cubicBezTo>
                  <a:lnTo>
                    <a:pt x="1358" y="2145"/>
                  </a:lnTo>
                  <a:lnTo>
                    <a:pt x="1368" y="2155"/>
                  </a:lnTo>
                  <a:lnTo>
                    <a:pt x="1368" y="6174"/>
                  </a:lnTo>
                  <a:lnTo>
                    <a:pt x="935" y="5761"/>
                  </a:lnTo>
                  <a:cubicBezTo>
                    <a:pt x="888" y="5716"/>
                    <a:pt x="837" y="5697"/>
                    <a:pt x="788" y="5697"/>
                  </a:cubicBezTo>
                  <a:cubicBezTo>
                    <a:pt x="617" y="5697"/>
                    <a:pt x="475" y="5928"/>
                    <a:pt x="647" y="6078"/>
                  </a:cubicBezTo>
                  <a:lnTo>
                    <a:pt x="1368" y="6741"/>
                  </a:lnTo>
                  <a:lnTo>
                    <a:pt x="1368" y="11136"/>
                  </a:lnTo>
                  <a:lnTo>
                    <a:pt x="474" y="10280"/>
                  </a:lnTo>
                  <a:cubicBezTo>
                    <a:pt x="425" y="10225"/>
                    <a:pt x="370" y="10202"/>
                    <a:pt x="317" y="10202"/>
                  </a:cubicBezTo>
                  <a:cubicBezTo>
                    <a:pt x="147" y="10202"/>
                    <a:pt x="0" y="10432"/>
                    <a:pt x="176" y="10578"/>
                  </a:cubicBezTo>
                  <a:lnTo>
                    <a:pt x="1368" y="11732"/>
                  </a:lnTo>
                  <a:lnTo>
                    <a:pt x="1368" y="12434"/>
                  </a:lnTo>
                  <a:cubicBezTo>
                    <a:pt x="1378" y="12564"/>
                    <a:pt x="1479" y="12629"/>
                    <a:pt x="1580" y="12629"/>
                  </a:cubicBezTo>
                  <a:cubicBezTo>
                    <a:pt x="1681" y="12629"/>
                    <a:pt x="1782" y="12564"/>
                    <a:pt x="1791" y="12434"/>
                  </a:cubicBezTo>
                  <a:lnTo>
                    <a:pt x="1791" y="11723"/>
                  </a:lnTo>
                  <a:lnTo>
                    <a:pt x="3022" y="10482"/>
                  </a:lnTo>
                  <a:cubicBezTo>
                    <a:pt x="3109" y="10405"/>
                    <a:pt x="3109" y="10271"/>
                    <a:pt x="3022" y="10184"/>
                  </a:cubicBezTo>
                  <a:cubicBezTo>
                    <a:pt x="2979" y="10141"/>
                    <a:pt x="2924" y="10119"/>
                    <a:pt x="2869" y="10119"/>
                  </a:cubicBezTo>
                  <a:cubicBezTo>
                    <a:pt x="2815" y="10119"/>
                    <a:pt x="2762" y="10141"/>
                    <a:pt x="2724" y="10184"/>
                  </a:cubicBezTo>
                  <a:lnTo>
                    <a:pt x="1791" y="11126"/>
                  </a:lnTo>
                  <a:lnTo>
                    <a:pt x="1791" y="5011"/>
                  </a:lnTo>
                  <a:lnTo>
                    <a:pt x="2753" y="4309"/>
                  </a:lnTo>
                  <a:cubicBezTo>
                    <a:pt x="2920" y="4165"/>
                    <a:pt x="2790" y="3929"/>
                    <a:pt x="2615" y="3929"/>
                  </a:cubicBezTo>
                  <a:cubicBezTo>
                    <a:pt x="2579" y="3929"/>
                    <a:pt x="2541" y="3939"/>
                    <a:pt x="2503" y="3962"/>
                  </a:cubicBezTo>
                  <a:lnTo>
                    <a:pt x="1791" y="4491"/>
                  </a:lnTo>
                  <a:lnTo>
                    <a:pt x="1791" y="231"/>
                  </a:lnTo>
                  <a:cubicBezTo>
                    <a:pt x="1806" y="78"/>
                    <a:pt x="1695" y="1"/>
                    <a:pt x="15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Generation of '27 by Slidesgo">
  <a:themeElements>
    <a:clrScheme name="Simple Light">
      <a:dk1>
        <a:srgbClr val="000000"/>
      </a:dk1>
      <a:lt1>
        <a:srgbClr val="FFFFFF"/>
      </a:lt1>
      <a:dk2>
        <a:srgbClr val="7F694C"/>
      </a:dk2>
      <a:lt2>
        <a:srgbClr val="E0DAC8"/>
      </a:lt2>
      <a:accent1>
        <a:srgbClr val="E7D8AC"/>
      </a:accent1>
      <a:accent2>
        <a:srgbClr val="BEB296"/>
      </a:accent2>
      <a:accent3>
        <a:srgbClr val="8A7C5C"/>
      </a:accent3>
      <a:accent4>
        <a:srgbClr val="BB9245"/>
      </a:accent4>
      <a:accent5>
        <a:srgbClr val="D8D0B7"/>
      </a:accent5>
      <a:accent6>
        <a:srgbClr val="FFF1C6"/>
      </a:accent6>
      <a:hlink>
        <a:srgbClr val="7F694C"/>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634939"/>
      </a:dk2>
      <a:lt2>
        <a:srgbClr val="F7F6F0"/>
      </a:lt2>
      <a:accent1>
        <a:srgbClr val="CEC4A5"/>
      </a:accent1>
      <a:accent2>
        <a:srgbClr val="A39372"/>
      </a:accent2>
      <a:accent3>
        <a:srgbClr val="634939"/>
      </a:accent3>
      <a:accent4>
        <a:srgbClr val="BB9245"/>
      </a:accent4>
      <a:accent5>
        <a:srgbClr val="DFD5BC"/>
      </a:accent5>
      <a:accent6>
        <a:srgbClr val="DFD5BC"/>
      </a:accent6>
      <a:hlink>
        <a:srgbClr val="BB9245"/>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869FB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Peragaan Layar (16:9)</PresentationFormat>
  <Slides>20</Slides>
  <Notes>20</Notes>
  <HiddenSlides>0</HiddenSlides>
  <ScaleCrop>false</ScaleCrop>
  <HeadingPairs>
    <vt:vector size="4" baseType="variant">
      <vt:variant>
        <vt:lpstr>Tema</vt:lpstr>
      </vt:variant>
      <vt:variant>
        <vt:i4>4</vt:i4>
      </vt:variant>
      <vt:variant>
        <vt:lpstr>Judul Slide</vt:lpstr>
      </vt:variant>
      <vt:variant>
        <vt:i4>20</vt:i4>
      </vt:variant>
    </vt:vector>
  </HeadingPairs>
  <TitlesOfParts>
    <vt:vector size="24" baseType="lpstr">
      <vt:lpstr>Generation of '27 by Slidesgo</vt:lpstr>
      <vt:lpstr>Simple Light</vt:lpstr>
      <vt:lpstr>Slidesgo Final Pages</vt:lpstr>
      <vt:lpstr>Slidesgo Final Pages</vt:lpstr>
      <vt:lpstr>KETERAMPILAN PROSES SAINS  </vt:lpstr>
      <vt:lpstr>KELOMPOK 5</vt:lpstr>
      <vt:lpstr>PEMBAHASAN</vt:lpstr>
      <vt:lpstr>Pengertian Model Pembelajaran Keterampilan Proses Sains</vt:lpstr>
      <vt:lpstr>Keterampilan menurut Gordon (1994)</vt:lpstr>
      <vt:lpstr>Keterampilan menurut Dunette (1976)</vt:lpstr>
      <vt:lpstr>Keterampilan menurut Hari Amirullah</vt:lpstr>
      <vt:lpstr>Keterampilan menurut Robbins (2000)</vt:lpstr>
      <vt:lpstr>Pengertian proses pembelajaran sains menurut para ahli:</vt:lpstr>
      <vt:lpstr>Menurut Dahar (1996)</vt:lpstr>
      <vt:lpstr>Teori Belajar</vt:lpstr>
      <vt:lpstr>Teori Belajar Behaviorisme</vt:lpstr>
      <vt:lpstr>Dalam belajar, kognitivisme mengakui pentingnya faktor individu dalam belajar  tanpa meremehkan faktor eksternal atau lingkungan. Bagi kognitivisme, belajar  merupakan interaksi antara individu dan lingkungan, dan hal itu terjadi  terus-menerus sepanjang hayatnya. Kognisi adalah suatu perabot dalam benak kita yang merupakan “pusat” penggerak berbagai kegiatan kita: mengenali lingkungan, melihat berbagai masalah, menganalisis berbagai masalah, mencari. Informasi baru, menarik simpulan dan sebagainya (Nugroho, 2015: 291).</vt:lpstr>
      <vt:lpstr>“ Teori humnaistik menyatakan bahwa belajar yaitu memanusiakan menusia, maksudnya adalah menghargai segala yang ada pada manusia. Oleh sebab itu teori belajar humanistik sifatnya lebih abstrak dan lebih mendekati bidang kajian filsafat, teori kepribadian, dan psikoterapi, dari pada bidang kajian psikologi belajar. ”</vt:lpstr>
      <vt:lpstr>Theory 1</vt:lpstr>
      <vt:lpstr>Aspek-aspek keterampilan proses sains yang sering digunakan dalam proses pembelajaran adalah sebagai berikut:</vt:lpstr>
      <vt:lpstr>Penilaian dalam Pembelajaran Keterampilan Proses Sains</vt:lpstr>
      <vt:lpstr>Model Pembelajaran Keterampilan Proses Sains Sebagai Model Pembelajaran Sains</vt:lpstr>
      <vt:lpstr>Kesimpulan </vt:lpstr>
      <vt:lpstr>TERIMAKASIH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 of ‘27 </dc:title>
  <cp:lastModifiedBy>tyagachinde@gmail.com</cp:lastModifiedBy>
  <cp:revision>7</cp:revision>
  <dcterms:modified xsi:type="dcterms:W3CDTF">2023-03-26T13:18:45Z</dcterms:modified>
</cp:coreProperties>
</file>