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9" r:id="rId4"/>
    <p:sldId id="258" r:id="rId5"/>
    <p:sldId id="263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38" d="100"/>
          <a:sy n="38" d="100"/>
        </p:scale>
        <p:origin x="64" y="6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>
                <a:solidFill>
                  <a:schemeClr val="tx1"/>
                </a:solidFill>
              </a:rPr>
              <a:t>Hukum melindungi kebebasan dengan beberapa cara: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Hukum melindungi kebebasan dengan beberapa cara: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Sheet1!$B$2:$B$5</c:f>
              <c:numCache>
                <c:formatCode>0%</c:formatCode>
                <c:ptCount val="4"/>
                <c:pt idx="0">
                  <c:v>0.3</c:v>
                </c:pt>
                <c:pt idx="1">
                  <c:v>0.3</c:v>
                </c:pt>
                <c:pt idx="2">
                  <c:v>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0.55447</cdr:x>
      <cdr:y>0.36702</cdr:y>
    </cdr:from>
    <cdr:to>
      <cdr:x>0.73838</cdr:x>
      <cdr:y>0.48195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056062" y="1879600"/>
          <a:ext cx="1345324" cy="5885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GB" sz="1100" dirty="0"/>
        </a:p>
      </cdr:txBody>
    </cdr:sp>
  </cdr:relSizeAnchor>
  <cdr:relSizeAnchor xmlns:cdr="http://schemas.openxmlformats.org/drawingml/2006/chartDrawing">
    <cdr:from>
      <cdr:x>0.55303</cdr:x>
      <cdr:y>0.27877</cdr:y>
    </cdr:from>
    <cdr:to>
      <cdr:x>0.8447</cdr:x>
      <cdr:y>0.49631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045552" y="1427655"/>
          <a:ext cx="2133600" cy="11140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GB" sz="1100" dirty="0"/>
        </a:p>
      </cdr:txBody>
    </cdr:sp>
  </cdr:relSizeAnchor>
  <cdr:relSizeAnchor xmlns:cdr="http://schemas.openxmlformats.org/drawingml/2006/chartDrawing">
    <cdr:from>
      <cdr:x>0.36769</cdr:x>
      <cdr:y>0.67486</cdr:y>
    </cdr:from>
    <cdr:to>
      <cdr:x>0.38062</cdr:x>
      <cdr:y>0.68923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689717" y="3456152"/>
          <a:ext cx="94593" cy="735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GB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11/4/2022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11/4/2022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11/4/2022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11/4/2022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11/4/2022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11/4/2022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Konsep</a:t>
            </a:r>
            <a:r>
              <a:rPr lang="en-GB" dirty="0" smtClean="0"/>
              <a:t> </a:t>
            </a:r>
            <a:r>
              <a:rPr lang="en-GB" dirty="0" err="1" smtClean="0"/>
              <a:t>Dasar</a:t>
            </a:r>
            <a:r>
              <a:rPr lang="en-GB" dirty="0" smtClean="0"/>
              <a:t> Hukum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Kebebasan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Mata </a:t>
            </a:r>
            <a:r>
              <a:rPr lang="en-GB" dirty="0" err="1" smtClean="0"/>
              <a:t>Kuliah</a:t>
            </a:r>
            <a:r>
              <a:rPr lang="en-GB" dirty="0" smtClean="0"/>
              <a:t> </a:t>
            </a:r>
            <a:r>
              <a:rPr lang="en-GB" dirty="0" err="1" smtClean="0"/>
              <a:t>Filsafat</a:t>
            </a:r>
            <a:r>
              <a:rPr lang="en-GB" dirty="0" smtClean="0"/>
              <a:t> </a:t>
            </a:r>
            <a:r>
              <a:rPr lang="en-GB" dirty="0" err="1" smtClean="0"/>
              <a:t>Ilmu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0836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Kebebasan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3200" dirty="0" err="1"/>
              <a:t>Kebebasan</a:t>
            </a:r>
            <a:r>
              <a:rPr lang="en-GB" sz="3200" dirty="0"/>
              <a:t> (</a:t>
            </a:r>
            <a:r>
              <a:rPr lang="en-GB" sz="3200" i="1" dirty="0"/>
              <a:t>Liberty</a:t>
            </a:r>
            <a:r>
              <a:rPr lang="en-GB" sz="3200" dirty="0"/>
              <a:t>) </a:t>
            </a:r>
            <a:r>
              <a:rPr lang="en-GB" sz="3200" dirty="0" err="1"/>
              <a:t>adalah</a:t>
            </a:r>
            <a:r>
              <a:rPr lang="en-GB" sz="3200" dirty="0"/>
              <a:t> </a:t>
            </a:r>
            <a:r>
              <a:rPr lang="en-GB" sz="3200" dirty="0" err="1" smtClean="0"/>
              <a:t>kemerdekaan</a:t>
            </a:r>
            <a:r>
              <a:rPr lang="en-GB" sz="3200" dirty="0" smtClean="0"/>
              <a:t> </a:t>
            </a:r>
            <a:r>
              <a:rPr lang="en-GB" sz="3200" dirty="0" err="1"/>
              <a:t>dari</a:t>
            </a:r>
            <a:r>
              <a:rPr lang="en-GB" sz="3200" dirty="0"/>
              <a:t> </a:t>
            </a:r>
            <a:r>
              <a:rPr lang="en-GB" sz="3200" dirty="0" err="1"/>
              <a:t>pengekangan</a:t>
            </a:r>
            <a:r>
              <a:rPr lang="en-GB" sz="3200" dirty="0"/>
              <a:t> </a:t>
            </a:r>
            <a:r>
              <a:rPr lang="en-GB" sz="3200" dirty="0" err="1"/>
              <a:t>eksternal</a:t>
            </a:r>
            <a:r>
              <a:rPr lang="en-GB" sz="3200" dirty="0"/>
              <a:t> yang </a:t>
            </a:r>
            <a:r>
              <a:rPr lang="en-GB" sz="3200" dirty="0" err="1"/>
              <a:t>sewenang-wenang</a:t>
            </a:r>
            <a:r>
              <a:rPr lang="en-GB" sz="3200" dirty="0"/>
              <a:t> </a:t>
            </a:r>
            <a:r>
              <a:rPr lang="en-GB" sz="3200" dirty="0" err="1"/>
              <a:t>atau</a:t>
            </a:r>
            <a:r>
              <a:rPr lang="en-GB" sz="3200" dirty="0"/>
              <a:t> </a:t>
            </a:r>
            <a:r>
              <a:rPr lang="en-GB" sz="3200" dirty="0" err="1"/>
              <a:t>tidak</a:t>
            </a:r>
            <a:r>
              <a:rPr lang="en-GB" sz="3200" dirty="0"/>
              <a:t> </a:t>
            </a:r>
            <a:r>
              <a:rPr lang="en-GB" sz="3200" dirty="0" err="1"/>
              <a:t>semestinya</a:t>
            </a:r>
            <a:r>
              <a:rPr lang="en-GB" sz="3200" dirty="0"/>
              <a:t>. </a:t>
            </a:r>
            <a:r>
              <a:rPr lang="en-GB" sz="3200" dirty="0" err="1"/>
              <a:t>Ini</a:t>
            </a:r>
            <a:r>
              <a:rPr lang="en-GB" sz="3200" dirty="0"/>
              <a:t> </a:t>
            </a:r>
            <a:r>
              <a:rPr lang="en-GB" sz="3200" dirty="0" err="1"/>
              <a:t>adalah</a:t>
            </a:r>
            <a:r>
              <a:rPr lang="en-GB" sz="3200" dirty="0"/>
              <a:t> </a:t>
            </a:r>
            <a:r>
              <a:rPr lang="en-GB" sz="3200" dirty="0" err="1"/>
              <a:t>hak</a:t>
            </a:r>
            <a:r>
              <a:rPr lang="en-GB" sz="3200" dirty="0"/>
              <a:t>, </a:t>
            </a:r>
            <a:r>
              <a:rPr lang="en-GB" sz="3200" dirty="0" err="1"/>
              <a:t>hak</a:t>
            </a:r>
            <a:r>
              <a:rPr lang="en-GB" sz="3200" dirty="0"/>
              <a:t> </a:t>
            </a:r>
            <a:r>
              <a:rPr lang="en-GB" sz="3200" dirty="0" err="1"/>
              <a:t>istimewa</a:t>
            </a:r>
            <a:r>
              <a:rPr lang="en-GB" sz="3200" dirty="0"/>
              <a:t>, </a:t>
            </a:r>
            <a:r>
              <a:rPr lang="en-GB" sz="3200" dirty="0" err="1"/>
              <a:t>atau</a:t>
            </a:r>
            <a:r>
              <a:rPr lang="en-GB" sz="3200" dirty="0"/>
              <a:t> </a:t>
            </a:r>
            <a:r>
              <a:rPr lang="en-GB" sz="3200" dirty="0" err="1"/>
              <a:t>kekebalan</a:t>
            </a:r>
            <a:r>
              <a:rPr lang="en-GB" sz="3200" dirty="0"/>
              <a:t> yang </a:t>
            </a:r>
            <a:r>
              <a:rPr lang="en-GB" sz="3200" dirty="0" err="1"/>
              <a:t>dinikmati</a:t>
            </a:r>
            <a:r>
              <a:rPr lang="en-GB" sz="3200" dirty="0"/>
              <a:t> </a:t>
            </a:r>
            <a:r>
              <a:rPr lang="en-GB" sz="3200" dirty="0" err="1"/>
              <a:t>dengan</a:t>
            </a:r>
            <a:r>
              <a:rPr lang="en-GB" sz="3200" dirty="0"/>
              <a:t> </a:t>
            </a:r>
            <a:r>
              <a:rPr lang="en-GB" sz="3200" dirty="0" err="1"/>
              <a:t>resep</a:t>
            </a:r>
            <a:r>
              <a:rPr lang="en-GB" sz="3200" dirty="0"/>
              <a:t> </a:t>
            </a:r>
            <a:r>
              <a:rPr lang="en-GB" sz="3200" dirty="0" err="1"/>
              <a:t>atau</a:t>
            </a:r>
            <a:r>
              <a:rPr lang="en-GB" sz="3200" dirty="0"/>
              <a:t> </a:t>
            </a:r>
            <a:r>
              <a:rPr lang="en-GB" sz="3200" dirty="0" err="1"/>
              <a:t>hibah</a:t>
            </a:r>
            <a:r>
              <a:rPr lang="en-GB" sz="3200" dirty="0"/>
              <a:t>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358027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Hukum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3200" dirty="0" err="1"/>
              <a:t>Menurut</a:t>
            </a:r>
            <a:r>
              <a:rPr lang="en-GB" sz="3200" dirty="0"/>
              <a:t>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Immanuel Kant</a:t>
            </a:r>
            <a:r>
              <a:rPr lang="en-GB" sz="3200" dirty="0"/>
              <a:t>, </a:t>
            </a:r>
            <a:r>
              <a:rPr lang="en-GB" sz="3200" dirty="0" err="1"/>
              <a:t>hukum</a:t>
            </a:r>
            <a:r>
              <a:rPr lang="en-GB" sz="3200" dirty="0"/>
              <a:t> </a:t>
            </a:r>
            <a:r>
              <a:rPr lang="en-GB" sz="3200" dirty="0" err="1"/>
              <a:t>adalah</a:t>
            </a:r>
            <a:r>
              <a:rPr lang="en-GB" sz="3200" dirty="0"/>
              <a:t> </a:t>
            </a:r>
            <a:r>
              <a:rPr lang="en-GB" sz="3200" dirty="0" err="1"/>
              <a:t>keseluruhan</a:t>
            </a:r>
            <a:r>
              <a:rPr lang="en-GB" sz="3200" dirty="0"/>
              <a:t> </a:t>
            </a:r>
            <a:r>
              <a:rPr lang="en-GB" sz="3200" dirty="0" err="1"/>
              <a:t>syarat</a:t>
            </a:r>
            <a:r>
              <a:rPr lang="en-GB" sz="3200" dirty="0"/>
              <a:t> </a:t>
            </a:r>
            <a:r>
              <a:rPr lang="en-GB" sz="3200" dirty="0" err="1"/>
              <a:t>berkehendak</a:t>
            </a:r>
            <a:r>
              <a:rPr lang="en-GB" sz="3200" dirty="0"/>
              <a:t> </a:t>
            </a:r>
            <a:r>
              <a:rPr lang="en-GB" sz="3200" dirty="0" err="1"/>
              <a:t>bebas</a:t>
            </a:r>
            <a:r>
              <a:rPr lang="en-GB" sz="3200" dirty="0"/>
              <a:t> </a:t>
            </a:r>
            <a:r>
              <a:rPr lang="en-GB" sz="3200" dirty="0" err="1"/>
              <a:t>dari</a:t>
            </a:r>
            <a:r>
              <a:rPr lang="en-GB" sz="3200" dirty="0"/>
              <a:t> orang </a:t>
            </a:r>
            <a:r>
              <a:rPr lang="en-GB" sz="3200" dirty="0" err="1"/>
              <a:t>untuk</a:t>
            </a:r>
            <a:r>
              <a:rPr lang="en-GB" sz="3200" dirty="0"/>
              <a:t> </a:t>
            </a:r>
            <a:r>
              <a:rPr lang="en-GB" sz="3200" dirty="0" err="1"/>
              <a:t>dapat</a:t>
            </a:r>
            <a:r>
              <a:rPr lang="en-GB" sz="3200" dirty="0"/>
              <a:t> </a:t>
            </a:r>
            <a:r>
              <a:rPr lang="en-GB" sz="3200" dirty="0" err="1"/>
              <a:t>menyesuaikan</a:t>
            </a:r>
            <a:r>
              <a:rPr lang="en-GB" sz="3200" dirty="0"/>
              <a:t> </a:t>
            </a:r>
            <a:r>
              <a:rPr lang="en-GB" sz="3200" dirty="0" err="1"/>
              <a:t>diri</a:t>
            </a:r>
            <a:r>
              <a:rPr lang="en-GB" sz="3200" dirty="0"/>
              <a:t> </a:t>
            </a:r>
            <a:r>
              <a:rPr lang="en-GB" sz="3200" dirty="0" err="1"/>
              <a:t>dengan</a:t>
            </a:r>
            <a:r>
              <a:rPr lang="en-GB" sz="3200" dirty="0"/>
              <a:t> </a:t>
            </a:r>
            <a:r>
              <a:rPr lang="en-GB" sz="3200" dirty="0" err="1"/>
              <a:t>kehendak</a:t>
            </a:r>
            <a:r>
              <a:rPr lang="en-GB" sz="3200" dirty="0"/>
              <a:t> </a:t>
            </a:r>
            <a:r>
              <a:rPr lang="en-GB" sz="3200" dirty="0" err="1"/>
              <a:t>bebas</a:t>
            </a:r>
            <a:r>
              <a:rPr lang="en-GB" sz="3200" dirty="0"/>
              <a:t> </a:t>
            </a:r>
            <a:r>
              <a:rPr lang="en-GB" sz="3200" dirty="0" err="1"/>
              <a:t>dari</a:t>
            </a:r>
            <a:r>
              <a:rPr lang="en-GB" sz="3200" dirty="0"/>
              <a:t> orang lain, </a:t>
            </a:r>
            <a:r>
              <a:rPr lang="en-GB" sz="3200" dirty="0" err="1"/>
              <a:t>dengan</a:t>
            </a:r>
            <a:r>
              <a:rPr lang="en-GB" sz="3200" dirty="0"/>
              <a:t> </a:t>
            </a:r>
            <a:r>
              <a:rPr lang="en-GB" sz="3200" dirty="0" err="1"/>
              <a:t>mengikuti</a:t>
            </a:r>
            <a:r>
              <a:rPr lang="en-GB" sz="3200" dirty="0"/>
              <a:t> </a:t>
            </a:r>
            <a:r>
              <a:rPr lang="en-GB" sz="3200" dirty="0" err="1"/>
              <a:t>peraturan</a:t>
            </a:r>
            <a:r>
              <a:rPr lang="en-GB" sz="3200" dirty="0"/>
              <a:t> </a:t>
            </a:r>
            <a:r>
              <a:rPr lang="en-GB" sz="3200" dirty="0" err="1"/>
              <a:t>tentang</a:t>
            </a:r>
            <a:r>
              <a:rPr lang="en-GB" sz="3200" dirty="0"/>
              <a:t> </a:t>
            </a:r>
            <a:r>
              <a:rPr lang="en-GB" sz="3200" dirty="0" err="1"/>
              <a:t>kemerdekaan</a:t>
            </a:r>
            <a:r>
              <a:rPr lang="en-GB" sz="3200" dirty="0"/>
              <a:t>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836292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Hukum &amp; </a:t>
            </a:r>
            <a:r>
              <a:rPr lang="en-GB" dirty="0" err="1" smtClean="0"/>
              <a:t>Kebebasan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7" y="677587"/>
            <a:ext cx="7780865" cy="549368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2800" dirty="0" err="1"/>
              <a:t>Menurut</a:t>
            </a:r>
            <a:r>
              <a:rPr lang="en-GB" sz="2800" dirty="0"/>
              <a:t> </a:t>
            </a:r>
            <a:r>
              <a:rPr lang="en-GB" sz="2800" b="1" dirty="0">
                <a:solidFill>
                  <a:schemeClr val="accent1">
                    <a:lumMod val="75000"/>
                  </a:schemeClr>
                </a:solidFill>
              </a:rPr>
              <a:t>Isaiah Berlin</a:t>
            </a:r>
            <a:r>
              <a:rPr lang="en-GB" sz="2800" dirty="0"/>
              <a:t>, </a:t>
            </a:r>
            <a:r>
              <a:rPr lang="en-GB" sz="2800" dirty="0" err="1"/>
              <a:t>kebebasan</a:t>
            </a:r>
            <a:r>
              <a:rPr lang="en-GB" sz="2800" dirty="0"/>
              <a:t> </a:t>
            </a:r>
            <a:r>
              <a:rPr lang="en-GB" sz="2800" dirty="0" err="1"/>
              <a:t>ada</a:t>
            </a:r>
            <a:r>
              <a:rPr lang="en-GB" sz="2800" dirty="0"/>
              <a:t> </a:t>
            </a:r>
            <a:r>
              <a:rPr lang="en-GB" sz="2800" dirty="0" err="1"/>
              <a:t>dua</a:t>
            </a:r>
            <a:r>
              <a:rPr lang="en-GB" sz="2800" dirty="0"/>
              <a:t> </a:t>
            </a:r>
            <a:r>
              <a:rPr lang="en-GB" sz="2800" dirty="0" err="1"/>
              <a:t>jenis</a:t>
            </a:r>
            <a:r>
              <a:rPr lang="en-GB" sz="2800" dirty="0"/>
              <a:t>:</a:t>
            </a:r>
          </a:p>
          <a:p>
            <a:pPr algn="just">
              <a:lnSpc>
                <a:spcPct val="150000"/>
              </a:lnSpc>
            </a:pPr>
            <a:r>
              <a:rPr lang="en-GB" sz="2400" b="1" dirty="0" err="1">
                <a:solidFill>
                  <a:schemeClr val="accent1">
                    <a:lumMod val="75000"/>
                  </a:schemeClr>
                </a:solidFill>
              </a:rPr>
              <a:t>Kebebasan</a:t>
            </a: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2400" b="1" dirty="0" err="1">
                <a:solidFill>
                  <a:schemeClr val="accent1">
                    <a:lumMod val="75000"/>
                  </a:schemeClr>
                </a:solidFill>
              </a:rPr>
              <a:t>Positif</a:t>
            </a: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en-GB" sz="2400" b="1" dirty="0" err="1">
                <a:solidFill>
                  <a:schemeClr val="accent1">
                    <a:lumMod val="75000"/>
                  </a:schemeClr>
                </a:solidFill>
              </a:rPr>
              <a:t>Bebas</a:t>
            </a: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2400" b="1" dirty="0" err="1">
                <a:solidFill>
                  <a:schemeClr val="accent1">
                    <a:lumMod val="75000"/>
                  </a:schemeClr>
                </a:solidFill>
              </a:rPr>
              <a:t>Untuk</a:t>
            </a: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) </a:t>
            </a:r>
            <a:r>
              <a:rPr lang="en-GB" sz="2400" dirty="0"/>
              <a:t>– </a:t>
            </a:r>
            <a:r>
              <a:rPr lang="en-GB" sz="2400" dirty="0" err="1"/>
              <a:t>pandangan</a:t>
            </a:r>
            <a:r>
              <a:rPr lang="en-GB" sz="2400" dirty="0"/>
              <a:t> yang </a:t>
            </a:r>
            <a:r>
              <a:rPr lang="en-GB" sz="2400" dirty="0" err="1"/>
              <a:t>menyatakan</a:t>
            </a:r>
            <a:r>
              <a:rPr lang="en-GB" sz="2400" dirty="0"/>
              <a:t> </a:t>
            </a:r>
            <a:r>
              <a:rPr lang="en-GB" sz="2400" dirty="0" err="1"/>
              <a:t>bahwa</a:t>
            </a:r>
            <a:r>
              <a:rPr lang="en-GB" sz="2400" dirty="0"/>
              <a:t> </a:t>
            </a:r>
            <a:r>
              <a:rPr lang="en-GB" sz="2400" dirty="0" err="1"/>
              <a:t>manusia</a:t>
            </a:r>
            <a:r>
              <a:rPr lang="en-GB" sz="2400" dirty="0"/>
              <a:t> </a:t>
            </a:r>
            <a:r>
              <a:rPr lang="en-GB" sz="2400" dirty="0" err="1"/>
              <a:t>pada</a:t>
            </a:r>
            <a:r>
              <a:rPr lang="en-GB" sz="2400" dirty="0"/>
              <a:t> </a:t>
            </a:r>
            <a:r>
              <a:rPr lang="en-GB" sz="2400" dirty="0" err="1"/>
              <a:t>dasarnya</a:t>
            </a:r>
            <a:r>
              <a:rPr lang="en-GB" sz="2400" dirty="0"/>
              <a:t> </a:t>
            </a:r>
            <a:r>
              <a:rPr lang="en-GB" sz="2400" dirty="0" err="1"/>
              <a:t>bisa</a:t>
            </a:r>
            <a:r>
              <a:rPr lang="en-GB" sz="2400" dirty="0"/>
              <a:t> </a:t>
            </a:r>
            <a:r>
              <a:rPr lang="en-GB" sz="2400" dirty="0" err="1"/>
              <a:t>dan</a:t>
            </a:r>
            <a:r>
              <a:rPr lang="en-GB" sz="2400" dirty="0"/>
              <a:t> </a:t>
            </a:r>
            <a:r>
              <a:rPr lang="en-GB" sz="2400" dirty="0" err="1"/>
              <a:t>harus</a:t>
            </a:r>
            <a:r>
              <a:rPr lang="en-GB" sz="2400" dirty="0"/>
              <a:t> </a:t>
            </a:r>
            <a:r>
              <a:rPr lang="en-GB" sz="2400" dirty="0" err="1"/>
              <a:t>mengaktualisasikan</a:t>
            </a:r>
            <a:r>
              <a:rPr lang="en-GB" sz="2400" dirty="0"/>
              <a:t> </a:t>
            </a:r>
            <a:r>
              <a:rPr lang="en-GB" sz="2400" dirty="0" err="1"/>
              <a:t>potensi-potensi</a:t>
            </a:r>
            <a:r>
              <a:rPr lang="en-GB" sz="2400" dirty="0"/>
              <a:t> yang </a:t>
            </a:r>
            <a:r>
              <a:rPr lang="en-GB" sz="2400" dirty="0" err="1"/>
              <a:t>ada</a:t>
            </a:r>
            <a:r>
              <a:rPr lang="en-GB" sz="2400" dirty="0"/>
              <a:t> </a:t>
            </a:r>
            <a:r>
              <a:rPr lang="en-GB" sz="2400" dirty="0" err="1"/>
              <a:t>pada</a:t>
            </a:r>
            <a:r>
              <a:rPr lang="en-GB" sz="2400" dirty="0"/>
              <a:t> </a:t>
            </a:r>
            <a:r>
              <a:rPr lang="en-GB" sz="2400" dirty="0" err="1"/>
              <a:t>dirinya</a:t>
            </a:r>
            <a:r>
              <a:rPr lang="en-GB" sz="2400" dirty="0"/>
              <a:t>. </a:t>
            </a:r>
            <a:r>
              <a:rPr lang="en-GB" sz="2400" dirty="0" err="1"/>
              <a:t>Untuk</a:t>
            </a:r>
            <a:r>
              <a:rPr lang="en-GB" sz="2400" dirty="0"/>
              <a:t> </a:t>
            </a:r>
            <a:r>
              <a:rPr lang="en-GB" sz="2400" dirty="0" err="1"/>
              <a:t>itu</a:t>
            </a:r>
            <a:r>
              <a:rPr lang="en-GB" sz="2400" dirty="0"/>
              <a:t>, </a:t>
            </a:r>
            <a:r>
              <a:rPr lang="en-GB" sz="2400" dirty="0" err="1"/>
              <a:t>manusia</a:t>
            </a:r>
            <a:r>
              <a:rPr lang="en-GB" sz="2400" dirty="0"/>
              <a:t> </a:t>
            </a:r>
            <a:r>
              <a:rPr lang="en-GB" sz="2400" dirty="0" err="1"/>
              <a:t>bisa</a:t>
            </a:r>
            <a:r>
              <a:rPr lang="en-GB" sz="2400" dirty="0"/>
              <a:t> </a:t>
            </a:r>
            <a:r>
              <a:rPr lang="en-GB" sz="2400" dirty="0" err="1"/>
              <a:t>memilih</a:t>
            </a:r>
            <a:r>
              <a:rPr lang="en-GB" sz="2400" dirty="0"/>
              <a:t> </a:t>
            </a:r>
            <a:r>
              <a:rPr lang="en-GB" sz="2400" dirty="0" err="1"/>
              <a:t>tujuan</a:t>
            </a:r>
            <a:r>
              <a:rPr lang="en-GB" sz="2400" dirty="0"/>
              <a:t> yang </a:t>
            </a:r>
            <a:r>
              <a:rPr lang="en-GB" sz="2400" dirty="0" err="1"/>
              <a:t>ingin</a:t>
            </a:r>
            <a:r>
              <a:rPr lang="en-GB" sz="2400" dirty="0"/>
              <a:t> </a:t>
            </a:r>
            <a:r>
              <a:rPr lang="en-GB" sz="2400" dirty="0" err="1"/>
              <a:t>dicapai</a:t>
            </a:r>
            <a:r>
              <a:rPr lang="en-GB" sz="2400" dirty="0"/>
              <a:t> di </a:t>
            </a:r>
            <a:r>
              <a:rPr lang="en-GB" sz="2400" dirty="0" err="1"/>
              <a:t>dalam</a:t>
            </a:r>
            <a:r>
              <a:rPr lang="en-GB" sz="2400" dirty="0"/>
              <a:t> </a:t>
            </a:r>
            <a:r>
              <a:rPr lang="en-GB" sz="2400" dirty="0" err="1"/>
              <a:t>hidupnya</a:t>
            </a:r>
            <a:r>
              <a:rPr lang="en-GB" sz="2400" dirty="0"/>
              <a:t>, </a:t>
            </a:r>
            <a:r>
              <a:rPr lang="en-GB" sz="2400" dirty="0" err="1"/>
              <a:t>serta</a:t>
            </a:r>
            <a:r>
              <a:rPr lang="en-GB" sz="2400" dirty="0"/>
              <a:t> </a:t>
            </a:r>
            <a:r>
              <a:rPr lang="en-GB" sz="2400" dirty="0" err="1"/>
              <a:t>memperoleh</a:t>
            </a:r>
            <a:r>
              <a:rPr lang="en-GB" sz="2400" dirty="0"/>
              <a:t> </a:t>
            </a:r>
            <a:r>
              <a:rPr lang="en-GB" sz="2400" dirty="0" err="1"/>
              <a:t>sarana-sarana</a:t>
            </a:r>
            <a:r>
              <a:rPr lang="en-GB" sz="2400" dirty="0"/>
              <a:t> yang </a:t>
            </a:r>
            <a:r>
              <a:rPr lang="en-GB" sz="2400" dirty="0" err="1"/>
              <a:t>dapat</a:t>
            </a:r>
            <a:r>
              <a:rPr lang="en-GB" sz="2400" dirty="0"/>
              <a:t> </a:t>
            </a:r>
            <a:r>
              <a:rPr lang="en-GB" sz="2400" dirty="0" err="1"/>
              <a:t>mendukung</a:t>
            </a:r>
            <a:r>
              <a:rPr lang="en-GB" sz="2400" dirty="0"/>
              <a:t> </a:t>
            </a:r>
            <a:r>
              <a:rPr lang="en-GB" sz="2400" dirty="0" err="1"/>
              <a:t>bagi</a:t>
            </a:r>
            <a:r>
              <a:rPr lang="en-GB" sz="2400" dirty="0"/>
              <a:t> </a:t>
            </a:r>
            <a:r>
              <a:rPr lang="en-GB" sz="2400" dirty="0" err="1"/>
              <a:t>tercapainya</a:t>
            </a:r>
            <a:r>
              <a:rPr lang="en-GB" sz="2400" dirty="0"/>
              <a:t> </a:t>
            </a:r>
            <a:r>
              <a:rPr lang="en-GB" sz="2400" dirty="0" err="1"/>
              <a:t>tujuan</a:t>
            </a:r>
            <a:r>
              <a:rPr lang="en-GB" sz="2400" dirty="0"/>
              <a:t> </a:t>
            </a:r>
            <a:r>
              <a:rPr lang="en-GB" sz="2400" dirty="0" err="1"/>
              <a:t>hidup</a:t>
            </a:r>
            <a:r>
              <a:rPr lang="en-GB" sz="2400" dirty="0"/>
              <a:t> </a:t>
            </a:r>
            <a:r>
              <a:rPr lang="en-GB" sz="2400" dirty="0" err="1"/>
              <a:t>tersebut</a:t>
            </a:r>
            <a:r>
              <a:rPr lang="en-GB" sz="2400" dirty="0" smtClean="0"/>
              <a:t>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055845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2400" b="1" dirty="0" err="1">
                <a:solidFill>
                  <a:schemeClr val="accent1">
                    <a:lumMod val="75000"/>
                  </a:schemeClr>
                </a:solidFill>
              </a:rPr>
              <a:t>Kebebasan</a:t>
            </a: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2400" b="1" dirty="0" err="1">
                <a:solidFill>
                  <a:schemeClr val="accent1">
                    <a:lumMod val="75000"/>
                  </a:schemeClr>
                </a:solidFill>
              </a:rPr>
              <a:t>Negatif</a:t>
            </a: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en-GB" sz="2400" b="1" dirty="0" err="1">
                <a:solidFill>
                  <a:schemeClr val="accent1">
                    <a:lumMod val="75000"/>
                  </a:schemeClr>
                </a:solidFill>
              </a:rPr>
              <a:t>Bebas</a:t>
            </a: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 Dari) </a:t>
            </a:r>
            <a:r>
              <a:rPr lang="en-GB" sz="2400" dirty="0"/>
              <a:t>– </a:t>
            </a:r>
            <a:r>
              <a:rPr lang="en-GB" sz="2400" dirty="0" err="1"/>
              <a:t>pandangan</a:t>
            </a:r>
            <a:r>
              <a:rPr lang="en-GB" sz="2400" dirty="0"/>
              <a:t> yang </a:t>
            </a:r>
            <a:r>
              <a:rPr lang="en-GB" sz="2400" dirty="0" err="1"/>
              <a:t>mendukung</a:t>
            </a:r>
            <a:r>
              <a:rPr lang="en-GB" sz="2400" dirty="0"/>
              <a:t> agar </a:t>
            </a:r>
            <a:r>
              <a:rPr lang="en-GB" sz="2400" dirty="0" err="1"/>
              <a:t>manusia</a:t>
            </a:r>
            <a:r>
              <a:rPr lang="en-GB" sz="2400" dirty="0"/>
              <a:t> </a:t>
            </a:r>
            <a:r>
              <a:rPr lang="en-GB" sz="2400" dirty="0" err="1"/>
              <a:t>tidak</a:t>
            </a:r>
            <a:r>
              <a:rPr lang="en-GB" sz="2400" dirty="0"/>
              <a:t> </a:t>
            </a:r>
            <a:r>
              <a:rPr lang="en-GB" sz="2400" dirty="0" err="1"/>
              <a:t>boleh</a:t>
            </a:r>
            <a:r>
              <a:rPr lang="en-GB" sz="2400" dirty="0"/>
              <a:t> </a:t>
            </a:r>
            <a:r>
              <a:rPr lang="en-GB" sz="2400" dirty="0" err="1"/>
              <a:t>dipaksa</a:t>
            </a:r>
            <a:r>
              <a:rPr lang="en-GB" sz="2400" dirty="0"/>
              <a:t> </a:t>
            </a:r>
            <a:r>
              <a:rPr lang="en-GB" sz="2400" dirty="0" err="1"/>
              <a:t>untuk</a:t>
            </a:r>
            <a:r>
              <a:rPr lang="en-GB" sz="2400" dirty="0"/>
              <a:t> </a:t>
            </a:r>
            <a:r>
              <a:rPr lang="en-GB" sz="2400" dirty="0" err="1"/>
              <a:t>melakukan</a:t>
            </a:r>
            <a:r>
              <a:rPr lang="en-GB" sz="2400" dirty="0"/>
              <a:t> </a:t>
            </a:r>
            <a:r>
              <a:rPr lang="en-GB" sz="2400" dirty="0" err="1"/>
              <a:t>sesuatu</a:t>
            </a:r>
            <a:r>
              <a:rPr lang="en-GB" sz="2400" dirty="0"/>
              <a:t> </a:t>
            </a:r>
            <a:r>
              <a:rPr lang="en-GB" sz="2400" dirty="0" err="1"/>
              <a:t>apapun</a:t>
            </a:r>
            <a:r>
              <a:rPr lang="en-GB" sz="2400" dirty="0"/>
              <a:t>. Di </a:t>
            </a:r>
            <a:r>
              <a:rPr lang="en-GB" sz="2400" dirty="0" err="1"/>
              <a:t>sini</a:t>
            </a:r>
            <a:r>
              <a:rPr lang="en-GB" sz="2400" dirty="0"/>
              <a:t>, kata “</a:t>
            </a:r>
            <a:r>
              <a:rPr lang="en-GB" sz="2400" dirty="0" err="1"/>
              <a:t>negatif</a:t>
            </a:r>
            <a:r>
              <a:rPr lang="en-GB" sz="2400" dirty="0"/>
              <a:t>” </a:t>
            </a:r>
            <a:r>
              <a:rPr lang="en-GB" sz="2400" dirty="0" err="1"/>
              <a:t>memiliki</a:t>
            </a:r>
            <a:r>
              <a:rPr lang="en-GB" sz="2400" dirty="0"/>
              <a:t> </a:t>
            </a:r>
            <a:r>
              <a:rPr lang="en-GB" sz="2400" dirty="0" err="1"/>
              <a:t>konotasi</a:t>
            </a:r>
            <a:r>
              <a:rPr lang="en-GB" sz="2400" dirty="0"/>
              <a:t> </a:t>
            </a:r>
            <a:r>
              <a:rPr lang="en-GB" sz="2400" dirty="0" err="1"/>
              <a:t>logika</a:t>
            </a:r>
            <a:r>
              <a:rPr lang="en-GB" sz="2400" dirty="0"/>
              <a:t> (</a:t>
            </a:r>
            <a:r>
              <a:rPr lang="en-GB" sz="2400" dirty="0" err="1"/>
              <a:t>tidak</a:t>
            </a:r>
            <a:r>
              <a:rPr lang="en-GB" sz="2400" dirty="0"/>
              <a:t>/</a:t>
            </a:r>
            <a:r>
              <a:rPr lang="en-GB" sz="2400" dirty="0" err="1"/>
              <a:t>bukan</a:t>
            </a:r>
            <a:r>
              <a:rPr lang="en-GB" sz="2400" dirty="0"/>
              <a:t>), </a:t>
            </a:r>
            <a:r>
              <a:rPr lang="en-GB" sz="2400" dirty="0" err="1"/>
              <a:t>bukan</a:t>
            </a:r>
            <a:r>
              <a:rPr lang="en-GB" sz="2400" dirty="0"/>
              <a:t> </a:t>
            </a:r>
            <a:r>
              <a:rPr lang="en-GB" sz="2400" dirty="0" err="1"/>
              <a:t>konotasi</a:t>
            </a:r>
            <a:r>
              <a:rPr lang="en-GB" sz="2400" dirty="0"/>
              <a:t> moral (</a:t>
            </a:r>
            <a:r>
              <a:rPr lang="en-GB" sz="2400" dirty="0" err="1"/>
              <a:t>baik</a:t>
            </a:r>
            <a:r>
              <a:rPr lang="en-GB" sz="2400" dirty="0"/>
              <a:t> </a:t>
            </a:r>
            <a:r>
              <a:rPr lang="en-GB" sz="2400" dirty="0" err="1"/>
              <a:t>atau</a:t>
            </a:r>
            <a:r>
              <a:rPr lang="en-GB" sz="2400" dirty="0"/>
              <a:t> </a:t>
            </a:r>
            <a:r>
              <a:rPr lang="en-GB" sz="2400" dirty="0" err="1"/>
              <a:t>buruk</a:t>
            </a:r>
            <a:r>
              <a:rPr lang="en-GB" sz="2400" dirty="0"/>
              <a:t>). </a:t>
            </a:r>
            <a:r>
              <a:rPr lang="en-GB" sz="2400" dirty="0" err="1"/>
              <a:t>Artinya</a:t>
            </a:r>
            <a:r>
              <a:rPr lang="en-GB" sz="2400" dirty="0"/>
              <a:t>, “</a:t>
            </a:r>
            <a:r>
              <a:rPr lang="en-GB" sz="2400" dirty="0" err="1"/>
              <a:t>kebebasan</a:t>
            </a:r>
            <a:r>
              <a:rPr lang="en-GB" sz="2400" dirty="0"/>
              <a:t> </a:t>
            </a:r>
            <a:r>
              <a:rPr lang="en-GB" sz="2400" dirty="0" err="1"/>
              <a:t>negatif</a:t>
            </a:r>
            <a:r>
              <a:rPr lang="en-GB" sz="2400" dirty="0"/>
              <a:t>” </a:t>
            </a:r>
            <a:r>
              <a:rPr lang="en-GB" sz="2400" dirty="0" err="1"/>
              <a:t>adalah</a:t>
            </a:r>
            <a:r>
              <a:rPr lang="en-GB" sz="2400" dirty="0"/>
              <a:t> </a:t>
            </a:r>
            <a:r>
              <a:rPr lang="en-GB" sz="2400" dirty="0" err="1"/>
              <a:t>konsep</a:t>
            </a:r>
            <a:r>
              <a:rPr lang="en-GB" sz="2400" dirty="0"/>
              <a:t> </a:t>
            </a:r>
            <a:r>
              <a:rPr lang="en-GB" sz="2400" dirty="0" err="1"/>
              <a:t>kebebasan</a:t>
            </a:r>
            <a:r>
              <a:rPr lang="en-GB" sz="2400" dirty="0"/>
              <a:t> yang </a:t>
            </a:r>
            <a:r>
              <a:rPr lang="en-GB" sz="2400" dirty="0" err="1"/>
              <a:t>menekankan</a:t>
            </a:r>
            <a:r>
              <a:rPr lang="en-GB" sz="2400" dirty="0"/>
              <a:t> </a:t>
            </a:r>
            <a:r>
              <a:rPr lang="en-GB" sz="2400" dirty="0" err="1"/>
              <a:t>pentingnya</a:t>
            </a:r>
            <a:r>
              <a:rPr lang="en-GB" sz="2400" dirty="0"/>
              <a:t> </a:t>
            </a:r>
            <a:r>
              <a:rPr lang="en-GB" sz="2400" dirty="0" err="1"/>
              <a:t>untuk</a:t>
            </a:r>
            <a:r>
              <a:rPr lang="en-GB" sz="2400" dirty="0"/>
              <a:t> “</a:t>
            </a:r>
            <a:r>
              <a:rPr lang="en-GB" sz="2400" dirty="0" err="1"/>
              <a:t>tidak</a:t>
            </a:r>
            <a:r>
              <a:rPr lang="en-GB" sz="2400" dirty="0"/>
              <a:t> </a:t>
            </a:r>
            <a:r>
              <a:rPr lang="en-GB" sz="2400" dirty="0" err="1"/>
              <a:t>dipaksa</a:t>
            </a:r>
            <a:r>
              <a:rPr lang="en-GB" sz="2400" dirty="0" smtClean="0"/>
              <a:t>.”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149241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Hukum &amp; </a:t>
            </a:r>
            <a:r>
              <a:rPr lang="en-GB" dirty="0" err="1" smtClean="0"/>
              <a:t>Kebebasan</a:t>
            </a:r>
            <a:endParaRPr lang="en-GB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954455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Rectangle 10"/>
          <p:cNvSpPr/>
          <p:nvPr/>
        </p:nvSpPr>
        <p:spPr>
          <a:xfrm>
            <a:off x="7579821" y="2403505"/>
            <a:ext cx="180591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err="1"/>
              <a:t>membantu</a:t>
            </a:r>
            <a:r>
              <a:rPr lang="en-GB" dirty="0"/>
              <a:t> </a:t>
            </a:r>
            <a:r>
              <a:rPr lang="en-GB" dirty="0" err="1"/>
              <a:t>dalam</a:t>
            </a:r>
            <a:r>
              <a:rPr lang="en-GB" dirty="0"/>
              <a:t> </a:t>
            </a:r>
            <a:r>
              <a:rPr lang="en-GB" dirty="0" err="1"/>
              <a:t>membangun</a:t>
            </a:r>
            <a:r>
              <a:rPr lang="en-GB" dirty="0"/>
              <a:t> </a:t>
            </a:r>
            <a:r>
              <a:rPr lang="en-GB" dirty="0" err="1"/>
              <a:t>masyarakat</a:t>
            </a:r>
            <a:r>
              <a:rPr lang="en-GB" dirty="0"/>
              <a:t> yang </a:t>
            </a:r>
            <a:r>
              <a:rPr lang="en-GB" dirty="0" err="1"/>
              <a:t>beradab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5489929" y="2557393"/>
            <a:ext cx="1888333" cy="119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err="1"/>
              <a:t>menjamin</a:t>
            </a:r>
            <a:r>
              <a:rPr lang="en-GB" dirty="0"/>
              <a:t> </a:t>
            </a:r>
            <a:r>
              <a:rPr lang="en-GB" dirty="0" err="1"/>
              <a:t>hak</a:t>
            </a:r>
            <a:r>
              <a:rPr lang="en-GB" dirty="0"/>
              <a:t> </a:t>
            </a:r>
            <a:r>
              <a:rPr lang="en-GB" dirty="0" err="1"/>
              <a:t>dan</a:t>
            </a:r>
            <a:r>
              <a:rPr lang="en-GB" dirty="0"/>
              <a:t> </a:t>
            </a:r>
            <a:r>
              <a:rPr lang="en-GB" dirty="0" err="1"/>
              <a:t>kewajiban</a:t>
            </a:r>
            <a:r>
              <a:rPr lang="en-GB" dirty="0"/>
              <a:t> </a:t>
            </a:r>
            <a:r>
              <a:rPr lang="en-GB" dirty="0" err="1"/>
              <a:t>warga</a:t>
            </a:r>
            <a:r>
              <a:rPr lang="en-GB" dirty="0"/>
              <a:t> </a:t>
            </a:r>
            <a:r>
              <a:rPr lang="en-GB" dirty="0" err="1"/>
              <a:t>negara</a:t>
            </a:r>
            <a:r>
              <a:rPr lang="en-GB" dirty="0"/>
              <a:t> </a:t>
            </a:r>
            <a:r>
              <a:rPr lang="en-GB" dirty="0" err="1"/>
              <a:t>dan</a:t>
            </a:r>
            <a:r>
              <a:rPr lang="en-GB" dirty="0"/>
              <a:t> </a:t>
            </a:r>
            <a:r>
              <a:rPr lang="en-GB" dirty="0" err="1"/>
              <a:t>individu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6346154" y="4350842"/>
            <a:ext cx="23603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err="1"/>
              <a:t>bertindak</a:t>
            </a:r>
            <a:r>
              <a:rPr lang="en-GB" dirty="0"/>
              <a:t> </a:t>
            </a:r>
            <a:r>
              <a:rPr lang="en-GB" dirty="0" err="1"/>
              <a:t>sebagai</a:t>
            </a:r>
            <a:r>
              <a:rPr lang="en-GB" dirty="0"/>
              <a:t> </a:t>
            </a:r>
            <a:r>
              <a:rPr lang="en-GB" dirty="0" err="1"/>
              <a:t>penjaga</a:t>
            </a:r>
            <a:r>
              <a:rPr lang="en-GB" dirty="0"/>
              <a:t> </a:t>
            </a:r>
            <a:r>
              <a:rPr lang="en-GB" dirty="0" err="1"/>
              <a:t>kebebasan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9610679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616</TotalTime>
  <Words>219</Words>
  <Application>Microsoft Office PowerPoint</Application>
  <PresentationFormat>Widescreen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Corbel</vt:lpstr>
      <vt:lpstr>Wingdings 2</vt:lpstr>
      <vt:lpstr>Frame</vt:lpstr>
      <vt:lpstr>Konsep Dasar Hukum dan Kebebasan</vt:lpstr>
      <vt:lpstr>Kebebasan</vt:lpstr>
      <vt:lpstr>Hukum</vt:lpstr>
      <vt:lpstr>Hukum &amp; Kebebasan</vt:lpstr>
      <vt:lpstr>PowerPoint Presentation</vt:lpstr>
      <vt:lpstr>Hukum &amp; Kebebasan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Konsep Dasar Hukum dan Kebebasan</dc:title>
  <dc:creator>Putri Ria</dc:creator>
  <cp:lastModifiedBy>Putri Ria</cp:lastModifiedBy>
  <cp:revision>4</cp:revision>
  <dcterms:created xsi:type="dcterms:W3CDTF">2022-11-04T03:42:43Z</dcterms:created>
  <dcterms:modified xsi:type="dcterms:W3CDTF">2022-11-04T13:59:09Z</dcterms:modified>
</cp:coreProperties>
</file>