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  <p:sldMasterId id="2147483679" r:id="rId2"/>
  </p:sldMasterIdLst>
  <p:notesMasterIdLst>
    <p:notesMasterId r:id="rId12"/>
  </p:notesMasterIdLst>
  <p:sldIdLst>
    <p:sldId id="256" r:id="rId3"/>
    <p:sldId id="295" r:id="rId4"/>
    <p:sldId id="257" r:id="rId5"/>
    <p:sldId id="260" r:id="rId6"/>
    <p:sldId id="294" r:id="rId7"/>
    <p:sldId id="258" r:id="rId8"/>
    <p:sldId id="261" r:id="rId9"/>
    <p:sldId id="265" r:id="rId10"/>
    <p:sldId id="289" r:id="rId11"/>
  </p:sldIdLst>
  <p:sldSz cx="9144000" cy="5143500" type="screen16x9"/>
  <p:notesSz cx="6858000" cy="9144000"/>
  <p:embeddedFontLst>
    <p:embeddedFont>
      <p:font typeface="Forte" panose="03060902040502070203" pitchFamily="66" charset="0"/>
      <p:regular r:id="rId13"/>
    </p:embeddedFont>
    <p:embeddedFont>
      <p:font typeface="Arial Rounded MT Bold" panose="020F0704030504030204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E91202-7A09-4032-860C-60B0F1A05396}">
  <a:tblStyle styleId="{6AE91202-7A09-4032-860C-60B0F1A053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1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11554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7" name="Google Shape;26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30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" name="Google Shape;3880;gca1a8d16bc_0_1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1" name="Google Shape;3881;gca1a8d16bc_0_1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2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" name="Google Shape;2751;gc8f6cc2c49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2" name="Google Shape;2752;gc8f6cc2c49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87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9" name="Google Shape;2789;gc8f6cc2c49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0" name="Google Shape;2790;gc8f6cc2c49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51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c94c3d5336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c94c3d5336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768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gc94c3d5336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8" name="Google Shape;2758;gc94c3d5336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575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gc94c3d5336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7" name="Google Shape;2797;gc94c3d5336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509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gc79573c1e9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7" name="Google Shape;2937;gc79573c1e9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808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gca1a8d16bc_0_1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4" name="Google Shape;3894;gca1a8d16bc_0_1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57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0" name="Google Shape;10;p2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2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2"/>
          <p:cNvGrpSpPr/>
          <p:nvPr/>
        </p:nvGrpSpPr>
        <p:grpSpPr>
          <a:xfrm>
            <a:off x="875100" y="2141450"/>
            <a:ext cx="7449534" cy="2329875"/>
            <a:chOff x="875100" y="2141450"/>
            <a:chExt cx="7449534" cy="2329875"/>
          </a:xfrm>
        </p:grpSpPr>
        <p:sp>
          <p:nvSpPr>
            <p:cNvPr id="70" name="Google Shape;70;p2"/>
            <p:cNvSpPr/>
            <p:nvPr/>
          </p:nvSpPr>
          <p:spPr>
            <a:xfrm>
              <a:off x="875100" y="3115925"/>
              <a:ext cx="7449534" cy="1263272"/>
            </a:xfrm>
            <a:custGeom>
              <a:avLst/>
              <a:gdLst/>
              <a:ahLst/>
              <a:cxnLst/>
              <a:rect l="l" t="t" r="r" b="b"/>
              <a:pathLst>
                <a:path w="92280" h="72187" extrusionOk="0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46050" y="3372125"/>
              <a:ext cx="7251900" cy="1099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2700000">
              <a:off x="1301006" y="2510697"/>
              <a:ext cx="1248769" cy="1555144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3190588">
              <a:off x="2984816" y="2437407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7609412" flipH="1">
              <a:off x="4730016" y="2437394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3337315">
              <a:off x="6443445" y="2313459"/>
              <a:ext cx="1368488" cy="180411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3337232">
              <a:off x="6792150" y="2572869"/>
              <a:ext cx="1105604" cy="1457516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7664500" y="1118112"/>
            <a:ext cx="533450" cy="911862"/>
            <a:chOff x="478350" y="474400"/>
            <a:chExt cx="344250" cy="588450"/>
          </a:xfrm>
        </p:grpSpPr>
        <p:sp>
          <p:nvSpPr>
            <p:cNvPr id="78" name="Google Shape;78;p2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2"/>
          <p:cNvSpPr/>
          <p:nvPr/>
        </p:nvSpPr>
        <p:spPr>
          <a:xfrm rot="3251181" flipH="1">
            <a:off x="622582" y="2760365"/>
            <a:ext cx="788446" cy="631808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946050" y="672163"/>
            <a:ext cx="7251900" cy="417000"/>
            <a:chOff x="946050" y="672163"/>
            <a:chExt cx="7251900" cy="417000"/>
          </a:xfrm>
        </p:grpSpPr>
        <p:sp>
          <p:nvSpPr>
            <p:cNvPr id="82" name="Google Shape;82;p2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83;p2"/>
            <p:cNvGrpSpPr/>
            <p:nvPr/>
          </p:nvGrpSpPr>
          <p:grpSpPr>
            <a:xfrm>
              <a:off x="7209519" y="794061"/>
              <a:ext cx="789243" cy="171052"/>
              <a:chOff x="733775" y="310686"/>
              <a:chExt cx="789243" cy="171052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86" name="Google Shape;86;p2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87" name="Google Shape;87;p2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88" name="Google Shape;88;p2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" name="Google Shape;90;p2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93" name="Google Shape;93;p2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94" name="Google Shape;94;p2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95" name="Google Shape;95;p2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" name="Google Shape;97;p2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99" name="Google Shape;99;p2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649100" y="1253838"/>
            <a:ext cx="5845800" cy="169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2050919" y="3476800"/>
            <a:ext cx="4583700" cy="541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5" name="Google Shape;2445;p28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446" name="Google Shape;2446;p28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8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8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8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8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8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8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8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8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8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8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8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8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8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8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4" name="Google Shape;2504;p2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5" name="Google Shape;2505;p28"/>
          <p:cNvGrpSpPr/>
          <p:nvPr/>
        </p:nvGrpSpPr>
        <p:grpSpPr>
          <a:xfrm rot="-5400000">
            <a:off x="7598805" y="823914"/>
            <a:ext cx="368499" cy="424474"/>
            <a:chOff x="3150425" y="3024575"/>
            <a:chExt cx="130350" cy="150150"/>
          </a:xfrm>
        </p:grpSpPr>
        <p:sp>
          <p:nvSpPr>
            <p:cNvPr id="2506" name="Google Shape;2506;p28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8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8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8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8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8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8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8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4" name="Google Shape;2514;p28"/>
          <p:cNvGrpSpPr/>
          <p:nvPr/>
        </p:nvGrpSpPr>
        <p:grpSpPr>
          <a:xfrm rot="9715366" flipH="1">
            <a:off x="8134543" y="833393"/>
            <a:ext cx="578893" cy="989541"/>
            <a:chOff x="478350" y="474400"/>
            <a:chExt cx="344250" cy="588450"/>
          </a:xfrm>
        </p:grpSpPr>
        <p:sp>
          <p:nvSpPr>
            <p:cNvPr id="2515" name="Google Shape;2515;p28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8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7" name="Google Shape;2517;p28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518" name="Google Shape;2518;p28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9" name="Google Shape;2519;p28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520" name="Google Shape;2520;p28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521" name="Google Shape;2521;p28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522" name="Google Shape;2522;p28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523" name="Google Shape;2523;p28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524" name="Google Shape;2524;p28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525" name="Google Shape;2525;p28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26" name="Google Shape;2526;p28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527" name="Google Shape;2527;p28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528" name="Google Shape;2528;p28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529" name="Google Shape;2529;p28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530" name="Google Shape;2530;p28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531" name="Google Shape;2531;p28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2" name="Google Shape;2532;p28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33" name="Google Shape;2533;p28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534" name="Google Shape;2534;p28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2535" name="Google Shape;2535;p28"/>
          <p:cNvGrpSpPr/>
          <p:nvPr/>
        </p:nvGrpSpPr>
        <p:grpSpPr>
          <a:xfrm>
            <a:off x="5622860" y="4267818"/>
            <a:ext cx="971096" cy="494681"/>
            <a:chOff x="2094425" y="748900"/>
            <a:chExt cx="887900" cy="452300"/>
          </a:xfrm>
        </p:grpSpPr>
        <p:sp>
          <p:nvSpPr>
            <p:cNvPr id="2536" name="Google Shape;2536;p28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8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8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8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0" name="Google Shape;2540;p28"/>
          <p:cNvSpPr/>
          <p:nvPr/>
        </p:nvSpPr>
        <p:spPr>
          <a:xfrm>
            <a:off x="720000" y="4202949"/>
            <a:ext cx="393256" cy="466950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5_1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3" name="Google Shape;2543;p29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544" name="Google Shape;2544;p2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2" name="Google Shape;2602;p29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603" name="Google Shape;2603;p2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1" name="Google Shape;2661;p2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29"/>
          <p:cNvSpPr/>
          <p:nvPr/>
        </p:nvSpPr>
        <p:spPr>
          <a:xfrm>
            <a:off x="5975076" y="4136476"/>
            <a:ext cx="2588600" cy="644575"/>
          </a:xfrm>
          <a:custGeom>
            <a:avLst/>
            <a:gdLst/>
            <a:ahLst/>
            <a:cxnLst/>
            <a:rect l="l" t="t" r="r" b="b"/>
            <a:pathLst>
              <a:path w="103544" h="25783" extrusionOk="0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2663" name="Google Shape;2663;p29"/>
          <p:cNvGrpSpPr/>
          <p:nvPr/>
        </p:nvGrpSpPr>
        <p:grpSpPr>
          <a:xfrm>
            <a:off x="584625" y="540000"/>
            <a:ext cx="1265537" cy="1405864"/>
            <a:chOff x="600600" y="540000"/>
            <a:chExt cx="1265537" cy="1405864"/>
          </a:xfrm>
        </p:grpSpPr>
        <p:sp>
          <p:nvSpPr>
            <p:cNvPr id="2664" name="Google Shape;2664;p29"/>
            <p:cNvSpPr/>
            <p:nvPr/>
          </p:nvSpPr>
          <p:spPr>
            <a:xfrm>
              <a:off x="702549" y="636668"/>
              <a:ext cx="1059313" cy="1309196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9"/>
            <p:cNvSpPr/>
            <p:nvPr/>
          </p:nvSpPr>
          <p:spPr>
            <a:xfrm>
              <a:off x="600600" y="540000"/>
              <a:ext cx="1034250" cy="128799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9"/>
            <p:cNvSpPr/>
            <p:nvPr/>
          </p:nvSpPr>
          <p:spPr>
            <a:xfrm>
              <a:off x="946406" y="780744"/>
              <a:ext cx="919732" cy="1073381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7" name="Google Shape;2667;p29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668" name="Google Shape;2668;p29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69" name="Google Shape;2669;p29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670" name="Google Shape;2670;p29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671" name="Google Shape;2671;p29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672" name="Google Shape;2672;p29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673" name="Google Shape;2673;p29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674" name="Google Shape;2674;p29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675" name="Google Shape;2675;p29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676" name="Google Shape;2676;p29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677" name="Google Shape;2677;p29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678" name="Google Shape;2678;p29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679" name="Google Shape;2679;p29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680" name="Google Shape;2680;p29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681" name="Google Shape;2681;p29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2" name="Google Shape;2682;p29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83" name="Google Shape;2683;p29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684" name="Google Shape;2684;p29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685" name="Google Shape;2685;p29"/>
          <p:cNvSpPr/>
          <p:nvPr/>
        </p:nvSpPr>
        <p:spPr>
          <a:xfrm>
            <a:off x="7499500" y="4196474"/>
            <a:ext cx="540148" cy="434668"/>
          </a:xfrm>
          <a:custGeom>
            <a:avLst/>
            <a:gdLst/>
            <a:ahLst/>
            <a:cxnLst/>
            <a:rect l="l" t="t" r="r" b="b"/>
            <a:pathLst>
              <a:path w="23956" h="19280" extrusionOk="0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0" name="Google Shape;10;p2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8" name="Google Shape;68;p2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9" name="Google Shape;69;p2"/>
          <p:cNvGrpSpPr/>
          <p:nvPr/>
        </p:nvGrpSpPr>
        <p:grpSpPr>
          <a:xfrm>
            <a:off x="875100" y="2141450"/>
            <a:ext cx="7449534" cy="2329875"/>
            <a:chOff x="875100" y="2141450"/>
            <a:chExt cx="7449534" cy="2329875"/>
          </a:xfrm>
        </p:grpSpPr>
        <p:sp>
          <p:nvSpPr>
            <p:cNvPr id="70" name="Google Shape;70;p2"/>
            <p:cNvSpPr/>
            <p:nvPr/>
          </p:nvSpPr>
          <p:spPr>
            <a:xfrm>
              <a:off x="875100" y="3115925"/>
              <a:ext cx="7449534" cy="1263272"/>
            </a:xfrm>
            <a:custGeom>
              <a:avLst/>
              <a:gdLst/>
              <a:ahLst/>
              <a:cxnLst/>
              <a:rect l="l" t="t" r="r" b="b"/>
              <a:pathLst>
                <a:path w="92280" h="72187" extrusionOk="0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46050" y="3372125"/>
              <a:ext cx="7251900" cy="1099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2700000">
              <a:off x="1301006" y="2510697"/>
              <a:ext cx="1248769" cy="1555144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3190588">
              <a:off x="2984816" y="2437407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7609412" flipH="1">
              <a:off x="4730016" y="2437394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3337315">
              <a:off x="6443445" y="2313459"/>
              <a:ext cx="1368488" cy="180411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3337232">
              <a:off x="6792150" y="2572869"/>
              <a:ext cx="1105604" cy="1457516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7664500" y="1118112"/>
            <a:ext cx="533450" cy="911862"/>
            <a:chOff x="478350" y="474400"/>
            <a:chExt cx="344250" cy="588450"/>
          </a:xfrm>
        </p:grpSpPr>
        <p:sp>
          <p:nvSpPr>
            <p:cNvPr id="78" name="Google Shape;78;p2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" name="Google Shape;80;p2"/>
          <p:cNvSpPr/>
          <p:nvPr/>
        </p:nvSpPr>
        <p:spPr>
          <a:xfrm rot="3251181" flipH="1">
            <a:off x="622582" y="2760365"/>
            <a:ext cx="788446" cy="631808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946050" y="672163"/>
            <a:ext cx="7251900" cy="417000"/>
            <a:chOff x="946050" y="672163"/>
            <a:chExt cx="7251900" cy="417000"/>
          </a:xfrm>
        </p:grpSpPr>
        <p:sp>
          <p:nvSpPr>
            <p:cNvPr id="82" name="Google Shape;82;p2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3" name="Google Shape;83;p2"/>
            <p:cNvGrpSpPr/>
            <p:nvPr/>
          </p:nvGrpSpPr>
          <p:grpSpPr>
            <a:xfrm>
              <a:off x="7209519" y="794061"/>
              <a:ext cx="789243" cy="171052"/>
              <a:chOff x="733775" y="310686"/>
              <a:chExt cx="789243" cy="171052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86" name="Google Shape;86;p2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87" name="Google Shape;87;p2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88" name="Google Shape;88;p2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90" name="Google Shape;90;p2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grpSp>
          <p:nvGrpSpPr>
            <p:cNvPr id="93" name="Google Shape;93;p2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94" name="Google Shape;94;p2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95" name="Google Shape;95;p2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97" name="Google Shape;97;p2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99" name="Google Shape;99;p2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649100" y="1253838"/>
            <a:ext cx="5845800" cy="169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2050919" y="3476800"/>
            <a:ext cx="4583700" cy="541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7288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04" name="Google Shape;104;p3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3" name="Google Shape;163;p3"/>
          <p:cNvSpPr/>
          <p:nvPr/>
        </p:nvSpPr>
        <p:spPr>
          <a:xfrm rot="10586678">
            <a:off x="536386" y="571640"/>
            <a:ext cx="1729888" cy="1334604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4" name="Google Shape;164;p3"/>
          <p:cNvGrpSpPr/>
          <p:nvPr/>
        </p:nvGrpSpPr>
        <p:grpSpPr>
          <a:xfrm>
            <a:off x="6794528" y="672184"/>
            <a:ext cx="1752839" cy="1484357"/>
            <a:chOff x="478350" y="433625"/>
            <a:chExt cx="811800" cy="687425"/>
          </a:xfrm>
        </p:grpSpPr>
        <p:sp>
          <p:nvSpPr>
            <p:cNvPr id="165" name="Google Shape;165;p3"/>
            <p:cNvSpPr/>
            <p:nvPr/>
          </p:nvSpPr>
          <p:spPr>
            <a:xfrm>
              <a:off x="505225" y="57985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519650" y="58930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18625" y="433625"/>
              <a:ext cx="671525" cy="687425"/>
            </a:xfrm>
            <a:custGeom>
              <a:avLst/>
              <a:gdLst/>
              <a:ahLst/>
              <a:cxnLst/>
              <a:rect l="l" t="t" r="r" b="b"/>
              <a:pathLst>
                <a:path w="26861" h="27497" extrusionOk="0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0" name="Google Shape;170;p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1" name="Google Shape;171;p3"/>
          <p:cNvGrpSpPr/>
          <p:nvPr/>
        </p:nvGrpSpPr>
        <p:grpSpPr>
          <a:xfrm rot="-111">
            <a:off x="1170254" y="1570415"/>
            <a:ext cx="549014" cy="637128"/>
            <a:chOff x="5170900" y="2972300"/>
            <a:chExt cx="176600" cy="204950"/>
          </a:xfrm>
        </p:grpSpPr>
        <p:sp>
          <p:nvSpPr>
            <p:cNvPr id="172" name="Google Shape;172;p3"/>
            <p:cNvSpPr/>
            <p:nvPr/>
          </p:nvSpPr>
          <p:spPr>
            <a:xfrm>
              <a:off x="5170900" y="2972300"/>
              <a:ext cx="176600" cy="204950"/>
            </a:xfrm>
            <a:custGeom>
              <a:avLst/>
              <a:gdLst/>
              <a:ahLst/>
              <a:cxnLst/>
              <a:rect l="l" t="t" r="r" b="b"/>
              <a:pathLst>
                <a:path w="7064" h="8198" extrusionOk="0">
                  <a:moveTo>
                    <a:pt x="3503" y="0"/>
                  </a:moveTo>
                  <a:cubicBezTo>
                    <a:pt x="3457" y="0"/>
                    <a:pt x="3410" y="1"/>
                    <a:pt x="3363" y="4"/>
                  </a:cubicBezTo>
                  <a:cubicBezTo>
                    <a:pt x="2507" y="4"/>
                    <a:pt x="1851" y="382"/>
                    <a:pt x="1353" y="959"/>
                  </a:cubicBezTo>
                  <a:cubicBezTo>
                    <a:pt x="1293" y="1018"/>
                    <a:pt x="1234" y="1078"/>
                    <a:pt x="1194" y="1158"/>
                  </a:cubicBezTo>
                  <a:cubicBezTo>
                    <a:pt x="975" y="1456"/>
                    <a:pt x="776" y="1774"/>
                    <a:pt x="637" y="2132"/>
                  </a:cubicBezTo>
                  <a:cubicBezTo>
                    <a:pt x="577" y="2232"/>
                    <a:pt x="537" y="2351"/>
                    <a:pt x="498" y="2451"/>
                  </a:cubicBezTo>
                  <a:cubicBezTo>
                    <a:pt x="318" y="2928"/>
                    <a:pt x="199" y="3406"/>
                    <a:pt x="120" y="3824"/>
                  </a:cubicBezTo>
                  <a:cubicBezTo>
                    <a:pt x="80" y="3983"/>
                    <a:pt x="60" y="4122"/>
                    <a:pt x="40" y="4261"/>
                  </a:cubicBezTo>
                  <a:cubicBezTo>
                    <a:pt x="40" y="4361"/>
                    <a:pt x="20" y="4440"/>
                    <a:pt x="20" y="4500"/>
                  </a:cubicBezTo>
                  <a:cubicBezTo>
                    <a:pt x="0" y="4779"/>
                    <a:pt x="0" y="5057"/>
                    <a:pt x="0" y="5316"/>
                  </a:cubicBezTo>
                  <a:cubicBezTo>
                    <a:pt x="20" y="5415"/>
                    <a:pt x="20" y="5535"/>
                    <a:pt x="40" y="5654"/>
                  </a:cubicBezTo>
                  <a:cubicBezTo>
                    <a:pt x="80" y="5952"/>
                    <a:pt x="139" y="6231"/>
                    <a:pt x="259" y="6470"/>
                  </a:cubicBezTo>
                  <a:cubicBezTo>
                    <a:pt x="279" y="6549"/>
                    <a:pt x="318" y="6629"/>
                    <a:pt x="358" y="6709"/>
                  </a:cubicBezTo>
                  <a:cubicBezTo>
                    <a:pt x="776" y="7544"/>
                    <a:pt x="1592" y="8101"/>
                    <a:pt x="2925" y="8181"/>
                  </a:cubicBezTo>
                  <a:cubicBezTo>
                    <a:pt x="3081" y="8192"/>
                    <a:pt x="3252" y="8198"/>
                    <a:pt x="3433" y="8198"/>
                  </a:cubicBezTo>
                  <a:cubicBezTo>
                    <a:pt x="4268" y="8198"/>
                    <a:pt x="5301" y="8065"/>
                    <a:pt x="5889" y="7624"/>
                  </a:cubicBezTo>
                  <a:cubicBezTo>
                    <a:pt x="6208" y="7405"/>
                    <a:pt x="6447" y="7126"/>
                    <a:pt x="6626" y="6828"/>
                  </a:cubicBezTo>
                  <a:cubicBezTo>
                    <a:pt x="6665" y="6748"/>
                    <a:pt x="6705" y="6669"/>
                    <a:pt x="6725" y="6609"/>
                  </a:cubicBezTo>
                  <a:cubicBezTo>
                    <a:pt x="6844" y="6350"/>
                    <a:pt x="6944" y="6072"/>
                    <a:pt x="6984" y="5793"/>
                  </a:cubicBezTo>
                  <a:cubicBezTo>
                    <a:pt x="7004" y="5694"/>
                    <a:pt x="7024" y="5594"/>
                    <a:pt x="7024" y="5495"/>
                  </a:cubicBezTo>
                  <a:cubicBezTo>
                    <a:pt x="7063" y="5137"/>
                    <a:pt x="7063" y="4799"/>
                    <a:pt x="7043" y="4480"/>
                  </a:cubicBezTo>
                  <a:cubicBezTo>
                    <a:pt x="7043" y="4460"/>
                    <a:pt x="7043" y="4460"/>
                    <a:pt x="7043" y="4440"/>
                  </a:cubicBezTo>
                  <a:cubicBezTo>
                    <a:pt x="7043" y="4321"/>
                    <a:pt x="7024" y="4202"/>
                    <a:pt x="7004" y="4082"/>
                  </a:cubicBezTo>
                  <a:cubicBezTo>
                    <a:pt x="6944" y="3605"/>
                    <a:pt x="6825" y="3127"/>
                    <a:pt x="6665" y="2709"/>
                  </a:cubicBezTo>
                  <a:cubicBezTo>
                    <a:pt x="6606" y="2530"/>
                    <a:pt x="6526" y="2371"/>
                    <a:pt x="6447" y="2212"/>
                  </a:cubicBezTo>
                  <a:cubicBezTo>
                    <a:pt x="6228" y="1735"/>
                    <a:pt x="5949" y="1317"/>
                    <a:pt x="5611" y="978"/>
                  </a:cubicBezTo>
                  <a:cubicBezTo>
                    <a:pt x="5571" y="919"/>
                    <a:pt x="5511" y="859"/>
                    <a:pt x="5452" y="819"/>
                  </a:cubicBezTo>
                  <a:cubicBezTo>
                    <a:pt x="4890" y="295"/>
                    <a:pt x="4241" y="0"/>
                    <a:pt x="3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5183325" y="3022475"/>
              <a:ext cx="154225" cy="32975"/>
            </a:xfrm>
            <a:custGeom>
              <a:avLst/>
              <a:gdLst/>
              <a:ahLst/>
              <a:cxnLst/>
              <a:rect l="l" t="t" r="r" b="b"/>
              <a:pathLst>
                <a:path w="6169" h="1319" extrusionOk="0">
                  <a:moveTo>
                    <a:pt x="5430" y="1"/>
                  </a:moveTo>
                  <a:cubicBezTo>
                    <a:pt x="5261" y="1"/>
                    <a:pt x="5088" y="72"/>
                    <a:pt x="4915" y="245"/>
                  </a:cubicBezTo>
                  <a:cubicBezTo>
                    <a:pt x="4716" y="404"/>
                    <a:pt x="4616" y="663"/>
                    <a:pt x="4457" y="842"/>
                  </a:cubicBezTo>
                  <a:cubicBezTo>
                    <a:pt x="4356" y="956"/>
                    <a:pt x="4271" y="1001"/>
                    <a:pt x="4194" y="1001"/>
                  </a:cubicBezTo>
                  <a:cubicBezTo>
                    <a:pt x="4030" y="1001"/>
                    <a:pt x="3904" y="793"/>
                    <a:pt x="3741" y="603"/>
                  </a:cubicBezTo>
                  <a:cubicBezTo>
                    <a:pt x="3522" y="364"/>
                    <a:pt x="3283" y="26"/>
                    <a:pt x="2945" y="6"/>
                  </a:cubicBezTo>
                  <a:cubicBezTo>
                    <a:pt x="2925" y="4"/>
                    <a:pt x="2905" y="3"/>
                    <a:pt x="2885" y="3"/>
                  </a:cubicBezTo>
                  <a:cubicBezTo>
                    <a:pt x="2461" y="3"/>
                    <a:pt x="2178" y="397"/>
                    <a:pt x="1950" y="683"/>
                  </a:cubicBezTo>
                  <a:cubicBezTo>
                    <a:pt x="1804" y="856"/>
                    <a:pt x="1675" y="1002"/>
                    <a:pt x="1522" y="1002"/>
                  </a:cubicBezTo>
                  <a:cubicBezTo>
                    <a:pt x="1447" y="1002"/>
                    <a:pt x="1366" y="967"/>
                    <a:pt x="1274" y="881"/>
                  </a:cubicBezTo>
                  <a:cubicBezTo>
                    <a:pt x="1155" y="762"/>
                    <a:pt x="1075" y="603"/>
                    <a:pt x="975" y="464"/>
                  </a:cubicBezTo>
                  <a:cubicBezTo>
                    <a:pt x="762" y="204"/>
                    <a:pt x="537" y="97"/>
                    <a:pt x="326" y="97"/>
                  </a:cubicBezTo>
                  <a:cubicBezTo>
                    <a:pt x="263" y="97"/>
                    <a:pt x="200" y="107"/>
                    <a:pt x="140" y="125"/>
                  </a:cubicBezTo>
                  <a:cubicBezTo>
                    <a:pt x="80" y="225"/>
                    <a:pt x="40" y="344"/>
                    <a:pt x="1" y="444"/>
                  </a:cubicBezTo>
                  <a:cubicBezTo>
                    <a:pt x="96" y="388"/>
                    <a:pt x="194" y="355"/>
                    <a:pt x="294" y="355"/>
                  </a:cubicBezTo>
                  <a:cubicBezTo>
                    <a:pt x="445" y="355"/>
                    <a:pt x="601" y="431"/>
                    <a:pt x="757" y="623"/>
                  </a:cubicBezTo>
                  <a:cubicBezTo>
                    <a:pt x="916" y="822"/>
                    <a:pt x="1035" y="1080"/>
                    <a:pt x="1254" y="1220"/>
                  </a:cubicBezTo>
                  <a:cubicBezTo>
                    <a:pt x="1354" y="1280"/>
                    <a:pt x="1446" y="1306"/>
                    <a:pt x="1530" y="1306"/>
                  </a:cubicBezTo>
                  <a:cubicBezTo>
                    <a:pt x="2065" y="1306"/>
                    <a:pt x="2320" y="257"/>
                    <a:pt x="2868" y="257"/>
                  </a:cubicBezTo>
                  <a:cubicBezTo>
                    <a:pt x="2918" y="257"/>
                    <a:pt x="2970" y="266"/>
                    <a:pt x="3025" y="285"/>
                  </a:cubicBezTo>
                  <a:cubicBezTo>
                    <a:pt x="3452" y="427"/>
                    <a:pt x="3752" y="1319"/>
                    <a:pt x="4253" y="1319"/>
                  </a:cubicBezTo>
                  <a:cubicBezTo>
                    <a:pt x="4311" y="1319"/>
                    <a:pt x="4373" y="1307"/>
                    <a:pt x="4437" y="1279"/>
                  </a:cubicBezTo>
                  <a:cubicBezTo>
                    <a:pt x="4835" y="1100"/>
                    <a:pt x="4855" y="364"/>
                    <a:pt x="5333" y="245"/>
                  </a:cubicBezTo>
                  <a:cubicBezTo>
                    <a:pt x="5358" y="239"/>
                    <a:pt x="5384" y="236"/>
                    <a:pt x="5411" y="236"/>
                  </a:cubicBezTo>
                  <a:cubicBezTo>
                    <a:pt x="5654" y="236"/>
                    <a:pt x="5935" y="469"/>
                    <a:pt x="6168" y="702"/>
                  </a:cubicBezTo>
                  <a:cubicBezTo>
                    <a:pt x="6109" y="523"/>
                    <a:pt x="6029" y="364"/>
                    <a:pt x="5950" y="205"/>
                  </a:cubicBezTo>
                  <a:cubicBezTo>
                    <a:pt x="5785" y="82"/>
                    <a:pt x="5610" y="1"/>
                    <a:pt x="5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5170900" y="3091725"/>
              <a:ext cx="175600" cy="32875"/>
            </a:xfrm>
            <a:custGeom>
              <a:avLst/>
              <a:gdLst/>
              <a:ahLst/>
              <a:cxnLst/>
              <a:rect l="l" t="t" r="r" b="b"/>
              <a:pathLst>
                <a:path w="7024" h="1315" extrusionOk="0">
                  <a:moveTo>
                    <a:pt x="3389" y="1"/>
                  </a:moveTo>
                  <a:cubicBezTo>
                    <a:pt x="2951" y="1"/>
                    <a:pt x="2680" y="387"/>
                    <a:pt x="2447" y="698"/>
                  </a:cubicBezTo>
                  <a:cubicBezTo>
                    <a:pt x="2301" y="857"/>
                    <a:pt x="2173" y="999"/>
                    <a:pt x="2021" y="999"/>
                  </a:cubicBezTo>
                  <a:cubicBezTo>
                    <a:pt x="1946" y="999"/>
                    <a:pt x="1864" y="963"/>
                    <a:pt x="1771" y="877"/>
                  </a:cubicBezTo>
                  <a:cubicBezTo>
                    <a:pt x="1652" y="778"/>
                    <a:pt x="1572" y="599"/>
                    <a:pt x="1472" y="479"/>
                  </a:cubicBezTo>
                  <a:cubicBezTo>
                    <a:pt x="1256" y="203"/>
                    <a:pt x="1037" y="91"/>
                    <a:pt x="820" y="91"/>
                  </a:cubicBezTo>
                  <a:cubicBezTo>
                    <a:pt x="537" y="91"/>
                    <a:pt x="259" y="280"/>
                    <a:pt x="0" y="539"/>
                  </a:cubicBezTo>
                  <a:cubicBezTo>
                    <a:pt x="20" y="638"/>
                    <a:pt x="20" y="758"/>
                    <a:pt x="40" y="877"/>
                  </a:cubicBezTo>
                  <a:cubicBezTo>
                    <a:pt x="272" y="607"/>
                    <a:pt x="528" y="353"/>
                    <a:pt x="799" y="353"/>
                  </a:cubicBezTo>
                  <a:cubicBezTo>
                    <a:pt x="947" y="353"/>
                    <a:pt x="1099" y="429"/>
                    <a:pt x="1254" y="618"/>
                  </a:cubicBezTo>
                  <a:cubicBezTo>
                    <a:pt x="1413" y="817"/>
                    <a:pt x="1532" y="1076"/>
                    <a:pt x="1751" y="1215"/>
                  </a:cubicBezTo>
                  <a:cubicBezTo>
                    <a:pt x="1850" y="1276"/>
                    <a:pt x="1940" y="1302"/>
                    <a:pt x="2024" y="1302"/>
                  </a:cubicBezTo>
                  <a:cubicBezTo>
                    <a:pt x="2548" y="1302"/>
                    <a:pt x="2815" y="272"/>
                    <a:pt x="3363" y="272"/>
                  </a:cubicBezTo>
                  <a:cubicBezTo>
                    <a:pt x="3414" y="272"/>
                    <a:pt x="3466" y="281"/>
                    <a:pt x="3522" y="300"/>
                  </a:cubicBezTo>
                  <a:cubicBezTo>
                    <a:pt x="3949" y="425"/>
                    <a:pt x="4249" y="1314"/>
                    <a:pt x="4735" y="1314"/>
                  </a:cubicBezTo>
                  <a:cubicBezTo>
                    <a:pt x="4792" y="1314"/>
                    <a:pt x="4852" y="1302"/>
                    <a:pt x="4915" y="1275"/>
                  </a:cubicBezTo>
                  <a:cubicBezTo>
                    <a:pt x="5332" y="1116"/>
                    <a:pt x="5352" y="360"/>
                    <a:pt x="5830" y="240"/>
                  </a:cubicBezTo>
                  <a:cubicBezTo>
                    <a:pt x="5852" y="236"/>
                    <a:pt x="5876" y="233"/>
                    <a:pt x="5899" y="233"/>
                  </a:cubicBezTo>
                  <a:cubicBezTo>
                    <a:pt x="6269" y="233"/>
                    <a:pt x="6739" y="792"/>
                    <a:pt x="6964" y="1016"/>
                  </a:cubicBezTo>
                  <a:lnTo>
                    <a:pt x="6984" y="1016"/>
                  </a:lnTo>
                  <a:cubicBezTo>
                    <a:pt x="7004" y="917"/>
                    <a:pt x="7024" y="817"/>
                    <a:pt x="7024" y="718"/>
                  </a:cubicBezTo>
                  <a:cubicBezTo>
                    <a:pt x="6686" y="395"/>
                    <a:pt x="6310" y="2"/>
                    <a:pt x="5907" y="2"/>
                  </a:cubicBezTo>
                  <a:cubicBezTo>
                    <a:pt x="5740" y="2"/>
                    <a:pt x="5568" y="71"/>
                    <a:pt x="5392" y="240"/>
                  </a:cubicBezTo>
                  <a:cubicBezTo>
                    <a:pt x="5213" y="419"/>
                    <a:pt x="5113" y="658"/>
                    <a:pt x="4954" y="837"/>
                  </a:cubicBezTo>
                  <a:cubicBezTo>
                    <a:pt x="4853" y="951"/>
                    <a:pt x="4768" y="997"/>
                    <a:pt x="4691" y="997"/>
                  </a:cubicBezTo>
                  <a:cubicBezTo>
                    <a:pt x="4527" y="997"/>
                    <a:pt x="4401" y="788"/>
                    <a:pt x="4238" y="599"/>
                  </a:cubicBezTo>
                  <a:cubicBezTo>
                    <a:pt x="4019" y="360"/>
                    <a:pt x="3780" y="22"/>
                    <a:pt x="3422" y="2"/>
                  </a:cubicBezTo>
                  <a:cubicBezTo>
                    <a:pt x="3411" y="1"/>
                    <a:pt x="3400" y="1"/>
                    <a:pt x="3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76" name="Google Shape;176;p3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7" name="Google Shape;177;p3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78" name="Google Shape;178;p3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80" name="Google Shape;180;p3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81" name="Google Shape;181;p3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82" name="Google Shape;182;p3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3" name="Google Shape;183;p3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184" name="Google Shape;184;p3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85" name="Google Shape;185;p3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6" name="Google Shape;186;p3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grpSp>
          <p:nvGrpSpPr>
            <p:cNvPr id="187" name="Google Shape;187;p3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88" name="Google Shape;188;p3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89" name="Google Shape;189;p3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91" name="Google Shape;191;p3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93" name="Google Shape;193;p3"/>
          <p:cNvSpPr txBox="1">
            <a:spLocks noGrp="1"/>
          </p:cNvSpPr>
          <p:nvPr>
            <p:ph type="title"/>
          </p:nvPr>
        </p:nvSpPr>
        <p:spPr>
          <a:xfrm>
            <a:off x="1703850" y="2525325"/>
            <a:ext cx="57363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1703838" y="3660200"/>
            <a:ext cx="5090700" cy="5415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5" name="Google Shape;195;p3"/>
          <p:cNvSpPr txBox="1">
            <a:spLocks noGrp="1"/>
          </p:cNvSpPr>
          <p:nvPr>
            <p:ph type="title" idx="2" hasCustomPrompt="1"/>
          </p:nvPr>
        </p:nvSpPr>
        <p:spPr>
          <a:xfrm>
            <a:off x="4016250" y="1666800"/>
            <a:ext cx="1111500" cy="70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44347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4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98" name="Google Shape;198;p4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6" name="Google Shape;256;p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26450" y="540000"/>
            <a:ext cx="1792175" cy="1313350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58" name="Google Shape;258;p4"/>
          <p:cNvGrpSpPr/>
          <p:nvPr/>
        </p:nvGrpSpPr>
        <p:grpSpPr>
          <a:xfrm>
            <a:off x="7053032" y="3466663"/>
            <a:ext cx="1487786" cy="1259844"/>
            <a:chOff x="478350" y="433625"/>
            <a:chExt cx="811800" cy="687425"/>
          </a:xfrm>
        </p:grpSpPr>
        <p:sp>
          <p:nvSpPr>
            <p:cNvPr id="259" name="Google Shape;259;p4"/>
            <p:cNvSpPr/>
            <p:nvPr/>
          </p:nvSpPr>
          <p:spPr>
            <a:xfrm>
              <a:off x="505225" y="57985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519650" y="58930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618625" y="433625"/>
              <a:ext cx="671525" cy="687425"/>
            </a:xfrm>
            <a:custGeom>
              <a:avLst/>
              <a:gdLst/>
              <a:ahLst/>
              <a:cxnLst/>
              <a:rect l="l" t="t" r="r" b="b"/>
              <a:pathLst>
                <a:path w="26861" h="27497" extrusionOk="0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4" name="Google Shape;264;p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4"/>
          <p:cNvSpPr txBox="1">
            <a:spLocks noGrp="1"/>
          </p:cNvSpPr>
          <p:nvPr>
            <p:ph type="body" idx="1"/>
          </p:nvPr>
        </p:nvSpPr>
        <p:spPr>
          <a:xfrm>
            <a:off x="861300" y="1243050"/>
            <a:ext cx="7421400" cy="329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66" name="Google Shape;266;p4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67" name="Google Shape;267;p4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68" name="Google Shape;268;p4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69" name="Google Shape;269;p4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70" name="Google Shape;270;p4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71" name="Google Shape;271;p4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72" name="Google Shape;272;p4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73" name="Google Shape;273;p4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74" name="Google Shape;274;p4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275" name="Google Shape;275;p4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76" name="Google Shape;276;p4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77" name="Google Shape;277;p4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grpSp>
          <p:nvGrpSpPr>
            <p:cNvPr id="278" name="Google Shape;278;p4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79" name="Google Shape;279;p4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80" name="Google Shape;280;p4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1" name="Google Shape;281;p4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82" name="Google Shape;282;p4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84" name="Google Shape;28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39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5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87" name="Google Shape;287;p5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45" name="Google Shape;345;p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46" name="Google Shape;346;p5"/>
          <p:cNvGrpSpPr/>
          <p:nvPr/>
        </p:nvGrpSpPr>
        <p:grpSpPr>
          <a:xfrm rot="-729013">
            <a:off x="452654" y="586542"/>
            <a:ext cx="860671" cy="1228255"/>
            <a:chOff x="6107000" y="691500"/>
            <a:chExt cx="590450" cy="842625"/>
          </a:xfrm>
        </p:grpSpPr>
        <p:sp>
          <p:nvSpPr>
            <p:cNvPr id="347" name="Google Shape;347;p5"/>
            <p:cNvSpPr/>
            <p:nvPr/>
          </p:nvSpPr>
          <p:spPr>
            <a:xfrm>
              <a:off x="6107000" y="691500"/>
              <a:ext cx="590450" cy="842625"/>
            </a:xfrm>
            <a:custGeom>
              <a:avLst/>
              <a:gdLst/>
              <a:ahLst/>
              <a:cxnLst/>
              <a:rect l="l" t="t" r="r" b="b"/>
              <a:pathLst>
                <a:path w="23618" h="33705" extrusionOk="0">
                  <a:moveTo>
                    <a:pt x="14676" y="1"/>
                  </a:moveTo>
                  <a:cubicBezTo>
                    <a:pt x="14518" y="1"/>
                    <a:pt x="14375" y="83"/>
                    <a:pt x="14286" y="230"/>
                  </a:cubicBezTo>
                  <a:cubicBezTo>
                    <a:pt x="14187" y="409"/>
                    <a:pt x="14227" y="628"/>
                    <a:pt x="14406" y="787"/>
                  </a:cubicBezTo>
                  <a:cubicBezTo>
                    <a:pt x="14485" y="847"/>
                    <a:pt x="14565" y="907"/>
                    <a:pt x="14664" y="966"/>
                  </a:cubicBezTo>
                  <a:cubicBezTo>
                    <a:pt x="17530" y="2817"/>
                    <a:pt x="19619" y="5324"/>
                    <a:pt x="20912" y="8447"/>
                  </a:cubicBezTo>
                  <a:cubicBezTo>
                    <a:pt x="22941" y="13362"/>
                    <a:pt x="22862" y="18256"/>
                    <a:pt x="20713" y="23111"/>
                  </a:cubicBezTo>
                  <a:cubicBezTo>
                    <a:pt x="19778" y="25240"/>
                    <a:pt x="18445" y="27090"/>
                    <a:pt x="16714" y="28662"/>
                  </a:cubicBezTo>
                  <a:cubicBezTo>
                    <a:pt x="13829" y="31288"/>
                    <a:pt x="10446" y="32721"/>
                    <a:pt x="6507" y="32800"/>
                  </a:cubicBezTo>
                  <a:cubicBezTo>
                    <a:pt x="6451" y="32801"/>
                    <a:pt x="6395" y="32801"/>
                    <a:pt x="6339" y="32801"/>
                  </a:cubicBezTo>
                  <a:cubicBezTo>
                    <a:pt x="4607" y="32801"/>
                    <a:pt x="2913" y="32502"/>
                    <a:pt x="1274" y="31885"/>
                  </a:cubicBezTo>
                  <a:cubicBezTo>
                    <a:pt x="1115" y="31806"/>
                    <a:pt x="936" y="31746"/>
                    <a:pt x="777" y="31686"/>
                  </a:cubicBezTo>
                  <a:cubicBezTo>
                    <a:pt x="697" y="31666"/>
                    <a:pt x="618" y="31646"/>
                    <a:pt x="518" y="31626"/>
                  </a:cubicBezTo>
                  <a:cubicBezTo>
                    <a:pt x="319" y="31626"/>
                    <a:pt x="160" y="31706"/>
                    <a:pt x="80" y="31885"/>
                  </a:cubicBezTo>
                  <a:cubicBezTo>
                    <a:pt x="1" y="32064"/>
                    <a:pt x="41" y="32243"/>
                    <a:pt x="220" y="32363"/>
                  </a:cubicBezTo>
                  <a:cubicBezTo>
                    <a:pt x="478" y="32522"/>
                    <a:pt x="757" y="32681"/>
                    <a:pt x="1036" y="32780"/>
                  </a:cubicBezTo>
                  <a:cubicBezTo>
                    <a:pt x="2428" y="33278"/>
                    <a:pt x="3881" y="33596"/>
                    <a:pt x="5373" y="33676"/>
                  </a:cubicBezTo>
                  <a:cubicBezTo>
                    <a:pt x="5707" y="33695"/>
                    <a:pt x="6039" y="33705"/>
                    <a:pt x="6368" y="33705"/>
                  </a:cubicBezTo>
                  <a:cubicBezTo>
                    <a:pt x="9742" y="33705"/>
                    <a:pt x="12848" y="32685"/>
                    <a:pt x="15639" y="30691"/>
                  </a:cubicBezTo>
                  <a:cubicBezTo>
                    <a:pt x="18902" y="28383"/>
                    <a:pt x="21091" y="25240"/>
                    <a:pt x="22344" y="21459"/>
                  </a:cubicBezTo>
                  <a:cubicBezTo>
                    <a:pt x="22703" y="20325"/>
                    <a:pt x="22961" y="19171"/>
                    <a:pt x="23100" y="17978"/>
                  </a:cubicBezTo>
                  <a:cubicBezTo>
                    <a:pt x="23618" y="13720"/>
                    <a:pt x="22862" y="9721"/>
                    <a:pt x="20693" y="6000"/>
                  </a:cubicBezTo>
                  <a:cubicBezTo>
                    <a:pt x="19320" y="3613"/>
                    <a:pt x="17450" y="1663"/>
                    <a:pt x="15122" y="190"/>
                  </a:cubicBezTo>
                  <a:cubicBezTo>
                    <a:pt x="15023" y="131"/>
                    <a:pt x="14943" y="71"/>
                    <a:pt x="14844" y="31"/>
                  </a:cubicBezTo>
                  <a:cubicBezTo>
                    <a:pt x="14787" y="11"/>
                    <a:pt x="14730" y="1"/>
                    <a:pt x="146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6130400" y="766775"/>
              <a:ext cx="473550" cy="680625"/>
            </a:xfrm>
            <a:custGeom>
              <a:avLst/>
              <a:gdLst/>
              <a:ahLst/>
              <a:cxnLst/>
              <a:rect l="l" t="t" r="r" b="b"/>
              <a:pathLst>
                <a:path w="18942" h="27225" extrusionOk="0">
                  <a:moveTo>
                    <a:pt x="12068" y="0"/>
                  </a:moveTo>
                  <a:cubicBezTo>
                    <a:pt x="11822" y="0"/>
                    <a:pt x="11606" y="197"/>
                    <a:pt x="11639" y="462"/>
                  </a:cubicBezTo>
                  <a:cubicBezTo>
                    <a:pt x="11659" y="602"/>
                    <a:pt x="11739" y="741"/>
                    <a:pt x="11838" y="840"/>
                  </a:cubicBezTo>
                  <a:cubicBezTo>
                    <a:pt x="11997" y="1000"/>
                    <a:pt x="12196" y="1159"/>
                    <a:pt x="12356" y="1318"/>
                  </a:cubicBezTo>
                  <a:cubicBezTo>
                    <a:pt x="14683" y="3487"/>
                    <a:pt x="16375" y="6053"/>
                    <a:pt x="17250" y="9117"/>
                  </a:cubicBezTo>
                  <a:cubicBezTo>
                    <a:pt x="18046" y="11823"/>
                    <a:pt x="18046" y="14529"/>
                    <a:pt x="17190" y="17295"/>
                  </a:cubicBezTo>
                  <a:cubicBezTo>
                    <a:pt x="16434" y="19563"/>
                    <a:pt x="15121" y="21513"/>
                    <a:pt x="13231" y="23084"/>
                  </a:cubicBezTo>
                  <a:cubicBezTo>
                    <a:pt x="10744" y="25134"/>
                    <a:pt x="7839" y="26128"/>
                    <a:pt x="4636" y="26308"/>
                  </a:cubicBezTo>
                  <a:cubicBezTo>
                    <a:pt x="4363" y="26324"/>
                    <a:pt x="4090" y="26332"/>
                    <a:pt x="3817" y="26332"/>
                  </a:cubicBezTo>
                  <a:cubicBezTo>
                    <a:pt x="2797" y="26332"/>
                    <a:pt x="1780" y="26221"/>
                    <a:pt x="776" y="26049"/>
                  </a:cubicBezTo>
                  <a:cubicBezTo>
                    <a:pt x="716" y="26039"/>
                    <a:pt x="652" y="26034"/>
                    <a:pt x="587" y="26034"/>
                  </a:cubicBezTo>
                  <a:cubicBezTo>
                    <a:pt x="522" y="26034"/>
                    <a:pt x="458" y="26039"/>
                    <a:pt x="398" y="26049"/>
                  </a:cubicBezTo>
                  <a:cubicBezTo>
                    <a:pt x="179" y="26089"/>
                    <a:pt x="60" y="26228"/>
                    <a:pt x="20" y="26427"/>
                  </a:cubicBezTo>
                  <a:cubicBezTo>
                    <a:pt x="0" y="26606"/>
                    <a:pt x="100" y="26765"/>
                    <a:pt x="298" y="26845"/>
                  </a:cubicBezTo>
                  <a:cubicBezTo>
                    <a:pt x="557" y="26924"/>
                    <a:pt x="816" y="27024"/>
                    <a:pt x="1074" y="27044"/>
                  </a:cubicBezTo>
                  <a:cubicBezTo>
                    <a:pt x="1976" y="27117"/>
                    <a:pt x="2878" y="27225"/>
                    <a:pt x="3795" y="27225"/>
                  </a:cubicBezTo>
                  <a:cubicBezTo>
                    <a:pt x="3870" y="27225"/>
                    <a:pt x="3944" y="27224"/>
                    <a:pt x="4019" y="27223"/>
                  </a:cubicBezTo>
                  <a:cubicBezTo>
                    <a:pt x="7143" y="27203"/>
                    <a:pt x="10068" y="26387"/>
                    <a:pt x="12674" y="24636"/>
                  </a:cubicBezTo>
                  <a:cubicBezTo>
                    <a:pt x="15101" y="23005"/>
                    <a:pt x="16832" y="20816"/>
                    <a:pt x="17867" y="18090"/>
                  </a:cubicBezTo>
                  <a:cubicBezTo>
                    <a:pt x="18703" y="15882"/>
                    <a:pt x="18941" y="13574"/>
                    <a:pt x="18623" y="11226"/>
                  </a:cubicBezTo>
                  <a:cubicBezTo>
                    <a:pt x="17986" y="6750"/>
                    <a:pt x="15818" y="3128"/>
                    <a:pt x="12455" y="184"/>
                  </a:cubicBezTo>
                  <a:cubicBezTo>
                    <a:pt x="12376" y="124"/>
                    <a:pt x="12296" y="64"/>
                    <a:pt x="12216" y="25"/>
                  </a:cubicBezTo>
                  <a:cubicBezTo>
                    <a:pt x="12167" y="8"/>
                    <a:pt x="12117" y="0"/>
                    <a:pt x="12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6154750" y="842225"/>
              <a:ext cx="351700" cy="515475"/>
            </a:xfrm>
            <a:custGeom>
              <a:avLst/>
              <a:gdLst/>
              <a:ahLst/>
              <a:cxnLst/>
              <a:rect l="l" t="t" r="r" b="b"/>
              <a:pathLst>
                <a:path w="14068" h="20619" extrusionOk="0">
                  <a:moveTo>
                    <a:pt x="9655" y="1"/>
                  </a:moveTo>
                  <a:cubicBezTo>
                    <a:pt x="9544" y="1"/>
                    <a:pt x="9437" y="46"/>
                    <a:pt x="9352" y="130"/>
                  </a:cubicBezTo>
                  <a:cubicBezTo>
                    <a:pt x="9173" y="289"/>
                    <a:pt x="9173" y="528"/>
                    <a:pt x="9312" y="727"/>
                  </a:cubicBezTo>
                  <a:cubicBezTo>
                    <a:pt x="9392" y="827"/>
                    <a:pt x="9491" y="926"/>
                    <a:pt x="9571" y="1006"/>
                  </a:cubicBezTo>
                  <a:cubicBezTo>
                    <a:pt x="11222" y="2757"/>
                    <a:pt x="12337" y="4786"/>
                    <a:pt x="12814" y="7134"/>
                  </a:cubicBezTo>
                  <a:cubicBezTo>
                    <a:pt x="13292" y="9521"/>
                    <a:pt x="13033" y="11849"/>
                    <a:pt x="11959" y="14038"/>
                  </a:cubicBezTo>
                  <a:cubicBezTo>
                    <a:pt x="10765" y="16425"/>
                    <a:pt x="8875" y="18077"/>
                    <a:pt x="6368" y="19012"/>
                  </a:cubicBezTo>
                  <a:cubicBezTo>
                    <a:pt x="5131" y="19476"/>
                    <a:pt x="3854" y="19711"/>
                    <a:pt x="2551" y="19711"/>
                  </a:cubicBezTo>
                  <a:cubicBezTo>
                    <a:pt x="2010" y="19711"/>
                    <a:pt x="1465" y="19671"/>
                    <a:pt x="916" y="19589"/>
                  </a:cubicBezTo>
                  <a:cubicBezTo>
                    <a:pt x="813" y="19577"/>
                    <a:pt x="709" y="19566"/>
                    <a:pt x="606" y="19566"/>
                  </a:cubicBezTo>
                  <a:cubicBezTo>
                    <a:pt x="530" y="19566"/>
                    <a:pt x="455" y="19572"/>
                    <a:pt x="379" y="19589"/>
                  </a:cubicBezTo>
                  <a:cubicBezTo>
                    <a:pt x="160" y="19629"/>
                    <a:pt x="1" y="19828"/>
                    <a:pt x="1" y="20046"/>
                  </a:cubicBezTo>
                  <a:cubicBezTo>
                    <a:pt x="1" y="20206"/>
                    <a:pt x="120" y="20345"/>
                    <a:pt x="359" y="20405"/>
                  </a:cubicBezTo>
                  <a:cubicBezTo>
                    <a:pt x="558" y="20464"/>
                    <a:pt x="777" y="20504"/>
                    <a:pt x="996" y="20524"/>
                  </a:cubicBezTo>
                  <a:cubicBezTo>
                    <a:pt x="1513" y="20584"/>
                    <a:pt x="2033" y="20618"/>
                    <a:pt x="2553" y="20618"/>
                  </a:cubicBezTo>
                  <a:cubicBezTo>
                    <a:pt x="3233" y="20618"/>
                    <a:pt x="3912" y="20560"/>
                    <a:pt x="4577" y="20424"/>
                  </a:cubicBezTo>
                  <a:cubicBezTo>
                    <a:pt x="8934" y="19589"/>
                    <a:pt x="11879" y="17082"/>
                    <a:pt x="13192" y="13520"/>
                  </a:cubicBezTo>
                  <a:cubicBezTo>
                    <a:pt x="13908" y="11352"/>
                    <a:pt x="14068" y="9561"/>
                    <a:pt x="13849" y="7910"/>
                  </a:cubicBezTo>
                  <a:cubicBezTo>
                    <a:pt x="13471" y="4945"/>
                    <a:pt x="12177" y="2418"/>
                    <a:pt x="10108" y="270"/>
                  </a:cubicBezTo>
                  <a:cubicBezTo>
                    <a:pt x="10068" y="210"/>
                    <a:pt x="10009" y="150"/>
                    <a:pt x="9949" y="110"/>
                  </a:cubicBezTo>
                  <a:cubicBezTo>
                    <a:pt x="9856" y="36"/>
                    <a:pt x="9754" y="1"/>
                    <a:pt x="96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6193050" y="900900"/>
              <a:ext cx="226350" cy="351800"/>
            </a:xfrm>
            <a:custGeom>
              <a:avLst/>
              <a:gdLst/>
              <a:ahLst/>
              <a:cxnLst/>
              <a:rect l="l" t="t" r="r" b="b"/>
              <a:pathLst>
                <a:path w="9054" h="14072" extrusionOk="0">
                  <a:moveTo>
                    <a:pt x="5665" y="1"/>
                  </a:moveTo>
                  <a:cubicBezTo>
                    <a:pt x="5547" y="1"/>
                    <a:pt x="5436" y="48"/>
                    <a:pt x="5353" y="131"/>
                  </a:cubicBezTo>
                  <a:cubicBezTo>
                    <a:pt x="5214" y="270"/>
                    <a:pt x="5174" y="469"/>
                    <a:pt x="5273" y="668"/>
                  </a:cubicBezTo>
                  <a:cubicBezTo>
                    <a:pt x="5333" y="748"/>
                    <a:pt x="5413" y="827"/>
                    <a:pt x="5472" y="907"/>
                  </a:cubicBezTo>
                  <a:cubicBezTo>
                    <a:pt x="5831" y="1345"/>
                    <a:pt x="6209" y="1763"/>
                    <a:pt x="6527" y="2240"/>
                  </a:cubicBezTo>
                  <a:cubicBezTo>
                    <a:pt x="7462" y="3633"/>
                    <a:pt x="8079" y="5165"/>
                    <a:pt x="8079" y="6856"/>
                  </a:cubicBezTo>
                  <a:cubicBezTo>
                    <a:pt x="8079" y="9462"/>
                    <a:pt x="6905" y="11353"/>
                    <a:pt x="4557" y="12487"/>
                  </a:cubicBezTo>
                  <a:cubicBezTo>
                    <a:pt x="3508" y="12976"/>
                    <a:pt x="2396" y="13174"/>
                    <a:pt x="1251" y="13174"/>
                  </a:cubicBezTo>
                  <a:cubicBezTo>
                    <a:pt x="1093" y="13174"/>
                    <a:pt x="935" y="13170"/>
                    <a:pt x="777" y="13163"/>
                  </a:cubicBezTo>
                  <a:cubicBezTo>
                    <a:pt x="658" y="13143"/>
                    <a:pt x="538" y="13143"/>
                    <a:pt x="419" y="13143"/>
                  </a:cubicBezTo>
                  <a:cubicBezTo>
                    <a:pt x="200" y="13163"/>
                    <a:pt x="21" y="13342"/>
                    <a:pt x="21" y="13561"/>
                  </a:cubicBezTo>
                  <a:cubicBezTo>
                    <a:pt x="1" y="13760"/>
                    <a:pt x="140" y="13959"/>
                    <a:pt x="379" y="14019"/>
                  </a:cubicBezTo>
                  <a:cubicBezTo>
                    <a:pt x="419" y="14039"/>
                    <a:pt x="478" y="14039"/>
                    <a:pt x="538" y="14039"/>
                  </a:cubicBezTo>
                  <a:cubicBezTo>
                    <a:pt x="812" y="14060"/>
                    <a:pt x="1085" y="14071"/>
                    <a:pt x="1357" y="14071"/>
                  </a:cubicBezTo>
                  <a:cubicBezTo>
                    <a:pt x="2582" y="14071"/>
                    <a:pt x="3775" y="13843"/>
                    <a:pt x="4915" y="13322"/>
                  </a:cubicBezTo>
                  <a:cubicBezTo>
                    <a:pt x="6865" y="12427"/>
                    <a:pt x="8178" y="10955"/>
                    <a:pt x="8755" y="8846"/>
                  </a:cubicBezTo>
                  <a:cubicBezTo>
                    <a:pt x="9014" y="7871"/>
                    <a:pt x="9054" y="6876"/>
                    <a:pt x="8914" y="5881"/>
                  </a:cubicBezTo>
                  <a:cubicBezTo>
                    <a:pt x="8596" y="3673"/>
                    <a:pt x="7562" y="1822"/>
                    <a:pt x="6049" y="191"/>
                  </a:cubicBezTo>
                  <a:cubicBezTo>
                    <a:pt x="6010" y="151"/>
                    <a:pt x="5950" y="111"/>
                    <a:pt x="5910" y="71"/>
                  </a:cubicBezTo>
                  <a:cubicBezTo>
                    <a:pt x="5829" y="23"/>
                    <a:pt x="5745" y="1"/>
                    <a:pt x="56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51" name="Google Shape;351;p5"/>
          <p:cNvSpPr/>
          <p:nvPr/>
        </p:nvSpPr>
        <p:spPr>
          <a:xfrm rot="-1265962" flipH="1">
            <a:off x="5767650" y="2693403"/>
            <a:ext cx="2807596" cy="2196272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52" name="Google Shape;352;p5"/>
          <p:cNvGrpSpPr/>
          <p:nvPr/>
        </p:nvGrpSpPr>
        <p:grpSpPr>
          <a:xfrm>
            <a:off x="1720546" y="3068048"/>
            <a:ext cx="1562427" cy="1693601"/>
            <a:chOff x="2683071" y="3068048"/>
            <a:chExt cx="1562427" cy="1693601"/>
          </a:xfrm>
        </p:grpSpPr>
        <p:sp>
          <p:nvSpPr>
            <p:cNvPr id="353" name="Google Shape;353;p5"/>
            <p:cNvSpPr/>
            <p:nvPr/>
          </p:nvSpPr>
          <p:spPr>
            <a:xfrm>
              <a:off x="2863164" y="3199452"/>
              <a:ext cx="1264012" cy="1562181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683071" y="3068048"/>
              <a:ext cx="1234106" cy="1536883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3148041" y="3480850"/>
              <a:ext cx="1097458" cy="1280799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56" name="Google Shape;356;p5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357" name="Google Shape;357;p5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58" name="Google Shape;358;p5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359" name="Google Shape;359;p5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361" name="Google Shape;361;p5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362" name="Google Shape;362;p5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363" name="Google Shape;363;p5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64" name="Google Shape;364;p5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365" name="Google Shape;365;p5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366" name="Google Shape;366;p5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67" name="Google Shape;367;p5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grpSp>
          <p:nvGrpSpPr>
            <p:cNvPr id="368" name="Google Shape;368;p5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369" name="Google Shape;369;p5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370" name="Google Shape;370;p5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1" name="Google Shape;371;p5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72" name="Google Shape;372;p5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374" name="Google Shape;374;p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5" name="Google Shape;375;p5"/>
          <p:cNvSpPr txBox="1">
            <a:spLocks noGrp="1"/>
          </p:cNvSpPr>
          <p:nvPr>
            <p:ph type="subTitle" idx="1"/>
          </p:nvPr>
        </p:nvSpPr>
        <p:spPr>
          <a:xfrm>
            <a:off x="1514800" y="2737163"/>
            <a:ext cx="2518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76" name="Google Shape;37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5"/>
          <p:cNvSpPr txBox="1">
            <a:spLocks noGrp="1"/>
          </p:cNvSpPr>
          <p:nvPr>
            <p:ph type="subTitle" idx="2"/>
          </p:nvPr>
        </p:nvSpPr>
        <p:spPr>
          <a:xfrm>
            <a:off x="1514800" y="3206963"/>
            <a:ext cx="2518500" cy="85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5"/>
          <p:cNvSpPr txBox="1">
            <a:spLocks noGrp="1"/>
          </p:cNvSpPr>
          <p:nvPr>
            <p:ph type="subTitle" idx="3"/>
          </p:nvPr>
        </p:nvSpPr>
        <p:spPr>
          <a:xfrm>
            <a:off x="5110663" y="2737163"/>
            <a:ext cx="2518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79" name="Google Shape;379;p5"/>
          <p:cNvSpPr txBox="1">
            <a:spLocks noGrp="1"/>
          </p:cNvSpPr>
          <p:nvPr>
            <p:ph type="subTitle" idx="4"/>
          </p:nvPr>
        </p:nvSpPr>
        <p:spPr>
          <a:xfrm>
            <a:off x="5110670" y="3206963"/>
            <a:ext cx="2518500" cy="85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57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6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382" name="Google Shape;382;p6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0" name="Google Shape;440;p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1" name="Google Shape;441;p6"/>
          <p:cNvSpPr/>
          <p:nvPr/>
        </p:nvSpPr>
        <p:spPr>
          <a:xfrm rot="8987260" flipH="1">
            <a:off x="3021212" y="772784"/>
            <a:ext cx="695478" cy="599568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42" name="Google Shape;442;p6"/>
          <p:cNvGrpSpPr/>
          <p:nvPr/>
        </p:nvGrpSpPr>
        <p:grpSpPr>
          <a:xfrm rot="-6079203">
            <a:off x="8131508" y="1259594"/>
            <a:ext cx="344269" cy="588482"/>
            <a:chOff x="478350" y="474400"/>
            <a:chExt cx="344250" cy="588450"/>
          </a:xfrm>
        </p:grpSpPr>
        <p:sp>
          <p:nvSpPr>
            <p:cNvPr id="443" name="Google Shape;443;p6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6"/>
          <p:cNvSpPr/>
          <p:nvPr/>
        </p:nvSpPr>
        <p:spPr>
          <a:xfrm>
            <a:off x="7307301" y="567324"/>
            <a:ext cx="1341463" cy="1010499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6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447" name="Google Shape;447;p6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48" name="Google Shape;448;p6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449" name="Google Shape;449;p6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451" name="Google Shape;451;p6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452" name="Google Shape;452;p6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453" name="Google Shape;453;p6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4" name="Google Shape;454;p6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455" name="Google Shape;455;p6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456" name="Google Shape;456;p6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7" name="Google Shape;457;p6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grpSp>
          <p:nvGrpSpPr>
            <p:cNvPr id="458" name="Google Shape;458;p6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459" name="Google Shape;459;p6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460" name="Google Shape;460;p6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1" name="Google Shape;461;p6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462" name="Google Shape;462;p6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463" name="Google Shape;463;p6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464" name="Google Shape;464;p6"/>
          <p:cNvGrpSpPr/>
          <p:nvPr/>
        </p:nvGrpSpPr>
        <p:grpSpPr>
          <a:xfrm>
            <a:off x="4642612" y="4198877"/>
            <a:ext cx="1124259" cy="572702"/>
            <a:chOff x="2094425" y="748900"/>
            <a:chExt cx="887900" cy="452300"/>
          </a:xfrm>
        </p:grpSpPr>
        <p:sp>
          <p:nvSpPr>
            <p:cNvPr id="465" name="Google Shape;465;p6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69" name="Google Shape;469;p6"/>
          <p:cNvSpPr/>
          <p:nvPr/>
        </p:nvSpPr>
        <p:spPr>
          <a:xfrm>
            <a:off x="720000" y="4148525"/>
            <a:ext cx="644596" cy="518777"/>
          </a:xfrm>
          <a:custGeom>
            <a:avLst/>
            <a:gdLst/>
            <a:ahLst/>
            <a:cxnLst/>
            <a:rect l="l" t="t" r="r" b="b"/>
            <a:pathLst>
              <a:path w="23956" h="19280" extrusionOk="0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1" name="Google Shape;47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607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7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474" name="Google Shape;474;p7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32" name="Google Shape;532;p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3" name="Google Shape;533;p7"/>
          <p:cNvSpPr/>
          <p:nvPr/>
        </p:nvSpPr>
        <p:spPr>
          <a:xfrm rot="-168325">
            <a:off x="530038" y="732059"/>
            <a:ext cx="1744607" cy="1314180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5386200" y="2245899"/>
            <a:ext cx="3217342" cy="2516800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35" name="Google Shape;535;p7"/>
          <p:cNvGrpSpPr/>
          <p:nvPr/>
        </p:nvGrpSpPr>
        <p:grpSpPr>
          <a:xfrm>
            <a:off x="4724885" y="1014010"/>
            <a:ext cx="661304" cy="1130412"/>
            <a:chOff x="478350" y="474400"/>
            <a:chExt cx="344250" cy="588450"/>
          </a:xfrm>
        </p:grpSpPr>
        <p:sp>
          <p:nvSpPr>
            <p:cNvPr id="536" name="Google Shape;536;p7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38" name="Google Shape;538;p7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539" name="Google Shape;539;p7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40" name="Google Shape;540;p7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541" name="Google Shape;541;p7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542" name="Google Shape;542;p7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543" name="Google Shape;543;p7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544" name="Google Shape;544;p7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545" name="Google Shape;545;p7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546" name="Google Shape;546;p7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547" name="Google Shape;547;p7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548" name="Google Shape;548;p7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549" name="Google Shape;549;p7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grpSp>
          <p:nvGrpSpPr>
            <p:cNvPr id="550" name="Google Shape;550;p7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551" name="Google Shape;551;p7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552" name="Google Shape;552;p7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3" name="Google Shape;553;p7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554" name="Google Shape;554;p7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556" name="Google Shape;556;p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7" name="Google Shape;557;p7"/>
          <p:cNvSpPr txBox="1">
            <a:spLocks noGrp="1"/>
          </p:cNvSpPr>
          <p:nvPr>
            <p:ph type="title"/>
          </p:nvPr>
        </p:nvSpPr>
        <p:spPr>
          <a:xfrm>
            <a:off x="1107800" y="1420900"/>
            <a:ext cx="3464100" cy="14415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8" name="Google Shape;558;p7"/>
          <p:cNvSpPr txBox="1">
            <a:spLocks noGrp="1"/>
          </p:cNvSpPr>
          <p:nvPr>
            <p:ph type="subTitle" idx="1"/>
          </p:nvPr>
        </p:nvSpPr>
        <p:spPr>
          <a:xfrm>
            <a:off x="1107800" y="3225200"/>
            <a:ext cx="3464100" cy="113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1660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652" name="Google Shape;652;p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10" name="Google Shape;710;p9"/>
          <p:cNvSpPr/>
          <p:nvPr/>
        </p:nvSpPr>
        <p:spPr>
          <a:xfrm>
            <a:off x="946175" y="1068675"/>
            <a:ext cx="7251900" cy="340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1" name="Google Shape;711;p9"/>
          <p:cNvSpPr/>
          <p:nvPr/>
        </p:nvSpPr>
        <p:spPr>
          <a:xfrm rot="1888520">
            <a:off x="806999" y="808085"/>
            <a:ext cx="1884485" cy="1419556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12" name="Google Shape;712;p9"/>
          <p:cNvGrpSpPr/>
          <p:nvPr/>
        </p:nvGrpSpPr>
        <p:grpSpPr>
          <a:xfrm>
            <a:off x="946050" y="672163"/>
            <a:ext cx="7251900" cy="417000"/>
            <a:chOff x="946050" y="672163"/>
            <a:chExt cx="7251900" cy="417000"/>
          </a:xfrm>
        </p:grpSpPr>
        <p:sp>
          <p:nvSpPr>
            <p:cNvPr id="713" name="Google Shape;713;p9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14" name="Google Shape;714;p9"/>
            <p:cNvGrpSpPr/>
            <p:nvPr/>
          </p:nvGrpSpPr>
          <p:grpSpPr>
            <a:xfrm>
              <a:off x="7209519" y="794061"/>
              <a:ext cx="789243" cy="171052"/>
              <a:chOff x="733775" y="310686"/>
              <a:chExt cx="789243" cy="171052"/>
            </a:xfrm>
          </p:grpSpPr>
          <p:sp>
            <p:nvSpPr>
              <p:cNvPr id="715" name="Google Shape;715;p9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716" name="Google Shape;716;p9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717" name="Google Shape;717;p9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718" name="Google Shape;718;p9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719" name="Google Shape;719;p9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0" name="Google Shape;720;p9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721" name="Google Shape;721;p9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722" name="Google Shape;722;p9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3" name="Google Shape;723;p9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grpSp>
          <p:nvGrpSpPr>
            <p:cNvPr id="724" name="Google Shape;724;p9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725" name="Google Shape;725;p9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726" name="Google Shape;726;p9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7" name="Google Shape;727;p9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28" name="Google Shape;728;p9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729" name="Google Shape;729;p9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730" name="Google Shape;730;p9"/>
          <p:cNvSpPr/>
          <p:nvPr/>
        </p:nvSpPr>
        <p:spPr>
          <a:xfrm rot="7854059" flipH="1">
            <a:off x="6410582" y="3145827"/>
            <a:ext cx="1891661" cy="1386256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1" name="Google Shape;731;p9"/>
          <p:cNvSpPr/>
          <p:nvPr/>
        </p:nvSpPr>
        <p:spPr>
          <a:xfrm rot="-1540137">
            <a:off x="513092" y="1647646"/>
            <a:ext cx="1484106" cy="1848219"/>
          </a:xfrm>
          <a:custGeom>
            <a:avLst/>
            <a:gdLst/>
            <a:ahLst/>
            <a:cxnLst/>
            <a:rect l="l" t="t" r="r" b="b"/>
            <a:pathLst>
              <a:path w="26245" h="32684" extrusionOk="0">
                <a:moveTo>
                  <a:pt x="25587" y="2110"/>
                </a:moveTo>
                <a:lnTo>
                  <a:pt x="25289" y="2627"/>
                </a:lnTo>
                <a:cubicBezTo>
                  <a:pt x="25275" y="2634"/>
                  <a:pt x="25263" y="2638"/>
                  <a:pt x="25254" y="2638"/>
                </a:cubicBezTo>
                <a:cubicBezTo>
                  <a:pt x="25209" y="2638"/>
                  <a:pt x="25209" y="2566"/>
                  <a:pt x="25209" y="2468"/>
                </a:cubicBezTo>
                <a:cubicBezTo>
                  <a:pt x="25209" y="2508"/>
                  <a:pt x="25190" y="2548"/>
                  <a:pt x="25170" y="2568"/>
                </a:cubicBezTo>
                <a:cubicBezTo>
                  <a:pt x="25132" y="2605"/>
                  <a:pt x="25102" y="2619"/>
                  <a:pt x="25080" y="2619"/>
                </a:cubicBezTo>
                <a:cubicBezTo>
                  <a:pt x="25068" y="2619"/>
                  <a:pt x="25058" y="2615"/>
                  <a:pt x="25050" y="2607"/>
                </a:cubicBezTo>
                <a:cubicBezTo>
                  <a:pt x="25110" y="2528"/>
                  <a:pt x="25150" y="2468"/>
                  <a:pt x="25209" y="2388"/>
                </a:cubicBezTo>
                <a:cubicBezTo>
                  <a:pt x="25209" y="2428"/>
                  <a:pt x="25209" y="2448"/>
                  <a:pt x="25209" y="2468"/>
                </a:cubicBezTo>
                <a:cubicBezTo>
                  <a:pt x="25229" y="2428"/>
                  <a:pt x="25229" y="2388"/>
                  <a:pt x="25249" y="2349"/>
                </a:cubicBezTo>
                <a:cubicBezTo>
                  <a:pt x="25269" y="2309"/>
                  <a:pt x="25309" y="2269"/>
                  <a:pt x="25329" y="2249"/>
                </a:cubicBezTo>
                <a:cubicBezTo>
                  <a:pt x="25428" y="2190"/>
                  <a:pt x="25528" y="2150"/>
                  <a:pt x="25587" y="2110"/>
                </a:cubicBezTo>
                <a:close/>
                <a:moveTo>
                  <a:pt x="20872" y="7820"/>
                </a:moveTo>
                <a:lnTo>
                  <a:pt x="20832" y="8218"/>
                </a:lnTo>
                <a:cubicBezTo>
                  <a:pt x="20812" y="8158"/>
                  <a:pt x="20733" y="8119"/>
                  <a:pt x="20653" y="8079"/>
                </a:cubicBezTo>
                <a:cubicBezTo>
                  <a:pt x="20713" y="7979"/>
                  <a:pt x="20792" y="7900"/>
                  <a:pt x="20872" y="7820"/>
                </a:cubicBezTo>
                <a:close/>
                <a:moveTo>
                  <a:pt x="14784" y="11143"/>
                </a:moveTo>
                <a:lnTo>
                  <a:pt x="14784" y="11143"/>
                </a:lnTo>
                <a:cubicBezTo>
                  <a:pt x="14776" y="11155"/>
                  <a:pt x="14770" y="11167"/>
                  <a:pt x="14766" y="11177"/>
                </a:cubicBezTo>
                <a:lnTo>
                  <a:pt x="14766" y="11177"/>
                </a:lnTo>
                <a:cubicBezTo>
                  <a:pt x="14772" y="11166"/>
                  <a:pt x="14778" y="11154"/>
                  <a:pt x="14784" y="11143"/>
                </a:cubicBezTo>
                <a:close/>
                <a:moveTo>
                  <a:pt x="18047" y="11322"/>
                </a:moveTo>
                <a:cubicBezTo>
                  <a:pt x="18047" y="11600"/>
                  <a:pt x="18027" y="11879"/>
                  <a:pt x="17888" y="12138"/>
                </a:cubicBezTo>
                <a:lnTo>
                  <a:pt x="17768" y="12158"/>
                </a:lnTo>
                <a:lnTo>
                  <a:pt x="17569" y="12555"/>
                </a:lnTo>
                <a:cubicBezTo>
                  <a:pt x="17569" y="12416"/>
                  <a:pt x="17569" y="12158"/>
                  <a:pt x="17609" y="11899"/>
                </a:cubicBezTo>
                <a:cubicBezTo>
                  <a:pt x="17748" y="11700"/>
                  <a:pt x="17908" y="11521"/>
                  <a:pt x="18047" y="11322"/>
                </a:cubicBezTo>
                <a:close/>
                <a:moveTo>
                  <a:pt x="16157" y="13729"/>
                </a:moveTo>
                <a:cubicBezTo>
                  <a:pt x="16276" y="13809"/>
                  <a:pt x="16376" y="13928"/>
                  <a:pt x="16376" y="14008"/>
                </a:cubicBezTo>
                <a:cubicBezTo>
                  <a:pt x="16336" y="14028"/>
                  <a:pt x="15779" y="14465"/>
                  <a:pt x="15600" y="14525"/>
                </a:cubicBezTo>
                <a:lnTo>
                  <a:pt x="15520" y="14525"/>
                </a:lnTo>
                <a:cubicBezTo>
                  <a:pt x="15619" y="14386"/>
                  <a:pt x="15719" y="14267"/>
                  <a:pt x="15818" y="14147"/>
                </a:cubicBezTo>
                <a:lnTo>
                  <a:pt x="15978" y="14267"/>
                </a:lnTo>
                <a:lnTo>
                  <a:pt x="15858" y="14087"/>
                </a:lnTo>
                <a:cubicBezTo>
                  <a:pt x="15958" y="13968"/>
                  <a:pt x="16057" y="13849"/>
                  <a:pt x="16157" y="13729"/>
                </a:cubicBezTo>
                <a:close/>
                <a:moveTo>
                  <a:pt x="14664" y="15600"/>
                </a:moveTo>
                <a:lnTo>
                  <a:pt x="14664" y="15600"/>
                </a:lnTo>
                <a:cubicBezTo>
                  <a:pt x="14645" y="15719"/>
                  <a:pt x="14605" y="15838"/>
                  <a:pt x="14545" y="15938"/>
                </a:cubicBezTo>
                <a:cubicBezTo>
                  <a:pt x="14533" y="15915"/>
                  <a:pt x="14508" y="15905"/>
                  <a:pt x="14477" y="15905"/>
                </a:cubicBezTo>
                <a:cubicBezTo>
                  <a:pt x="14455" y="15905"/>
                  <a:pt x="14430" y="15910"/>
                  <a:pt x="14406" y="15918"/>
                </a:cubicBezTo>
                <a:cubicBezTo>
                  <a:pt x="14485" y="15818"/>
                  <a:pt x="14585" y="15699"/>
                  <a:pt x="14664" y="15600"/>
                </a:cubicBezTo>
                <a:close/>
                <a:moveTo>
                  <a:pt x="9153" y="18723"/>
                </a:moveTo>
                <a:cubicBezTo>
                  <a:pt x="9115" y="18809"/>
                  <a:pt x="9095" y="18840"/>
                  <a:pt x="9085" y="18840"/>
                </a:cubicBezTo>
                <a:cubicBezTo>
                  <a:pt x="9074" y="18840"/>
                  <a:pt x="9074" y="18804"/>
                  <a:pt x="9074" y="18763"/>
                </a:cubicBezTo>
                <a:lnTo>
                  <a:pt x="9153" y="18723"/>
                </a:lnTo>
                <a:close/>
                <a:moveTo>
                  <a:pt x="12098" y="18902"/>
                </a:moveTo>
                <a:lnTo>
                  <a:pt x="12098" y="18902"/>
                </a:lnTo>
                <a:cubicBezTo>
                  <a:pt x="12088" y="18909"/>
                  <a:pt x="12078" y="18917"/>
                  <a:pt x="12068" y="18925"/>
                </a:cubicBezTo>
                <a:lnTo>
                  <a:pt x="12068" y="18925"/>
                </a:lnTo>
                <a:cubicBezTo>
                  <a:pt x="12080" y="18917"/>
                  <a:pt x="12090" y="18910"/>
                  <a:pt x="12098" y="18902"/>
                </a:cubicBezTo>
                <a:close/>
                <a:moveTo>
                  <a:pt x="13152" y="17510"/>
                </a:moveTo>
                <a:cubicBezTo>
                  <a:pt x="13152" y="17728"/>
                  <a:pt x="13053" y="18067"/>
                  <a:pt x="12854" y="18425"/>
                </a:cubicBezTo>
                <a:cubicBezTo>
                  <a:pt x="12750" y="18593"/>
                  <a:pt x="12688" y="18638"/>
                  <a:pt x="12649" y="18638"/>
                </a:cubicBezTo>
                <a:cubicBezTo>
                  <a:pt x="12603" y="18638"/>
                  <a:pt x="12591" y="18571"/>
                  <a:pt x="12582" y="18571"/>
                </a:cubicBezTo>
                <a:cubicBezTo>
                  <a:pt x="12580" y="18571"/>
                  <a:pt x="12578" y="18575"/>
                  <a:pt x="12575" y="18584"/>
                </a:cubicBezTo>
                <a:cubicBezTo>
                  <a:pt x="11978" y="19280"/>
                  <a:pt x="12396" y="19440"/>
                  <a:pt x="11799" y="19937"/>
                </a:cubicBezTo>
                <a:cubicBezTo>
                  <a:pt x="11740" y="19969"/>
                  <a:pt x="11694" y="19982"/>
                  <a:pt x="11659" y="19982"/>
                </a:cubicBezTo>
                <a:cubicBezTo>
                  <a:pt x="11518" y="19982"/>
                  <a:pt x="11537" y="19778"/>
                  <a:pt x="11441" y="19778"/>
                </a:cubicBezTo>
                <a:cubicBezTo>
                  <a:pt x="11640" y="19420"/>
                  <a:pt x="11899" y="19340"/>
                  <a:pt x="12058" y="19121"/>
                </a:cubicBezTo>
                <a:lnTo>
                  <a:pt x="12058" y="19121"/>
                </a:lnTo>
                <a:lnTo>
                  <a:pt x="11799" y="19360"/>
                </a:lnTo>
                <a:cubicBezTo>
                  <a:pt x="11836" y="19232"/>
                  <a:pt x="11956" y="19021"/>
                  <a:pt x="12068" y="18925"/>
                </a:cubicBezTo>
                <a:lnTo>
                  <a:pt x="12068" y="18925"/>
                </a:lnTo>
                <a:cubicBezTo>
                  <a:pt x="12046" y="18940"/>
                  <a:pt x="12016" y="18957"/>
                  <a:pt x="11978" y="18982"/>
                </a:cubicBezTo>
                <a:cubicBezTo>
                  <a:pt x="12376" y="18485"/>
                  <a:pt x="12774" y="18007"/>
                  <a:pt x="13152" y="17510"/>
                </a:cubicBezTo>
                <a:close/>
                <a:moveTo>
                  <a:pt x="8835" y="23001"/>
                </a:moveTo>
                <a:lnTo>
                  <a:pt x="8815" y="23041"/>
                </a:lnTo>
                <a:cubicBezTo>
                  <a:pt x="8815" y="23021"/>
                  <a:pt x="8815" y="23021"/>
                  <a:pt x="8835" y="23001"/>
                </a:cubicBezTo>
                <a:close/>
                <a:moveTo>
                  <a:pt x="5902" y="23051"/>
                </a:moveTo>
                <a:cubicBezTo>
                  <a:pt x="5893" y="23053"/>
                  <a:pt x="5883" y="23056"/>
                  <a:pt x="5870" y="23061"/>
                </a:cubicBezTo>
                <a:cubicBezTo>
                  <a:pt x="5881" y="23058"/>
                  <a:pt x="5891" y="23055"/>
                  <a:pt x="5902" y="23051"/>
                </a:cubicBezTo>
                <a:close/>
                <a:moveTo>
                  <a:pt x="8735" y="23120"/>
                </a:moveTo>
                <a:lnTo>
                  <a:pt x="8735" y="23120"/>
                </a:lnTo>
                <a:cubicBezTo>
                  <a:pt x="8696" y="23260"/>
                  <a:pt x="8596" y="23419"/>
                  <a:pt x="8437" y="23518"/>
                </a:cubicBezTo>
                <a:cubicBezTo>
                  <a:pt x="8536" y="23399"/>
                  <a:pt x="8636" y="23260"/>
                  <a:pt x="8735" y="23120"/>
                </a:cubicBezTo>
                <a:close/>
                <a:moveTo>
                  <a:pt x="24632" y="1"/>
                </a:moveTo>
                <a:lnTo>
                  <a:pt x="24613" y="21"/>
                </a:lnTo>
                <a:cubicBezTo>
                  <a:pt x="24593" y="41"/>
                  <a:pt x="24573" y="61"/>
                  <a:pt x="24553" y="81"/>
                </a:cubicBezTo>
                <a:cubicBezTo>
                  <a:pt x="24513" y="120"/>
                  <a:pt x="24473" y="180"/>
                  <a:pt x="24414" y="220"/>
                </a:cubicBezTo>
                <a:lnTo>
                  <a:pt x="24533" y="160"/>
                </a:lnTo>
                <a:lnTo>
                  <a:pt x="24533" y="160"/>
                </a:lnTo>
                <a:cubicBezTo>
                  <a:pt x="24453" y="359"/>
                  <a:pt x="24394" y="459"/>
                  <a:pt x="24294" y="538"/>
                </a:cubicBezTo>
                <a:cubicBezTo>
                  <a:pt x="24195" y="598"/>
                  <a:pt x="24055" y="677"/>
                  <a:pt x="23916" y="837"/>
                </a:cubicBezTo>
                <a:lnTo>
                  <a:pt x="23916" y="817"/>
                </a:lnTo>
                <a:cubicBezTo>
                  <a:pt x="23498" y="1115"/>
                  <a:pt x="23478" y="1155"/>
                  <a:pt x="23419" y="1235"/>
                </a:cubicBezTo>
                <a:cubicBezTo>
                  <a:pt x="23379" y="1294"/>
                  <a:pt x="23319" y="1354"/>
                  <a:pt x="22981" y="1573"/>
                </a:cubicBezTo>
                <a:lnTo>
                  <a:pt x="23100" y="1632"/>
                </a:lnTo>
                <a:cubicBezTo>
                  <a:pt x="23260" y="1871"/>
                  <a:pt x="22523" y="2010"/>
                  <a:pt x="22305" y="2408"/>
                </a:cubicBezTo>
                <a:lnTo>
                  <a:pt x="22464" y="2349"/>
                </a:lnTo>
                <a:lnTo>
                  <a:pt x="22464" y="2349"/>
                </a:lnTo>
                <a:cubicBezTo>
                  <a:pt x="22364" y="2587"/>
                  <a:pt x="21728" y="2607"/>
                  <a:pt x="21549" y="2767"/>
                </a:cubicBezTo>
                <a:cubicBezTo>
                  <a:pt x="21544" y="2768"/>
                  <a:pt x="21540" y="2769"/>
                  <a:pt x="21537" y="2769"/>
                </a:cubicBezTo>
                <a:cubicBezTo>
                  <a:pt x="21501" y="2769"/>
                  <a:pt x="21571" y="2663"/>
                  <a:pt x="21608" y="2607"/>
                </a:cubicBezTo>
                <a:lnTo>
                  <a:pt x="21608" y="2607"/>
                </a:lnTo>
                <a:cubicBezTo>
                  <a:pt x="21051" y="2965"/>
                  <a:pt x="21668" y="2767"/>
                  <a:pt x="21369" y="3145"/>
                </a:cubicBezTo>
                <a:cubicBezTo>
                  <a:pt x="21365" y="3145"/>
                  <a:pt x="21361" y="3146"/>
                  <a:pt x="21357" y="3146"/>
                </a:cubicBezTo>
                <a:cubicBezTo>
                  <a:pt x="21287" y="3146"/>
                  <a:pt x="21277" y="3043"/>
                  <a:pt x="21209" y="3043"/>
                </a:cubicBezTo>
                <a:cubicBezTo>
                  <a:pt x="21175" y="3043"/>
                  <a:pt x="21127" y="3068"/>
                  <a:pt x="21051" y="3145"/>
                </a:cubicBezTo>
                <a:cubicBezTo>
                  <a:pt x="20892" y="3224"/>
                  <a:pt x="20673" y="4040"/>
                  <a:pt x="20255" y="4259"/>
                </a:cubicBezTo>
                <a:cubicBezTo>
                  <a:pt x="20299" y="4251"/>
                  <a:pt x="20340" y="4242"/>
                  <a:pt x="20369" y="4242"/>
                </a:cubicBezTo>
                <a:cubicBezTo>
                  <a:pt x="20421" y="4242"/>
                  <a:pt x="20438" y="4272"/>
                  <a:pt x="20375" y="4398"/>
                </a:cubicBezTo>
                <a:cubicBezTo>
                  <a:pt x="20176" y="4677"/>
                  <a:pt x="19579" y="4935"/>
                  <a:pt x="19539" y="5313"/>
                </a:cubicBezTo>
                <a:cubicBezTo>
                  <a:pt x="19519" y="5323"/>
                  <a:pt x="19504" y="5328"/>
                  <a:pt x="19492" y="5328"/>
                </a:cubicBezTo>
                <a:cubicBezTo>
                  <a:pt x="19479" y="5328"/>
                  <a:pt x="19469" y="5323"/>
                  <a:pt x="19459" y="5313"/>
                </a:cubicBezTo>
                <a:cubicBezTo>
                  <a:pt x="19340" y="5552"/>
                  <a:pt x="19002" y="6029"/>
                  <a:pt x="19002" y="6228"/>
                </a:cubicBezTo>
                <a:cubicBezTo>
                  <a:pt x="18986" y="6225"/>
                  <a:pt x="18969" y="6224"/>
                  <a:pt x="18953" y="6224"/>
                </a:cubicBezTo>
                <a:cubicBezTo>
                  <a:pt x="18521" y="6224"/>
                  <a:pt x="18195" y="7373"/>
                  <a:pt x="17906" y="7373"/>
                </a:cubicBezTo>
                <a:cubicBezTo>
                  <a:pt x="17880" y="7373"/>
                  <a:pt x="17854" y="7364"/>
                  <a:pt x="17828" y="7343"/>
                </a:cubicBezTo>
                <a:cubicBezTo>
                  <a:pt x="17669" y="7542"/>
                  <a:pt x="17510" y="7760"/>
                  <a:pt x="17350" y="7979"/>
                </a:cubicBezTo>
                <a:lnTo>
                  <a:pt x="17331" y="7940"/>
                </a:lnTo>
                <a:cubicBezTo>
                  <a:pt x="16992" y="8318"/>
                  <a:pt x="16952" y="8517"/>
                  <a:pt x="16933" y="8715"/>
                </a:cubicBezTo>
                <a:cubicBezTo>
                  <a:pt x="16905" y="8738"/>
                  <a:pt x="16887" y="8746"/>
                  <a:pt x="16874" y="8746"/>
                </a:cubicBezTo>
                <a:cubicBezTo>
                  <a:pt x="16843" y="8746"/>
                  <a:pt x="16853" y="8690"/>
                  <a:pt x="16853" y="8676"/>
                </a:cubicBezTo>
                <a:lnTo>
                  <a:pt x="16853" y="8676"/>
                </a:lnTo>
                <a:cubicBezTo>
                  <a:pt x="16316" y="9213"/>
                  <a:pt x="16296" y="9273"/>
                  <a:pt x="16057" y="9889"/>
                </a:cubicBezTo>
                <a:lnTo>
                  <a:pt x="15918" y="9850"/>
                </a:lnTo>
                <a:cubicBezTo>
                  <a:pt x="15878" y="10029"/>
                  <a:pt x="15102" y="10586"/>
                  <a:pt x="14764" y="11242"/>
                </a:cubicBezTo>
                <a:cubicBezTo>
                  <a:pt x="14764" y="11242"/>
                  <a:pt x="14751" y="11217"/>
                  <a:pt x="14766" y="11177"/>
                </a:cubicBezTo>
                <a:lnTo>
                  <a:pt x="14766" y="11177"/>
                </a:lnTo>
                <a:cubicBezTo>
                  <a:pt x="14372" y="11916"/>
                  <a:pt x="13295" y="12484"/>
                  <a:pt x="13491" y="13013"/>
                </a:cubicBezTo>
                <a:lnTo>
                  <a:pt x="13252" y="13510"/>
                </a:lnTo>
                <a:cubicBezTo>
                  <a:pt x="13376" y="13364"/>
                  <a:pt x="13440" y="13314"/>
                  <a:pt x="13473" y="13314"/>
                </a:cubicBezTo>
                <a:cubicBezTo>
                  <a:pt x="13544" y="13314"/>
                  <a:pt x="13457" y="13565"/>
                  <a:pt x="13527" y="13565"/>
                </a:cubicBezTo>
                <a:cubicBezTo>
                  <a:pt x="13541" y="13565"/>
                  <a:pt x="13561" y="13555"/>
                  <a:pt x="13590" y="13530"/>
                </a:cubicBezTo>
                <a:lnTo>
                  <a:pt x="13590" y="13530"/>
                </a:lnTo>
                <a:cubicBezTo>
                  <a:pt x="13496" y="13692"/>
                  <a:pt x="13282" y="13864"/>
                  <a:pt x="13210" y="13864"/>
                </a:cubicBezTo>
                <a:cubicBezTo>
                  <a:pt x="13176" y="13864"/>
                  <a:pt x="13174" y="13825"/>
                  <a:pt x="13232" y="13729"/>
                </a:cubicBezTo>
                <a:lnTo>
                  <a:pt x="13292" y="13709"/>
                </a:lnTo>
                <a:cubicBezTo>
                  <a:pt x="13274" y="13677"/>
                  <a:pt x="13251" y="13662"/>
                  <a:pt x="13224" y="13662"/>
                </a:cubicBezTo>
                <a:cubicBezTo>
                  <a:pt x="13055" y="13662"/>
                  <a:pt x="12731" y="14238"/>
                  <a:pt x="12602" y="14238"/>
                </a:cubicBezTo>
                <a:cubicBezTo>
                  <a:pt x="12592" y="14238"/>
                  <a:pt x="12583" y="14234"/>
                  <a:pt x="12575" y="14227"/>
                </a:cubicBezTo>
                <a:cubicBezTo>
                  <a:pt x="11740" y="15321"/>
                  <a:pt x="10844" y="16316"/>
                  <a:pt x="10068" y="17350"/>
                </a:cubicBezTo>
                <a:lnTo>
                  <a:pt x="10307" y="17350"/>
                </a:lnTo>
                <a:lnTo>
                  <a:pt x="10029" y="17709"/>
                </a:lnTo>
                <a:cubicBezTo>
                  <a:pt x="10000" y="17726"/>
                  <a:pt x="9969" y="17737"/>
                  <a:pt x="9945" y="17737"/>
                </a:cubicBezTo>
                <a:cubicBezTo>
                  <a:pt x="9887" y="17737"/>
                  <a:pt x="9868" y="17673"/>
                  <a:pt x="10009" y="17490"/>
                </a:cubicBezTo>
                <a:lnTo>
                  <a:pt x="10009" y="17490"/>
                </a:lnTo>
                <a:cubicBezTo>
                  <a:pt x="9830" y="17549"/>
                  <a:pt x="9770" y="17967"/>
                  <a:pt x="9790" y="18007"/>
                </a:cubicBezTo>
                <a:cubicBezTo>
                  <a:pt x="9690" y="18112"/>
                  <a:pt x="9633" y="18151"/>
                  <a:pt x="9605" y="18151"/>
                </a:cubicBezTo>
                <a:cubicBezTo>
                  <a:pt x="9519" y="18151"/>
                  <a:pt x="9675" y="17807"/>
                  <a:pt x="9652" y="17807"/>
                </a:cubicBezTo>
                <a:cubicBezTo>
                  <a:pt x="9648" y="17807"/>
                  <a:pt x="9642" y="17813"/>
                  <a:pt x="9631" y="17828"/>
                </a:cubicBezTo>
                <a:lnTo>
                  <a:pt x="9491" y="18047"/>
                </a:lnTo>
                <a:lnTo>
                  <a:pt x="9551" y="18007"/>
                </a:lnTo>
                <a:lnTo>
                  <a:pt x="9551" y="18007"/>
                </a:lnTo>
                <a:cubicBezTo>
                  <a:pt x="9491" y="18226"/>
                  <a:pt x="9551" y="18286"/>
                  <a:pt x="9312" y="18604"/>
                </a:cubicBezTo>
                <a:cubicBezTo>
                  <a:pt x="9237" y="18670"/>
                  <a:pt x="9194" y="18685"/>
                  <a:pt x="9164" y="18685"/>
                </a:cubicBezTo>
                <a:cubicBezTo>
                  <a:pt x="9142" y="18685"/>
                  <a:pt x="9127" y="18677"/>
                  <a:pt x="9113" y="18677"/>
                </a:cubicBezTo>
                <a:cubicBezTo>
                  <a:pt x="9101" y="18677"/>
                  <a:pt x="9089" y="18682"/>
                  <a:pt x="9074" y="18703"/>
                </a:cubicBezTo>
                <a:cubicBezTo>
                  <a:pt x="9070" y="18700"/>
                  <a:pt x="9067" y="18698"/>
                  <a:pt x="9063" y="18698"/>
                </a:cubicBezTo>
                <a:cubicBezTo>
                  <a:pt x="9046" y="18698"/>
                  <a:pt x="9024" y="18740"/>
                  <a:pt x="8974" y="18823"/>
                </a:cubicBezTo>
                <a:lnTo>
                  <a:pt x="8636" y="19260"/>
                </a:lnTo>
                <a:lnTo>
                  <a:pt x="8895" y="19161"/>
                </a:lnTo>
                <a:lnTo>
                  <a:pt x="8895" y="19161"/>
                </a:lnTo>
                <a:cubicBezTo>
                  <a:pt x="8817" y="19363"/>
                  <a:pt x="8666" y="19517"/>
                  <a:pt x="8737" y="19517"/>
                </a:cubicBezTo>
                <a:cubicBezTo>
                  <a:pt x="8754" y="19517"/>
                  <a:pt x="8783" y="19509"/>
                  <a:pt x="8827" y="19491"/>
                </a:cubicBezTo>
                <a:lnTo>
                  <a:pt x="8827" y="19491"/>
                </a:lnTo>
                <a:cubicBezTo>
                  <a:pt x="8381" y="19699"/>
                  <a:pt x="7537" y="21134"/>
                  <a:pt x="7343" y="21270"/>
                </a:cubicBezTo>
                <a:cubicBezTo>
                  <a:pt x="7223" y="21628"/>
                  <a:pt x="7024" y="21907"/>
                  <a:pt x="6746" y="22245"/>
                </a:cubicBezTo>
                <a:cubicBezTo>
                  <a:pt x="6772" y="22224"/>
                  <a:pt x="6804" y="22212"/>
                  <a:pt x="6832" y="22212"/>
                </a:cubicBezTo>
                <a:cubicBezTo>
                  <a:pt x="6911" y="22212"/>
                  <a:pt x="6961" y="22299"/>
                  <a:pt x="6786" y="22504"/>
                </a:cubicBezTo>
                <a:cubicBezTo>
                  <a:pt x="6749" y="22450"/>
                  <a:pt x="6710" y="22427"/>
                  <a:pt x="6668" y="22427"/>
                </a:cubicBezTo>
                <a:cubicBezTo>
                  <a:pt x="6470" y="22427"/>
                  <a:pt x="6218" y="22943"/>
                  <a:pt x="5902" y="23051"/>
                </a:cubicBezTo>
                <a:lnTo>
                  <a:pt x="5902" y="23051"/>
                </a:lnTo>
                <a:cubicBezTo>
                  <a:pt x="5905" y="23051"/>
                  <a:pt x="5908" y="23051"/>
                  <a:pt x="5910" y="23051"/>
                </a:cubicBezTo>
                <a:cubicBezTo>
                  <a:pt x="6058" y="23051"/>
                  <a:pt x="5456" y="23764"/>
                  <a:pt x="5642" y="23764"/>
                </a:cubicBezTo>
                <a:cubicBezTo>
                  <a:pt x="5662" y="23764"/>
                  <a:pt x="5691" y="23755"/>
                  <a:pt x="5731" y="23737"/>
                </a:cubicBezTo>
                <a:lnTo>
                  <a:pt x="5731" y="23737"/>
                </a:lnTo>
                <a:cubicBezTo>
                  <a:pt x="5670" y="23811"/>
                  <a:pt x="5635" y="23833"/>
                  <a:pt x="5610" y="23833"/>
                </a:cubicBezTo>
                <a:cubicBezTo>
                  <a:pt x="5571" y="23833"/>
                  <a:pt x="5557" y="23778"/>
                  <a:pt x="5505" y="23778"/>
                </a:cubicBezTo>
                <a:cubicBezTo>
                  <a:pt x="5483" y="23778"/>
                  <a:pt x="5454" y="23788"/>
                  <a:pt x="5413" y="23817"/>
                </a:cubicBezTo>
                <a:cubicBezTo>
                  <a:pt x="5094" y="24493"/>
                  <a:pt x="4398" y="25090"/>
                  <a:pt x="3901" y="25846"/>
                </a:cubicBezTo>
                <a:cubicBezTo>
                  <a:pt x="3940" y="25886"/>
                  <a:pt x="4080" y="25806"/>
                  <a:pt x="4020" y="26005"/>
                </a:cubicBezTo>
                <a:lnTo>
                  <a:pt x="3562" y="26264"/>
                </a:lnTo>
                <a:cubicBezTo>
                  <a:pt x="3463" y="26423"/>
                  <a:pt x="3682" y="26562"/>
                  <a:pt x="3363" y="26722"/>
                </a:cubicBezTo>
                <a:cubicBezTo>
                  <a:pt x="3387" y="26722"/>
                  <a:pt x="3414" y="26715"/>
                  <a:pt x="3434" y="26715"/>
                </a:cubicBezTo>
                <a:cubicBezTo>
                  <a:pt x="3464" y="26715"/>
                  <a:pt x="3479" y="26730"/>
                  <a:pt x="3443" y="26801"/>
                </a:cubicBezTo>
                <a:cubicBezTo>
                  <a:pt x="2846" y="27438"/>
                  <a:pt x="2369" y="28194"/>
                  <a:pt x="1871" y="28930"/>
                </a:cubicBezTo>
                <a:cubicBezTo>
                  <a:pt x="1632" y="29308"/>
                  <a:pt x="1374" y="29686"/>
                  <a:pt x="1095" y="30024"/>
                </a:cubicBezTo>
                <a:lnTo>
                  <a:pt x="896" y="30283"/>
                </a:lnTo>
                <a:lnTo>
                  <a:pt x="657" y="30581"/>
                </a:lnTo>
                <a:cubicBezTo>
                  <a:pt x="459" y="30820"/>
                  <a:pt x="240" y="31059"/>
                  <a:pt x="1" y="31318"/>
                </a:cubicBezTo>
                <a:lnTo>
                  <a:pt x="1" y="31457"/>
                </a:lnTo>
                <a:cubicBezTo>
                  <a:pt x="21" y="31357"/>
                  <a:pt x="21" y="31318"/>
                  <a:pt x="41" y="31318"/>
                </a:cubicBezTo>
                <a:lnTo>
                  <a:pt x="61" y="31318"/>
                </a:lnTo>
                <a:cubicBezTo>
                  <a:pt x="80" y="31337"/>
                  <a:pt x="100" y="31457"/>
                  <a:pt x="120" y="31576"/>
                </a:cubicBezTo>
                <a:cubicBezTo>
                  <a:pt x="120" y="31527"/>
                  <a:pt x="133" y="31513"/>
                  <a:pt x="151" y="31513"/>
                </a:cubicBezTo>
                <a:cubicBezTo>
                  <a:pt x="178" y="31513"/>
                  <a:pt x="219" y="31544"/>
                  <a:pt x="254" y="31544"/>
                </a:cubicBezTo>
                <a:cubicBezTo>
                  <a:pt x="263" y="31544"/>
                  <a:pt x="271" y="31542"/>
                  <a:pt x="279" y="31536"/>
                </a:cubicBezTo>
                <a:lnTo>
                  <a:pt x="279" y="31536"/>
                </a:lnTo>
                <a:cubicBezTo>
                  <a:pt x="240" y="31636"/>
                  <a:pt x="200" y="31716"/>
                  <a:pt x="180" y="31815"/>
                </a:cubicBezTo>
                <a:lnTo>
                  <a:pt x="160" y="31875"/>
                </a:lnTo>
                <a:lnTo>
                  <a:pt x="160" y="31914"/>
                </a:lnTo>
                <a:lnTo>
                  <a:pt x="180" y="31914"/>
                </a:lnTo>
                <a:cubicBezTo>
                  <a:pt x="200" y="31914"/>
                  <a:pt x="220" y="31954"/>
                  <a:pt x="260" y="31974"/>
                </a:cubicBezTo>
                <a:cubicBezTo>
                  <a:pt x="279" y="32014"/>
                  <a:pt x="319" y="32054"/>
                  <a:pt x="359" y="32094"/>
                </a:cubicBezTo>
                <a:cubicBezTo>
                  <a:pt x="459" y="32113"/>
                  <a:pt x="638" y="32253"/>
                  <a:pt x="777" y="32472"/>
                </a:cubicBezTo>
                <a:cubicBezTo>
                  <a:pt x="896" y="32531"/>
                  <a:pt x="1016" y="32611"/>
                  <a:pt x="1115" y="32651"/>
                </a:cubicBezTo>
                <a:cubicBezTo>
                  <a:pt x="1150" y="32674"/>
                  <a:pt x="1185" y="32684"/>
                  <a:pt x="1216" y="32684"/>
                </a:cubicBezTo>
                <a:cubicBezTo>
                  <a:pt x="1238" y="32684"/>
                  <a:pt x="1258" y="32679"/>
                  <a:pt x="1274" y="32671"/>
                </a:cubicBezTo>
                <a:lnTo>
                  <a:pt x="1035" y="32551"/>
                </a:lnTo>
                <a:lnTo>
                  <a:pt x="1035" y="32551"/>
                </a:lnTo>
                <a:cubicBezTo>
                  <a:pt x="1058" y="32555"/>
                  <a:pt x="1078" y="32557"/>
                  <a:pt x="1096" y="32557"/>
                </a:cubicBezTo>
                <a:cubicBezTo>
                  <a:pt x="1259" y="32557"/>
                  <a:pt x="1189" y="32397"/>
                  <a:pt x="1135" y="32253"/>
                </a:cubicBezTo>
                <a:cubicBezTo>
                  <a:pt x="1135" y="32233"/>
                  <a:pt x="1135" y="32213"/>
                  <a:pt x="1135" y="32193"/>
                </a:cubicBezTo>
                <a:cubicBezTo>
                  <a:pt x="1453" y="32392"/>
                  <a:pt x="1752" y="32611"/>
                  <a:pt x="1752" y="32611"/>
                </a:cubicBezTo>
                <a:cubicBezTo>
                  <a:pt x="1911" y="32054"/>
                  <a:pt x="4557" y="28512"/>
                  <a:pt x="8039" y="24016"/>
                </a:cubicBezTo>
                <a:cubicBezTo>
                  <a:pt x="8039" y="24036"/>
                  <a:pt x="8039" y="24036"/>
                  <a:pt x="8039" y="24055"/>
                </a:cubicBezTo>
                <a:lnTo>
                  <a:pt x="8079" y="24075"/>
                </a:lnTo>
                <a:cubicBezTo>
                  <a:pt x="8160" y="23978"/>
                  <a:pt x="8201" y="23880"/>
                  <a:pt x="8171" y="23880"/>
                </a:cubicBezTo>
                <a:cubicBezTo>
                  <a:pt x="8164" y="23880"/>
                  <a:pt x="8153" y="23885"/>
                  <a:pt x="8138" y="23896"/>
                </a:cubicBezTo>
                <a:cubicBezTo>
                  <a:pt x="8218" y="23797"/>
                  <a:pt x="8318" y="23677"/>
                  <a:pt x="8397" y="23558"/>
                </a:cubicBezTo>
                <a:lnTo>
                  <a:pt x="8397" y="23558"/>
                </a:lnTo>
                <a:cubicBezTo>
                  <a:pt x="8339" y="23747"/>
                  <a:pt x="8525" y="23830"/>
                  <a:pt x="8745" y="23830"/>
                </a:cubicBezTo>
                <a:cubicBezTo>
                  <a:pt x="8827" y="23830"/>
                  <a:pt x="8913" y="23818"/>
                  <a:pt x="8994" y="23797"/>
                </a:cubicBezTo>
                <a:cubicBezTo>
                  <a:pt x="8954" y="23757"/>
                  <a:pt x="8914" y="23737"/>
                  <a:pt x="9054" y="23459"/>
                </a:cubicBezTo>
                <a:lnTo>
                  <a:pt x="9054" y="23459"/>
                </a:lnTo>
                <a:cubicBezTo>
                  <a:pt x="8978" y="23504"/>
                  <a:pt x="8716" y="23736"/>
                  <a:pt x="8632" y="23736"/>
                </a:cubicBezTo>
                <a:cubicBezTo>
                  <a:pt x="8606" y="23736"/>
                  <a:pt x="8597" y="23714"/>
                  <a:pt x="8616" y="23658"/>
                </a:cubicBezTo>
                <a:cubicBezTo>
                  <a:pt x="8835" y="23299"/>
                  <a:pt x="8855" y="23419"/>
                  <a:pt x="9014" y="23299"/>
                </a:cubicBezTo>
                <a:lnTo>
                  <a:pt x="9014" y="23299"/>
                </a:lnTo>
                <a:cubicBezTo>
                  <a:pt x="9006" y="23301"/>
                  <a:pt x="8999" y="23302"/>
                  <a:pt x="8993" y="23302"/>
                </a:cubicBezTo>
                <a:cubicBezTo>
                  <a:pt x="8857" y="23302"/>
                  <a:pt x="9090" y="22895"/>
                  <a:pt x="9014" y="22762"/>
                </a:cubicBezTo>
                <a:cubicBezTo>
                  <a:pt x="9511" y="22145"/>
                  <a:pt x="10009" y="21509"/>
                  <a:pt x="10506" y="20852"/>
                </a:cubicBezTo>
                <a:cubicBezTo>
                  <a:pt x="10520" y="20866"/>
                  <a:pt x="10524" y="20880"/>
                  <a:pt x="10540" y="20880"/>
                </a:cubicBezTo>
                <a:cubicBezTo>
                  <a:pt x="10546" y="20880"/>
                  <a:pt x="10554" y="20878"/>
                  <a:pt x="10566" y="20872"/>
                </a:cubicBezTo>
                <a:lnTo>
                  <a:pt x="10685" y="20693"/>
                </a:lnTo>
                <a:cubicBezTo>
                  <a:pt x="10705" y="20684"/>
                  <a:pt x="10720" y="20680"/>
                  <a:pt x="10731" y="20680"/>
                </a:cubicBezTo>
                <a:cubicBezTo>
                  <a:pt x="10826" y="20680"/>
                  <a:pt x="10647" y="20970"/>
                  <a:pt x="10701" y="20970"/>
                </a:cubicBezTo>
                <a:cubicBezTo>
                  <a:pt x="10712" y="20970"/>
                  <a:pt x="10732" y="20959"/>
                  <a:pt x="10765" y="20932"/>
                </a:cubicBezTo>
                <a:lnTo>
                  <a:pt x="10765" y="20932"/>
                </a:lnTo>
                <a:cubicBezTo>
                  <a:pt x="10645" y="21210"/>
                  <a:pt x="10526" y="21549"/>
                  <a:pt x="10228" y="21847"/>
                </a:cubicBezTo>
                <a:lnTo>
                  <a:pt x="10055" y="21809"/>
                </a:lnTo>
                <a:lnTo>
                  <a:pt x="10055" y="21809"/>
                </a:lnTo>
                <a:cubicBezTo>
                  <a:pt x="10056" y="21809"/>
                  <a:pt x="10056" y="21809"/>
                  <a:pt x="10056" y="21809"/>
                </a:cubicBezTo>
                <a:cubicBezTo>
                  <a:pt x="10108" y="21809"/>
                  <a:pt x="10289" y="21642"/>
                  <a:pt x="10327" y="21529"/>
                </a:cubicBezTo>
                <a:lnTo>
                  <a:pt x="10327" y="21529"/>
                </a:lnTo>
                <a:cubicBezTo>
                  <a:pt x="10267" y="21708"/>
                  <a:pt x="9750" y="21907"/>
                  <a:pt x="9810" y="22185"/>
                </a:cubicBezTo>
                <a:lnTo>
                  <a:pt x="10068" y="22026"/>
                </a:lnTo>
                <a:lnTo>
                  <a:pt x="10068" y="22026"/>
                </a:lnTo>
                <a:cubicBezTo>
                  <a:pt x="9949" y="22305"/>
                  <a:pt x="9850" y="22722"/>
                  <a:pt x="9591" y="22981"/>
                </a:cubicBezTo>
                <a:cubicBezTo>
                  <a:pt x="9810" y="22941"/>
                  <a:pt x="9631" y="22901"/>
                  <a:pt x="9929" y="22802"/>
                </a:cubicBezTo>
                <a:lnTo>
                  <a:pt x="9929" y="22802"/>
                </a:lnTo>
                <a:cubicBezTo>
                  <a:pt x="9921" y="22803"/>
                  <a:pt x="9914" y="22803"/>
                  <a:pt x="9908" y="22803"/>
                </a:cubicBezTo>
                <a:cubicBezTo>
                  <a:pt x="9676" y="22803"/>
                  <a:pt x="10381" y="22169"/>
                  <a:pt x="10185" y="22169"/>
                </a:cubicBezTo>
                <a:cubicBezTo>
                  <a:pt x="10177" y="22169"/>
                  <a:pt x="10169" y="22170"/>
                  <a:pt x="10160" y="22171"/>
                </a:cubicBezTo>
                <a:lnTo>
                  <a:pt x="10160" y="22171"/>
                </a:lnTo>
                <a:cubicBezTo>
                  <a:pt x="10452" y="22083"/>
                  <a:pt x="10505" y="21877"/>
                  <a:pt x="10844" y="21708"/>
                </a:cubicBezTo>
                <a:cubicBezTo>
                  <a:pt x="10785" y="21688"/>
                  <a:pt x="10685" y="21748"/>
                  <a:pt x="10904" y="21509"/>
                </a:cubicBezTo>
                <a:cubicBezTo>
                  <a:pt x="10904" y="21489"/>
                  <a:pt x="10904" y="21449"/>
                  <a:pt x="10904" y="21429"/>
                </a:cubicBezTo>
                <a:cubicBezTo>
                  <a:pt x="10844" y="21469"/>
                  <a:pt x="10785" y="21509"/>
                  <a:pt x="10745" y="21509"/>
                </a:cubicBezTo>
                <a:cubicBezTo>
                  <a:pt x="10745" y="21310"/>
                  <a:pt x="11043" y="20912"/>
                  <a:pt x="11103" y="20753"/>
                </a:cubicBezTo>
                <a:cubicBezTo>
                  <a:pt x="11135" y="20720"/>
                  <a:pt x="11153" y="20708"/>
                  <a:pt x="11161" y="20708"/>
                </a:cubicBezTo>
                <a:cubicBezTo>
                  <a:pt x="11186" y="20708"/>
                  <a:pt x="11143" y="20802"/>
                  <a:pt x="11177" y="20802"/>
                </a:cubicBezTo>
                <a:cubicBezTo>
                  <a:pt x="11183" y="20802"/>
                  <a:pt x="11191" y="20799"/>
                  <a:pt x="11202" y="20792"/>
                </a:cubicBezTo>
                <a:lnTo>
                  <a:pt x="11302" y="20534"/>
                </a:lnTo>
                <a:cubicBezTo>
                  <a:pt x="11311" y="20539"/>
                  <a:pt x="11322" y="20542"/>
                  <a:pt x="11335" y="20542"/>
                </a:cubicBezTo>
                <a:cubicBezTo>
                  <a:pt x="11408" y="20542"/>
                  <a:pt x="11530" y="20465"/>
                  <a:pt x="11584" y="20465"/>
                </a:cubicBezTo>
                <a:cubicBezTo>
                  <a:pt x="11624" y="20465"/>
                  <a:pt x="11625" y="20507"/>
                  <a:pt x="11541" y="20653"/>
                </a:cubicBezTo>
                <a:lnTo>
                  <a:pt x="11779" y="20355"/>
                </a:lnTo>
                <a:cubicBezTo>
                  <a:pt x="11978" y="20216"/>
                  <a:pt x="12197" y="19977"/>
                  <a:pt x="12277" y="19778"/>
                </a:cubicBezTo>
                <a:cubicBezTo>
                  <a:pt x="12387" y="19684"/>
                  <a:pt x="12447" y="19466"/>
                  <a:pt x="12458" y="19466"/>
                </a:cubicBezTo>
                <a:cubicBezTo>
                  <a:pt x="12461" y="19466"/>
                  <a:pt x="12460" y="19481"/>
                  <a:pt x="12456" y="19519"/>
                </a:cubicBezTo>
                <a:lnTo>
                  <a:pt x="12774" y="18982"/>
                </a:lnTo>
                <a:lnTo>
                  <a:pt x="12794" y="19002"/>
                </a:lnTo>
                <a:cubicBezTo>
                  <a:pt x="13192" y="18524"/>
                  <a:pt x="13431" y="17888"/>
                  <a:pt x="14028" y="17470"/>
                </a:cubicBezTo>
                <a:cubicBezTo>
                  <a:pt x="14127" y="17291"/>
                  <a:pt x="14247" y="17092"/>
                  <a:pt x="14485" y="16853"/>
                </a:cubicBezTo>
                <a:lnTo>
                  <a:pt x="14605" y="16853"/>
                </a:lnTo>
                <a:cubicBezTo>
                  <a:pt x="14744" y="16634"/>
                  <a:pt x="15182" y="16296"/>
                  <a:pt x="15162" y="16137"/>
                </a:cubicBezTo>
                <a:cubicBezTo>
                  <a:pt x="15560" y="16097"/>
                  <a:pt x="16017" y="15182"/>
                  <a:pt x="16336" y="14844"/>
                </a:cubicBezTo>
                <a:lnTo>
                  <a:pt x="16256" y="14744"/>
                </a:lnTo>
                <a:cubicBezTo>
                  <a:pt x="16455" y="14485"/>
                  <a:pt x="16614" y="14227"/>
                  <a:pt x="16813" y="13889"/>
                </a:cubicBezTo>
                <a:lnTo>
                  <a:pt x="16714" y="13829"/>
                </a:lnTo>
                <a:cubicBezTo>
                  <a:pt x="16853" y="13491"/>
                  <a:pt x="17331" y="13192"/>
                  <a:pt x="17649" y="12754"/>
                </a:cubicBezTo>
                <a:lnTo>
                  <a:pt x="17649" y="12754"/>
                </a:lnTo>
                <a:cubicBezTo>
                  <a:pt x="17669" y="12814"/>
                  <a:pt x="17569" y="12914"/>
                  <a:pt x="17490" y="12973"/>
                </a:cubicBezTo>
                <a:cubicBezTo>
                  <a:pt x="18106" y="12635"/>
                  <a:pt x="18186" y="11780"/>
                  <a:pt x="18703" y="11441"/>
                </a:cubicBezTo>
                <a:cubicBezTo>
                  <a:pt x="18763" y="11302"/>
                  <a:pt x="18843" y="11222"/>
                  <a:pt x="18942" y="11163"/>
                </a:cubicBezTo>
                <a:lnTo>
                  <a:pt x="18942" y="11163"/>
                </a:lnTo>
                <a:cubicBezTo>
                  <a:pt x="18922" y="11183"/>
                  <a:pt x="18922" y="11183"/>
                  <a:pt x="18922" y="11203"/>
                </a:cubicBezTo>
                <a:cubicBezTo>
                  <a:pt x="18922" y="11183"/>
                  <a:pt x="18942" y="11163"/>
                  <a:pt x="18962" y="11143"/>
                </a:cubicBezTo>
                <a:cubicBezTo>
                  <a:pt x="19022" y="11103"/>
                  <a:pt x="19081" y="11083"/>
                  <a:pt x="19141" y="11023"/>
                </a:cubicBezTo>
                <a:lnTo>
                  <a:pt x="19141" y="11023"/>
                </a:lnTo>
                <a:cubicBezTo>
                  <a:pt x="19081" y="11063"/>
                  <a:pt x="19022" y="11083"/>
                  <a:pt x="18982" y="11123"/>
                </a:cubicBezTo>
                <a:cubicBezTo>
                  <a:pt x="19042" y="11043"/>
                  <a:pt x="19141" y="10884"/>
                  <a:pt x="19221" y="10745"/>
                </a:cubicBezTo>
                <a:lnTo>
                  <a:pt x="19360" y="10765"/>
                </a:lnTo>
                <a:cubicBezTo>
                  <a:pt x="19380" y="10745"/>
                  <a:pt x="19380" y="10745"/>
                  <a:pt x="19380" y="10725"/>
                </a:cubicBezTo>
                <a:cubicBezTo>
                  <a:pt x="19496" y="10642"/>
                  <a:pt x="19446" y="10601"/>
                  <a:pt x="19357" y="10601"/>
                </a:cubicBezTo>
                <a:cubicBezTo>
                  <a:pt x="19339" y="10601"/>
                  <a:pt x="19320" y="10602"/>
                  <a:pt x="19300" y="10606"/>
                </a:cubicBezTo>
                <a:cubicBezTo>
                  <a:pt x="19320" y="10526"/>
                  <a:pt x="19360" y="10446"/>
                  <a:pt x="19380" y="10387"/>
                </a:cubicBezTo>
                <a:cubicBezTo>
                  <a:pt x="19385" y="10387"/>
                  <a:pt x="19391" y="10387"/>
                  <a:pt x="19396" y="10387"/>
                </a:cubicBezTo>
                <a:cubicBezTo>
                  <a:pt x="19618" y="10387"/>
                  <a:pt x="19605" y="9989"/>
                  <a:pt x="19877" y="9989"/>
                </a:cubicBezTo>
                <a:cubicBezTo>
                  <a:pt x="19877" y="9850"/>
                  <a:pt x="20275" y="9352"/>
                  <a:pt x="20235" y="9113"/>
                </a:cubicBezTo>
                <a:cubicBezTo>
                  <a:pt x="20235" y="9094"/>
                  <a:pt x="20235" y="9074"/>
                  <a:pt x="20215" y="9054"/>
                </a:cubicBezTo>
                <a:lnTo>
                  <a:pt x="20215" y="9054"/>
                </a:lnTo>
                <a:cubicBezTo>
                  <a:pt x="20255" y="9074"/>
                  <a:pt x="20295" y="9054"/>
                  <a:pt x="20235" y="9113"/>
                </a:cubicBezTo>
                <a:cubicBezTo>
                  <a:pt x="20375" y="8994"/>
                  <a:pt x="20514" y="8855"/>
                  <a:pt x="20574" y="8696"/>
                </a:cubicBezTo>
                <a:lnTo>
                  <a:pt x="20753" y="8715"/>
                </a:lnTo>
                <a:lnTo>
                  <a:pt x="20832" y="8278"/>
                </a:lnTo>
                <a:cubicBezTo>
                  <a:pt x="20946" y="8212"/>
                  <a:pt x="21028" y="8168"/>
                  <a:pt x="21076" y="8168"/>
                </a:cubicBezTo>
                <a:cubicBezTo>
                  <a:pt x="21130" y="8168"/>
                  <a:pt x="21142" y="8221"/>
                  <a:pt x="21111" y="8357"/>
                </a:cubicBezTo>
                <a:cubicBezTo>
                  <a:pt x="21330" y="7780"/>
                  <a:pt x="21369" y="7940"/>
                  <a:pt x="21529" y="7422"/>
                </a:cubicBezTo>
                <a:lnTo>
                  <a:pt x="21588" y="7502"/>
                </a:lnTo>
                <a:cubicBezTo>
                  <a:pt x="21708" y="7363"/>
                  <a:pt x="21787" y="7044"/>
                  <a:pt x="21907" y="7024"/>
                </a:cubicBezTo>
                <a:cubicBezTo>
                  <a:pt x="22324" y="6825"/>
                  <a:pt x="23200" y="5472"/>
                  <a:pt x="23976" y="4776"/>
                </a:cubicBezTo>
                <a:cubicBezTo>
                  <a:pt x="23618" y="4736"/>
                  <a:pt x="24394" y="4478"/>
                  <a:pt x="24235" y="4299"/>
                </a:cubicBezTo>
                <a:cubicBezTo>
                  <a:pt x="24284" y="4299"/>
                  <a:pt x="24339" y="4279"/>
                  <a:pt x="24374" y="4279"/>
                </a:cubicBezTo>
                <a:cubicBezTo>
                  <a:pt x="24409" y="4279"/>
                  <a:pt x="24424" y="4299"/>
                  <a:pt x="24394" y="4378"/>
                </a:cubicBezTo>
                <a:cubicBezTo>
                  <a:pt x="24672" y="3920"/>
                  <a:pt x="24991" y="3841"/>
                  <a:pt x="25070" y="3423"/>
                </a:cubicBezTo>
                <a:cubicBezTo>
                  <a:pt x="25145" y="3423"/>
                  <a:pt x="25079" y="3564"/>
                  <a:pt x="25137" y="3564"/>
                </a:cubicBezTo>
                <a:cubicBezTo>
                  <a:pt x="25141" y="3564"/>
                  <a:pt x="25145" y="3564"/>
                  <a:pt x="25150" y="3562"/>
                </a:cubicBezTo>
                <a:cubicBezTo>
                  <a:pt x="25150" y="3523"/>
                  <a:pt x="25190" y="3383"/>
                  <a:pt x="25269" y="3383"/>
                </a:cubicBezTo>
                <a:cubicBezTo>
                  <a:pt x="25274" y="3382"/>
                  <a:pt x="25279" y="3381"/>
                  <a:pt x="25282" y="3381"/>
                </a:cubicBezTo>
                <a:cubicBezTo>
                  <a:pt x="25319" y="3381"/>
                  <a:pt x="25266" y="3472"/>
                  <a:pt x="25229" y="3562"/>
                </a:cubicBezTo>
                <a:cubicBezTo>
                  <a:pt x="25568" y="3125"/>
                  <a:pt x="25428" y="2946"/>
                  <a:pt x="25289" y="2786"/>
                </a:cubicBezTo>
                <a:cubicBezTo>
                  <a:pt x="25349" y="2747"/>
                  <a:pt x="25408" y="2707"/>
                  <a:pt x="25468" y="2647"/>
                </a:cubicBezTo>
                <a:cubicBezTo>
                  <a:pt x="25508" y="2607"/>
                  <a:pt x="25568" y="2548"/>
                  <a:pt x="25587" y="2508"/>
                </a:cubicBezTo>
                <a:cubicBezTo>
                  <a:pt x="25667" y="2408"/>
                  <a:pt x="25687" y="2309"/>
                  <a:pt x="25707" y="2190"/>
                </a:cubicBezTo>
                <a:cubicBezTo>
                  <a:pt x="25778" y="2149"/>
                  <a:pt x="25870" y="2087"/>
                  <a:pt x="25908" y="2087"/>
                </a:cubicBezTo>
                <a:cubicBezTo>
                  <a:pt x="25945" y="2087"/>
                  <a:pt x="25933" y="2144"/>
                  <a:pt x="25806" y="2329"/>
                </a:cubicBezTo>
                <a:cubicBezTo>
                  <a:pt x="25866" y="2249"/>
                  <a:pt x="26065" y="2030"/>
                  <a:pt x="26244" y="1811"/>
                </a:cubicBezTo>
                <a:cubicBezTo>
                  <a:pt x="26184" y="1712"/>
                  <a:pt x="26105" y="1632"/>
                  <a:pt x="26025" y="1533"/>
                </a:cubicBezTo>
                <a:cubicBezTo>
                  <a:pt x="25985" y="1493"/>
                  <a:pt x="25966" y="1453"/>
                  <a:pt x="25926" y="1394"/>
                </a:cubicBezTo>
                <a:cubicBezTo>
                  <a:pt x="25886" y="1354"/>
                  <a:pt x="25826" y="1294"/>
                  <a:pt x="25786" y="1254"/>
                </a:cubicBezTo>
                <a:cubicBezTo>
                  <a:pt x="25747" y="1215"/>
                  <a:pt x="25707" y="1155"/>
                  <a:pt x="25667" y="1115"/>
                </a:cubicBezTo>
                <a:cubicBezTo>
                  <a:pt x="25607" y="1075"/>
                  <a:pt x="25607" y="1075"/>
                  <a:pt x="25587" y="1055"/>
                </a:cubicBezTo>
                <a:cubicBezTo>
                  <a:pt x="25548" y="1036"/>
                  <a:pt x="25528" y="1036"/>
                  <a:pt x="25488" y="1036"/>
                </a:cubicBezTo>
                <a:cubicBezTo>
                  <a:pt x="25488" y="1036"/>
                  <a:pt x="25488" y="996"/>
                  <a:pt x="25468" y="976"/>
                </a:cubicBezTo>
                <a:cubicBezTo>
                  <a:pt x="25448" y="956"/>
                  <a:pt x="25428" y="936"/>
                  <a:pt x="25389" y="896"/>
                </a:cubicBezTo>
                <a:cubicBezTo>
                  <a:pt x="25329" y="817"/>
                  <a:pt x="25249" y="737"/>
                  <a:pt x="25209" y="717"/>
                </a:cubicBezTo>
                <a:cubicBezTo>
                  <a:pt x="25030" y="478"/>
                  <a:pt x="24931" y="339"/>
                  <a:pt x="24812" y="220"/>
                </a:cubicBezTo>
                <a:cubicBezTo>
                  <a:pt x="24772" y="160"/>
                  <a:pt x="24712" y="100"/>
                  <a:pt x="24652" y="21"/>
                </a:cubicBezTo>
                <a:cubicBezTo>
                  <a:pt x="24652" y="21"/>
                  <a:pt x="24652" y="1"/>
                  <a:pt x="246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2" name="Google Shape;732;p9"/>
          <p:cNvSpPr/>
          <p:nvPr/>
        </p:nvSpPr>
        <p:spPr>
          <a:xfrm>
            <a:off x="7319300" y="1068675"/>
            <a:ext cx="878768" cy="757581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33" name="Google Shape;733;p9"/>
          <p:cNvGrpSpPr/>
          <p:nvPr/>
        </p:nvGrpSpPr>
        <p:grpSpPr>
          <a:xfrm rot="-5400000">
            <a:off x="7213166" y="3208384"/>
            <a:ext cx="1305035" cy="664791"/>
            <a:chOff x="2094425" y="748900"/>
            <a:chExt cx="887900" cy="452300"/>
          </a:xfrm>
        </p:grpSpPr>
        <p:sp>
          <p:nvSpPr>
            <p:cNvPr id="734" name="Google Shape;734;p9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8" name="Google Shape;738;p9"/>
          <p:cNvSpPr/>
          <p:nvPr/>
        </p:nvSpPr>
        <p:spPr>
          <a:xfrm rot="-1472198">
            <a:off x="1016804" y="1972493"/>
            <a:ext cx="1026939" cy="1198498"/>
          </a:xfrm>
          <a:custGeom>
            <a:avLst/>
            <a:gdLst/>
            <a:ahLst/>
            <a:cxnLst/>
            <a:rect l="l" t="t" r="r" b="b"/>
            <a:pathLst>
              <a:path w="23339" h="27238" extrusionOk="0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9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9"/>
          <p:cNvSpPr txBox="1">
            <a:spLocks noGrp="1"/>
          </p:cNvSpPr>
          <p:nvPr>
            <p:ph type="title"/>
          </p:nvPr>
        </p:nvSpPr>
        <p:spPr>
          <a:xfrm>
            <a:off x="2530050" y="1758975"/>
            <a:ext cx="4083900" cy="841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72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741" name="Google Shape;741;p9"/>
          <p:cNvSpPr txBox="1">
            <a:spLocks noGrp="1"/>
          </p:cNvSpPr>
          <p:nvPr>
            <p:ph type="subTitle" idx="1"/>
          </p:nvPr>
        </p:nvSpPr>
        <p:spPr>
          <a:xfrm>
            <a:off x="2530050" y="2600775"/>
            <a:ext cx="4083900" cy="118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986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74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04" name="Google Shape;104;p3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 rot="10586678">
            <a:off x="536386" y="571640"/>
            <a:ext cx="1729888" cy="1334604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3"/>
          <p:cNvGrpSpPr/>
          <p:nvPr/>
        </p:nvGrpSpPr>
        <p:grpSpPr>
          <a:xfrm>
            <a:off x="6794528" y="672184"/>
            <a:ext cx="1752839" cy="1484357"/>
            <a:chOff x="478350" y="433625"/>
            <a:chExt cx="811800" cy="687425"/>
          </a:xfrm>
        </p:grpSpPr>
        <p:sp>
          <p:nvSpPr>
            <p:cNvPr id="165" name="Google Shape;165;p3"/>
            <p:cNvSpPr/>
            <p:nvPr/>
          </p:nvSpPr>
          <p:spPr>
            <a:xfrm>
              <a:off x="505225" y="57985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519650" y="58930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18625" y="433625"/>
              <a:ext cx="671525" cy="687425"/>
            </a:xfrm>
            <a:custGeom>
              <a:avLst/>
              <a:gdLst/>
              <a:ahLst/>
              <a:cxnLst/>
              <a:rect l="l" t="t" r="r" b="b"/>
              <a:pathLst>
                <a:path w="26861" h="27497" extrusionOk="0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3"/>
          <p:cNvGrpSpPr/>
          <p:nvPr/>
        </p:nvGrpSpPr>
        <p:grpSpPr>
          <a:xfrm rot="-111">
            <a:off x="1170254" y="1570415"/>
            <a:ext cx="549014" cy="637128"/>
            <a:chOff x="5170900" y="2972300"/>
            <a:chExt cx="176600" cy="204950"/>
          </a:xfrm>
        </p:grpSpPr>
        <p:sp>
          <p:nvSpPr>
            <p:cNvPr id="172" name="Google Shape;172;p3"/>
            <p:cNvSpPr/>
            <p:nvPr/>
          </p:nvSpPr>
          <p:spPr>
            <a:xfrm>
              <a:off x="5170900" y="2972300"/>
              <a:ext cx="176600" cy="204950"/>
            </a:xfrm>
            <a:custGeom>
              <a:avLst/>
              <a:gdLst/>
              <a:ahLst/>
              <a:cxnLst/>
              <a:rect l="l" t="t" r="r" b="b"/>
              <a:pathLst>
                <a:path w="7064" h="8198" extrusionOk="0">
                  <a:moveTo>
                    <a:pt x="3503" y="0"/>
                  </a:moveTo>
                  <a:cubicBezTo>
                    <a:pt x="3457" y="0"/>
                    <a:pt x="3410" y="1"/>
                    <a:pt x="3363" y="4"/>
                  </a:cubicBezTo>
                  <a:cubicBezTo>
                    <a:pt x="2507" y="4"/>
                    <a:pt x="1851" y="382"/>
                    <a:pt x="1353" y="959"/>
                  </a:cubicBezTo>
                  <a:cubicBezTo>
                    <a:pt x="1293" y="1018"/>
                    <a:pt x="1234" y="1078"/>
                    <a:pt x="1194" y="1158"/>
                  </a:cubicBezTo>
                  <a:cubicBezTo>
                    <a:pt x="975" y="1456"/>
                    <a:pt x="776" y="1774"/>
                    <a:pt x="637" y="2132"/>
                  </a:cubicBezTo>
                  <a:cubicBezTo>
                    <a:pt x="577" y="2232"/>
                    <a:pt x="537" y="2351"/>
                    <a:pt x="498" y="2451"/>
                  </a:cubicBezTo>
                  <a:cubicBezTo>
                    <a:pt x="318" y="2928"/>
                    <a:pt x="199" y="3406"/>
                    <a:pt x="120" y="3824"/>
                  </a:cubicBezTo>
                  <a:cubicBezTo>
                    <a:pt x="80" y="3983"/>
                    <a:pt x="60" y="4122"/>
                    <a:pt x="40" y="4261"/>
                  </a:cubicBezTo>
                  <a:cubicBezTo>
                    <a:pt x="40" y="4361"/>
                    <a:pt x="20" y="4440"/>
                    <a:pt x="20" y="4500"/>
                  </a:cubicBezTo>
                  <a:cubicBezTo>
                    <a:pt x="0" y="4779"/>
                    <a:pt x="0" y="5057"/>
                    <a:pt x="0" y="5316"/>
                  </a:cubicBezTo>
                  <a:cubicBezTo>
                    <a:pt x="20" y="5415"/>
                    <a:pt x="20" y="5535"/>
                    <a:pt x="40" y="5654"/>
                  </a:cubicBezTo>
                  <a:cubicBezTo>
                    <a:pt x="80" y="5952"/>
                    <a:pt x="139" y="6231"/>
                    <a:pt x="259" y="6470"/>
                  </a:cubicBezTo>
                  <a:cubicBezTo>
                    <a:pt x="279" y="6549"/>
                    <a:pt x="318" y="6629"/>
                    <a:pt x="358" y="6709"/>
                  </a:cubicBezTo>
                  <a:cubicBezTo>
                    <a:pt x="776" y="7544"/>
                    <a:pt x="1592" y="8101"/>
                    <a:pt x="2925" y="8181"/>
                  </a:cubicBezTo>
                  <a:cubicBezTo>
                    <a:pt x="3081" y="8192"/>
                    <a:pt x="3252" y="8198"/>
                    <a:pt x="3433" y="8198"/>
                  </a:cubicBezTo>
                  <a:cubicBezTo>
                    <a:pt x="4268" y="8198"/>
                    <a:pt x="5301" y="8065"/>
                    <a:pt x="5889" y="7624"/>
                  </a:cubicBezTo>
                  <a:cubicBezTo>
                    <a:pt x="6208" y="7405"/>
                    <a:pt x="6447" y="7126"/>
                    <a:pt x="6626" y="6828"/>
                  </a:cubicBezTo>
                  <a:cubicBezTo>
                    <a:pt x="6665" y="6748"/>
                    <a:pt x="6705" y="6669"/>
                    <a:pt x="6725" y="6609"/>
                  </a:cubicBezTo>
                  <a:cubicBezTo>
                    <a:pt x="6844" y="6350"/>
                    <a:pt x="6944" y="6072"/>
                    <a:pt x="6984" y="5793"/>
                  </a:cubicBezTo>
                  <a:cubicBezTo>
                    <a:pt x="7004" y="5694"/>
                    <a:pt x="7024" y="5594"/>
                    <a:pt x="7024" y="5495"/>
                  </a:cubicBezTo>
                  <a:cubicBezTo>
                    <a:pt x="7063" y="5137"/>
                    <a:pt x="7063" y="4799"/>
                    <a:pt x="7043" y="4480"/>
                  </a:cubicBezTo>
                  <a:cubicBezTo>
                    <a:pt x="7043" y="4460"/>
                    <a:pt x="7043" y="4460"/>
                    <a:pt x="7043" y="4440"/>
                  </a:cubicBezTo>
                  <a:cubicBezTo>
                    <a:pt x="7043" y="4321"/>
                    <a:pt x="7024" y="4202"/>
                    <a:pt x="7004" y="4082"/>
                  </a:cubicBezTo>
                  <a:cubicBezTo>
                    <a:pt x="6944" y="3605"/>
                    <a:pt x="6825" y="3127"/>
                    <a:pt x="6665" y="2709"/>
                  </a:cubicBezTo>
                  <a:cubicBezTo>
                    <a:pt x="6606" y="2530"/>
                    <a:pt x="6526" y="2371"/>
                    <a:pt x="6447" y="2212"/>
                  </a:cubicBezTo>
                  <a:cubicBezTo>
                    <a:pt x="6228" y="1735"/>
                    <a:pt x="5949" y="1317"/>
                    <a:pt x="5611" y="978"/>
                  </a:cubicBezTo>
                  <a:cubicBezTo>
                    <a:pt x="5571" y="919"/>
                    <a:pt x="5511" y="859"/>
                    <a:pt x="5452" y="819"/>
                  </a:cubicBezTo>
                  <a:cubicBezTo>
                    <a:pt x="4890" y="295"/>
                    <a:pt x="4241" y="0"/>
                    <a:pt x="3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5183325" y="3022475"/>
              <a:ext cx="154225" cy="32975"/>
            </a:xfrm>
            <a:custGeom>
              <a:avLst/>
              <a:gdLst/>
              <a:ahLst/>
              <a:cxnLst/>
              <a:rect l="l" t="t" r="r" b="b"/>
              <a:pathLst>
                <a:path w="6169" h="1319" extrusionOk="0">
                  <a:moveTo>
                    <a:pt x="5430" y="1"/>
                  </a:moveTo>
                  <a:cubicBezTo>
                    <a:pt x="5261" y="1"/>
                    <a:pt x="5088" y="72"/>
                    <a:pt x="4915" y="245"/>
                  </a:cubicBezTo>
                  <a:cubicBezTo>
                    <a:pt x="4716" y="404"/>
                    <a:pt x="4616" y="663"/>
                    <a:pt x="4457" y="842"/>
                  </a:cubicBezTo>
                  <a:cubicBezTo>
                    <a:pt x="4356" y="956"/>
                    <a:pt x="4271" y="1001"/>
                    <a:pt x="4194" y="1001"/>
                  </a:cubicBezTo>
                  <a:cubicBezTo>
                    <a:pt x="4030" y="1001"/>
                    <a:pt x="3904" y="793"/>
                    <a:pt x="3741" y="603"/>
                  </a:cubicBezTo>
                  <a:cubicBezTo>
                    <a:pt x="3522" y="364"/>
                    <a:pt x="3283" y="26"/>
                    <a:pt x="2945" y="6"/>
                  </a:cubicBezTo>
                  <a:cubicBezTo>
                    <a:pt x="2925" y="4"/>
                    <a:pt x="2905" y="3"/>
                    <a:pt x="2885" y="3"/>
                  </a:cubicBezTo>
                  <a:cubicBezTo>
                    <a:pt x="2461" y="3"/>
                    <a:pt x="2178" y="397"/>
                    <a:pt x="1950" y="683"/>
                  </a:cubicBezTo>
                  <a:cubicBezTo>
                    <a:pt x="1804" y="856"/>
                    <a:pt x="1675" y="1002"/>
                    <a:pt x="1522" y="1002"/>
                  </a:cubicBezTo>
                  <a:cubicBezTo>
                    <a:pt x="1447" y="1002"/>
                    <a:pt x="1366" y="967"/>
                    <a:pt x="1274" y="881"/>
                  </a:cubicBezTo>
                  <a:cubicBezTo>
                    <a:pt x="1155" y="762"/>
                    <a:pt x="1075" y="603"/>
                    <a:pt x="975" y="464"/>
                  </a:cubicBezTo>
                  <a:cubicBezTo>
                    <a:pt x="762" y="204"/>
                    <a:pt x="537" y="97"/>
                    <a:pt x="326" y="97"/>
                  </a:cubicBezTo>
                  <a:cubicBezTo>
                    <a:pt x="263" y="97"/>
                    <a:pt x="200" y="107"/>
                    <a:pt x="140" y="125"/>
                  </a:cubicBezTo>
                  <a:cubicBezTo>
                    <a:pt x="80" y="225"/>
                    <a:pt x="40" y="344"/>
                    <a:pt x="1" y="444"/>
                  </a:cubicBezTo>
                  <a:cubicBezTo>
                    <a:pt x="96" y="388"/>
                    <a:pt x="194" y="355"/>
                    <a:pt x="294" y="355"/>
                  </a:cubicBezTo>
                  <a:cubicBezTo>
                    <a:pt x="445" y="355"/>
                    <a:pt x="601" y="431"/>
                    <a:pt x="757" y="623"/>
                  </a:cubicBezTo>
                  <a:cubicBezTo>
                    <a:pt x="916" y="822"/>
                    <a:pt x="1035" y="1080"/>
                    <a:pt x="1254" y="1220"/>
                  </a:cubicBezTo>
                  <a:cubicBezTo>
                    <a:pt x="1354" y="1280"/>
                    <a:pt x="1446" y="1306"/>
                    <a:pt x="1530" y="1306"/>
                  </a:cubicBezTo>
                  <a:cubicBezTo>
                    <a:pt x="2065" y="1306"/>
                    <a:pt x="2320" y="257"/>
                    <a:pt x="2868" y="257"/>
                  </a:cubicBezTo>
                  <a:cubicBezTo>
                    <a:pt x="2918" y="257"/>
                    <a:pt x="2970" y="266"/>
                    <a:pt x="3025" y="285"/>
                  </a:cubicBezTo>
                  <a:cubicBezTo>
                    <a:pt x="3452" y="427"/>
                    <a:pt x="3752" y="1319"/>
                    <a:pt x="4253" y="1319"/>
                  </a:cubicBezTo>
                  <a:cubicBezTo>
                    <a:pt x="4311" y="1319"/>
                    <a:pt x="4373" y="1307"/>
                    <a:pt x="4437" y="1279"/>
                  </a:cubicBezTo>
                  <a:cubicBezTo>
                    <a:pt x="4835" y="1100"/>
                    <a:pt x="4855" y="364"/>
                    <a:pt x="5333" y="245"/>
                  </a:cubicBezTo>
                  <a:cubicBezTo>
                    <a:pt x="5358" y="239"/>
                    <a:pt x="5384" y="236"/>
                    <a:pt x="5411" y="236"/>
                  </a:cubicBezTo>
                  <a:cubicBezTo>
                    <a:pt x="5654" y="236"/>
                    <a:pt x="5935" y="469"/>
                    <a:pt x="6168" y="702"/>
                  </a:cubicBezTo>
                  <a:cubicBezTo>
                    <a:pt x="6109" y="523"/>
                    <a:pt x="6029" y="364"/>
                    <a:pt x="5950" y="205"/>
                  </a:cubicBezTo>
                  <a:cubicBezTo>
                    <a:pt x="5785" y="82"/>
                    <a:pt x="5610" y="1"/>
                    <a:pt x="5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5170900" y="3091725"/>
              <a:ext cx="175600" cy="32875"/>
            </a:xfrm>
            <a:custGeom>
              <a:avLst/>
              <a:gdLst/>
              <a:ahLst/>
              <a:cxnLst/>
              <a:rect l="l" t="t" r="r" b="b"/>
              <a:pathLst>
                <a:path w="7024" h="1315" extrusionOk="0">
                  <a:moveTo>
                    <a:pt x="3389" y="1"/>
                  </a:moveTo>
                  <a:cubicBezTo>
                    <a:pt x="2951" y="1"/>
                    <a:pt x="2680" y="387"/>
                    <a:pt x="2447" y="698"/>
                  </a:cubicBezTo>
                  <a:cubicBezTo>
                    <a:pt x="2301" y="857"/>
                    <a:pt x="2173" y="999"/>
                    <a:pt x="2021" y="999"/>
                  </a:cubicBezTo>
                  <a:cubicBezTo>
                    <a:pt x="1946" y="999"/>
                    <a:pt x="1864" y="963"/>
                    <a:pt x="1771" y="877"/>
                  </a:cubicBezTo>
                  <a:cubicBezTo>
                    <a:pt x="1652" y="778"/>
                    <a:pt x="1572" y="599"/>
                    <a:pt x="1472" y="479"/>
                  </a:cubicBezTo>
                  <a:cubicBezTo>
                    <a:pt x="1256" y="203"/>
                    <a:pt x="1037" y="91"/>
                    <a:pt x="820" y="91"/>
                  </a:cubicBezTo>
                  <a:cubicBezTo>
                    <a:pt x="537" y="91"/>
                    <a:pt x="259" y="280"/>
                    <a:pt x="0" y="539"/>
                  </a:cubicBezTo>
                  <a:cubicBezTo>
                    <a:pt x="20" y="638"/>
                    <a:pt x="20" y="758"/>
                    <a:pt x="40" y="877"/>
                  </a:cubicBezTo>
                  <a:cubicBezTo>
                    <a:pt x="272" y="607"/>
                    <a:pt x="528" y="353"/>
                    <a:pt x="799" y="353"/>
                  </a:cubicBezTo>
                  <a:cubicBezTo>
                    <a:pt x="947" y="353"/>
                    <a:pt x="1099" y="429"/>
                    <a:pt x="1254" y="618"/>
                  </a:cubicBezTo>
                  <a:cubicBezTo>
                    <a:pt x="1413" y="817"/>
                    <a:pt x="1532" y="1076"/>
                    <a:pt x="1751" y="1215"/>
                  </a:cubicBezTo>
                  <a:cubicBezTo>
                    <a:pt x="1850" y="1276"/>
                    <a:pt x="1940" y="1302"/>
                    <a:pt x="2024" y="1302"/>
                  </a:cubicBezTo>
                  <a:cubicBezTo>
                    <a:pt x="2548" y="1302"/>
                    <a:pt x="2815" y="272"/>
                    <a:pt x="3363" y="272"/>
                  </a:cubicBezTo>
                  <a:cubicBezTo>
                    <a:pt x="3414" y="272"/>
                    <a:pt x="3466" y="281"/>
                    <a:pt x="3522" y="300"/>
                  </a:cubicBezTo>
                  <a:cubicBezTo>
                    <a:pt x="3949" y="425"/>
                    <a:pt x="4249" y="1314"/>
                    <a:pt x="4735" y="1314"/>
                  </a:cubicBezTo>
                  <a:cubicBezTo>
                    <a:pt x="4792" y="1314"/>
                    <a:pt x="4852" y="1302"/>
                    <a:pt x="4915" y="1275"/>
                  </a:cubicBezTo>
                  <a:cubicBezTo>
                    <a:pt x="5332" y="1116"/>
                    <a:pt x="5352" y="360"/>
                    <a:pt x="5830" y="240"/>
                  </a:cubicBezTo>
                  <a:cubicBezTo>
                    <a:pt x="5852" y="236"/>
                    <a:pt x="5876" y="233"/>
                    <a:pt x="5899" y="233"/>
                  </a:cubicBezTo>
                  <a:cubicBezTo>
                    <a:pt x="6269" y="233"/>
                    <a:pt x="6739" y="792"/>
                    <a:pt x="6964" y="1016"/>
                  </a:cubicBezTo>
                  <a:lnTo>
                    <a:pt x="6984" y="1016"/>
                  </a:lnTo>
                  <a:cubicBezTo>
                    <a:pt x="7004" y="917"/>
                    <a:pt x="7024" y="817"/>
                    <a:pt x="7024" y="718"/>
                  </a:cubicBezTo>
                  <a:cubicBezTo>
                    <a:pt x="6686" y="395"/>
                    <a:pt x="6310" y="2"/>
                    <a:pt x="5907" y="2"/>
                  </a:cubicBezTo>
                  <a:cubicBezTo>
                    <a:pt x="5740" y="2"/>
                    <a:pt x="5568" y="71"/>
                    <a:pt x="5392" y="240"/>
                  </a:cubicBezTo>
                  <a:cubicBezTo>
                    <a:pt x="5213" y="419"/>
                    <a:pt x="5113" y="658"/>
                    <a:pt x="4954" y="837"/>
                  </a:cubicBezTo>
                  <a:cubicBezTo>
                    <a:pt x="4853" y="951"/>
                    <a:pt x="4768" y="997"/>
                    <a:pt x="4691" y="997"/>
                  </a:cubicBezTo>
                  <a:cubicBezTo>
                    <a:pt x="4527" y="997"/>
                    <a:pt x="4401" y="788"/>
                    <a:pt x="4238" y="599"/>
                  </a:cubicBezTo>
                  <a:cubicBezTo>
                    <a:pt x="4019" y="360"/>
                    <a:pt x="3780" y="22"/>
                    <a:pt x="3422" y="2"/>
                  </a:cubicBezTo>
                  <a:cubicBezTo>
                    <a:pt x="3411" y="1"/>
                    <a:pt x="3400" y="1"/>
                    <a:pt x="3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76" name="Google Shape;176;p3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" name="Google Shape;177;p3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78" name="Google Shape;178;p3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80" name="Google Shape;180;p3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81" name="Google Shape;181;p3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82" name="Google Shape;182;p3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3" name="Google Shape;183;p3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4" name="Google Shape;184;p3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85" name="Google Shape;185;p3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6" name="Google Shape;186;p3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87" name="Google Shape;187;p3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88" name="Google Shape;188;p3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89" name="Google Shape;189;p3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1" name="Google Shape;191;p3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93" name="Google Shape;193;p3"/>
          <p:cNvSpPr txBox="1">
            <a:spLocks noGrp="1"/>
          </p:cNvSpPr>
          <p:nvPr>
            <p:ph type="title"/>
          </p:nvPr>
        </p:nvSpPr>
        <p:spPr>
          <a:xfrm>
            <a:off x="1703850" y="2525325"/>
            <a:ext cx="57363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1703838" y="3660200"/>
            <a:ext cx="5090700" cy="5415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5" name="Google Shape;195;p3"/>
          <p:cNvSpPr txBox="1">
            <a:spLocks noGrp="1"/>
          </p:cNvSpPr>
          <p:nvPr>
            <p:ph type="title" idx="2" hasCustomPrompt="1"/>
          </p:nvPr>
        </p:nvSpPr>
        <p:spPr>
          <a:xfrm>
            <a:off x="4016250" y="1666800"/>
            <a:ext cx="1111500" cy="70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14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056" name="Google Shape;1056;p14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14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14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14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14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14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14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14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14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14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14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14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14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14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14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14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14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14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14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14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14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14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14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14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14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14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14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14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14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14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14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14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14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14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14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14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14" name="Google Shape;1114;p14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5" name="Google Shape;1115;p14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6" name="Google Shape;1116;p14"/>
          <p:cNvGrpSpPr/>
          <p:nvPr/>
        </p:nvGrpSpPr>
        <p:grpSpPr>
          <a:xfrm>
            <a:off x="1239039" y="1391236"/>
            <a:ext cx="385328" cy="443858"/>
            <a:chOff x="1239039" y="1391236"/>
            <a:chExt cx="385328" cy="443858"/>
          </a:xfrm>
        </p:grpSpPr>
        <p:sp>
          <p:nvSpPr>
            <p:cNvPr id="1117" name="Google Shape;1117;p14"/>
            <p:cNvSpPr/>
            <p:nvPr/>
          </p:nvSpPr>
          <p:spPr>
            <a:xfrm>
              <a:off x="1561032" y="1577766"/>
              <a:ext cx="63334" cy="59565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1463998" y="1698449"/>
              <a:ext cx="66291" cy="85801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1496811" y="1391236"/>
              <a:ext cx="43750" cy="41607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1412562" y="1502755"/>
              <a:ext cx="67695" cy="65108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1402289" y="1597424"/>
              <a:ext cx="66069" cy="66808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1334595" y="1777451"/>
              <a:ext cx="54466" cy="57644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1283158" y="1416289"/>
              <a:ext cx="79445" cy="86466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1239039" y="1561803"/>
              <a:ext cx="76563" cy="78189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25" name="Google Shape;1125;p14"/>
          <p:cNvGrpSpPr/>
          <p:nvPr/>
        </p:nvGrpSpPr>
        <p:grpSpPr>
          <a:xfrm>
            <a:off x="872579" y="2881252"/>
            <a:ext cx="7396781" cy="2122829"/>
            <a:chOff x="872579" y="2881252"/>
            <a:chExt cx="7396781" cy="2122829"/>
          </a:xfrm>
        </p:grpSpPr>
        <p:grpSp>
          <p:nvGrpSpPr>
            <p:cNvPr id="1126" name="Google Shape;1126;p14"/>
            <p:cNvGrpSpPr/>
            <p:nvPr/>
          </p:nvGrpSpPr>
          <p:grpSpPr>
            <a:xfrm>
              <a:off x="933400" y="3795585"/>
              <a:ext cx="7277175" cy="675466"/>
              <a:chOff x="933416" y="2961528"/>
              <a:chExt cx="7277175" cy="1509422"/>
            </a:xfrm>
          </p:grpSpPr>
          <p:sp>
            <p:nvSpPr>
              <p:cNvPr id="1127" name="Google Shape;1127;p14"/>
              <p:cNvSpPr/>
              <p:nvPr/>
            </p:nvSpPr>
            <p:spPr>
              <a:xfrm>
                <a:off x="933416" y="2961528"/>
                <a:ext cx="7277175" cy="1374550"/>
              </a:xfrm>
              <a:custGeom>
                <a:avLst/>
                <a:gdLst/>
                <a:ahLst/>
                <a:cxnLst/>
                <a:rect l="l" t="t" r="r" b="b"/>
                <a:pathLst>
                  <a:path w="291087" h="54982" extrusionOk="0">
                    <a:moveTo>
                      <a:pt x="258" y="15340"/>
                    </a:moveTo>
                    <a:cubicBezTo>
                      <a:pt x="-2001" y="8100"/>
                      <a:pt x="10973" y="3234"/>
                      <a:pt x="23890" y="2481"/>
                    </a:cubicBezTo>
                    <a:cubicBezTo>
                      <a:pt x="36807" y="1728"/>
                      <a:pt x="58702" y="11228"/>
                      <a:pt x="77758" y="10822"/>
                    </a:cubicBezTo>
                    <a:cubicBezTo>
                      <a:pt x="96815" y="10417"/>
                      <a:pt x="113554" y="-821"/>
                      <a:pt x="138229" y="48"/>
                    </a:cubicBezTo>
                    <a:cubicBezTo>
                      <a:pt x="162904" y="917"/>
                      <a:pt x="201597" y="16035"/>
                      <a:pt x="225808" y="16035"/>
                    </a:cubicBezTo>
                    <a:cubicBezTo>
                      <a:pt x="250020" y="16035"/>
                      <a:pt x="273246" y="-879"/>
                      <a:pt x="283498" y="48"/>
                    </a:cubicBezTo>
                    <a:cubicBezTo>
                      <a:pt x="293750" y="975"/>
                      <a:pt x="292129" y="12676"/>
                      <a:pt x="287321" y="21596"/>
                    </a:cubicBezTo>
                    <a:cubicBezTo>
                      <a:pt x="282514" y="30516"/>
                      <a:pt x="296299" y="49515"/>
                      <a:pt x="254653" y="53569"/>
                    </a:cubicBezTo>
                    <a:cubicBezTo>
                      <a:pt x="213007" y="57624"/>
                      <a:pt x="79843" y="52295"/>
                      <a:pt x="37444" y="45923"/>
                    </a:cubicBezTo>
                    <a:cubicBezTo>
                      <a:pt x="-4955" y="39552"/>
                      <a:pt x="2517" y="22580"/>
                      <a:pt x="258" y="153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1128" name="Google Shape;1128;p14"/>
              <p:cNvSpPr/>
              <p:nvPr/>
            </p:nvSpPr>
            <p:spPr>
              <a:xfrm>
                <a:off x="947025" y="3310250"/>
                <a:ext cx="7251900" cy="1160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29" name="Google Shape;1129;p14"/>
            <p:cNvSpPr/>
            <p:nvPr/>
          </p:nvSpPr>
          <p:spPr>
            <a:xfrm rot="3206269">
              <a:off x="5927183" y="3090543"/>
              <a:ext cx="1378921" cy="1704246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 rot="3100714">
              <a:off x="4344590" y="3150985"/>
              <a:ext cx="1146920" cy="1428308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 rot="2843414">
              <a:off x="2526740" y="3195069"/>
              <a:ext cx="1240550" cy="1447845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 rot="-2843414" flipH="1">
              <a:off x="1205040" y="3195069"/>
              <a:ext cx="1240550" cy="1447845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 rot="-3051725" flipH="1">
              <a:off x="6696060" y="3141221"/>
              <a:ext cx="1240553" cy="1447852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34" name="Google Shape;1134;p14"/>
          <p:cNvGrpSpPr/>
          <p:nvPr/>
        </p:nvGrpSpPr>
        <p:grpSpPr>
          <a:xfrm>
            <a:off x="946050" y="672163"/>
            <a:ext cx="7251900" cy="3798913"/>
            <a:chOff x="946050" y="672163"/>
            <a:chExt cx="7251900" cy="3798913"/>
          </a:xfrm>
        </p:grpSpPr>
        <p:sp>
          <p:nvSpPr>
            <p:cNvPr id="1135" name="Google Shape;1135;p14"/>
            <p:cNvSpPr/>
            <p:nvPr/>
          </p:nvSpPr>
          <p:spPr>
            <a:xfrm>
              <a:off x="946050" y="1089176"/>
              <a:ext cx="7251900" cy="3381900"/>
            </a:xfrm>
            <a:prstGeom prst="rect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136" name="Google Shape;1136;p14"/>
            <p:cNvGrpSpPr/>
            <p:nvPr/>
          </p:nvGrpSpPr>
          <p:grpSpPr>
            <a:xfrm>
              <a:off x="946050" y="672163"/>
              <a:ext cx="7251900" cy="417000"/>
              <a:chOff x="946050" y="672163"/>
              <a:chExt cx="7251900" cy="417000"/>
            </a:xfrm>
          </p:grpSpPr>
          <p:sp>
            <p:nvSpPr>
              <p:cNvPr id="1137" name="Google Shape;1137;p14"/>
              <p:cNvSpPr/>
              <p:nvPr/>
            </p:nvSpPr>
            <p:spPr>
              <a:xfrm>
                <a:off x="946050" y="672163"/>
                <a:ext cx="7251900" cy="417000"/>
              </a:xfrm>
              <a:prstGeom prst="rect">
                <a:avLst/>
              </a:prstGeom>
              <a:solidFill>
                <a:schemeClr val="accent4"/>
              </a:solidFill>
              <a:ln w="381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138" name="Google Shape;1138;p14"/>
              <p:cNvGrpSpPr/>
              <p:nvPr/>
            </p:nvGrpSpPr>
            <p:grpSpPr>
              <a:xfrm>
                <a:off x="7209519" y="794061"/>
                <a:ext cx="789243" cy="171052"/>
                <a:chOff x="733775" y="310686"/>
                <a:chExt cx="789243" cy="171052"/>
              </a:xfrm>
            </p:grpSpPr>
            <p:sp>
              <p:nvSpPr>
                <p:cNvPr id="1139" name="Google Shape;1139;p14"/>
                <p:cNvSpPr/>
                <p:nvPr/>
              </p:nvSpPr>
              <p:spPr>
                <a:xfrm>
                  <a:off x="1364945" y="310686"/>
                  <a:ext cx="158072" cy="171052"/>
                </a:xfrm>
                <a:prstGeom prst="rect">
                  <a:avLst/>
                </a:prstGeom>
              </p:spPr>
              <p:txBody>
                <a:bodyPr>
                  <a:prstTxWarp prst="textPlain">
                    <a:avLst/>
                  </a:prstTxWarp>
                </a:bodyPr>
                <a:lstStyle/>
                <a:p>
                  <a:pPr algn="ctr"/>
                  <a:r>
                    <a:rPr>
                      <a:solidFill>
                        <a:srgbClr val="FFFFFF"/>
                      </a:solidFill>
                      <a:latin typeface="Gaegu;300"/>
                    </a:rPr>
                    <a:t>x</a:t>
                  </a:r>
                </a:p>
              </p:txBody>
            </p:sp>
            <p:sp>
              <p:nvSpPr>
                <p:cNvPr id="1140" name="Google Shape;1140;p14"/>
                <p:cNvSpPr/>
                <p:nvPr/>
              </p:nvSpPr>
              <p:spPr>
                <a:xfrm>
                  <a:off x="733775" y="385383"/>
                  <a:ext cx="155474" cy="21652"/>
                </a:xfrm>
                <a:prstGeom prst="rect">
                  <a:avLst/>
                </a:prstGeom>
              </p:spPr>
              <p:txBody>
                <a:bodyPr>
                  <a:prstTxWarp prst="textPlain">
                    <a:avLst/>
                  </a:prstTxWarp>
                </a:bodyPr>
                <a:lstStyle/>
                <a:p>
                  <a:pPr algn="ctr"/>
                  <a:r>
                    <a:rPr>
                      <a:solidFill>
                        <a:srgbClr val="FFFFFF"/>
                      </a:solidFill>
                      <a:latin typeface="Gaegu;300"/>
                    </a:rPr>
                    <a:t>-</a:t>
                  </a:r>
                </a:p>
              </p:txBody>
            </p:sp>
            <p:grpSp>
              <p:nvGrpSpPr>
                <p:cNvPr id="1141" name="Google Shape;1141;p14"/>
                <p:cNvGrpSpPr/>
                <p:nvPr/>
              </p:nvGrpSpPr>
              <p:grpSpPr>
                <a:xfrm>
                  <a:off x="1015525" y="313175"/>
                  <a:ext cx="184510" cy="164017"/>
                  <a:chOff x="7228702" y="774508"/>
                  <a:chExt cx="285046" cy="253347"/>
                </a:xfrm>
              </p:grpSpPr>
              <p:grpSp>
                <p:nvGrpSpPr>
                  <p:cNvPr id="1142" name="Google Shape;1142;p14"/>
                  <p:cNvGrpSpPr/>
                  <p:nvPr/>
                </p:nvGrpSpPr>
                <p:grpSpPr>
                  <a:xfrm>
                    <a:off x="7313001" y="774508"/>
                    <a:ext cx="200747" cy="228523"/>
                    <a:chOff x="7313001" y="774508"/>
                    <a:chExt cx="200747" cy="228523"/>
                  </a:xfrm>
                </p:grpSpPr>
                <p:sp>
                  <p:nvSpPr>
                    <p:cNvPr id="1143" name="Google Shape;1143;p14"/>
                    <p:cNvSpPr/>
                    <p:nvPr/>
                  </p:nvSpPr>
                  <p:spPr>
                    <a:xfrm>
                      <a:off x="7315737" y="774508"/>
                      <a:ext cx="198011" cy="2285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60" h="9811" extrusionOk="0">
                          <a:moveTo>
                            <a:pt x="0" y="0"/>
                          </a:moveTo>
                          <a:lnTo>
                            <a:pt x="9360" y="0"/>
                          </a:lnTo>
                          <a:lnTo>
                            <a:pt x="9135" y="9811"/>
                          </a:lnTo>
                          <a:lnTo>
                            <a:pt x="57" y="9699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44" name="Google Shape;1144;p14"/>
                    <p:cNvSpPr/>
                    <p:nvPr/>
                  </p:nvSpPr>
                  <p:spPr>
                    <a:xfrm>
                      <a:off x="7313001" y="778289"/>
                      <a:ext cx="200743" cy="2172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930" h="32566" extrusionOk="0">
                          <a:moveTo>
                            <a:pt x="30399" y="659"/>
                          </a:moveTo>
                          <a:cubicBezTo>
                            <a:pt x="35696" y="659"/>
                            <a:pt x="40992" y="748"/>
                            <a:pt x="46287" y="1032"/>
                          </a:cubicBezTo>
                          <a:cubicBezTo>
                            <a:pt x="46271" y="11283"/>
                            <a:pt x="46004" y="21534"/>
                            <a:pt x="46114" y="31801"/>
                          </a:cubicBezTo>
                          <a:cubicBezTo>
                            <a:pt x="40818" y="31890"/>
                            <a:pt x="35523" y="31916"/>
                            <a:pt x="30230" y="31916"/>
                          </a:cubicBezTo>
                          <a:cubicBezTo>
                            <a:pt x="22733" y="31916"/>
                            <a:pt x="15238" y="31864"/>
                            <a:pt x="7744" y="31864"/>
                          </a:cubicBezTo>
                          <a:cubicBezTo>
                            <a:pt x="5560" y="31864"/>
                            <a:pt x="3376" y="31868"/>
                            <a:pt x="1192" y="31879"/>
                          </a:cubicBezTo>
                          <a:cubicBezTo>
                            <a:pt x="925" y="21566"/>
                            <a:pt x="706" y="11252"/>
                            <a:pt x="659" y="923"/>
                          </a:cubicBezTo>
                          <a:lnTo>
                            <a:pt x="659" y="923"/>
                          </a:lnTo>
                          <a:cubicBezTo>
                            <a:pt x="1402" y="926"/>
                            <a:pt x="2145" y="928"/>
                            <a:pt x="2887" y="928"/>
                          </a:cubicBezTo>
                          <a:cubicBezTo>
                            <a:pt x="12055" y="928"/>
                            <a:pt x="21228" y="659"/>
                            <a:pt x="30399" y="659"/>
                          </a:cubicBezTo>
                          <a:close/>
                          <a:moveTo>
                            <a:pt x="30451" y="1"/>
                          </a:moveTo>
                          <a:cubicBezTo>
                            <a:pt x="21100" y="1"/>
                            <a:pt x="11743" y="284"/>
                            <a:pt x="2391" y="284"/>
                          </a:cubicBezTo>
                          <a:cubicBezTo>
                            <a:pt x="1792" y="284"/>
                            <a:pt x="1194" y="282"/>
                            <a:pt x="596" y="280"/>
                          </a:cubicBezTo>
                          <a:cubicBezTo>
                            <a:pt x="535" y="195"/>
                            <a:pt x="431" y="152"/>
                            <a:pt x="327" y="152"/>
                          </a:cubicBezTo>
                          <a:cubicBezTo>
                            <a:pt x="164" y="152"/>
                            <a:pt x="0" y="257"/>
                            <a:pt x="0" y="468"/>
                          </a:cubicBezTo>
                          <a:cubicBezTo>
                            <a:pt x="47" y="10986"/>
                            <a:pt x="267" y="21487"/>
                            <a:pt x="533" y="31989"/>
                          </a:cubicBezTo>
                          <a:cubicBezTo>
                            <a:pt x="533" y="32005"/>
                            <a:pt x="533" y="32020"/>
                            <a:pt x="549" y="32020"/>
                          </a:cubicBezTo>
                          <a:cubicBezTo>
                            <a:pt x="424" y="32224"/>
                            <a:pt x="518" y="32538"/>
                            <a:pt x="800" y="32538"/>
                          </a:cubicBezTo>
                          <a:cubicBezTo>
                            <a:pt x="3274" y="32522"/>
                            <a:pt x="5749" y="32517"/>
                            <a:pt x="8223" y="32517"/>
                          </a:cubicBezTo>
                          <a:cubicBezTo>
                            <a:pt x="15481" y="32517"/>
                            <a:pt x="22739" y="32566"/>
                            <a:pt x="29996" y="32566"/>
                          </a:cubicBezTo>
                          <a:cubicBezTo>
                            <a:pt x="35390" y="32566"/>
                            <a:pt x="40783" y="32539"/>
                            <a:pt x="46177" y="32444"/>
                          </a:cubicBezTo>
                          <a:cubicBezTo>
                            <a:pt x="46365" y="32444"/>
                            <a:pt x="46459" y="32318"/>
                            <a:pt x="46490" y="32162"/>
                          </a:cubicBezTo>
                          <a:cubicBezTo>
                            <a:pt x="46631" y="32146"/>
                            <a:pt x="46773" y="32052"/>
                            <a:pt x="46757" y="31848"/>
                          </a:cubicBezTo>
                          <a:cubicBezTo>
                            <a:pt x="46663" y="21409"/>
                            <a:pt x="46929" y="10954"/>
                            <a:pt x="46929" y="515"/>
                          </a:cubicBezTo>
                          <a:cubicBezTo>
                            <a:pt x="46929" y="300"/>
                            <a:pt x="46765" y="193"/>
                            <a:pt x="46602" y="193"/>
                          </a:cubicBezTo>
                          <a:cubicBezTo>
                            <a:pt x="46479" y="193"/>
                            <a:pt x="46356" y="253"/>
                            <a:pt x="46302" y="374"/>
                          </a:cubicBezTo>
                          <a:cubicBezTo>
                            <a:pt x="41022" y="91"/>
                            <a:pt x="35737" y="1"/>
                            <a:pt x="30451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</p:grpSp>
              <p:grpSp>
                <p:nvGrpSpPr>
                  <p:cNvPr id="1145" name="Google Shape;1145;p14"/>
                  <p:cNvGrpSpPr/>
                  <p:nvPr/>
                </p:nvGrpSpPr>
                <p:grpSpPr>
                  <a:xfrm>
                    <a:off x="7228702" y="809455"/>
                    <a:ext cx="200757" cy="218400"/>
                    <a:chOff x="7269477" y="781280"/>
                    <a:chExt cx="200757" cy="218400"/>
                  </a:xfrm>
                </p:grpSpPr>
                <p:sp>
                  <p:nvSpPr>
                    <p:cNvPr id="1146" name="Google Shape;1146;p14"/>
                    <p:cNvSpPr/>
                    <p:nvPr/>
                  </p:nvSpPr>
                  <p:spPr>
                    <a:xfrm>
                      <a:off x="7269477" y="781280"/>
                      <a:ext cx="200749" cy="2172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60" h="9811" extrusionOk="0">
                          <a:moveTo>
                            <a:pt x="0" y="0"/>
                          </a:moveTo>
                          <a:lnTo>
                            <a:pt x="9360" y="0"/>
                          </a:lnTo>
                          <a:lnTo>
                            <a:pt x="9135" y="9811"/>
                          </a:lnTo>
                          <a:lnTo>
                            <a:pt x="57" y="9699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47" name="Google Shape;1147;p14"/>
                    <p:cNvSpPr/>
                    <p:nvPr/>
                  </p:nvSpPr>
                  <p:spPr>
                    <a:xfrm>
                      <a:off x="7269491" y="782465"/>
                      <a:ext cx="200743" cy="2172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930" h="32566" extrusionOk="0">
                          <a:moveTo>
                            <a:pt x="30399" y="659"/>
                          </a:moveTo>
                          <a:cubicBezTo>
                            <a:pt x="35696" y="659"/>
                            <a:pt x="40992" y="748"/>
                            <a:pt x="46287" y="1032"/>
                          </a:cubicBezTo>
                          <a:cubicBezTo>
                            <a:pt x="46271" y="11283"/>
                            <a:pt x="46004" y="21534"/>
                            <a:pt x="46114" y="31801"/>
                          </a:cubicBezTo>
                          <a:cubicBezTo>
                            <a:pt x="40818" y="31890"/>
                            <a:pt x="35523" y="31916"/>
                            <a:pt x="30230" y="31916"/>
                          </a:cubicBezTo>
                          <a:cubicBezTo>
                            <a:pt x="22733" y="31916"/>
                            <a:pt x="15238" y="31864"/>
                            <a:pt x="7744" y="31864"/>
                          </a:cubicBezTo>
                          <a:cubicBezTo>
                            <a:pt x="5560" y="31864"/>
                            <a:pt x="3376" y="31868"/>
                            <a:pt x="1192" y="31879"/>
                          </a:cubicBezTo>
                          <a:cubicBezTo>
                            <a:pt x="925" y="21566"/>
                            <a:pt x="706" y="11252"/>
                            <a:pt x="659" y="923"/>
                          </a:cubicBezTo>
                          <a:lnTo>
                            <a:pt x="659" y="923"/>
                          </a:lnTo>
                          <a:cubicBezTo>
                            <a:pt x="1402" y="926"/>
                            <a:pt x="2145" y="928"/>
                            <a:pt x="2887" y="928"/>
                          </a:cubicBezTo>
                          <a:cubicBezTo>
                            <a:pt x="12055" y="928"/>
                            <a:pt x="21228" y="659"/>
                            <a:pt x="30399" y="659"/>
                          </a:cubicBezTo>
                          <a:close/>
                          <a:moveTo>
                            <a:pt x="30451" y="1"/>
                          </a:moveTo>
                          <a:cubicBezTo>
                            <a:pt x="21100" y="1"/>
                            <a:pt x="11743" y="284"/>
                            <a:pt x="2391" y="284"/>
                          </a:cubicBezTo>
                          <a:cubicBezTo>
                            <a:pt x="1792" y="284"/>
                            <a:pt x="1194" y="282"/>
                            <a:pt x="596" y="280"/>
                          </a:cubicBezTo>
                          <a:cubicBezTo>
                            <a:pt x="535" y="195"/>
                            <a:pt x="431" y="152"/>
                            <a:pt x="327" y="152"/>
                          </a:cubicBezTo>
                          <a:cubicBezTo>
                            <a:pt x="164" y="152"/>
                            <a:pt x="0" y="257"/>
                            <a:pt x="0" y="468"/>
                          </a:cubicBezTo>
                          <a:cubicBezTo>
                            <a:pt x="47" y="10986"/>
                            <a:pt x="267" y="21487"/>
                            <a:pt x="533" y="31989"/>
                          </a:cubicBezTo>
                          <a:cubicBezTo>
                            <a:pt x="533" y="32005"/>
                            <a:pt x="533" y="32020"/>
                            <a:pt x="549" y="32020"/>
                          </a:cubicBezTo>
                          <a:cubicBezTo>
                            <a:pt x="424" y="32224"/>
                            <a:pt x="518" y="32538"/>
                            <a:pt x="800" y="32538"/>
                          </a:cubicBezTo>
                          <a:cubicBezTo>
                            <a:pt x="3274" y="32522"/>
                            <a:pt x="5749" y="32517"/>
                            <a:pt x="8223" y="32517"/>
                          </a:cubicBezTo>
                          <a:cubicBezTo>
                            <a:pt x="15481" y="32517"/>
                            <a:pt x="22739" y="32566"/>
                            <a:pt x="29996" y="32566"/>
                          </a:cubicBezTo>
                          <a:cubicBezTo>
                            <a:pt x="35390" y="32566"/>
                            <a:pt x="40783" y="32539"/>
                            <a:pt x="46177" y="32444"/>
                          </a:cubicBezTo>
                          <a:cubicBezTo>
                            <a:pt x="46365" y="32444"/>
                            <a:pt x="46459" y="32318"/>
                            <a:pt x="46490" y="32162"/>
                          </a:cubicBezTo>
                          <a:cubicBezTo>
                            <a:pt x="46631" y="32146"/>
                            <a:pt x="46773" y="32052"/>
                            <a:pt x="46757" y="31848"/>
                          </a:cubicBezTo>
                          <a:cubicBezTo>
                            <a:pt x="46663" y="21409"/>
                            <a:pt x="46929" y="10954"/>
                            <a:pt x="46929" y="515"/>
                          </a:cubicBezTo>
                          <a:cubicBezTo>
                            <a:pt x="46929" y="300"/>
                            <a:pt x="46765" y="193"/>
                            <a:pt x="46602" y="193"/>
                          </a:cubicBezTo>
                          <a:cubicBezTo>
                            <a:pt x="46479" y="193"/>
                            <a:pt x="46356" y="253"/>
                            <a:pt x="46302" y="374"/>
                          </a:cubicBezTo>
                          <a:cubicBezTo>
                            <a:pt x="41022" y="91"/>
                            <a:pt x="35737" y="1"/>
                            <a:pt x="30451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</p:grpSp>
            </p:grpSp>
          </p:grpSp>
          <p:grpSp>
            <p:nvGrpSpPr>
              <p:cNvPr id="1148" name="Google Shape;1148;p14"/>
              <p:cNvGrpSpPr/>
              <p:nvPr/>
            </p:nvGrpSpPr>
            <p:grpSpPr>
              <a:xfrm>
                <a:off x="1145239" y="777487"/>
                <a:ext cx="800559" cy="204209"/>
                <a:chOff x="747420" y="664537"/>
                <a:chExt cx="800559" cy="204209"/>
              </a:xfrm>
            </p:grpSpPr>
            <p:grpSp>
              <p:nvGrpSpPr>
                <p:cNvPr id="1149" name="Google Shape;1149;p14"/>
                <p:cNvGrpSpPr/>
                <p:nvPr/>
              </p:nvGrpSpPr>
              <p:grpSpPr>
                <a:xfrm>
                  <a:off x="1339984" y="664537"/>
                  <a:ext cx="207995" cy="204209"/>
                  <a:chOff x="1541700" y="658850"/>
                  <a:chExt cx="253838" cy="249218"/>
                </a:xfrm>
              </p:grpSpPr>
              <p:sp>
                <p:nvSpPr>
                  <p:cNvPr id="1150" name="Google Shape;1150;p14"/>
                  <p:cNvSpPr/>
                  <p:nvPr/>
                </p:nvSpPr>
                <p:spPr>
                  <a:xfrm>
                    <a:off x="1541700" y="658850"/>
                    <a:ext cx="253838" cy="2492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27" h="16128" extrusionOk="0">
                        <a:moveTo>
                          <a:pt x="6489" y="697"/>
                        </a:moveTo>
                        <a:cubicBezTo>
                          <a:pt x="6850" y="1277"/>
                          <a:pt x="7179" y="1857"/>
                          <a:pt x="7524" y="2437"/>
                        </a:cubicBezTo>
                        <a:cubicBezTo>
                          <a:pt x="7595" y="2553"/>
                          <a:pt x="7692" y="2598"/>
                          <a:pt x="7788" y="2598"/>
                        </a:cubicBezTo>
                        <a:cubicBezTo>
                          <a:pt x="7861" y="2598"/>
                          <a:pt x="7933" y="2572"/>
                          <a:pt x="7994" y="2531"/>
                        </a:cubicBezTo>
                        <a:lnTo>
                          <a:pt x="8088" y="2531"/>
                        </a:lnTo>
                        <a:cubicBezTo>
                          <a:pt x="8274" y="2499"/>
                          <a:pt x="8456" y="2485"/>
                          <a:pt x="8637" y="2485"/>
                        </a:cubicBezTo>
                        <a:cubicBezTo>
                          <a:pt x="9083" y="2485"/>
                          <a:pt x="9518" y="2574"/>
                          <a:pt x="9953" y="2719"/>
                        </a:cubicBezTo>
                        <a:cubicBezTo>
                          <a:pt x="9987" y="2730"/>
                          <a:pt x="10020" y="2741"/>
                          <a:pt x="10053" y="2741"/>
                        </a:cubicBezTo>
                        <a:cubicBezTo>
                          <a:pt x="10067" y="2741"/>
                          <a:pt x="10081" y="2739"/>
                          <a:pt x="10094" y="2735"/>
                        </a:cubicBezTo>
                        <a:cubicBezTo>
                          <a:pt x="10116" y="2738"/>
                          <a:pt x="10137" y="2740"/>
                          <a:pt x="10158" y="2740"/>
                        </a:cubicBezTo>
                        <a:cubicBezTo>
                          <a:pt x="10230" y="2740"/>
                          <a:pt x="10300" y="2717"/>
                          <a:pt x="10361" y="2656"/>
                        </a:cubicBezTo>
                        <a:cubicBezTo>
                          <a:pt x="10847" y="2186"/>
                          <a:pt x="11348" y="1747"/>
                          <a:pt x="11881" y="1340"/>
                        </a:cubicBezTo>
                        <a:cubicBezTo>
                          <a:pt x="12054" y="1434"/>
                          <a:pt x="12242" y="1528"/>
                          <a:pt x="12414" y="1638"/>
                        </a:cubicBezTo>
                        <a:cubicBezTo>
                          <a:pt x="12242" y="2249"/>
                          <a:pt x="12069" y="2845"/>
                          <a:pt x="11897" y="3456"/>
                        </a:cubicBezTo>
                        <a:cubicBezTo>
                          <a:pt x="11756" y="3581"/>
                          <a:pt x="11725" y="3848"/>
                          <a:pt x="11928" y="3973"/>
                        </a:cubicBezTo>
                        <a:cubicBezTo>
                          <a:pt x="12477" y="4334"/>
                          <a:pt x="12869" y="4820"/>
                          <a:pt x="13167" y="5399"/>
                        </a:cubicBezTo>
                        <a:cubicBezTo>
                          <a:pt x="13198" y="5431"/>
                          <a:pt x="13214" y="5462"/>
                          <a:pt x="13245" y="5494"/>
                        </a:cubicBezTo>
                        <a:cubicBezTo>
                          <a:pt x="13292" y="5572"/>
                          <a:pt x="13386" y="5635"/>
                          <a:pt x="13511" y="5635"/>
                        </a:cubicBezTo>
                        <a:cubicBezTo>
                          <a:pt x="14185" y="5635"/>
                          <a:pt x="14859" y="5650"/>
                          <a:pt x="15518" y="5697"/>
                        </a:cubicBezTo>
                        <a:cubicBezTo>
                          <a:pt x="15596" y="5901"/>
                          <a:pt x="15659" y="6089"/>
                          <a:pt x="15706" y="6293"/>
                        </a:cubicBezTo>
                        <a:cubicBezTo>
                          <a:pt x="15126" y="6653"/>
                          <a:pt x="14546" y="6983"/>
                          <a:pt x="13966" y="7343"/>
                        </a:cubicBezTo>
                        <a:cubicBezTo>
                          <a:pt x="13935" y="7359"/>
                          <a:pt x="13903" y="7374"/>
                          <a:pt x="13888" y="7406"/>
                        </a:cubicBezTo>
                        <a:cubicBezTo>
                          <a:pt x="13778" y="7469"/>
                          <a:pt x="13700" y="7594"/>
                          <a:pt x="13731" y="7766"/>
                        </a:cubicBezTo>
                        <a:cubicBezTo>
                          <a:pt x="13888" y="8393"/>
                          <a:pt x="13856" y="9005"/>
                          <a:pt x="13684" y="9632"/>
                        </a:cubicBezTo>
                        <a:cubicBezTo>
                          <a:pt x="13684" y="9663"/>
                          <a:pt x="13684" y="9694"/>
                          <a:pt x="13684" y="9726"/>
                        </a:cubicBezTo>
                        <a:cubicBezTo>
                          <a:pt x="13653" y="9835"/>
                          <a:pt x="13668" y="9945"/>
                          <a:pt x="13762" y="10039"/>
                        </a:cubicBezTo>
                        <a:cubicBezTo>
                          <a:pt x="14264" y="10494"/>
                          <a:pt x="14750" y="10980"/>
                          <a:pt x="15220" y="11465"/>
                        </a:cubicBezTo>
                        <a:cubicBezTo>
                          <a:pt x="15126" y="11669"/>
                          <a:pt x="15048" y="11842"/>
                          <a:pt x="14938" y="12030"/>
                        </a:cubicBezTo>
                        <a:cubicBezTo>
                          <a:pt x="14280" y="11904"/>
                          <a:pt x="13637" y="11748"/>
                          <a:pt x="12979" y="11622"/>
                        </a:cubicBezTo>
                        <a:cubicBezTo>
                          <a:pt x="12947" y="11614"/>
                          <a:pt x="12916" y="11610"/>
                          <a:pt x="12886" y="11610"/>
                        </a:cubicBezTo>
                        <a:cubicBezTo>
                          <a:pt x="12857" y="11610"/>
                          <a:pt x="12830" y="11614"/>
                          <a:pt x="12806" y="11622"/>
                        </a:cubicBezTo>
                        <a:cubicBezTo>
                          <a:pt x="12777" y="11615"/>
                          <a:pt x="12748" y="11611"/>
                          <a:pt x="12718" y="11611"/>
                        </a:cubicBezTo>
                        <a:cubicBezTo>
                          <a:pt x="12618" y="11611"/>
                          <a:pt x="12518" y="11655"/>
                          <a:pt x="12446" y="11763"/>
                        </a:cubicBezTo>
                        <a:cubicBezTo>
                          <a:pt x="12069" y="12281"/>
                          <a:pt x="11552" y="12672"/>
                          <a:pt x="10972" y="12939"/>
                        </a:cubicBezTo>
                        <a:cubicBezTo>
                          <a:pt x="10925" y="12970"/>
                          <a:pt x="10878" y="13002"/>
                          <a:pt x="10863" y="13033"/>
                        </a:cubicBezTo>
                        <a:cubicBezTo>
                          <a:pt x="10784" y="13080"/>
                          <a:pt x="10737" y="13158"/>
                          <a:pt x="10737" y="13268"/>
                        </a:cubicBezTo>
                        <a:cubicBezTo>
                          <a:pt x="10706" y="13942"/>
                          <a:pt x="10674" y="14616"/>
                          <a:pt x="10596" y="15274"/>
                        </a:cubicBezTo>
                        <a:cubicBezTo>
                          <a:pt x="10392" y="15337"/>
                          <a:pt x="10189" y="15384"/>
                          <a:pt x="9985" y="15431"/>
                        </a:cubicBezTo>
                        <a:cubicBezTo>
                          <a:pt x="9687" y="14882"/>
                          <a:pt x="9389" y="14334"/>
                          <a:pt x="9091" y="13785"/>
                        </a:cubicBezTo>
                        <a:cubicBezTo>
                          <a:pt x="9091" y="13616"/>
                          <a:pt x="8951" y="13434"/>
                          <a:pt x="8752" y="13434"/>
                        </a:cubicBezTo>
                        <a:cubicBezTo>
                          <a:pt x="8730" y="13434"/>
                          <a:pt x="8707" y="13436"/>
                          <a:pt x="8684" y="13440"/>
                        </a:cubicBezTo>
                        <a:cubicBezTo>
                          <a:pt x="8460" y="13484"/>
                          <a:pt x="8240" y="13505"/>
                          <a:pt x="8021" y="13505"/>
                        </a:cubicBezTo>
                        <a:cubicBezTo>
                          <a:pt x="7613" y="13505"/>
                          <a:pt x="7211" y="13432"/>
                          <a:pt x="6803" y="13299"/>
                        </a:cubicBezTo>
                        <a:cubicBezTo>
                          <a:pt x="6772" y="13284"/>
                          <a:pt x="6724" y="13284"/>
                          <a:pt x="6693" y="13284"/>
                        </a:cubicBezTo>
                        <a:cubicBezTo>
                          <a:pt x="6673" y="13280"/>
                          <a:pt x="6652" y="13278"/>
                          <a:pt x="6631" y="13278"/>
                        </a:cubicBezTo>
                        <a:cubicBezTo>
                          <a:pt x="6553" y="13278"/>
                          <a:pt x="6472" y="13304"/>
                          <a:pt x="6411" y="13378"/>
                        </a:cubicBezTo>
                        <a:cubicBezTo>
                          <a:pt x="5925" y="13848"/>
                          <a:pt x="5439" y="14303"/>
                          <a:pt x="4922" y="14741"/>
                        </a:cubicBezTo>
                        <a:cubicBezTo>
                          <a:pt x="4734" y="14663"/>
                          <a:pt x="4546" y="14553"/>
                          <a:pt x="4373" y="14444"/>
                        </a:cubicBezTo>
                        <a:cubicBezTo>
                          <a:pt x="4530" y="13801"/>
                          <a:pt x="4718" y="13143"/>
                          <a:pt x="4875" y="12500"/>
                        </a:cubicBezTo>
                        <a:cubicBezTo>
                          <a:pt x="4922" y="12312"/>
                          <a:pt x="4828" y="12186"/>
                          <a:pt x="4702" y="12124"/>
                        </a:cubicBezTo>
                        <a:cubicBezTo>
                          <a:pt x="4687" y="12092"/>
                          <a:pt x="4655" y="12077"/>
                          <a:pt x="4624" y="12061"/>
                        </a:cubicBezTo>
                        <a:cubicBezTo>
                          <a:pt x="4060" y="11716"/>
                          <a:pt x="3637" y="11262"/>
                          <a:pt x="3323" y="10697"/>
                        </a:cubicBezTo>
                        <a:cubicBezTo>
                          <a:pt x="3307" y="10666"/>
                          <a:pt x="3276" y="10635"/>
                          <a:pt x="3260" y="10619"/>
                        </a:cubicBezTo>
                        <a:cubicBezTo>
                          <a:pt x="3213" y="10525"/>
                          <a:pt x="3119" y="10462"/>
                          <a:pt x="2978" y="10462"/>
                        </a:cubicBezTo>
                        <a:cubicBezTo>
                          <a:pt x="2562" y="10482"/>
                          <a:pt x="2145" y="10495"/>
                          <a:pt x="1725" y="10495"/>
                        </a:cubicBezTo>
                        <a:cubicBezTo>
                          <a:pt x="1465" y="10495"/>
                          <a:pt x="1204" y="10490"/>
                          <a:pt x="941" y="10478"/>
                        </a:cubicBezTo>
                        <a:cubicBezTo>
                          <a:pt x="862" y="10290"/>
                          <a:pt x="800" y="10086"/>
                          <a:pt x="737" y="9898"/>
                        </a:cubicBezTo>
                        <a:cubicBezTo>
                          <a:pt x="1301" y="9522"/>
                          <a:pt x="1865" y="9161"/>
                          <a:pt x="2430" y="8785"/>
                        </a:cubicBezTo>
                        <a:cubicBezTo>
                          <a:pt x="2477" y="8754"/>
                          <a:pt x="2524" y="8707"/>
                          <a:pt x="2539" y="8660"/>
                        </a:cubicBezTo>
                        <a:cubicBezTo>
                          <a:pt x="2649" y="8581"/>
                          <a:pt x="2728" y="8456"/>
                          <a:pt x="2696" y="8299"/>
                        </a:cubicBezTo>
                        <a:cubicBezTo>
                          <a:pt x="2602" y="7672"/>
                          <a:pt x="2681" y="7045"/>
                          <a:pt x="2900" y="6450"/>
                        </a:cubicBezTo>
                        <a:cubicBezTo>
                          <a:pt x="2916" y="6387"/>
                          <a:pt x="2931" y="6340"/>
                          <a:pt x="2916" y="6293"/>
                        </a:cubicBezTo>
                        <a:cubicBezTo>
                          <a:pt x="2931" y="6215"/>
                          <a:pt x="2916" y="6121"/>
                          <a:pt x="2837" y="6042"/>
                        </a:cubicBezTo>
                        <a:cubicBezTo>
                          <a:pt x="2383" y="5541"/>
                          <a:pt x="1944" y="5039"/>
                          <a:pt x="1521" y="4522"/>
                        </a:cubicBezTo>
                        <a:cubicBezTo>
                          <a:pt x="1615" y="4334"/>
                          <a:pt x="1724" y="4161"/>
                          <a:pt x="1834" y="3973"/>
                        </a:cubicBezTo>
                        <a:cubicBezTo>
                          <a:pt x="2430" y="4146"/>
                          <a:pt x="3025" y="4334"/>
                          <a:pt x="3637" y="4506"/>
                        </a:cubicBezTo>
                        <a:cubicBezTo>
                          <a:pt x="3698" y="4575"/>
                          <a:pt x="3793" y="4618"/>
                          <a:pt x="3891" y="4618"/>
                        </a:cubicBezTo>
                        <a:cubicBezTo>
                          <a:pt x="3993" y="4618"/>
                          <a:pt x="4097" y="4571"/>
                          <a:pt x="4170" y="4459"/>
                        </a:cubicBezTo>
                        <a:cubicBezTo>
                          <a:pt x="4514" y="3926"/>
                          <a:pt x="5016" y="3534"/>
                          <a:pt x="5580" y="3236"/>
                        </a:cubicBezTo>
                        <a:cubicBezTo>
                          <a:pt x="5627" y="3205"/>
                          <a:pt x="5659" y="3189"/>
                          <a:pt x="5690" y="3158"/>
                        </a:cubicBezTo>
                        <a:cubicBezTo>
                          <a:pt x="5768" y="3111"/>
                          <a:pt x="5815" y="3017"/>
                          <a:pt x="5815" y="2892"/>
                        </a:cubicBezTo>
                        <a:cubicBezTo>
                          <a:pt x="5815" y="2218"/>
                          <a:pt x="5847" y="1559"/>
                          <a:pt x="5894" y="885"/>
                        </a:cubicBezTo>
                        <a:cubicBezTo>
                          <a:pt x="6098" y="807"/>
                          <a:pt x="6286" y="744"/>
                          <a:pt x="6489" y="697"/>
                        </a:cubicBezTo>
                        <a:close/>
                        <a:moveTo>
                          <a:pt x="6651" y="1"/>
                        </a:moveTo>
                        <a:cubicBezTo>
                          <a:pt x="6629" y="1"/>
                          <a:pt x="6607" y="3"/>
                          <a:pt x="6583" y="8"/>
                        </a:cubicBezTo>
                        <a:cubicBezTo>
                          <a:pt x="6223" y="86"/>
                          <a:pt x="5862" y="180"/>
                          <a:pt x="5518" y="321"/>
                        </a:cubicBezTo>
                        <a:cubicBezTo>
                          <a:pt x="5424" y="368"/>
                          <a:pt x="5345" y="431"/>
                          <a:pt x="5298" y="525"/>
                        </a:cubicBezTo>
                        <a:cubicBezTo>
                          <a:pt x="5298" y="525"/>
                          <a:pt x="5298" y="540"/>
                          <a:pt x="5298" y="540"/>
                        </a:cubicBezTo>
                        <a:cubicBezTo>
                          <a:pt x="5282" y="572"/>
                          <a:pt x="5267" y="619"/>
                          <a:pt x="5267" y="666"/>
                        </a:cubicBezTo>
                        <a:cubicBezTo>
                          <a:pt x="5204" y="1356"/>
                          <a:pt x="5173" y="2030"/>
                          <a:pt x="5173" y="2719"/>
                        </a:cubicBezTo>
                        <a:cubicBezTo>
                          <a:pt x="4640" y="3017"/>
                          <a:pt x="4170" y="3393"/>
                          <a:pt x="3809" y="3879"/>
                        </a:cubicBezTo>
                        <a:cubicBezTo>
                          <a:pt x="3166" y="3691"/>
                          <a:pt x="2524" y="3487"/>
                          <a:pt x="1881" y="3315"/>
                        </a:cubicBezTo>
                        <a:cubicBezTo>
                          <a:pt x="1881" y="3315"/>
                          <a:pt x="1865" y="3299"/>
                          <a:pt x="1865" y="3299"/>
                        </a:cubicBezTo>
                        <a:cubicBezTo>
                          <a:pt x="1813" y="3271"/>
                          <a:pt x="1761" y="3258"/>
                          <a:pt x="1711" y="3258"/>
                        </a:cubicBezTo>
                        <a:cubicBezTo>
                          <a:pt x="1595" y="3258"/>
                          <a:pt x="1488" y="3326"/>
                          <a:pt x="1411" y="3425"/>
                        </a:cubicBezTo>
                        <a:cubicBezTo>
                          <a:pt x="1207" y="3722"/>
                          <a:pt x="1019" y="4036"/>
                          <a:pt x="862" y="4381"/>
                        </a:cubicBezTo>
                        <a:cubicBezTo>
                          <a:pt x="815" y="4475"/>
                          <a:pt x="815" y="4569"/>
                          <a:pt x="847" y="4663"/>
                        </a:cubicBezTo>
                        <a:cubicBezTo>
                          <a:pt x="862" y="4710"/>
                          <a:pt x="878" y="4757"/>
                          <a:pt x="909" y="4804"/>
                        </a:cubicBezTo>
                        <a:cubicBezTo>
                          <a:pt x="1333" y="5337"/>
                          <a:pt x="1787" y="5854"/>
                          <a:pt x="2242" y="6356"/>
                        </a:cubicBezTo>
                        <a:cubicBezTo>
                          <a:pt x="2038" y="6983"/>
                          <a:pt x="1959" y="7610"/>
                          <a:pt x="2038" y="8252"/>
                        </a:cubicBezTo>
                        <a:cubicBezTo>
                          <a:pt x="1442" y="8660"/>
                          <a:pt x="831" y="9052"/>
                          <a:pt x="235" y="9443"/>
                        </a:cubicBezTo>
                        <a:cubicBezTo>
                          <a:pt x="94" y="9506"/>
                          <a:pt x="0" y="9647"/>
                          <a:pt x="47" y="9820"/>
                        </a:cubicBezTo>
                        <a:cubicBezTo>
                          <a:pt x="141" y="10212"/>
                          <a:pt x="267" y="10588"/>
                          <a:pt x="439" y="10948"/>
                        </a:cubicBezTo>
                        <a:cubicBezTo>
                          <a:pt x="470" y="11011"/>
                          <a:pt x="517" y="11058"/>
                          <a:pt x="596" y="11089"/>
                        </a:cubicBezTo>
                        <a:cubicBezTo>
                          <a:pt x="643" y="11105"/>
                          <a:pt x="690" y="11121"/>
                          <a:pt x="753" y="11121"/>
                        </a:cubicBezTo>
                        <a:cubicBezTo>
                          <a:pt x="1097" y="11136"/>
                          <a:pt x="1442" y="11144"/>
                          <a:pt x="1787" y="11144"/>
                        </a:cubicBezTo>
                        <a:cubicBezTo>
                          <a:pt x="2132" y="11144"/>
                          <a:pt x="2477" y="11136"/>
                          <a:pt x="2822" y="11121"/>
                        </a:cubicBezTo>
                        <a:cubicBezTo>
                          <a:pt x="3166" y="11701"/>
                          <a:pt x="3621" y="12186"/>
                          <a:pt x="4185" y="12547"/>
                        </a:cubicBezTo>
                        <a:cubicBezTo>
                          <a:pt x="4028" y="13190"/>
                          <a:pt x="3840" y="13832"/>
                          <a:pt x="3684" y="14491"/>
                        </a:cubicBezTo>
                        <a:cubicBezTo>
                          <a:pt x="3684" y="14491"/>
                          <a:pt x="3684" y="14491"/>
                          <a:pt x="3684" y="14506"/>
                        </a:cubicBezTo>
                        <a:cubicBezTo>
                          <a:pt x="3652" y="14632"/>
                          <a:pt x="3684" y="14773"/>
                          <a:pt x="3825" y="14882"/>
                        </a:cubicBezTo>
                        <a:cubicBezTo>
                          <a:pt x="4123" y="15086"/>
                          <a:pt x="4452" y="15259"/>
                          <a:pt x="4797" y="15400"/>
                        </a:cubicBezTo>
                        <a:cubicBezTo>
                          <a:pt x="4840" y="15426"/>
                          <a:pt x="4892" y="15437"/>
                          <a:pt x="4944" y="15437"/>
                        </a:cubicBezTo>
                        <a:cubicBezTo>
                          <a:pt x="4986" y="15437"/>
                          <a:pt x="5028" y="15429"/>
                          <a:pt x="5063" y="15415"/>
                        </a:cubicBezTo>
                        <a:cubicBezTo>
                          <a:pt x="5126" y="15415"/>
                          <a:pt x="5173" y="15384"/>
                          <a:pt x="5220" y="15353"/>
                        </a:cubicBezTo>
                        <a:cubicBezTo>
                          <a:pt x="5753" y="14914"/>
                          <a:pt x="6254" y="14444"/>
                          <a:pt x="6740" y="13958"/>
                        </a:cubicBezTo>
                        <a:cubicBezTo>
                          <a:pt x="7154" y="14081"/>
                          <a:pt x="7575" y="14148"/>
                          <a:pt x="8005" y="14148"/>
                        </a:cubicBezTo>
                        <a:cubicBezTo>
                          <a:pt x="8178" y="14148"/>
                          <a:pt x="8352" y="14137"/>
                          <a:pt x="8527" y="14114"/>
                        </a:cubicBezTo>
                        <a:cubicBezTo>
                          <a:pt x="8841" y="14710"/>
                          <a:pt x="9154" y="15290"/>
                          <a:pt x="9483" y="15870"/>
                        </a:cubicBezTo>
                        <a:cubicBezTo>
                          <a:pt x="9483" y="15886"/>
                          <a:pt x="9483" y="15886"/>
                          <a:pt x="9483" y="15886"/>
                        </a:cubicBezTo>
                        <a:cubicBezTo>
                          <a:pt x="9537" y="16047"/>
                          <a:pt x="9671" y="16127"/>
                          <a:pt x="9817" y="16127"/>
                        </a:cubicBezTo>
                        <a:cubicBezTo>
                          <a:pt x="9841" y="16127"/>
                          <a:pt x="9866" y="16125"/>
                          <a:pt x="9891" y="16121"/>
                        </a:cubicBezTo>
                        <a:cubicBezTo>
                          <a:pt x="10251" y="16058"/>
                          <a:pt x="10612" y="15964"/>
                          <a:pt x="10957" y="15839"/>
                        </a:cubicBezTo>
                        <a:cubicBezTo>
                          <a:pt x="11051" y="15807"/>
                          <a:pt x="11113" y="15745"/>
                          <a:pt x="11145" y="15666"/>
                        </a:cubicBezTo>
                        <a:cubicBezTo>
                          <a:pt x="11192" y="15619"/>
                          <a:pt x="11207" y="15572"/>
                          <a:pt x="11223" y="15509"/>
                        </a:cubicBezTo>
                        <a:cubicBezTo>
                          <a:pt x="11301" y="14820"/>
                          <a:pt x="11348" y="14146"/>
                          <a:pt x="11380" y="13456"/>
                        </a:cubicBezTo>
                        <a:cubicBezTo>
                          <a:pt x="11960" y="13174"/>
                          <a:pt x="12461" y="12766"/>
                          <a:pt x="12869" y="12265"/>
                        </a:cubicBezTo>
                        <a:cubicBezTo>
                          <a:pt x="13574" y="12406"/>
                          <a:pt x="14280" y="12563"/>
                          <a:pt x="14985" y="12704"/>
                        </a:cubicBezTo>
                        <a:cubicBezTo>
                          <a:pt x="15029" y="12718"/>
                          <a:pt x="15075" y="12727"/>
                          <a:pt x="15120" y="12727"/>
                        </a:cubicBezTo>
                        <a:cubicBezTo>
                          <a:pt x="15220" y="12727"/>
                          <a:pt x="15317" y="12686"/>
                          <a:pt x="15392" y="12578"/>
                        </a:cubicBezTo>
                        <a:cubicBezTo>
                          <a:pt x="15596" y="12233"/>
                          <a:pt x="15769" y="11873"/>
                          <a:pt x="15910" y="11512"/>
                        </a:cubicBezTo>
                        <a:cubicBezTo>
                          <a:pt x="15925" y="11434"/>
                          <a:pt x="15925" y="11356"/>
                          <a:pt x="15894" y="11293"/>
                        </a:cubicBezTo>
                        <a:cubicBezTo>
                          <a:pt x="15878" y="11246"/>
                          <a:pt x="15847" y="11199"/>
                          <a:pt x="15816" y="11152"/>
                        </a:cubicBezTo>
                        <a:cubicBezTo>
                          <a:pt x="15345" y="10650"/>
                          <a:pt x="14859" y="10164"/>
                          <a:pt x="14342" y="9694"/>
                        </a:cubicBezTo>
                        <a:cubicBezTo>
                          <a:pt x="14499" y="9067"/>
                          <a:pt x="14530" y="8456"/>
                          <a:pt x="14421" y="7829"/>
                        </a:cubicBezTo>
                        <a:cubicBezTo>
                          <a:pt x="15016" y="7469"/>
                          <a:pt x="15627" y="7124"/>
                          <a:pt x="16223" y="6747"/>
                        </a:cubicBezTo>
                        <a:lnTo>
                          <a:pt x="16239" y="6747"/>
                        </a:lnTo>
                        <a:cubicBezTo>
                          <a:pt x="16349" y="6669"/>
                          <a:pt x="16427" y="6544"/>
                          <a:pt x="16396" y="6387"/>
                        </a:cubicBezTo>
                        <a:cubicBezTo>
                          <a:pt x="16333" y="6026"/>
                          <a:pt x="16223" y="5666"/>
                          <a:pt x="16082" y="5321"/>
                        </a:cubicBezTo>
                        <a:cubicBezTo>
                          <a:pt x="16035" y="5227"/>
                          <a:pt x="15972" y="5149"/>
                          <a:pt x="15878" y="5102"/>
                        </a:cubicBezTo>
                        <a:cubicBezTo>
                          <a:pt x="15847" y="5086"/>
                          <a:pt x="15800" y="5070"/>
                          <a:pt x="15737" y="5070"/>
                        </a:cubicBezTo>
                        <a:cubicBezTo>
                          <a:pt x="15048" y="5008"/>
                          <a:pt x="14374" y="4976"/>
                          <a:pt x="13684" y="4976"/>
                        </a:cubicBezTo>
                        <a:cubicBezTo>
                          <a:pt x="13386" y="4443"/>
                          <a:pt x="13010" y="3989"/>
                          <a:pt x="12524" y="3613"/>
                        </a:cubicBezTo>
                        <a:cubicBezTo>
                          <a:pt x="12712" y="2970"/>
                          <a:pt x="12900" y="2327"/>
                          <a:pt x="13073" y="1685"/>
                        </a:cubicBezTo>
                        <a:lnTo>
                          <a:pt x="13088" y="1685"/>
                        </a:lnTo>
                        <a:cubicBezTo>
                          <a:pt x="13182" y="1512"/>
                          <a:pt x="13120" y="1340"/>
                          <a:pt x="12979" y="1230"/>
                        </a:cubicBezTo>
                        <a:cubicBezTo>
                          <a:pt x="12681" y="1011"/>
                          <a:pt x="12352" y="823"/>
                          <a:pt x="12022" y="666"/>
                        </a:cubicBezTo>
                        <a:cubicBezTo>
                          <a:pt x="11971" y="649"/>
                          <a:pt x="11914" y="636"/>
                          <a:pt x="11859" y="636"/>
                        </a:cubicBezTo>
                        <a:cubicBezTo>
                          <a:pt x="11813" y="636"/>
                          <a:pt x="11767" y="645"/>
                          <a:pt x="11725" y="666"/>
                        </a:cubicBezTo>
                        <a:cubicBezTo>
                          <a:pt x="11678" y="666"/>
                          <a:pt x="11631" y="697"/>
                          <a:pt x="11584" y="729"/>
                        </a:cubicBezTo>
                        <a:cubicBezTo>
                          <a:pt x="11051" y="1152"/>
                          <a:pt x="10533" y="1591"/>
                          <a:pt x="10032" y="2061"/>
                        </a:cubicBezTo>
                        <a:cubicBezTo>
                          <a:pt x="9575" y="1912"/>
                          <a:pt x="9112" y="1836"/>
                          <a:pt x="8641" y="1836"/>
                        </a:cubicBezTo>
                        <a:cubicBezTo>
                          <a:pt x="8417" y="1836"/>
                          <a:pt x="8191" y="1853"/>
                          <a:pt x="7963" y="1888"/>
                        </a:cubicBezTo>
                        <a:cubicBezTo>
                          <a:pt x="7618" y="1324"/>
                          <a:pt x="7289" y="760"/>
                          <a:pt x="6944" y="196"/>
                        </a:cubicBezTo>
                        <a:cubicBezTo>
                          <a:pt x="6944" y="180"/>
                          <a:pt x="6944" y="180"/>
                          <a:pt x="6944" y="180"/>
                        </a:cubicBezTo>
                        <a:cubicBezTo>
                          <a:pt x="6877" y="73"/>
                          <a:pt x="6777" y="1"/>
                          <a:pt x="66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51" name="Google Shape;1151;p14"/>
                  <p:cNvSpPr/>
                  <p:nvPr/>
                </p:nvSpPr>
                <p:spPr>
                  <a:xfrm>
                    <a:off x="1610522" y="731473"/>
                    <a:ext cx="118892" cy="10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4" h="6536" extrusionOk="0">
                        <a:moveTo>
                          <a:pt x="3911" y="632"/>
                        </a:moveTo>
                        <a:cubicBezTo>
                          <a:pt x="4113" y="632"/>
                          <a:pt x="4324" y="653"/>
                          <a:pt x="4543" y="699"/>
                        </a:cubicBezTo>
                        <a:cubicBezTo>
                          <a:pt x="4575" y="715"/>
                          <a:pt x="4590" y="715"/>
                          <a:pt x="4622" y="715"/>
                        </a:cubicBezTo>
                        <a:cubicBezTo>
                          <a:pt x="5923" y="1044"/>
                          <a:pt x="6910" y="2345"/>
                          <a:pt x="6659" y="3709"/>
                        </a:cubicBezTo>
                        <a:cubicBezTo>
                          <a:pt x="6424" y="5030"/>
                          <a:pt x="5141" y="5882"/>
                          <a:pt x="3857" y="5882"/>
                        </a:cubicBezTo>
                        <a:cubicBezTo>
                          <a:pt x="3603" y="5882"/>
                          <a:pt x="3348" y="5848"/>
                          <a:pt x="3101" y="5778"/>
                        </a:cubicBezTo>
                        <a:cubicBezTo>
                          <a:pt x="0" y="4856"/>
                          <a:pt x="1090" y="632"/>
                          <a:pt x="3911" y="632"/>
                        </a:cubicBezTo>
                        <a:close/>
                        <a:moveTo>
                          <a:pt x="3944" y="0"/>
                        </a:moveTo>
                        <a:cubicBezTo>
                          <a:pt x="2477" y="0"/>
                          <a:pt x="1085" y="880"/>
                          <a:pt x="640" y="2361"/>
                        </a:cubicBezTo>
                        <a:cubicBezTo>
                          <a:pt x="107" y="4132"/>
                          <a:pt x="1189" y="5888"/>
                          <a:pt x="2929" y="6405"/>
                        </a:cubicBezTo>
                        <a:cubicBezTo>
                          <a:pt x="3234" y="6493"/>
                          <a:pt x="3548" y="6535"/>
                          <a:pt x="3860" y="6535"/>
                        </a:cubicBezTo>
                        <a:cubicBezTo>
                          <a:pt x="5380" y="6535"/>
                          <a:pt x="6878" y="5541"/>
                          <a:pt x="7255" y="4007"/>
                        </a:cubicBezTo>
                        <a:cubicBezTo>
                          <a:pt x="7694" y="2267"/>
                          <a:pt x="6471" y="496"/>
                          <a:pt x="4778" y="73"/>
                        </a:cubicBezTo>
                        <a:lnTo>
                          <a:pt x="4669" y="73"/>
                        </a:lnTo>
                        <a:cubicBezTo>
                          <a:pt x="4428" y="24"/>
                          <a:pt x="4185" y="0"/>
                          <a:pt x="394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1152" name="Google Shape;1152;p14"/>
                <p:cNvSpPr/>
                <p:nvPr/>
              </p:nvSpPr>
              <p:spPr>
                <a:xfrm rot="-5400000">
                  <a:off x="715100" y="702546"/>
                  <a:ext cx="192827" cy="128187"/>
                </a:xfrm>
                <a:prstGeom prst="rect">
                  <a:avLst/>
                </a:prstGeom>
              </p:spPr>
              <p:txBody>
                <a:bodyPr>
                  <a:prstTxWarp prst="textPlain">
                    <a:avLst/>
                  </a:prstTxWarp>
                </a:bodyPr>
                <a:lstStyle/>
                <a:p>
                  <a:pPr algn="ctr"/>
                  <a:r>
                    <a:rPr>
                      <a:solidFill>
                        <a:srgbClr val="FFFFFF"/>
                      </a:solidFill>
                      <a:latin typeface="Gaegu;300"/>
                    </a:rPr>
                    <a:t>^</a:t>
                  </a:r>
                </a:p>
              </p:txBody>
            </p:sp>
            <p:sp>
              <p:nvSpPr>
                <p:cNvPr id="1153" name="Google Shape;1153;p14"/>
                <p:cNvSpPr/>
                <p:nvPr/>
              </p:nvSpPr>
              <p:spPr>
                <a:xfrm rot="5400000" flipH="1">
                  <a:off x="1011380" y="702546"/>
                  <a:ext cx="192827" cy="128187"/>
                </a:xfrm>
                <a:prstGeom prst="rect">
                  <a:avLst/>
                </a:prstGeom>
              </p:spPr>
              <p:txBody>
                <a:bodyPr>
                  <a:prstTxWarp prst="textPlain">
                    <a:avLst/>
                  </a:prstTxWarp>
                </a:bodyPr>
                <a:lstStyle/>
                <a:p>
                  <a:pPr algn="ctr"/>
                  <a:r>
                    <a:rPr>
                      <a:solidFill>
                        <a:srgbClr val="FFFFFF"/>
                      </a:solidFill>
                      <a:latin typeface="Gaegu;300"/>
                    </a:rPr>
                    <a:t>^</a:t>
                  </a:r>
                </a:p>
              </p:txBody>
            </p:sp>
          </p:grpSp>
        </p:grpSp>
      </p:grpSp>
      <p:sp>
        <p:nvSpPr>
          <p:cNvPr id="1154" name="Google Shape;1154;p14"/>
          <p:cNvSpPr txBox="1">
            <a:spLocks noGrp="1"/>
          </p:cNvSpPr>
          <p:nvPr>
            <p:ph type="title"/>
          </p:nvPr>
        </p:nvSpPr>
        <p:spPr>
          <a:xfrm>
            <a:off x="1509000" y="1551600"/>
            <a:ext cx="6126000" cy="146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155" name="Google Shape;1155;p14"/>
          <p:cNvSpPr txBox="1">
            <a:spLocks noGrp="1"/>
          </p:cNvSpPr>
          <p:nvPr>
            <p:ph type="title" idx="2"/>
          </p:nvPr>
        </p:nvSpPr>
        <p:spPr>
          <a:xfrm>
            <a:off x="1509000" y="3019197"/>
            <a:ext cx="6126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359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15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158" name="Google Shape;1158;p15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16" name="Google Shape;1216;p1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17" name="Google Shape;1217;p15"/>
          <p:cNvGrpSpPr/>
          <p:nvPr/>
        </p:nvGrpSpPr>
        <p:grpSpPr>
          <a:xfrm rot="10800000">
            <a:off x="3223925" y="847675"/>
            <a:ext cx="887900" cy="452300"/>
            <a:chOff x="2094425" y="748900"/>
            <a:chExt cx="887900" cy="452300"/>
          </a:xfrm>
        </p:grpSpPr>
        <p:sp>
          <p:nvSpPr>
            <p:cNvPr id="1218" name="Google Shape;1218;p15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rgbClr val="C09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22" name="Google Shape;1222;p15"/>
          <p:cNvSpPr/>
          <p:nvPr/>
        </p:nvSpPr>
        <p:spPr>
          <a:xfrm rot="-6700904">
            <a:off x="7591217" y="721081"/>
            <a:ext cx="939217" cy="809735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23" name="Google Shape;1223;p15"/>
          <p:cNvSpPr/>
          <p:nvPr/>
        </p:nvSpPr>
        <p:spPr>
          <a:xfrm>
            <a:off x="600600" y="3189376"/>
            <a:ext cx="1536718" cy="1573103"/>
          </a:xfrm>
          <a:custGeom>
            <a:avLst/>
            <a:gdLst/>
            <a:ahLst/>
            <a:cxnLst/>
            <a:rect l="l" t="t" r="r" b="b"/>
            <a:pathLst>
              <a:path w="26861" h="27497" extrusionOk="0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24" name="Google Shape;1224;p15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225" name="Google Shape;1225;p15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226" name="Google Shape;1226;p15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227" name="Google Shape;1227;p15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228" name="Google Shape;1228;p15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229" name="Google Shape;1229;p15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230" name="Google Shape;1230;p15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231" name="Google Shape;1231;p15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32" name="Google Shape;1232;p15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1233" name="Google Shape;1233;p15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234" name="Google Shape;1234;p15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35" name="Google Shape;1235;p15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grpSp>
          <p:nvGrpSpPr>
            <p:cNvPr id="1236" name="Google Shape;1236;p15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237" name="Google Shape;1237;p15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238" name="Google Shape;1238;p15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39" name="Google Shape;1239;p15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240" name="Google Shape;1240;p15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241" name="Google Shape;1241;p15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1242" name="Google Shape;1242;p15"/>
          <p:cNvGrpSpPr/>
          <p:nvPr/>
        </p:nvGrpSpPr>
        <p:grpSpPr>
          <a:xfrm>
            <a:off x="7127404" y="2588027"/>
            <a:ext cx="1416114" cy="1573141"/>
            <a:chOff x="7393400" y="2351813"/>
            <a:chExt cx="1150003" cy="1277522"/>
          </a:xfrm>
        </p:grpSpPr>
        <p:sp>
          <p:nvSpPr>
            <p:cNvPr id="1243" name="Google Shape;1243;p15"/>
            <p:cNvSpPr/>
            <p:nvPr/>
          </p:nvSpPr>
          <p:spPr>
            <a:xfrm flipH="1">
              <a:off x="7488154" y="2439655"/>
              <a:ext cx="962609" cy="1189680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15"/>
            <p:cNvSpPr/>
            <p:nvPr/>
          </p:nvSpPr>
          <p:spPr>
            <a:xfrm flipH="1">
              <a:off x="7603570" y="2351813"/>
              <a:ext cx="939833" cy="1170414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5" name="Google Shape;1245;p15"/>
            <p:cNvSpPr/>
            <p:nvPr/>
          </p:nvSpPr>
          <p:spPr>
            <a:xfrm flipH="1">
              <a:off x="7393400" y="2570576"/>
              <a:ext cx="835770" cy="975393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46" name="Google Shape;1246;p15"/>
          <p:cNvGrpSpPr/>
          <p:nvPr/>
        </p:nvGrpSpPr>
        <p:grpSpPr>
          <a:xfrm>
            <a:off x="719995" y="1169131"/>
            <a:ext cx="439697" cy="506486"/>
            <a:chOff x="3150425" y="3024575"/>
            <a:chExt cx="130350" cy="150150"/>
          </a:xfrm>
        </p:grpSpPr>
        <p:sp>
          <p:nvSpPr>
            <p:cNvPr id="1247" name="Google Shape;1247;p15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55" name="Google Shape;1255;p1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6" name="Google Shape;1256;p15"/>
          <p:cNvSpPr txBox="1">
            <a:spLocks noGrp="1"/>
          </p:cNvSpPr>
          <p:nvPr>
            <p:ph type="subTitle" idx="1"/>
          </p:nvPr>
        </p:nvSpPr>
        <p:spPr>
          <a:xfrm>
            <a:off x="1125697" y="2831875"/>
            <a:ext cx="18747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257" name="Google Shape;125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15"/>
          <p:cNvSpPr txBox="1">
            <a:spLocks noGrp="1"/>
          </p:cNvSpPr>
          <p:nvPr>
            <p:ph type="subTitle" idx="2"/>
          </p:nvPr>
        </p:nvSpPr>
        <p:spPr>
          <a:xfrm>
            <a:off x="1125697" y="3301675"/>
            <a:ext cx="1874700" cy="85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15"/>
          <p:cNvSpPr txBox="1">
            <a:spLocks noGrp="1"/>
          </p:cNvSpPr>
          <p:nvPr>
            <p:ph type="subTitle" idx="3"/>
          </p:nvPr>
        </p:nvSpPr>
        <p:spPr>
          <a:xfrm>
            <a:off x="3634647" y="2831875"/>
            <a:ext cx="18747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260" name="Google Shape;1260;p15"/>
          <p:cNvSpPr txBox="1">
            <a:spLocks noGrp="1"/>
          </p:cNvSpPr>
          <p:nvPr>
            <p:ph type="subTitle" idx="4"/>
          </p:nvPr>
        </p:nvSpPr>
        <p:spPr>
          <a:xfrm>
            <a:off x="3634647" y="3301675"/>
            <a:ext cx="1874700" cy="85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15"/>
          <p:cNvSpPr txBox="1">
            <a:spLocks noGrp="1"/>
          </p:cNvSpPr>
          <p:nvPr>
            <p:ph type="subTitle" idx="5"/>
          </p:nvPr>
        </p:nvSpPr>
        <p:spPr>
          <a:xfrm>
            <a:off x="6143597" y="2831875"/>
            <a:ext cx="18747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262" name="Google Shape;1262;p15"/>
          <p:cNvSpPr txBox="1">
            <a:spLocks noGrp="1"/>
          </p:cNvSpPr>
          <p:nvPr>
            <p:ph type="subTitle" idx="6"/>
          </p:nvPr>
        </p:nvSpPr>
        <p:spPr>
          <a:xfrm>
            <a:off x="6143597" y="3301675"/>
            <a:ext cx="1874700" cy="85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572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4" name="Google Shape;1264;p16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265" name="Google Shape;1265;p16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16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16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16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4" name="Google Shape;1304;p16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9" name="Google Shape;1319;p16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23" name="Google Shape;1323;p1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24" name="Google Shape;1324;p16"/>
          <p:cNvSpPr/>
          <p:nvPr/>
        </p:nvSpPr>
        <p:spPr>
          <a:xfrm>
            <a:off x="794774" y="1172835"/>
            <a:ext cx="296828" cy="352438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25" name="Google Shape;1325;p16"/>
          <p:cNvGrpSpPr/>
          <p:nvPr/>
        </p:nvGrpSpPr>
        <p:grpSpPr>
          <a:xfrm rot="4458991" flipH="1">
            <a:off x="5248835" y="528243"/>
            <a:ext cx="681692" cy="1165263"/>
            <a:chOff x="478350" y="474400"/>
            <a:chExt cx="344250" cy="588450"/>
          </a:xfrm>
        </p:grpSpPr>
        <p:sp>
          <p:nvSpPr>
            <p:cNvPr id="1326" name="Google Shape;1326;p16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28" name="Google Shape;1328;p16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329" name="Google Shape;1329;p16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330" name="Google Shape;1330;p16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331" name="Google Shape;1331;p16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332" name="Google Shape;1332;p16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333" name="Google Shape;1333;p16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334" name="Google Shape;1334;p16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335" name="Google Shape;1335;p16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336" name="Google Shape;1336;p16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1337" name="Google Shape;1337;p16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338" name="Google Shape;1338;p16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339" name="Google Shape;1339;p16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grpSp>
          <p:nvGrpSpPr>
            <p:cNvPr id="1340" name="Google Shape;1340;p16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341" name="Google Shape;1341;p16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342" name="Google Shape;1342;p16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43" name="Google Shape;1343;p16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344" name="Google Shape;1344;p16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345" name="Google Shape;1345;p16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1346" name="Google Shape;1346;p16"/>
          <p:cNvGrpSpPr/>
          <p:nvPr/>
        </p:nvGrpSpPr>
        <p:grpSpPr>
          <a:xfrm>
            <a:off x="538649" y="2111364"/>
            <a:ext cx="8123716" cy="2651398"/>
            <a:chOff x="875100" y="2141450"/>
            <a:chExt cx="7449534" cy="2329875"/>
          </a:xfrm>
        </p:grpSpPr>
        <p:sp>
          <p:nvSpPr>
            <p:cNvPr id="1347" name="Google Shape;1347;p16"/>
            <p:cNvSpPr/>
            <p:nvPr/>
          </p:nvSpPr>
          <p:spPr>
            <a:xfrm>
              <a:off x="875100" y="3115925"/>
              <a:ext cx="7449534" cy="1263272"/>
            </a:xfrm>
            <a:custGeom>
              <a:avLst/>
              <a:gdLst/>
              <a:ahLst/>
              <a:cxnLst/>
              <a:rect l="l" t="t" r="r" b="b"/>
              <a:pathLst>
                <a:path w="92280" h="72187" extrusionOk="0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946050" y="3372125"/>
              <a:ext cx="7251900" cy="1099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 rot="2700000">
              <a:off x="1301006" y="2510697"/>
              <a:ext cx="1248769" cy="1555144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 rot="3190588">
              <a:off x="2984816" y="2437407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 rot="7609412" flipH="1">
              <a:off x="4730016" y="2437394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 rot="3337315">
              <a:off x="6443445" y="2313459"/>
              <a:ext cx="1368488" cy="180411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 rot="3337232">
              <a:off x="6792150" y="2572869"/>
              <a:ext cx="1105604" cy="1457516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54" name="Google Shape;1354;p16"/>
          <p:cNvGrpSpPr/>
          <p:nvPr/>
        </p:nvGrpSpPr>
        <p:grpSpPr>
          <a:xfrm>
            <a:off x="7867060" y="1237762"/>
            <a:ext cx="490994" cy="434605"/>
            <a:chOff x="3279750" y="4755375"/>
            <a:chExt cx="144725" cy="128100"/>
          </a:xfrm>
        </p:grpSpPr>
        <p:sp>
          <p:nvSpPr>
            <p:cNvPr id="1355" name="Google Shape;1355;p16"/>
            <p:cNvSpPr/>
            <p:nvPr/>
          </p:nvSpPr>
          <p:spPr>
            <a:xfrm>
              <a:off x="3279750" y="4755375"/>
              <a:ext cx="144725" cy="128100"/>
            </a:xfrm>
            <a:custGeom>
              <a:avLst/>
              <a:gdLst/>
              <a:ahLst/>
              <a:cxnLst/>
              <a:rect l="l" t="t" r="r" b="b"/>
              <a:pathLst>
                <a:path w="5789" h="5124" extrusionOk="0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3324800" y="4798525"/>
              <a:ext cx="57975" cy="41975"/>
            </a:xfrm>
            <a:custGeom>
              <a:avLst/>
              <a:gdLst/>
              <a:ahLst/>
              <a:cxnLst/>
              <a:rect l="l" t="t" r="r" b="b"/>
              <a:pathLst>
                <a:path w="2319" h="1679" extrusionOk="0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57" name="Google Shape;1357;p16"/>
          <p:cNvSpPr txBox="1">
            <a:spLocks noGrp="1"/>
          </p:cNvSpPr>
          <p:nvPr>
            <p:ph type="title"/>
          </p:nvPr>
        </p:nvSpPr>
        <p:spPr>
          <a:xfrm>
            <a:off x="2893225" y="1699038"/>
            <a:ext cx="47949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58" name="Google Shape;1358;p16"/>
          <p:cNvSpPr txBox="1">
            <a:spLocks noGrp="1"/>
          </p:cNvSpPr>
          <p:nvPr>
            <p:ph type="subTitle" idx="1"/>
          </p:nvPr>
        </p:nvSpPr>
        <p:spPr>
          <a:xfrm>
            <a:off x="1456650" y="3686275"/>
            <a:ext cx="5413200" cy="5415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9" name="Google Shape;1359;p16"/>
          <p:cNvSpPr txBox="1">
            <a:spLocks noGrp="1"/>
          </p:cNvSpPr>
          <p:nvPr>
            <p:ph type="title" idx="2" hasCustomPrompt="1"/>
          </p:nvPr>
        </p:nvSpPr>
        <p:spPr>
          <a:xfrm>
            <a:off x="1455875" y="1764375"/>
            <a:ext cx="1111500" cy="70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360" name="Google Shape;1360;p1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515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17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363" name="Google Shape;1363;p17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17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17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17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17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17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17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17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17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17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17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" name="Google Shape;1407;p17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" name="Google Shape;1408;p17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9" name="Google Shape;1409;p17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0" name="Google Shape;1410;p17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1" name="Google Shape;1411;p17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2" name="Google Shape;1412;p17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17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4" name="Google Shape;1414;p17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5" name="Google Shape;1415;p17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17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7" name="Google Shape;1417;p17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8" name="Google Shape;1418;p17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17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0" name="Google Shape;1420;p17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21" name="Google Shape;1421;p1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22" name="Google Shape;1422;p17"/>
          <p:cNvSpPr/>
          <p:nvPr/>
        </p:nvSpPr>
        <p:spPr>
          <a:xfrm>
            <a:off x="5975076" y="4136476"/>
            <a:ext cx="2588600" cy="644575"/>
          </a:xfrm>
          <a:custGeom>
            <a:avLst/>
            <a:gdLst/>
            <a:ahLst/>
            <a:cxnLst/>
            <a:rect l="l" t="t" r="r" b="b"/>
            <a:pathLst>
              <a:path w="103544" h="25783" extrusionOk="0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423" name="Google Shape;1423;p17"/>
          <p:cNvGrpSpPr/>
          <p:nvPr/>
        </p:nvGrpSpPr>
        <p:grpSpPr>
          <a:xfrm>
            <a:off x="584625" y="540000"/>
            <a:ext cx="1265537" cy="1405864"/>
            <a:chOff x="600600" y="540000"/>
            <a:chExt cx="1265537" cy="1405864"/>
          </a:xfrm>
        </p:grpSpPr>
        <p:sp>
          <p:nvSpPr>
            <p:cNvPr id="1424" name="Google Shape;1424;p17"/>
            <p:cNvSpPr/>
            <p:nvPr/>
          </p:nvSpPr>
          <p:spPr>
            <a:xfrm>
              <a:off x="702549" y="636668"/>
              <a:ext cx="1059313" cy="1309196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5" name="Google Shape;1425;p17"/>
            <p:cNvSpPr/>
            <p:nvPr/>
          </p:nvSpPr>
          <p:spPr>
            <a:xfrm>
              <a:off x="600600" y="540000"/>
              <a:ext cx="1034250" cy="128799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6" name="Google Shape;1426;p17"/>
            <p:cNvSpPr/>
            <p:nvPr/>
          </p:nvSpPr>
          <p:spPr>
            <a:xfrm>
              <a:off x="946406" y="780744"/>
              <a:ext cx="919732" cy="1073381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27" name="Google Shape;1427;p17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428" name="Google Shape;1428;p17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29" name="Google Shape;1429;p17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430" name="Google Shape;1430;p17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431" name="Google Shape;1431;p17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432" name="Google Shape;1432;p17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433" name="Google Shape;1433;p17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434" name="Google Shape;1434;p17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435" name="Google Shape;1435;p17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1436" name="Google Shape;1436;p17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437" name="Google Shape;1437;p17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438" name="Google Shape;1438;p17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grpSp>
          <p:nvGrpSpPr>
            <p:cNvPr id="1439" name="Google Shape;1439;p17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440" name="Google Shape;1440;p17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441" name="Google Shape;1441;p17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42" name="Google Shape;1442;p17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443" name="Google Shape;1443;p17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444" name="Google Shape;1444;p17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445" name="Google Shape;1445;p17"/>
          <p:cNvSpPr/>
          <p:nvPr/>
        </p:nvSpPr>
        <p:spPr>
          <a:xfrm>
            <a:off x="7499500" y="4196474"/>
            <a:ext cx="540148" cy="434668"/>
          </a:xfrm>
          <a:custGeom>
            <a:avLst/>
            <a:gdLst/>
            <a:ahLst/>
            <a:cxnLst/>
            <a:rect l="l" t="t" r="r" b="b"/>
            <a:pathLst>
              <a:path w="23956" h="19280" extrusionOk="0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6" name="Google Shape;1446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1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8441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18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450" name="Google Shape;1450;p18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0" name="Google Shape;1460;p18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1" name="Google Shape;1461;p18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3" name="Google Shape;1463;p18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18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5" name="Google Shape;1465;p18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6" name="Google Shape;1466;p18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7" name="Google Shape;1467;p18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8" name="Google Shape;1468;p18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9" name="Google Shape;1469;p18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0" name="Google Shape;1470;p18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1" name="Google Shape;1471;p18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2" name="Google Shape;1472;p18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3" name="Google Shape;1473;p18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4" name="Google Shape;1474;p18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5" name="Google Shape;1475;p18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6" name="Google Shape;1476;p18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7" name="Google Shape;1477;p18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8" name="Google Shape;1478;p18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9" name="Google Shape;1479;p18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0" name="Google Shape;1480;p18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18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2" name="Google Shape;1482;p18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3" name="Google Shape;1483;p18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4" name="Google Shape;1484;p18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5" name="Google Shape;1485;p18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6" name="Google Shape;1486;p18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7" name="Google Shape;1487;p18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8" name="Google Shape;1488;p18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9" name="Google Shape;1489;p18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0" name="Google Shape;1490;p18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1" name="Google Shape;1491;p18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2" name="Google Shape;1492;p18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3" name="Google Shape;1493;p18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4" name="Google Shape;1494;p18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5" name="Google Shape;1495;p18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6" name="Google Shape;1496;p18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7" name="Google Shape;1497;p18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8" name="Google Shape;1498;p18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9" name="Google Shape;1499;p18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0" name="Google Shape;1500;p18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1" name="Google Shape;1501;p18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2" name="Google Shape;1502;p18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3" name="Google Shape;1503;p18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4" name="Google Shape;1504;p18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5" name="Google Shape;1505;p18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6" name="Google Shape;1506;p18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7" name="Google Shape;1507;p18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08" name="Google Shape;1508;p1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18"/>
          <p:cNvSpPr/>
          <p:nvPr/>
        </p:nvSpPr>
        <p:spPr>
          <a:xfrm>
            <a:off x="720000" y="3881875"/>
            <a:ext cx="607734" cy="721621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10" name="Google Shape;1510;p18"/>
          <p:cNvGrpSpPr/>
          <p:nvPr/>
        </p:nvGrpSpPr>
        <p:grpSpPr>
          <a:xfrm rot="239783">
            <a:off x="5664877" y="4000197"/>
            <a:ext cx="1575948" cy="802794"/>
            <a:chOff x="2094425" y="748900"/>
            <a:chExt cx="887900" cy="452300"/>
          </a:xfrm>
        </p:grpSpPr>
        <p:sp>
          <p:nvSpPr>
            <p:cNvPr id="1511" name="Google Shape;1511;p18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2" name="Google Shape;1512;p18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18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18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15" name="Google Shape;1515;p18"/>
          <p:cNvSpPr/>
          <p:nvPr/>
        </p:nvSpPr>
        <p:spPr>
          <a:xfrm>
            <a:off x="1377075" y="665587"/>
            <a:ext cx="2734487" cy="2139081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16" name="Google Shape;1516;p18"/>
          <p:cNvSpPr/>
          <p:nvPr/>
        </p:nvSpPr>
        <p:spPr>
          <a:xfrm rot="1471467">
            <a:off x="7528784" y="833519"/>
            <a:ext cx="936540" cy="807385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17" name="Google Shape;1517;p18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518" name="Google Shape;1518;p18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519" name="Google Shape;1519;p18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520" name="Google Shape;1520;p18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521" name="Google Shape;1521;p18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522" name="Google Shape;1522;p18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523" name="Google Shape;1523;p18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524" name="Google Shape;1524;p18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525" name="Google Shape;1525;p18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1526" name="Google Shape;1526;p18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527" name="Google Shape;1527;p18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528" name="Google Shape;1528;p18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grpSp>
          <p:nvGrpSpPr>
            <p:cNvPr id="1529" name="Google Shape;1529;p18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530" name="Google Shape;1530;p18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531" name="Google Shape;1531;p18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2" name="Google Shape;1532;p18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33" name="Google Shape;1533;p18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534" name="Google Shape;1534;p18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535" name="Google Shape;1535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6" name="Google Shape;1536;p1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37" name="Google Shape;1537;p18"/>
          <p:cNvSpPr txBox="1">
            <a:spLocks noGrp="1"/>
          </p:cNvSpPr>
          <p:nvPr>
            <p:ph type="subTitle" idx="1"/>
          </p:nvPr>
        </p:nvSpPr>
        <p:spPr>
          <a:xfrm>
            <a:off x="1125697" y="3127800"/>
            <a:ext cx="18747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538" name="Google Shape;1538;p18"/>
          <p:cNvSpPr txBox="1">
            <a:spLocks noGrp="1"/>
          </p:cNvSpPr>
          <p:nvPr>
            <p:ph type="subTitle" idx="2"/>
          </p:nvPr>
        </p:nvSpPr>
        <p:spPr>
          <a:xfrm>
            <a:off x="1125700" y="3622875"/>
            <a:ext cx="18747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9" name="Google Shape;1539;p18"/>
          <p:cNvSpPr txBox="1">
            <a:spLocks noGrp="1"/>
          </p:cNvSpPr>
          <p:nvPr>
            <p:ph type="subTitle" idx="3"/>
          </p:nvPr>
        </p:nvSpPr>
        <p:spPr>
          <a:xfrm>
            <a:off x="3634647" y="3127800"/>
            <a:ext cx="18747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540" name="Google Shape;1540;p18"/>
          <p:cNvSpPr txBox="1">
            <a:spLocks noGrp="1"/>
          </p:cNvSpPr>
          <p:nvPr>
            <p:ph type="subTitle" idx="4"/>
          </p:nvPr>
        </p:nvSpPr>
        <p:spPr>
          <a:xfrm>
            <a:off x="3634650" y="3622875"/>
            <a:ext cx="18747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1" name="Google Shape;1541;p18"/>
          <p:cNvSpPr txBox="1">
            <a:spLocks noGrp="1"/>
          </p:cNvSpPr>
          <p:nvPr>
            <p:ph type="subTitle" idx="5"/>
          </p:nvPr>
        </p:nvSpPr>
        <p:spPr>
          <a:xfrm>
            <a:off x="6143597" y="3127800"/>
            <a:ext cx="18747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542" name="Google Shape;1542;p18"/>
          <p:cNvSpPr txBox="1">
            <a:spLocks noGrp="1"/>
          </p:cNvSpPr>
          <p:nvPr>
            <p:ph type="subTitle" idx="6"/>
          </p:nvPr>
        </p:nvSpPr>
        <p:spPr>
          <a:xfrm>
            <a:off x="6143600" y="3622875"/>
            <a:ext cx="18747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3" name="Google Shape;1543;p18"/>
          <p:cNvSpPr txBox="1">
            <a:spLocks noGrp="1"/>
          </p:cNvSpPr>
          <p:nvPr>
            <p:ph type="subTitle" idx="7"/>
          </p:nvPr>
        </p:nvSpPr>
        <p:spPr>
          <a:xfrm>
            <a:off x="1125697" y="1473436"/>
            <a:ext cx="18747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544" name="Google Shape;1544;p18"/>
          <p:cNvSpPr txBox="1">
            <a:spLocks noGrp="1"/>
          </p:cNvSpPr>
          <p:nvPr>
            <p:ph type="subTitle" idx="8"/>
          </p:nvPr>
        </p:nvSpPr>
        <p:spPr>
          <a:xfrm>
            <a:off x="1125700" y="1963328"/>
            <a:ext cx="18747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p18"/>
          <p:cNvSpPr txBox="1">
            <a:spLocks noGrp="1"/>
          </p:cNvSpPr>
          <p:nvPr>
            <p:ph type="subTitle" idx="9"/>
          </p:nvPr>
        </p:nvSpPr>
        <p:spPr>
          <a:xfrm>
            <a:off x="3634647" y="1473425"/>
            <a:ext cx="18747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546" name="Google Shape;1546;p18"/>
          <p:cNvSpPr txBox="1">
            <a:spLocks noGrp="1"/>
          </p:cNvSpPr>
          <p:nvPr>
            <p:ph type="subTitle" idx="13"/>
          </p:nvPr>
        </p:nvSpPr>
        <p:spPr>
          <a:xfrm>
            <a:off x="3634650" y="1970025"/>
            <a:ext cx="18747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7" name="Google Shape;1547;p18"/>
          <p:cNvSpPr txBox="1">
            <a:spLocks noGrp="1"/>
          </p:cNvSpPr>
          <p:nvPr>
            <p:ph type="subTitle" idx="14"/>
          </p:nvPr>
        </p:nvSpPr>
        <p:spPr>
          <a:xfrm>
            <a:off x="6143597" y="1473425"/>
            <a:ext cx="18747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548" name="Google Shape;1548;p18"/>
          <p:cNvSpPr txBox="1">
            <a:spLocks noGrp="1"/>
          </p:cNvSpPr>
          <p:nvPr>
            <p:ph type="subTitle" idx="15"/>
          </p:nvPr>
        </p:nvSpPr>
        <p:spPr>
          <a:xfrm>
            <a:off x="6143600" y="1970025"/>
            <a:ext cx="18747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413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0" name="Google Shape;1550;p19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551" name="Google Shape;1551;p1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1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1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1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7" name="Google Shape;1557;p1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1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9" name="Google Shape;1559;p1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1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1" name="Google Shape;1561;p1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2" name="Google Shape;1562;p1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1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1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5" name="Google Shape;1575;p1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6" name="Google Shape;1576;p1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1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1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1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1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2" name="Google Shape;1592;p1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3" name="Google Shape;1593;p1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4" name="Google Shape;1594;p1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5" name="Google Shape;1595;p1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6" name="Google Shape;1596;p1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7" name="Google Shape;1597;p1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8" name="Google Shape;1598;p1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9" name="Google Shape;1599;p1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0" name="Google Shape;1600;p1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1" name="Google Shape;1601;p1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1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1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1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1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1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1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1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09" name="Google Shape;1609;p1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10" name="Google Shape;1610;p19"/>
          <p:cNvGrpSpPr/>
          <p:nvPr/>
        </p:nvGrpSpPr>
        <p:grpSpPr>
          <a:xfrm rot="-5400000">
            <a:off x="7598805" y="823914"/>
            <a:ext cx="368499" cy="424474"/>
            <a:chOff x="3150425" y="3024575"/>
            <a:chExt cx="130350" cy="150150"/>
          </a:xfrm>
        </p:grpSpPr>
        <p:sp>
          <p:nvSpPr>
            <p:cNvPr id="1611" name="Google Shape;1611;p19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19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19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19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19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19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19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19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19" name="Google Shape;1619;p19"/>
          <p:cNvGrpSpPr/>
          <p:nvPr/>
        </p:nvGrpSpPr>
        <p:grpSpPr>
          <a:xfrm rot="9715366" flipH="1">
            <a:off x="8134543" y="833393"/>
            <a:ext cx="578893" cy="989541"/>
            <a:chOff x="478350" y="474400"/>
            <a:chExt cx="344250" cy="588450"/>
          </a:xfrm>
        </p:grpSpPr>
        <p:sp>
          <p:nvSpPr>
            <p:cNvPr id="1620" name="Google Shape;1620;p19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19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2" name="Google Shape;1622;p19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623" name="Google Shape;1623;p19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24" name="Google Shape;1624;p19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625" name="Google Shape;1625;p19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626" name="Google Shape;1626;p19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627" name="Google Shape;1627;p19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628" name="Google Shape;1628;p19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629" name="Google Shape;1629;p19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30" name="Google Shape;1630;p19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1631" name="Google Shape;1631;p19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632" name="Google Shape;1632;p19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33" name="Google Shape;1633;p19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grpSp>
          <p:nvGrpSpPr>
            <p:cNvPr id="1634" name="Google Shape;1634;p19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635" name="Google Shape;1635;p19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636" name="Google Shape;1636;p19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7" name="Google Shape;1637;p19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638" name="Google Shape;1638;p19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639" name="Google Shape;1639;p19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1640" name="Google Shape;1640;p19"/>
          <p:cNvGrpSpPr/>
          <p:nvPr/>
        </p:nvGrpSpPr>
        <p:grpSpPr>
          <a:xfrm>
            <a:off x="5622860" y="4267818"/>
            <a:ext cx="971096" cy="494681"/>
            <a:chOff x="2094425" y="748900"/>
            <a:chExt cx="887900" cy="452300"/>
          </a:xfrm>
        </p:grpSpPr>
        <p:sp>
          <p:nvSpPr>
            <p:cNvPr id="1641" name="Google Shape;1641;p19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19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19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19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45" name="Google Shape;164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19"/>
          <p:cNvSpPr/>
          <p:nvPr/>
        </p:nvSpPr>
        <p:spPr>
          <a:xfrm>
            <a:off x="720000" y="4202949"/>
            <a:ext cx="393256" cy="466950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47" name="Google Shape;1647;p1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5191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9" name="Google Shape;1649;p20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650" name="Google Shape;1650;p20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20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20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20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20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20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20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20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20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20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20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20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20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20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20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20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20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20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20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20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20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20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20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20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20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20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20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20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20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20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20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20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20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20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20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20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08" name="Google Shape;1708;p20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09" name="Google Shape;1709;p20"/>
          <p:cNvSpPr/>
          <p:nvPr/>
        </p:nvSpPr>
        <p:spPr>
          <a:xfrm>
            <a:off x="600600" y="3188357"/>
            <a:ext cx="1537725" cy="1574135"/>
          </a:xfrm>
          <a:custGeom>
            <a:avLst/>
            <a:gdLst/>
            <a:ahLst/>
            <a:cxnLst/>
            <a:rect l="l" t="t" r="r" b="b"/>
            <a:pathLst>
              <a:path w="26861" h="27497" extrusionOk="0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10" name="Google Shape;1710;p20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11" name="Google Shape;1711;p20"/>
          <p:cNvGrpSpPr/>
          <p:nvPr/>
        </p:nvGrpSpPr>
        <p:grpSpPr>
          <a:xfrm rot="10800000">
            <a:off x="2935317" y="836886"/>
            <a:ext cx="1124259" cy="572702"/>
            <a:chOff x="2094425" y="748900"/>
            <a:chExt cx="887900" cy="452300"/>
          </a:xfrm>
        </p:grpSpPr>
        <p:sp>
          <p:nvSpPr>
            <p:cNvPr id="1712" name="Google Shape;1712;p20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16" name="Google Shape;1716;p20"/>
          <p:cNvSpPr/>
          <p:nvPr/>
        </p:nvSpPr>
        <p:spPr>
          <a:xfrm rot="-927999">
            <a:off x="5985728" y="786808"/>
            <a:ext cx="2597867" cy="2032208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17" name="Google Shape;1717;p20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718" name="Google Shape;1718;p20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19" name="Google Shape;1719;p20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720" name="Google Shape;1720;p20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721" name="Google Shape;1721;p20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722" name="Google Shape;1722;p20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723" name="Google Shape;1723;p20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724" name="Google Shape;1724;p20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25" name="Google Shape;1725;p20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1726" name="Google Shape;1726;p20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727" name="Google Shape;1727;p20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28" name="Google Shape;1728;p20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grpSp>
          <p:nvGrpSpPr>
            <p:cNvPr id="1729" name="Google Shape;1729;p20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730" name="Google Shape;1730;p20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731" name="Google Shape;1731;p20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32" name="Google Shape;1732;p20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733" name="Google Shape;1733;p20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734" name="Google Shape;1734;p20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735" name="Google Shape;173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36" name="Google Shape;1736;p20"/>
          <p:cNvGrpSpPr/>
          <p:nvPr/>
        </p:nvGrpSpPr>
        <p:grpSpPr>
          <a:xfrm rot="2700000">
            <a:off x="6062347" y="4226475"/>
            <a:ext cx="328112" cy="377951"/>
            <a:chOff x="3150425" y="3024575"/>
            <a:chExt cx="130350" cy="150150"/>
          </a:xfrm>
        </p:grpSpPr>
        <p:sp>
          <p:nvSpPr>
            <p:cNvPr id="1737" name="Google Shape;1737;p20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20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20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20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20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20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20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20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45" name="Google Shape;1745;p20"/>
          <p:cNvSpPr txBox="1">
            <a:spLocks noGrp="1"/>
          </p:cNvSpPr>
          <p:nvPr>
            <p:ph type="subTitle" idx="1"/>
          </p:nvPr>
        </p:nvSpPr>
        <p:spPr>
          <a:xfrm>
            <a:off x="1224900" y="3063163"/>
            <a:ext cx="20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46" name="Google Shape;1746;p20"/>
          <p:cNvSpPr txBox="1">
            <a:spLocks noGrp="1"/>
          </p:cNvSpPr>
          <p:nvPr>
            <p:ph type="subTitle" idx="2"/>
          </p:nvPr>
        </p:nvSpPr>
        <p:spPr>
          <a:xfrm>
            <a:off x="1224900" y="3532963"/>
            <a:ext cx="20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7" name="Google Shape;1747;p20"/>
          <p:cNvSpPr txBox="1">
            <a:spLocks noGrp="1"/>
          </p:cNvSpPr>
          <p:nvPr>
            <p:ph type="subTitle" idx="3"/>
          </p:nvPr>
        </p:nvSpPr>
        <p:spPr>
          <a:xfrm>
            <a:off x="5851800" y="3063163"/>
            <a:ext cx="20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48" name="Google Shape;1748;p20"/>
          <p:cNvSpPr txBox="1">
            <a:spLocks noGrp="1"/>
          </p:cNvSpPr>
          <p:nvPr>
            <p:ph type="subTitle" idx="4"/>
          </p:nvPr>
        </p:nvSpPr>
        <p:spPr>
          <a:xfrm>
            <a:off x="5851800" y="3532963"/>
            <a:ext cx="20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9" name="Google Shape;1749;p20"/>
          <p:cNvSpPr txBox="1">
            <a:spLocks noGrp="1"/>
          </p:cNvSpPr>
          <p:nvPr>
            <p:ph type="subTitle" idx="5"/>
          </p:nvPr>
        </p:nvSpPr>
        <p:spPr>
          <a:xfrm>
            <a:off x="1224900" y="1549050"/>
            <a:ext cx="20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50" name="Google Shape;1750;p20"/>
          <p:cNvSpPr txBox="1">
            <a:spLocks noGrp="1"/>
          </p:cNvSpPr>
          <p:nvPr>
            <p:ph type="subTitle" idx="6"/>
          </p:nvPr>
        </p:nvSpPr>
        <p:spPr>
          <a:xfrm>
            <a:off x="1224900" y="2018850"/>
            <a:ext cx="20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51" name="Google Shape;1751;p20"/>
          <p:cNvSpPr txBox="1">
            <a:spLocks noGrp="1"/>
          </p:cNvSpPr>
          <p:nvPr>
            <p:ph type="subTitle" idx="7"/>
          </p:nvPr>
        </p:nvSpPr>
        <p:spPr>
          <a:xfrm>
            <a:off x="5851800" y="1549050"/>
            <a:ext cx="20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52" name="Google Shape;1752;p20"/>
          <p:cNvSpPr txBox="1">
            <a:spLocks noGrp="1"/>
          </p:cNvSpPr>
          <p:nvPr>
            <p:ph type="subTitle" idx="8"/>
          </p:nvPr>
        </p:nvSpPr>
        <p:spPr>
          <a:xfrm>
            <a:off x="5851800" y="2018850"/>
            <a:ext cx="20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8541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2" name="Google Shape;2162;p25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163" name="Google Shape;2163;p25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4" name="Google Shape;2164;p25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5" name="Google Shape;2165;p25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6" name="Google Shape;2166;p25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7" name="Google Shape;2167;p25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8" name="Google Shape;2168;p25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9" name="Google Shape;2169;p25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0" name="Google Shape;2170;p25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1" name="Google Shape;2171;p25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2" name="Google Shape;2172;p25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3" name="Google Shape;2173;p25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4" name="Google Shape;2174;p25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5" name="Google Shape;2175;p25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6" name="Google Shape;2176;p25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7" name="Google Shape;2177;p25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8" name="Google Shape;2178;p25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9" name="Google Shape;2179;p25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0" name="Google Shape;2180;p25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1" name="Google Shape;2181;p25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2" name="Google Shape;2182;p25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3" name="Google Shape;2183;p25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4" name="Google Shape;2184;p25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5" name="Google Shape;2185;p25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6" name="Google Shape;2186;p25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7" name="Google Shape;2187;p25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8" name="Google Shape;2188;p25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2" name="Google Shape;2192;p25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3" name="Google Shape;2193;p25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4" name="Google Shape;2194;p25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3" name="Google Shape;2213;p25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4" name="Google Shape;2214;p25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5" name="Google Shape;2215;p25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6" name="Google Shape;2216;p25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7" name="Google Shape;2217;p25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8" name="Google Shape;2218;p25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9" name="Google Shape;2219;p25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0" name="Google Shape;2220;p25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21" name="Google Shape;2221;p2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22" name="Google Shape;2222;p25"/>
          <p:cNvSpPr/>
          <p:nvPr/>
        </p:nvSpPr>
        <p:spPr>
          <a:xfrm>
            <a:off x="560475" y="2957825"/>
            <a:ext cx="2307000" cy="1804675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23" name="Google Shape;2223;p25"/>
          <p:cNvSpPr/>
          <p:nvPr/>
        </p:nvSpPr>
        <p:spPr>
          <a:xfrm rot="1167777">
            <a:off x="3646616" y="888795"/>
            <a:ext cx="959985" cy="827598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24" name="Google Shape;2224;p25"/>
          <p:cNvSpPr/>
          <p:nvPr/>
        </p:nvSpPr>
        <p:spPr>
          <a:xfrm>
            <a:off x="6501081" y="714903"/>
            <a:ext cx="2188039" cy="1648209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225" name="Google Shape;2225;p25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226" name="Google Shape;2226;p25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27" name="Google Shape;2227;p25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228" name="Google Shape;2228;p25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229" name="Google Shape;2229;p25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230" name="Google Shape;2230;p25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231" name="Google Shape;2231;p25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232" name="Google Shape;2232;p25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3" name="Google Shape;2233;p25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2234" name="Google Shape;2234;p25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235" name="Google Shape;2235;p25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6" name="Google Shape;2236;p25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grpSp>
          <p:nvGrpSpPr>
            <p:cNvPr id="2237" name="Google Shape;2237;p25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238" name="Google Shape;2238;p25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239" name="Google Shape;2239;p25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40" name="Google Shape;2240;p25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241" name="Google Shape;2241;p25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242" name="Google Shape;2242;p25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2243" name="Google Shape;2243;p25"/>
          <p:cNvGrpSpPr/>
          <p:nvPr/>
        </p:nvGrpSpPr>
        <p:grpSpPr>
          <a:xfrm rot="3340333">
            <a:off x="1060618" y="1126198"/>
            <a:ext cx="388165" cy="447140"/>
            <a:chOff x="3150425" y="3024575"/>
            <a:chExt cx="130350" cy="150150"/>
          </a:xfrm>
        </p:grpSpPr>
        <p:sp>
          <p:nvSpPr>
            <p:cNvPr id="2244" name="Google Shape;2244;p25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5" name="Google Shape;2245;p25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6" name="Google Shape;2246;p25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25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8" name="Google Shape;2248;p25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25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0" name="Google Shape;2250;p25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1" name="Google Shape;2251;p25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52" name="Google Shape;2252;p2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53" name="Google Shape;2253;p25"/>
          <p:cNvSpPr txBox="1">
            <a:spLocks noGrp="1"/>
          </p:cNvSpPr>
          <p:nvPr>
            <p:ph type="subTitle" idx="1"/>
          </p:nvPr>
        </p:nvSpPr>
        <p:spPr>
          <a:xfrm>
            <a:off x="982575" y="2005050"/>
            <a:ext cx="3254100" cy="1766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54" name="Google Shape;2254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7913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6" name="Google Shape;2256;p26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257" name="Google Shape;2257;p26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8" name="Google Shape;2258;p26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9" name="Google Shape;2259;p26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0" name="Google Shape;2260;p26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1" name="Google Shape;2261;p26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2" name="Google Shape;2262;p26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3" name="Google Shape;2263;p26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4" name="Google Shape;2264;p26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5" name="Google Shape;2265;p26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6" name="Google Shape;2266;p26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7" name="Google Shape;2267;p26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8" name="Google Shape;2268;p26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9" name="Google Shape;2269;p26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0" name="Google Shape;2270;p26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1" name="Google Shape;2271;p26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2" name="Google Shape;2272;p26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3" name="Google Shape;2273;p26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4" name="Google Shape;2274;p26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5" name="Google Shape;2275;p26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6" name="Google Shape;2276;p26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7" name="Google Shape;2277;p26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8" name="Google Shape;2278;p26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9" name="Google Shape;2279;p26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0" name="Google Shape;2280;p26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1" name="Google Shape;2281;p26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2" name="Google Shape;2282;p26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3" name="Google Shape;2283;p26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4" name="Google Shape;2284;p26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5" name="Google Shape;2285;p26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6" name="Google Shape;2286;p26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7" name="Google Shape;2287;p26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8" name="Google Shape;2288;p26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9" name="Google Shape;2289;p26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0" name="Google Shape;2290;p26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1" name="Google Shape;2291;p26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2" name="Google Shape;2292;p26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3" name="Google Shape;2293;p26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4" name="Google Shape;2294;p26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5" name="Google Shape;2295;p26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6" name="Google Shape;2296;p26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7" name="Google Shape;2297;p26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8" name="Google Shape;2298;p26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9" name="Google Shape;2299;p26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0" name="Google Shape;2300;p26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1" name="Google Shape;2301;p26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2" name="Google Shape;2302;p26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3" name="Google Shape;2303;p26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4" name="Google Shape;2304;p26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5" name="Google Shape;2305;p26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6" name="Google Shape;2306;p26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7" name="Google Shape;2307;p26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8" name="Google Shape;2308;p26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26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26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26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26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26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26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15" name="Google Shape;2315;p2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316" name="Google Shape;2316;p26"/>
          <p:cNvGrpSpPr/>
          <p:nvPr/>
        </p:nvGrpSpPr>
        <p:grpSpPr>
          <a:xfrm>
            <a:off x="6829904" y="1017710"/>
            <a:ext cx="1687164" cy="1428675"/>
            <a:chOff x="478350" y="433625"/>
            <a:chExt cx="811800" cy="687425"/>
          </a:xfrm>
        </p:grpSpPr>
        <p:sp>
          <p:nvSpPr>
            <p:cNvPr id="2317" name="Google Shape;2317;p26"/>
            <p:cNvSpPr/>
            <p:nvPr/>
          </p:nvSpPr>
          <p:spPr>
            <a:xfrm>
              <a:off x="505225" y="57985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26"/>
            <p:cNvSpPr/>
            <p:nvPr/>
          </p:nvSpPr>
          <p:spPr>
            <a:xfrm>
              <a:off x="519650" y="58930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9" name="Google Shape;2319;p26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0" name="Google Shape;2320;p26"/>
            <p:cNvSpPr/>
            <p:nvPr/>
          </p:nvSpPr>
          <p:spPr>
            <a:xfrm>
              <a:off x="618625" y="433625"/>
              <a:ext cx="671525" cy="687425"/>
            </a:xfrm>
            <a:custGeom>
              <a:avLst/>
              <a:gdLst/>
              <a:ahLst/>
              <a:cxnLst/>
              <a:rect l="l" t="t" r="r" b="b"/>
              <a:pathLst>
                <a:path w="26861" h="27497" extrusionOk="0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1" name="Google Shape;2321;p26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22" name="Google Shape;2322;p26"/>
          <p:cNvSpPr/>
          <p:nvPr/>
        </p:nvSpPr>
        <p:spPr>
          <a:xfrm rot="-6502854">
            <a:off x="411685" y="3132218"/>
            <a:ext cx="2102873" cy="1541037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3" name="Google Shape;2323;p26"/>
          <p:cNvSpPr/>
          <p:nvPr/>
        </p:nvSpPr>
        <p:spPr>
          <a:xfrm>
            <a:off x="4234250" y="1268375"/>
            <a:ext cx="437995" cy="520073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4" name="Google Shape;2324;p26"/>
          <p:cNvSpPr/>
          <p:nvPr/>
        </p:nvSpPr>
        <p:spPr>
          <a:xfrm rot="1649890">
            <a:off x="5330686" y="4039067"/>
            <a:ext cx="922467" cy="795254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325" name="Google Shape;2325;p26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326" name="Google Shape;2326;p26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327" name="Google Shape;2327;p26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328" name="Google Shape;2328;p26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329" name="Google Shape;2329;p26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330" name="Google Shape;2330;p26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331" name="Google Shape;2331;p26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332" name="Google Shape;2332;p26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333" name="Google Shape;2333;p26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2334" name="Google Shape;2334;p26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335" name="Google Shape;2335;p26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336" name="Google Shape;2336;p26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grpSp>
          <p:nvGrpSpPr>
            <p:cNvPr id="2337" name="Google Shape;2337;p26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338" name="Google Shape;2338;p26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339" name="Google Shape;2339;p26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40" name="Google Shape;2340;p26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341" name="Google Shape;2341;p26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342" name="Google Shape;2342;p26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343" name="Google Shape;2343;p26"/>
          <p:cNvSpPr txBox="1">
            <a:spLocks noGrp="1"/>
          </p:cNvSpPr>
          <p:nvPr>
            <p:ph type="subTitle" idx="1"/>
          </p:nvPr>
        </p:nvSpPr>
        <p:spPr>
          <a:xfrm>
            <a:off x="982575" y="2005050"/>
            <a:ext cx="3254100" cy="1766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44" name="Google Shape;2344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5" name="Google Shape;2345;p2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2885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7" name="Google Shape;2347;p27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348" name="Google Shape;2348;p27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9" name="Google Shape;2349;p27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0" name="Google Shape;2350;p27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1" name="Google Shape;2351;p27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2" name="Google Shape;2352;p27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3" name="Google Shape;2353;p27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4" name="Google Shape;2354;p27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5" name="Google Shape;2355;p27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6" name="Google Shape;2356;p27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7" name="Google Shape;2357;p27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8" name="Google Shape;2358;p27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9" name="Google Shape;2359;p27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0" name="Google Shape;2360;p27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1" name="Google Shape;2361;p27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2" name="Google Shape;2362;p27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3" name="Google Shape;2363;p27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4" name="Google Shape;2364;p27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5" name="Google Shape;2365;p27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6" name="Google Shape;2366;p27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7" name="Google Shape;2367;p27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8" name="Google Shape;2368;p27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9" name="Google Shape;2369;p27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0" name="Google Shape;2370;p27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1" name="Google Shape;2371;p27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2" name="Google Shape;2372;p27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3" name="Google Shape;2373;p27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4" name="Google Shape;2374;p27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5" name="Google Shape;2375;p27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6" name="Google Shape;2376;p27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7" name="Google Shape;2377;p27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8" name="Google Shape;2378;p27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9" name="Google Shape;2379;p27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0" name="Google Shape;2380;p27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1" name="Google Shape;2381;p27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2" name="Google Shape;2382;p27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3" name="Google Shape;2383;p27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4" name="Google Shape;2384;p27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5" name="Google Shape;2385;p27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6" name="Google Shape;2386;p27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7" name="Google Shape;2387;p27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8" name="Google Shape;2388;p27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9" name="Google Shape;2389;p27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0" name="Google Shape;2390;p27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1" name="Google Shape;2391;p27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2" name="Google Shape;2392;p27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3" name="Google Shape;2393;p27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4" name="Google Shape;2394;p27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5" name="Google Shape;2395;p27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6" name="Google Shape;2396;p27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7" name="Google Shape;2397;p27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8" name="Google Shape;2398;p27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9" name="Google Shape;2399;p27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0" name="Google Shape;2400;p27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1" name="Google Shape;2401;p27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2" name="Google Shape;2402;p27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3" name="Google Shape;2403;p27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4" name="Google Shape;2404;p27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5" name="Google Shape;2405;p27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06" name="Google Shape;2406;p2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07" name="Google Shape;2407;p27"/>
          <p:cNvSpPr/>
          <p:nvPr/>
        </p:nvSpPr>
        <p:spPr>
          <a:xfrm rot="-6029955">
            <a:off x="6739415" y="640016"/>
            <a:ext cx="1982609" cy="1550917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408" name="Google Shape;2408;p27"/>
          <p:cNvGrpSpPr/>
          <p:nvPr/>
        </p:nvGrpSpPr>
        <p:grpSpPr>
          <a:xfrm rot="10800000">
            <a:off x="599996" y="3726518"/>
            <a:ext cx="1242460" cy="1052104"/>
            <a:chOff x="478350" y="433625"/>
            <a:chExt cx="811800" cy="687425"/>
          </a:xfrm>
        </p:grpSpPr>
        <p:sp>
          <p:nvSpPr>
            <p:cNvPr id="2409" name="Google Shape;2409;p27"/>
            <p:cNvSpPr/>
            <p:nvPr/>
          </p:nvSpPr>
          <p:spPr>
            <a:xfrm>
              <a:off x="505225" y="57985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0" name="Google Shape;2410;p27"/>
            <p:cNvSpPr/>
            <p:nvPr/>
          </p:nvSpPr>
          <p:spPr>
            <a:xfrm>
              <a:off x="519650" y="58930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1" name="Google Shape;2411;p27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2" name="Google Shape;2412;p27"/>
            <p:cNvSpPr/>
            <p:nvPr/>
          </p:nvSpPr>
          <p:spPr>
            <a:xfrm>
              <a:off x="618625" y="433625"/>
              <a:ext cx="671525" cy="687425"/>
            </a:xfrm>
            <a:custGeom>
              <a:avLst/>
              <a:gdLst/>
              <a:ahLst/>
              <a:cxnLst/>
              <a:rect l="l" t="t" r="r" b="b"/>
              <a:pathLst>
                <a:path w="26861" h="27497" extrusionOk="0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3" name="Google Shape;2413;p27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14" name="Google Shape;2414;p27"/>
          <p:cNvSpPr/>
          <p:nvPr/>
        </p:nvSpPr>
        <p:spPr>
          <a:xfrm rot="4144145">
            <a:off x="890906" y="671673"/>
            <a:ext cx="1318427" cy="993147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15" name="Google Shape;2415;p27"/>
          <p:cNvSpPr/>
          <p:nvPr/>
        </p:nvSpPr>
        <p:spPr>
          <a:xfrm>
            <a:off x="7695775" y="2061200"/>
            <a:ext cx="559090" cy="510541"/>
          </a:xfrm>
          <a:custGeom>
            <a:avLst/>
            <a:gdLst/>
            <a:ahLst/>
            <a:cxnLst/>
            <a:rect l="l" t="t" r="r" b="b"/>
            <a:pathLst>
              <a:path w="11919" h="10884" extrusionOk="0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16" name="Google Shape;2416;p27"/>
          <p:cNvSpPr/>
          <p:nvPr/>
        </p:nvSpPr>
        <p:spPr>
          <a:xfrm>
            <a:off x="773175" y="3566375"/>
            <a:ext cx="429971" cy="510546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17" name="Google Shape;2417;p27"/>
          <p:cNvSpPr/>
          <p:nvPr/>
        </p:nvSpPr>
        <p:spPr>
          <a:xfrm>
            <a:off x="1015250" y="1475600"/>
            <a:ext cx="888513" cy="765982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418" name="Google Shape;2418;p27"/>
          <p:cNvGrpSpPr/>
          <p:nvPr/>
        </p:nvGrpSpPr>
        <p:grpSpPr>
          <a:xfrm>
            <a:off x="7993745" y="3647770"/>
            <a:ext cx="559096" cy="955702"/>
            <a:chOff x="478350" y="474400"/>
            <a:chExt cx="344250" cy="588450"/>
          </a:xfrm>
        </p:grpSpPr>
        <p:sp>
          <p:nvSpPr>
            <p:cNvPr id="2419" name="Google Shape;2419;p27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0" name="Google Shape;2420;p27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21" name="Google Shape;2421;p27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422" name="Google Shape;2422;p27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423" name="Google Shape;2423;p27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424" name="Google Shape;2424;p27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425" name="Google Shape;2425;p27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426" name="Google Shape;2426;p27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427" name="Google Shape;2427;p27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428" name="Google Shape;2428;p27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429" name="Google Shape;2429;p27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2430" name="Google Shape;2430;p27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431" name="Google Shape;2431;p27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432" name="Google Shape;2432;p27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grpSp>
          <p:nvGrpSpPr>
            <p:cNvPr id="2433" name="Google Shape;2433;p27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434" name="Google Shape;2434;p27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435" name="Google Shape;2435;p27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36" name="Google Shape;2436;p27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437" name="Google Shape;2437;p27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438" name="Google Shape;2438;p27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439" name="Google Shape;2439;p27"/>
          <p:cNvSpPr txBox="1">
            <a:spLocks noGrp="1"/>
          </p:cNvSpPr>
          <p:nvPr>
            <p:ph type="subTitle" idx="1"/>
          </p:nvPr>
        </p:nvSpPr>
        <p:spPr>
          <a:xfrm>
            <a:off x="3164550" y="2267675"/>
            <a:ext cx="28149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0" name="Google Shape;2440;p27"/>
          <p:cNvSpPr txBox="1">
            <a:spLocks noGrp="1"/>
          </p:cNvSpPr>
          <p:nvPr>
            <p:ph type="title"/>
          </p:nvPr>
        </p:nvSpPr>
        <p:spPr>
          <a:xfrm>
            <a:off x="720000" y="1035825"/>
            <a:ext cx="7704000" cy="75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41" name="Google Shape;2441;p27"/>
          <p:cNvSpPr txBox="1">
            <a:spLocks noGrp="1"/>
          </p:cNvSpPr>
          <p:nvPr>
            <p:ph type="subTitle" idx="2"/>
          </p:nvPr>
        </p:nvSpPr>
        <p:spPr>
          <a:xfrm>
            <a:off x="3164550" y="2686775"/>
            <a:ext cx="28149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2" name="Google Shape;2442;p27"/>
          <p:cNvSpPr txBox="1"/>
          <p:nvPr/>
        </p:nvSpPr>
        <p:spPr>
          <a:xfrm>
            <a:off x="2214600" y="3595325"/>
            <a:ext cx="4714800" cy="5301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D3A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1200">
                <a:solidFill>
                  <a:srgbClr val="434343"/>
                </a:solidFill>
                <a:latin typeface="Varela Round"/>
                <a:ea typeface="Varela Round"/>
                <a:cs typeface="Varela Round"/>
                <a:sym typeface="Varela Round"/>
              </a:rPr>
              <a:t>CREDITS: This presentation template was created by </a:t>
            </a:r>
            <a:r>
              <a:rPr lang="en" sz="1200" b="1">
                <a:solidFill>
                  <a:srgbClr val="434343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Varela Round"/>
                <a:ea typeface="Varela Round"/>
                <a:cs typeface="Varela Round"/>
                <a:sym typeface="Varela Round"/>
              </a:rPr>
              <a:t>, including icons by </a:t>
            </a:r>
            <a:r>
              <a:rPr lang="en" sz="1200" b="1">
                <a:solidFill>
                  <a:srgbClr val="434343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Varela Round"/>
                <a:ea typeface="Varela Round"/>
                <a:cs typeface="Varela Round"/>
                <a:sym typeface="Varela Round"/>
              </a:rPr>
              <a:t>, infographics &amp; images by </a:t>
            </a:r>
            <a:r>
              <a:rPr lang="en" sz="1200" b="1">
                <a:solidFill>
                  <a:srgbClr val="434343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rgbClr val="4B553A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43" name="Google Shape;2443;p2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66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4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98" name="Google Shape;198;p4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26450" y="540000"/>
            <a:ext cx="1792175" cy="1313350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4"/>
          <p:cNvGrpSpPr/>
          <p:nvPr/>
        </p:nvGrpSpPr>
        <p:grpSpPr>
          <a:xfrm>
            <a:off x="7053032" y="3466663"/>
            <a:ext cx="1487786" cy="1259844"/>
            <a:chOff x="478350" y="433625"/>
            <a:chExt cx="811800" cy="687425"/>
          </a:xfrm>
        </p:grpSpPr>
        <p:sp>
          <p:nvSpPr>
            <p:cNvPr id="259" name="Google Shape;259;p4"/>
            <p:cNvSpPr/>
            <p:nvPr/>
          </p:nvSpPr>
          <p:spPr>
            <a:xfrm>
              <a:off x="505225" y="57985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519650" y="58930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618625" y="433625"/>
              <a:ext cx="671525" cy="687425"/>
            </a:xfrm>
            <a:custGeom>
              <a:avLst/>
              <a:gdLst/>
              <a:ahLst/>
              <a:cxnLst/>
              <a:rect l="l" t="t" r="r" b="b"/>
              <a:pathLst>
                <a:path w="26861" h="27497" extrusionOk="0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 txBox="1">
            <a:spLocks noGrp="1"/>
          </p:cNvSpPr>
          <p:nvPr>
            <p:ph type="body" idx="1"/>
          </p:nvPr>
        </p:nvSpPr>
        <p:spPr>
          <a:xfrm>
            <a:off x="861300" y="1243050"/>
            <a:ext cx="7421400" cy="329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66" name="Google Shape;266;p4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67" name="Google Shape;267;p4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" name="Google Shape;268;p4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69" name="Google Shape;269;p4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70" name="Google Shape;270;p4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71" name="Google Shape;271;p4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72" name="Google Shape;272;p4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73" name="Google Shape;273;p4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74" name="Google Shape;274;p4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75" name="Google Shape;275;p4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76" name="Google Shape;276;p4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77" name="Google Shape;277;p4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78" name="Google Shape;278;p4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79" name="Google Shape;279;p4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80" name="Google Shape;280;p4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4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4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84" name="Google Shape;28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5" name="Google Shape;2445;p28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446" name="Google Shape;2446;p28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5" name="Google Shape;2465;p28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6" name="Google Shape;2466;p28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0" name="Google Shape;2470;p28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1" name="Google Shape;2471;p28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3" name="Google Shape;2493;p28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5" name="Google Shape;2495;p28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6" name="Google Shape;2496;p28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7" name="Google Shape;2497;p28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8" name="Google Shape;2498;p28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9" name="Google Shape;2499;p28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0" name="Google Shape;2500;p28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1" name="Google Shape;2501;p28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2" name="Google Shape;2502;p28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3" name="Google Shape;2503;p28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04" name="Google Shape;2504;p2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505" name="Google Shape;2505;p28"/>
          <p:cNvGrpSpPr/>
          <p:nvPr/>
        </p:nvGrpSpPr>
        <p:grpSpPr>
          <a:xfrm rot="-5400000">
            <a:off x="7598805" y="823914"/>
            <a:ext cx="368499" cy="424474"/>
            <a:chOff x="3150425" y="3024575"/>
            <a:chExt cx="130350" cy="150150"/>
          </a:xfrm>
        </p:grpSpPr>
        <p:sp>
          <p:nvSpPr>
            <p:cNvPr id="2506" name="Google Shape;2506;p28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7" name="Google Shape;2507;p28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8" name="Google Shape;2508;p28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9" name="Google Shape;2509;p28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0" name="Google Shape;2510;p28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1" name="Google Shape;2511;p28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2" name="Google Shape;2512;p28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3" name="Google Shape;2513;p28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14" name="Google Shape;2514;p28"/>
          <p:cNvGrpSpPr/>
          <p:nvPr/>
        </p:nvGrpSpPr>
        <p:grpSpPr>
          <a:xfrm rot="9715366" flipH="1">
            <a:off x="8134543" y="833393"/>
            <a:ext cx="578893" cy="989541"/>
            <a:chOff x="478350" y="474400"/>
            <a:chExt cx="344250" cy="588450"/>
          </a:xfrm>
        </p:grpSpPr>
        <p:sp>
          <p:nvSpPr>
            <p:cNvPr id="2515" name="Google Shape;2515;p28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6" name="Google Shape;2516;p28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17" name="Google Shape;2517;p28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518" name="Google Shape;2518;p28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519" name="Google Shape;2519;p28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520" name="Google Shape;2520;p28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521" name="Google Shape;2521;p28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522" name="Google Shape;2522;p28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523" name="Google Shape;2523;p28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524" name="Google Shape;2524;p28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525" name="Google Shape;2525;p28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2526" name="Google Shape;2526;p28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527" name="Google Shape;2527;p28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528" name="Google Shape;2528;p28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grpSp>
          <p:nvGrpSpPr>
            <p:cNvPr id="2529" name="Google Shape;2529;p28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530" name="Google Shape;2530;p28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531" name="Google Shape;2531;p28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32" name="Google Shape;2532;p28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533" name="Google Shape;2533;p28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534" name="Google Shape;2534;p28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2535" name="Google Shape;2535;p28"/>
          <p:cNvGrpSpPr/>
          <p:nvPr/>
        </p:nvGrpSpPr>
        <p:grpSpPr>
          <a:xfrm>
            <a:off x="5622860" y="4267818"/>
            <a:ext cx="971096" cy="494681"/>
            <a:chOff x="2094425" y="748900"/>
            <a:chExt cx="887900" cy="452300"/>
          </a:xfrm>
        </p:grpSpPr>
        <p:sp>
          <p:nvSpPr>
            <p:cNvPr id="2536" name="Google Shape;2536;p28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7" name="Google Shape;2537;p28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8" name="Google Shape;2538;p28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9" name="Google Shape;2539;p28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40" name="Google Shape;2540;p28"/>
          <p:cNvSpPr/>
          <p:nvPr/>
        </p:nvSpPr>
        <p:spPr>
          <a:xfrm>
            <a:off x="720000" y="4202949"/>
            <a:ext cx="393256" cy="466950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41" name="Google Shape;2541;p2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262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3" name="Google Shape;2543;p29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544" name="Google Shape;2544;p2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5" name="Google Shape;2545;p2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6" name="Google Shape;2546;p2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7" name="Google Shape;2547;p2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8" name="Google Shape;2548;p2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9" name="Google Shape;2549;p2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0" name="Google Shape;2550;p2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1" name="Google Shape;2551;p2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2" name="Google Shape;2552;p2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3" name="Google Shape;2553;p2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4" name="Google Shape;2554;p2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5" name="Google Shape;2555;p2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6" name="Google Shape;2556;p2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7" name="Google Shape;2557;p2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8" name="Google Shape;2558;p2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9" name="Google Shape;2559;p2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0" name="Google Shape;2560;p2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1" name="Google Shape;2561;p2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2" name="Google Shape;2562;p2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3" name="Google Shape;2563;p2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4" name="Google Shape;2564;p2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5" name="Google Shape;2565;p2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6" name="Google Shape;2566;p2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7" name="Google Shape;2567;p2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8" name="Google Shape;2568;p2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9" name="Google Shape;2569;p2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0" name="Google Shape;2570;p2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1" name="Google Shape;2571;p2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2" name="Google Shape;2572;p2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3" name="Google Shape;2573;p2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4" name="Google Shape;2574;p2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5" name="Google Shape;2575;p2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6" name="Google Shape;2576;p2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7" name="Google Shape;2577;p2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8" name="Google Shape;2578;p2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9" name="Google Shape;2579;p2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0" name="Google Shape;2580;p2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1" name="Google Shape;2581;p2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2" name="Google Shape;2582;p2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3" name="Google Shape;2583;p2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4" name="Google Shape;2584;p2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5" name="Google Shape;2585;p2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6" name="Google Shape;2586;p2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7" name="Google Shape;2587;p2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8" name="Google Shape;2588;p2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9" name="Google Shape;2589;p2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0" name="Google Shape;2590;p2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1" name="Google Shape;2591;p2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2" name="Google Shape;2592;p2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3" name="Google Shape;2593;p2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4" name="Google Shape;2594;p2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5" name="Google Shape;2595;p2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6" name="Google Shape;2596;p2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7" name="Google Shape;2597;p2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8" name="Google Shape;2598;p2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9" name="Google Shape;2599;p2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0" name="Google Shape;2600;p2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1" name="Google Shape;2601;p2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02" name="Google Shape;2602;p29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603" name="Google Shape;2603;p2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4" name="Google Shape;2604;p2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5" name="Google Shape;2605;p2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6" name="Google Shape;2606;p2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7" name="Google Shape;2607;p2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8" name="Google Shape;2608;p2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9" name="Google Shape;2609;p2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0" name="Google Shape;2610;p2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1" name="Google Shape;2611;p2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2" name="Google Shape;2612;p2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3" name="Google Shape;2613;p2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4" name="Google Shape;2614;p2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5" name="Google Shape;2615;p2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6" name="Google Shape;2616;p2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7" name="Google Shape;2617;p2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8" name="Google Shape;2618;p2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9" name="Google Shape;2619;p2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0" name="Google Shape;2620;p2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1" name="Google Shape;2621;p2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2" name="Google Shape;2622;p2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3" name="Google Shape;2623;p2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4" name="Google Shape;2624;p2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5" name="Google Shape;2625;p2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6" name="Google Shape;2626;p2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7" name="Google Shape;2627;p2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8" name="Google Shape;2628;p2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9" name="Google Shape;2629;p2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0" name="Google Shape;2630;p2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1" name="Google Shape;2631;p2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2" name="Google Shape;2632;p2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3" name="Google Shape;2633;p2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4" name="Google Shape;2634;p2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5" name="Google Shape;2635;p2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6" name="Google Shape;2636;p2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7" name="Google Shape;2637;p2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8" name="Google Shape;2638;p2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9" name="Google Shape;2639;p2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0" name="Google Shape;2640;p2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1" name="Google Shape;2641;p2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2" name="Google Shape;2642;p2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3" name="Google Shape;2643;p2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4" name="Google Shape;2644;p2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5" name="Google Shape;2645;p2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6" name="Google Shape;2646;p2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7" name="Google Shape;2647;p2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8" name="Google Shape;2648;p2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9" name="Google Shape;2649;p2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0" name="Google Shape;2650;p2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1" name="Google Shape;2651;p2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2" name="Google Shape;2652;p2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3" name="Google Shape;2653;p2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4" name="Google Shape;2654;p2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5" name="Google Shape;2655;p2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6" name="Google Shape;2656;p2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7" name="Google Shape;2657;p2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8" name="Google Shape;2658;p2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9" name="Google Shape;2659;p2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0" name="Google Shape;2660;p2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61" name="Google Shape;2661;p2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2" name="Google Shape;2662;p29"/>
          <p:cNvSpPr/>
          <p:nvPr/>
        </p:nvSpPr>
        <p:spPr>
          <a:xfrm>
            <a:off x="5975076" y="4136476"/>
            <a:ext cx="2588600" cy="644575"/>
          </a:xfrm>
          <a:custGeom>
            <a:avLst/>
            <a:gdLst/>
            <a:ahLst/>
            <a:cxnLst/>
            <a:rect l="l" t="t" r="r" b="b"/>
            <a:pathLst>
              <a:path w="103544" h="25783" extrusionOk="0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2663" name="Google Shape;2663;p29"/>
          <p:cNvGrpSpPr/>
          <p:nvPr/>
        </p:nvGrpSpPr>
        <p:grpSpPr>
          <a:xfrm>
            <a:off x="584625" y="540000"/>
            <a:ext cx="1265537" cy="1405864"/>
            <a:chOff x="600600" y="540000"/>
            <a:chExt cx="1265537" cy="1405864"/>
          </a:xfrm>
        </p:grpSpPr>
        <p:sp>
          <p:nvSpPr>
            <p:cNvPr id="2664" name="Google Shape;2664;p29"/>
            <p:cNvSpPr/>
            <p:nvPr/>
          </p:nvSpPr>
          <p:spPr>
            <a:xfrm>
              <a:off x="702549" y="636668"/>
              <a:ext cx="1059313" cy="1309196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5" name="Google Shape;2665;p29"/>
            <p:cNvSpPr/>
            <p:nvPr/>
          </p:nvSpPr>
          <p:spPr>
            <a:xfrm>
              <a:off x="600600" y="540000"/>
              <a:ext cx="1034250" cy="128799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6" name="Google Shape;2666;p29"/>
            <p:cNvSpPr/>
            <p:nvPr/>
          </p:nvSpPr>
          <p:spPr>
            <a:xfrm>
              <a:off x="946406" y="780744"/>
              <a:ext cx="919732" cy="1073381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67" name="Google Shape;2667;p29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668" name="Google Shape;2668;p29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669" name="Google Shape;2669;p29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670" name="Google Shape;2670;p29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671" name="Google Shape;2671;p29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672" name="Google Shape;2672;p29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673" name="Google Shape;2673;p29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674" name="Google Shape;2674;p29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675" name="Google Shape;2675;p29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2676" name="Google Shape;2676;p29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677" name="Google Shape;2677;p29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678" name="Google Shape;2678;p29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grpSp>
          <p:nvGrpSpPr>
            <p:cNvPr id="2679" name="Google Shape;2679;p29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680" name="Google Shape;2680;p29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681" name="Google Shape;2681;p29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82" name="Google Shape;2682;p29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683" name="Google Shape;2683;p29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684" name="Google Shape;2684;p29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rPr>
                    <a:solidFill>
                      <a:srgbClr val="FFFFFF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685" name="Google Shape;2685;p29"/>
          <p:cNvSpPr/>
          <p:nvPr/>
        </p:nvSpPr>
        <p:spPr>
          <a:xfrm>
            <a:off x="7499500" y="4196474"/>
            <a:ext cx="540148" cy="434668"/>
          </a:xfrm>
          <a:custGeom>
            <a:avLst/>
            <a:gdLst/>
            <a:ahLst/>
            <a:cxnLst/>
            <a:rect l="l" t="t" r="r" b="b"/>
            <a:pathLst>
              <a:path w="23956" h="19280" extrusionOk="0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86" name="Google Shape;2686;p2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10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652" name="Google Shape;652;p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" name="Google Shape;710;p9"/>
          <p:cNvSpPr/>
          <p:nvPr/>
        </p:nvSpPr>
        <p:spPr>
          <a:xfrm>
            <a:off x="946175" y="1068675"/>
            <a:ext cx="7251900" cy="340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 rot="1888520">
            <a:off x="806999" y="808085"/>
            <a:ext cx="1884485" cy="1419556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2" name="Google Shape;712;p9"/>
          <p:cNvGrpSpPr/>
          <p:nvPr/>
        </p:nvGrpSpPr>
        <p:grpSpPr>
          <a:xfrm>
            <a:off x="946050" y="672163"/>
            <a:ext cx="7251900" cy="417000"/>
            <a:chOff x="946050" y="672163"/>
            <a:chExt cx="7251900" cy="417000"/>
          </a:xfrm>
        </p:grpSpPr>
        <p:sp>
          <p:nvSpPr>
            <p:cNvPr id="713" name="Google Shape;713;p9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4" name="Google Shape;714;p9"/>
            <p:cNvGrpSpPr/>
            <p:nvPr/>
          </p:nvGrpSpPr>
          <p:grpSpPr>
            <a:xfrm>
              <a:off x="7209519" y="794061"/>
              <a:ext cx="789243" cy="171052"/>
              <a:chOff x="733775" y="310686"/>
              <a:chExt cx="789243" cy="171052"/>
            </a:xfrm>
          </p:grpSpPr>
          <p:sp>
            <p:nvSpPr>
              <p:cNvPr id="715" name="Google Shape;715;p9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716" name="Google Shape;716;p9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717" name="Google Shape;717;p9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718" name="Google Shape;718;p9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719" name="Google Shape;719;p9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0" name="Google Shape;720;p9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21" name="Google Shape;721;p9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722" name="Google Shape;722;p9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3" name="Google Shape;723;p9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724" name="Google Shape;724;p9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725" name="Google Shape;725;p9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726" name="Google Shape;726;p9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9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8" name="Google Shape;728;p9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729" name="Google Shape;729;p9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730" name="Google Shape;730;p9"/>
          <p:cNvSpPr/>
          <p:nvPr/>
        </p:nvSpPr>
        <p:spPr>
          <a:xfrm rot="7854059" flipH="1">
            <a:off x="6410582" y="3145827"/>
            <a:ext cx="1891661" cy="1386256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9"/>
          <p:cNvSpPr/>
          <p:nvPr/>
        </p:nvSpPr>
        <p:spPr>
          <a:xfrm rot="-1540137">
            <a:off x="513092" y="1647646"/>
            <a:ext cx="1484106" cy="1848219"/>
          </a:xfrm>
          <a:custGeom>
            <a:avLst/>
            <a:gdLst/>
            <a:ahLst/>
            <a:cxnLst/>
            <a:rect l="l" t="t" r="r" b="b"/>
            <a:pathLst>
              <a:path w="26245" h="32684" extrusionOk="0">
                <a:moveTo>
                  <a:pt x="25587" y="2110"/>
                </a:moveTo>
                <a:lnTo>
                  <a:pt x="25289" y="2627"/>
                </a:lnTo>
                <a:cubicBezTo>
                  <a:pt x="25275" y="2634"/>
                  <a:pt x="25263" y="2638"/>
                  <a:pt x="25254" y="2638"/>
                </a:cubicBezTo>
                <a:cubicBezTo>
                  <a:pt x="25209" y="2638"/>
                  <a:pt x="25209" y="2566"/>
                  <a:pt x="25209" y="2468"/>
                </a:cubicBezTo>
                <a:cubicBezTo>
                  <a:pt x="25209" y="2508"/>
                  <a:pt x="25190" y="2548"/>
                  <a:pt x="25170" y="2568"/>
                </a:cubicBezTo>
                <a:cubicBezTo>
                  <a:pt x="25132" y="2605"/>
                  <a:pt x="25102" y="2619"/>
                  <a:pt x="25080" y="2619"/>
                </a:cubicBezTo>
                <a:cubicBezTo>
                  <a:pt x="25068" y="2619"/>
                  <a:pt x="25058" y="2615"/>
                  <a:pt x="25050" y="2607"/>
                </a:cubicBezTo>
                <a:cubicBezTo>
                  <a:pt x="25110" y="2528"/>
                  <a:pt x="25150" y="2468"/>
                  <a:pt x="25209" y="2388"/>
                </a:cubicBezTo>
                <a:cubicBezTo>
                  <a:pt x="25209" y="2428"/>
                  <a:pt x="25209" y="2448"/>
                  <a:pt x="25209" y="2468"/>
                </a:cubicBezTo>
                <a:cubicBezTo>
                  <a:pt x="25229" y="2428"/>
                  <a:pt x="25229" y="2388"/>
                  <a:pt x="25249" y="2349"/>
                </a:cubicBezTo>
                <a:cubicBezTo>
                  <a:pt x="25269" y="2309"/>
                  <a:pt x="25309" y="2269"/>
                  <a:pt x="25329" y="2249"/>
                </a:cubicBezTo>
                <a:cubicBezTo>
                  <a:pt x="25428" y="2190"/>
                  <a:pt x="25528" y="2150"/>
                  <a:pt x="25587" y="2110"/>
                </a:cubicBezTo>
                <a:close/>
                <a:moveTo>
                  <a:pt x="20872" y="7820"/>
                </a:moveTo>
                <a:lnTo>
                  <a:pt x="20832" y="8218"/>
                </a:lnTo>
                <a:cubicBezTo>
                  <a:pt x="20812" y="8158"/>
                  <a:pt x="20733" y="8119"/>
                  <a:pt x="20653" y="8079"/>
                </a:cubicBezTo>
                <a:cubicBezTo>
                  <a:pt x="20713" y="7979"/>
                  <a:pt x="20792" y="7900"/>
                  <a:pt x="20872" y="7820"/>
                </a:cubicBezTo>
                <a:close/>
                <a:moveTo>
                  <a:pt x="14784" y="11143"/>
                </a:moveTo>
                <a:lnTo>
                  <a:pt x="14784" y="11143"/>
                </a:lnTo>
                <a:cubicBezTo>
                  <a:pt x="14776" y="11155"/>
                  <a:pt x="14770" y="11167"/>
                  <a:pt x="14766" y="11177"/>
                </a:cubicBezTo>
                <a:lnTo>
                  <a:pt x="14766" y="11177"/>
                </a:lnTo>
                <a:cubicBezTo>
                  <a:pt x="14772" y="11166"/>
                  <a:pt x="14778" y="11154"/>
                  <a:pt x="14784" y="11143"/>
                </a:cubicBezTo>
                <a:close/>
                <a:moveTo>
                  <a:pt x="18047" y="11322"/>
                </a:moveTo>
                <a:cubicBezTo>
                  <a:pt x="18047" y="11600"/>
                  <a:pt x="18027" y="11879"/>
                  <a:pt x="17888" y="12138"/>
                </a:cubicBezTo>
                <a:lnTo>
                  <a:pt x="17768" y="12158"/>
                </a:lnTo>
                <a:lnTo>
                  <a:pt x="17569" y="12555"/>
                </a:lnTo>
                <a:cubicBezTo>
                  <a:pt x="17569" y="12416"/>
                  <a:pt x="17569" y="12158"/>
                  <a:pt x="17609" y="11899"/>
                </a:cubicBezTo>
                <a:cubicBezTo>
                  <a:pt x="17748" y="11700"/>
                  <a:pt x="17908" y="11521"/>
                  <a:pt x="18047" y="11322"/>
                </a:cubicBezTo>
                <a:close/>
                <a:moveTo>
                  <a:pt x="16157" y="13729"/>
                </a:moveTo>
                <a:cubicBezTo>
                  <a:pt x="16276" y="13809"/>
                  <a:pt x="16376" y="13928"/>
                  <a:pt x="16376" y="14008"/>
                </a:cubicBezTo>
                <a:cubicBezTo>
                  <a:pt x="16336" y="14028"/>
                  <a:pt x="15779" y="14465"/>
                  <a:pt x="15600" y="14525"/>
                </a:cubicBezTo>
                <a:lnTo>
                  <a:pt x="15520" y="14525"/>
                </a:lnTo>
                <a:cubicBezTo>
                  <a:pt x="15619" y="14386"/>
                  <a:pt x="15719" y="14267"/>
                  <a:pt x="15818" y="14147"/>
                </a:cubicBezTo>
                <a:lnTo>
                  <a:pt x="15978" y="14267"/>
                </a:lnTo>
                <a:lnTo>
                  <a:pt x="15858" y="14087"/>
                </a:lnTo>
                <a:cubicBezTo>
                  <a:pt x="15958" y="13968"/>
                  <a:pt x="16057" y="13849"/>
                  <a:pt x="16157" y="13729"/>
                </a:cubicBezTo>
                <a:close/>
                <a:moveTo>
                  <a:pt x="14664" y="15600"/>
                </a:moveTo>
                <a:lnTo>
                  <a:pt x="14664" y="15600"/>
                </a:lnTo>
                <a:cubicBezTo>
                  <a:pt x="14645" y="15719"/>
                  <a:pt x="14605" y="15838"/>
                  <a:pt x="14545" y="15938"/>
                </a:cubicBezTo>
                <a:cubicBezTo>
                  <a:pt x="14533" y="15915"/>
                  <a:pt x="14508" y="15905"/>
                  <a:pt x="14477" y="15905"/>
                </a:cubicBezTo>
                <a:cubicBezTo>
                  <a:pt x="14455" y="15905"/>
                  <a:pt x="14430" y="15910"/>
                  <a:pt x="14406" y="15918"/>
                </a:cubicBezTo>
                <a:cubicBezTo>
                  <a:pt x="14485" y="15818"/>
                  <a:pt x="14585" y="15699"/>
                  <a:pt x="14664" y="15600"/>
                </a:cubicBezTo>
                <a:close/>
                <a:moveTo>
                  <a:pt x="9153" y="18723"/>
                </a:moveTo>
                <a:cubicBezTo>
                  <a:pt x="9115" y="18809"/>
                  <a:pt x="9095" y="18840"/>
                  <a:pt x="9085" y="18840"/>
                </a:cubicBezTo>
                <a:cubicBezTo>
                  <a:pt x="9074" y="18840"/>
                  <a:pt x="9074" y="18804"/>
                  <a:pt x="9074" y="18763"/>
                </a:cubicBezTo>
                <a:lnTo>
                  <a:pt x="9153" y="18723"/>
                </a:lnTo>
                <a:close/>
                <a:moveTo>
                  <a:pt x="12098" y="18902"/>
                </a:moveTo>
                <a:lnTo>
                  <a:pt x="12098" y="18902"/>
                </a:lnTo>
                <a:cubicBezTo>
                  <a:pt x="12088" y="18909"/>
                  <a:pt x="12078" y="18917"/>
                  <a:pt x="12068" y="18925"/>
                </a:cubicBezTo>
                <a:lnTo>
                  <a:pt x="12068" y="18925"/>
                </a:lnTo>
                <a:cubicBezTo>
                  <a:pt x="12080" y="18917"/>
                  <a:pt x="12090" y="18910"/>
                  <a:pt x="12098" y="18902"/>
                </a:cubicBezTo>
                <a:close/>
                <a:moveTo>
                  <a:pt x="13152" y="17510"/>
                </a:moveTo>
                <a:cubicBezTo>
                  <a:pt x="13152" y="17728"/>
                  <a:pt x="13053" y="18067"/>
                  <a:pt x="12854" y="18425"/>
                </a:cubicBezTo>
                <a:cubicBezTo>
                  <a:pt x="12750" y="18593"/>
                  <a:pt x="12688" y="18638"/>
                  <a:pt x="12649" y="18638"/>
                </a:cubicBezTo>
                <a:cubicBezTo>
                  <a:pt x="12603" y="18638"/>
                  <a:pt x="12591" y="18571"/>
                  <a:pt x="12582" y="18571"/>
                </a:cubicBezTo>
                <a:cubicBezTo>
                  <a:pt x="12580" y="18571"/>
                  <a:pt x="12578" y="18575"/>
                  <a:pt x="12575" y="18584"/>
                </a:cubicBezTo>
                <a:cubicBezTo>
                  <a:pt x="11978" y="19280"/>
                  <a:pt x="12396" y="19440"/>
                  <a:pt x="11799" y="19937"/>
                </a:cubicBezTo>
                <a:cubicBezTo>
                  <a:pt x="11740" y="19969"/>
                  <a:pt x="11694" y="19982"/>
                  <a:pt x="11659" y="19982"/>
                </a:cubicBezTo>
                <a:cubicBezTo>
                  <a:pt x="11518" y="19982"/>
                  <a:pt x="11537" y="19778"/>
                  <a:pt x="11441" y="19778"/>
                </a:cubicBezTo>
                <a:cubicBezTo>
                  <a:pt x="11640" y="19420"/>
                  <a:pt x="11899" y="19340"/>
                  <a:pt x="12058" y="19121"/>
                </a:cubicBezTo>
                <a:lnTo>
                  <a:pt x="12058" y="19121"/>
                </a:lnTo>
                <a:lnTo>
                  <a:pt x="11799" y="19360"/>
                </a:lnTo>
                <a:cubicBezTo>
                  <a:pt x="11836" y="19232"/>
                  <a:pt x="11956" y="19021"/>
                  <a:pt x="12068" y="18925"/>
                </a:cubicBezTo>
                <a:lnTo>
                  <a:pt x="12068" y="18925"/>
                </a:lnTo>
                <a:cubicBezTo>
                  <a:pt x="12046" y="18940"/>
                  <a:pt x="12016" y="18957"/>
                  <a:pt x="11978" y="18982"/>
                </a:cubicBezTo>
                <a:cubicBezTo>
                  <a:pt x="12376" y="18485"/>
                  <a:pt x="12774" y="18007"/>
                  <a:pt x="13152" y="17510"/>
                </a:cubicBezTo>
                <a:close/>
                <a:moveTo>
                  <a:pt x="8835" y="23001"/>
                </a:moveTo>
                <a:lnTo>
                  <a:pt x="8815" y="23041"/>
                </a:lnTo>
                <a:cubicBezTo>
                  <a:pt x="8815" y="23021"/>
                  <a:pt x="8815" y="23021"/>
                  <a:pt x="8835" y="23001"/>
                </a:cubicBezTo>
                <a:close/>
                <a:moveTo>
                  <a:pt x="5902" y="23051"/>
                </a:moveTo>
                <a:cubicBezTo>
                  <a:pt x="5893" y="23053"/>
                  <a:pt x="5883" y="23056"/>
                  <a:pt x="5870" y="23061"/>
                </a:cubicBezTo>
                <a:cubicBezTo>
                  <a:pt x="5881" y="23058"/>
                  <a:pt x="5891" y="23055"/>
                  <a:pt x="5902" y="23051"/>
                </a:cubicBezTo>
                <a:close/>
                <a:moveTo>
                  <a:pt x="8735" y="23120"/>
                </a:moveTo>
                <a:lnTo>
                  <a:pt x="8735" y="23120"/>
                </a:lnTo>
                <a:cubicBezTo>
                  <a:pt x="8696" y="23260"/>
                  <a:pt x="8596" y="23419"/>
                  <a:pt x="8437" y="23518"/>
                </a:cubicBezTo>
                <a:cubicBezTo>
                  <a:pt x="8536" y="23399"/>
                  <a:pt x="8636" y="23260"/>
                  <a:pt x="8735" y="23120"/>
                </a:cubicBezTo>
                <a:close/>
                <a:moveTo>
                  <a:pt x="24632" y="1"/>
                </a:moveTo>
                <a:lnTo>
                  <a:pt x="24613" y="21"/>
                </a:lnTo>
                <a:cubicBezTo>
                  <a:pt x="24593" y="41"/>
                  <a:pt x="24573" y="61"/>
                  <a:pt x="24553" y="81"/>
                </a:cubicBezTo>
                <a:cubicBezTo>
                  <a:pt x="24513" y="120"/>
                  <a:pt x="24473" y="180"/>
                  <a:pt x="24414" y="220"/>
                </a:cubicBezTo>
                <a:lnTo>
                  <a:pt x="24533" y="160"/>
                </a:lnTo>
                <a:lnTo>
                  <a:pt x="24533" y="160"/>
                </a:lnTo>
                <a:cubicBezTo>
                  <a:pt x="24453" y="359"/>
                  <a:pt x="24394" y="459"/>
                  <a:pt x="24294" y="538"/>
                </a:cubicBezTo>
                <a:cubicBezTo>
                  <a:pt x="24195" y="598"/>
                  <a:pt x="24055" y="677"/>
                  <a:pt x="23916" y="837"/>
                </a:cubicBezTo>
                <a:lnTo>
                  <a:pt x="23916" y="817"/>
                </a:lnTo>
                <a:cubicBezTo>
                  <a:pt x="23498" y="1115"/>
                  <a:pt x="23478" y="1155"/>
                  <a:pt x="23419" y="1235"/>
                </a:cubicBezTo>
                <a:cubicBezTo>
                  <a:pt x="23379" y="1294"/>
                  <a:pt x="23319" y="1354"/>
                  <a:pt x="22981" y="1573"/>
                </a:cubicBezTo>
                <a:lnTo>
                  <a:pt x="23100" y="1632"/>
                </a:lnTo>
                <a:cubicBezTo>
                  <a:pt x="23260" y="1871"/>
                  <a:pt x="22523" y="2010"/>
                  <a:pt x="22305" y="2408"/>
                </a:cubicBezTo>
                <a:lnTo>
                  <a:pt x="22464" y="2349"/>
                </a:lnTo>
                <a:lnTo>
                  <a:pt x="22464" y="2349"/>
                </a:lnTo>
                <a:cubicBezTo>
                  <a:pt x="22364" y="2587"/>
                  <a:pt x="21728" y="2607"/>
                  <a:pt x="21549" y="2767"/>
                </a:cubicBezTo>
                <a:cubicBezTo>
                  <a:pt x="21544" y="2768"/>
                  <a:pt x="21540" y="2769"/>
                  <a:pt x="21537" y="2769"/>
                </a:cubicBezTo>
                <a:cubicBezTo>
                  <a:pt x="21501" y="2769"/>
                  <a:pt x="21571" y="2663"/>
                  <a:pt x="21608" y="2607"/>
                </a:cubicBezTo>
                <a:lnTo>
                  <a:pt x="21608" y="2607"/>
                </a:lnTo>
                <a:cubicBezTo>
                  <a:pt x="21051" y="2965"/>
                  <a:pt x="21668" y="2767"/>
                  <a:pt x="21369" y="3145"/>
                </a:cubicBezTo>
                <a:cubicBezTo>
                  <a:pt x="21365" y="3145"/>
                  <a:pt x="21361" y="3146"/>
                  <a:pt x="21357" y="3146"/>
                </a:cubicBezTo>
                <a:cubicBezTo>
                  <a:pt x="21287" y="3146"/>
                  <a:pt x="21277" y="3043"/>
                  <a:pt x="21209" y="3043"/>
                </a:cubicBezTo>
                <a:cubicBezTo>
                  <a:pt x="21175" y="3043"/>
                  <a:pt x="21127" y="3068"/>
                  <a:pt x="21051" y="3145"/>
                </a:cubicBezTo>
                <a:cubicBezTo>
                  <a:pt x="20892" y="3224"/>
                  <a:pt x="20673" y="4040"/>
                  <a:pt x="20255" y="4259"/>
                </a:cubicBezTo>
                <a:cubicBezTo>
                  <a:pt x="20299" y="4251"/>
                  <a:pt x="20340" y="4242"/>
                  <a:pt x="20369" y="4242"/>
                </a:cubicBezTo>
                <a:cubicBezTo>
                  <a:pt x="20421" y="4242"/>
                  <a:pt x="20438" y="4272"/>
                  <a:pt x="20375" y="4398"/>
                </a:cubicBezTo>
                <a:cubicBezTo>
                  <a:pt x="20176" y="4677"/>
                  <a:pt x="19579" y="4935"/>
                  <a:pt x="19539" y="5313"/>
                </a:cubicBezTo>
                <a:cubicBezTo>
                  <a:pt x="19519" y="5323"/>
                  <a:pt x="19504" y="5328"/>
                  <a:pt x="19492" y="5328"/>
                </a:cubicBezTo>
                <a:cubicBezTo>
                  <a:pt x="19479" y="5328"/>
                  <a:pt x="19469" y="5323"/>
                  <a:pt x="19459" y="5313"/>
                </a:cubicBezTo>
                <a:cubicBezTo>
                  <a:pt x="19340" y="5552"/>
                  <a:pt x="19002" y="6029"/>
                  <a:pt x="19002" y="6228"/>
                </a:cubicBezTo>
                <a:cubicBezTo>
                  <a:pt x="18986" y="6225"/>
                  <a:pt x="18969" y="6224"/>
                  <a:pt x="18953" y="6224"/>
                </a:cubicBezTo>
                <a:cubicBezTo>
                  <a:pt x="18521" y="6224"/>
                  <a:pt x="18195" y="7373"/>
                  <a:pt x="17906" y="7373"/>
                </a:cubicBezTo>
                <a:cubicBezTo>
                  <a:pt x="17880" y="7373"/>
                  <a:pt x="17854" y="7364"/>
                  <a:pt x="17828" y="7343"/>
                </a:cubicBezTo>
                <a:cubicBezTo>
                  <a:pt x="17669" y="7542"/>
                  <a:pt x="17510" y="7760"/>
                  <a:pt x="17350" y="7979"/>
                </a:cubicBezTo>
                <a:lnTo>
                  <a:pt x="17331" y="7940"/>
                </a:lnTo>
                <a:cubicBezTo>
                  <a:pt x="16992" y="8318"/>
                  <a:pt x="16952" y="8517"/>
                  <a:pt x="16933" y="8715"/>
                </a:cubicBezTo>
                <a:cubicBezTo>
                  <a:pt x="16905" y="8738"/>
                  <a:pt x="16887" y="8746"/>
                  <a:pt x="16874" y="8746"/>
                </a:cubicBezTo>
                <a:cubicBezTo>
                  <a:pt x="16843" y="8746"/>
                  <a:pt x="16853" y="8690"/>
                  <a:pt x="16853" y="8676"/>
                </a:cubicBezTo>
                <a:lnTo>
                  <a:pt x="16853" y="8676"/>
                </a:lnTo>
                <a:cubicBezTo>
                  <a:pt x="16316" y="9213"/>
                  <a:pt x="16296" y="9273"/>
                  <a:pt x="16057" y="9889"/>
                </a:cubicBezTo>
                <a:lnTo>
                  <a:pt x="15918" y="9850"/>
                </a:lnTo>
                <a:cubicBezTo>
                  <a:pt x="15878" y="10029"/>
                  <a:pt x="15102" y="10586"/>
                  <a:pt x="14764" y="11242"/>
                </a:cubicBezTo>
                <a:cubicBezTo>
                  <a:pt x="14764" y="11242"/>
                  <a:pt x="14751" y="11217"/>
                  <a:pt x="14766" y="11177"/>
                </a:cubicBezTo>
                <a:lnTo>
                  <a:pt x="14766" y="11177"/>
                </a:lnTo>
                <a:cubicBezTo>
                  <a:pt x="14372" y="11916"/>
                  <a:pt x="13295" y="12484"/>
                  <a:pt x="13491" y="13013"/>
                </a:cubicBezTo>
                <a:lnTo>
                  <a:pt x="13252" y="13510"/>
                </a:lnTo>
                <a:cubicBezTo>
                  <a:pt x="13376" y="13364"/>
                  <a:pt x="13440" y="13314"/>
                  <a:pt x="13473" y="13314"/>
                </a:cubicBezTo>
                <a:cubicBezTo>
                  <a:pt x="13544" y="13314"/>
                  <a:pt x="13457" y="13565"/>
                  <a:pt x="13527" y="13565"/>
                </a:cubicBezTo>
                <a:cubicBezTo>
                  <a:pt x="13541" y="13565"/>
                  <a:pt x="13561" y="13555"/>
                  <a:pt x="13590" y="13530"/>
                </a:cubicBezTo>
                <a:lnTo>
                  <a:pt x="13590" y="13530"/>
                </a:lnTo>
                <a:cubicBezTo>
                  <a:pt x="13496" y="13692"/>
                  <a:pt x="13282" y="13864"/>
                  <a:pt x="13210" y="13864"/>
                </a:cubicBezTo>
                <a:cubicBezTo>
                  <a:pt x="13176" y="13864"/>
                  <a:pt x="13174" y="13825"/>
                  <a:pt x="13232" y="13729"/>
                </a:cubicBezTo>
                <a:lnTo>
                  <a:pt x="13292" y="13709"/>
                </a:lnTo>
                <a:cubicBezTo>
                  <a:pt x="13274" y="13677"/>
                  <a:pt x="13251" y="13662"/>
                  <a:pt x="13224" y="13662"/>
                </a:cubicBezTo>
                <a:cubicBezTo>
                  <a:pt x="13055" y="13662"/>
                  <a:pt x="12731" y="14238"/>
                  <a:pt x="12602" y="14238"/>
                </a:cubicBezTo>
                <a:cubicBezTo>
                  <a:pt x="12592" y="14238"/>
                  <a:pt x="12583" y="14234"/>
                  <a:pt x="12575" y="14227"/>
                </a:cubicBezTo>
                <a:cubicBezTo>
                  <a:pt x="11740" y="15321"/>
                  <a:pt x="10844" y="16316"/>
                  <a:pt x="10068" y="17350"/>
                </a:cubicBezTo>
                <a:lnTo>
                  <a:pt x="10307" y="17350"/>
                </a:lnTo>
                <a:lnTo>
                  <a:pt x="10029" y="17709"/>
                </a:lnTo>
                <a:cubicBezTo>
                  <a:pt x="10000" y="17726"/>
                  <a:pt x="9969" y="17737"/>
                  <a:pt x="9945" y="17737"/>
                </a:cubicBezTo>
                <a:cubicBezTo>
                  <a:pt x="9887" y="17737"/>
                  <a:pt x="9868" y="17673"/>
                  <a:pt x="10009" y="17490"/>
                </a:cubicBezTo>
                <a:lnTo>
                  <a:pt x="10009" y="17490"/>
                </a:lnTo>
                <a:cubicBezTo>
                  <a:pt x="9830" y="17549"/>
                  <a:pt x="9770" y="17967"/>
                  <a:pt x="9790" y="18007"/>
                </a:cubicBezTo>
                <a:cubicBezTo>
                  <a:pt x="9690" y="18112"/>
                  <a:pt x="9633" y="18151"/>
                  <a:pt x="9605" y="18151"/>
                </a:cubicBezTo>
                <a:cubicBezTo>
                  <a:pt x="9519" y="18151"/>
                  <a:pt x="9675" y="17807"/>
                  <a:pt x="9652" y="17807"/>
                </a:cubicBezTo>
                <a:cubicBezTo>
                  <a:pt x="9648" y="17807"/>
                  <a:pt x="9642" y="17813"/>
                  <a:pt x="9631" y="17828"/>
                </a:cubicBezTo>
                <a:lnTo>
                  <a:pt x="9491" y="18047"/>
                </a:lnTo>
                <a:lnTo>
                  <a:pt x="9551" y="18007"/>
                </a:lnTo>
                <a:lnTo>
                  <a:pt x="9551" y="18007"/>
                </a:lnTo>
                <a:cubicBezTo>
                  <a:pt x="9491" y="18226"/>
                  <a:pt x="9551" y="18286"/>
                  <a:pt x="9312" y="18604"/>
                </a:cubicBezTo>
                <a:cubicBezTo>
                  <a:pt x="9237" y="18670"/>
                  <a:pt x="9194" y="18685"/>
                  <a:pt x="9164" y="18685"/>
                </a:cubicBezTo>
                <a:cubicBezTo>
                  <a:pt x="9142" y="18685"/>
                  <a:pt x="9127" y="18677"/>
                  <a:pt x="9113" y="18677"/>
                </a:cubicBezTo>
                <a:cubicBezTo>
                  <a:pt x="9101" y="18677"/>
                  <a:pt x="9089" y="18682"/>
                  <a:pt x="9074" y="18703"/>
                </a:cubicBezTo>
                <a:cubicBezTo>
                  <a:pt x="9070" y="18700"/>
                  <a:pt x="9067" y="18698"/>
                  <a:pt x="9063" y="18698"/>
                </a:cubicBezTo>
                <a:cubicBezTo>
                  <a:pt x="9046" y="18698"/>
                  <a:pt x="9024" y="18740"/>
                  <a:pt x="8974" y="18823"/>
                </a:cubicBezTo>
                <a:lnTo>
                  <a:pt x="8636" y="19260"/>
                </a:lnTo>
                <a:lnTo>
                  <a:pt x="8895" y="19161"/>
                </a:lnTo>
                <a:lnTo>
                  <a:pt x="8895" y="19161"/>
                </a:lnTo>
                <a:cubicBezTo>
                  <a:pt x="8817" y="19363"/>
                  <a:pt x="8666" y="19517"/>
                  <a:pt x="8737" y="19517"/>
                </a:cubicBezTo>
                <a:cubicBezTo>
                  <a:pt x="8754" y="19517"/>
                  <a:pt x="8783" y="19509"/>
                  <a:pt x="8827" y="19491"/>
                </a:cubicBezTo>
                <a:lnTo>
                  <a:pt x="8827" y="19491"/>
                </a:lnTo>
                <a:cubicBezTo>
                  <a:pt x="8381" y="19699"/>
                  <a:pt x="7537" y="21134"/>
                  <a:pt x="7343" y="21270"/>
                </a:cubicBezTo>
                <a:cubicBezTo>
                  <a:pt x="7223" y="21628"/>
                  <a:pt x="7024" y="21907"/>
                  <a:pt x="6746" y="22245"/>
                </a:cubicBezTo>
                <a:cubicBezTo>
                  <a:pt x="6772" y="22224"/>
                  <a:pt x="6804" y="22212"/>
                  <a:pt x="6832" y="22212"/>
                </a:cubicBezTo>
                <a:cubicBezTo>
                  <a:pt x="6911" y="22212"/>
                  <a:pt x="6961" y="22299"/>
                  <a:pt x="6786" y="22504"/>
                </a:cubicBezTo>
                <a:cubicBezTo>
                  <a:pt x="6749" y="22450"/>
                  <a:pt x="6710" y="22427"/>
                  <a:pt x="6668" y="22427"/>
                </a:cubicBezTo>
                <a:cubicBezTo>
                  <a:pt x="6470" y="22427"/>
                  <a:pt x="6218" y="22943"/>
                  <a:pt x="5902" y="23051"/>
                </a:cubicBezTo>
                <a:lnTo>
                  <a:pt x="5902" y="23051"/>
                </a:lnTo>
                <a:cubicBezTo>
                  <a:pt x="5905" y="23051"/>
                  <a:pt x="5908" y="23051"/>
                  <a:pt x="5910" y="23051"/>
                </a:cubicBezTo>
                <a:cubicBezTo>
                  <a:pt x="6058" y="23051"/>
                  <a:pt x="5456" y="23764"/>
                  <a:pt x="5642" y="23764"/>
                </a:cubicBezTo>
                <a:cubicBezTo>
                  <a:pt x="5662" y="23764"/>
                  <a:pt x="5691" y="23755"/>
                  <a:pt x="5731" y="23737"/>
                </a:cubicBezTo>
                <a:lnTo>
                  <a:pt x="5731" y="23737"/>
                </a:lnTo>
                <a:cubicBezTo>
                  <a:pt x="5670" y="23811"/>
                  <a:pt x="5635" y="23833"/>
                  <a:pt x="5610" y="23833"/>
                </a:cubicBezTo>
                <a:cubicBezTo>
                  <a:pt x="5571" y="23833"/>
                  <a:pt x="5557" y="23778"/>
                  <a:pt x="5505" y="23778"/>
                </a:cubicBezTo>
                <a:cubicBezTo>
                  <a:pt x="5483" y="23778"/>
                  <a:pt x="5454" y="23788"/>
                  <a:pt x="5413" y="23817"/>
                </a:cubicBezTo>
                <a:cubicBezTo>
                  <a:pt x="5094" y="24493"/>
                  <a:pt x="4398" y="25090"/>
                  <a:pt x="3901" y="25846"/>
                </a:cubicBezTo>
                <a:cubicBezTo>
                  <a:pt x="3940" y="25886"/>
                  <a:pt x="4080" y="25806"/>
                  <a:pt x="4020" y="26005"/>
                </a:cubicBezTo>
                <a:lnTo>
                  <a:pt x="3562" y="26264"/>
                </a:lnTo>
                <a:cubicBezTo>
                  <a:pt x="3463" y="26423"/>
                  <a:pt x="3682" y="26562"/>
                  <a:pt x="3363" y="26722"/>
                </a:cubicBezTo>
                <a:cubicBezTo>
                  <a:pt x="3387" y="26722"/>
                  <a:pt x="3414" y="26715"/>
                  <a:pt x="3434" y="26715"/>
                </a:cubicBezTo>
                <a:cubicBezTo>
                  <a:pt x="3464" y="26715"/>
                  <a:pt x="3479" y="26730"/>
                  <a:pt x="3443" y="26801"/>
                </a:cubicBezTo>
                <a:cubicBezTo>
                  <a:pt x="2846" y="27438"/>
                  <a:pt x="2369" y="28194"/>
                  <a:pt x="1871" y="28930"/>
                </a:cubicBezTo>
                <a:cubicBezTo>
                  <a:pt x="1632" y="29308"/>
                  <a:pt x="1374" y="29686"/>
                  <a:pt x="1095" y="30024"/>
                </a:cubicBezTo>
                <a:lnTo>
                  <a:pt x="896" y="30283"/>
                </a:lnTo>
                <a:lnTo>
                  <a:pt x="657" y="30581"/>
                </a:lnTo>
                <a:cubicBezTo>
                  <a:pt x="459" y="30820"/>
                  <a:pt x="240" y="31059"/>
                  <a:pt x="1" y="31318"/>
                </a:cubicBezTo>
                <a:lnTo>
                  <a:pt x="1" y="31457"/>
                </a:lnTo>
                <a:cubicBezTo>
                  <a:pt x="21" y="31357"/>
                  <a:pt x="21" y="31318"/>
                  <a:pt x="41" y="31318"/>
                </a:cubicBezTo>
                <a:lnTo>
                  <a:pt x="61" y="31318"/>
                </a:lnTo>
                <a:cubicBezTo>
                  <a:pt x="80" y="31337"/>
                  <a:pt x="100" y="31457"/>
                  <a:pt x="120" y="31576"/>
                </a:cubicBezTo>
                <a:cubicBezTo>
                  <a:pt x="120" y="31527"/>
                  <a:pt x="133" y="31513"/>
                  <a:pt x="151" y="31513"/>
                </a:cubicBezTo>
                <a:cubicBezTo>
                  <a:pt x="178" y="31513"/>
                  <a:pt x="219" y="31544"/>
                  <a:pt x="254" y="31544"/>
                </a:cubicBezTo>
                <a:cubicBezTo>
                  <a:pt x="263" y="31544"/>
                  <a:pt x="271" y="31542"/>
                  <a:pt x="279" y="31536"/>
                </a:cubicBezTo>
                <a:lnTo>
                  <a:pt x="279" y="31536"/>
                </a:lnTo>
                <a:cubicBezTo>
                  <a:pt x="240" y="31636"/>
                  <a:pt x="200" y="31716"/>
                  <a:pt x="180" y="31815"/>
                </a:cubicBezTo>
                <a:lnTo>
                  <a:pt x="160" y="31875"/>
                </a:lnTo>
                <a:lnTo>
                  <a:pt x="160" y="31914"/>
                </a:lnTo>
                <a:lnTo>
                  <a:pt x="180" y="31914"/>
                </a:lnTo>
                <a:cubicBezTo>
                  <a:pt x="200" y="31914"/>
                  <a:pt x="220" y="31954"/>
                  <a:pt x="260" y="31974"/>
                </a:cubicBezTo>
                <a:cubicBezTo>
                  <a:pt x="279" y="32014"/>
                  <a:pt x="319" y="32054"/>
                  <a:pt x="359" y="32094"/>
                </a:cubicBezTo>
                <a:cubicBezTo>
                  <a:pt x="459" y="32113"/>
                  <a:pt x="638" y="32253"/>
                  <a:pt x="777" y="32472"/>
                </a:cubicBezTo>
                <a:cubicBezTo>
                  <a:pt x="896" y="32531"/>
                  <a:pt x="1016" y="32611"/>
                  <a:pt x="1115" y="32651"/>
                </a:cubicBezTo>
                <a:cubicBezTo>
                  <a:pt x="1150" y="32674"/>
                  <a:pt x="1185" y="32684"/>
                  <a:pt x="1216" y="32684"/>
                </a:cubicBezTo>
                <a:cubicBezTo>
                  <a:pt x="1238" y="32684"/>
                  <a:pt x="1258" y="32679"/>
                  <a:pt x="1274" y="32671"/>
                </a:cubicBezTo>
                <a:lnTo>
                  <a:pt x="1035" y="32551"/>
                </a:lnTo>
                <a:lnTo>
                  <a:pt x="1035" y="32551"/>
                </a:lnTo>
                <a:cubicBezTo>
                  <a:pt x="1058" y="32555"/>
                  <a:pt x="1078" y="32557"/>
                  <a:pt x="1096" y="32557"/>
                </a:cubicBezTo>
                <a:cubicBezTo>
                  <a:pt x="1259" y="32557"/>
                  <a:pt x="1189" y="32397"/>
                  <a:pt x="1135" y="32253"/>
                </a:cubicBezTo>
                <a:cubicBezTo>
                  <a:pt x="1135" y="32233"/>
                  <a:pt x="1135" y="32213"/>
                  <a:pt x="1135" y="32193"/>
                </a:cubicBezTo>
                <a:cubicBezTo>
                  <a:pt x="1453" y="32392"/>
                  <a:pt x="1752" y="32611"/>
                  <a:pt x="1752" y="32611"/>
                </a:cubicBezTo>
                <a:cubicBezTo>
                  <a:pt x="1911" y="32054"/>
                  <a:pt x="4557" y="28512"/>
                  <a:pt x="8039" y="24016"/>
                </a:cubicBezTo>
                <a:cubicBezTo>
                  <a:pt x="8039" y="24036"/>
                  <a:pt x="8039" y="24036"/>
                  <a:pt x="8039" y="24055"/>
                </a:cubicBezTo>
                <a:lnTo>
                  <a:pt x="8079" y="24075"/>
                </a:lnTo>
                <a:cubicBezTo>
                  <a:pt x="8160" y="23978"/>
                  <a:pt x="8201" y="23880"/>
                  <a:pt x="8171" y="23880"/>
                </a:cubicBezTo>
                <a:cubicBezTo>
                  <a:pt x="8164" y="23880"/>
                  <a:pt x="8153" y="23885"/>
                  <a:pt x="8138" y="23896"/>
                </a:cubicBezTo>
                <a:cubicBezTo>
                  <a:pt x="8218" y="23797"/>
                  <a:pt x="8318" y="23677"/>
                  <a:pt x="8397" y="23558"/>
                </a:cubicBezTo>
                <a:lnTo>
                  <a:pt x="8397" y="23558"/>
                </a:lnTo>
                <a:cubicBezTo>
                  <a:pt x="8339" y="23747"/>
                  <a:pt x="8525" y="23830"/>
                  <a:pt x="8745" y="23830"/>
                </a:cubicBezTo>
                <a:cubicBezTo>
                  <a:pt x="8827" y="23830"/>
                  <a:pt x="8913" y="23818"/>
                  <a:pt x="8994" y="23797"/>
                </a:cubicBezTo>
                <a:cubicBezTo>
                  <a:pt x="8954" y="23757"/>
                  <a:pt x="8914" y="23737"/>
                  <a:pt x="9054" y="23459"/>
                </a:cubicBezTo>
                <a:lnTo>
                  <a:pt x="9054" y="23459"/>
                </a:lnTo>
                <a:cubicBezTo>
                  <a:pt x="8978" y="23504"/>
                  <a:pt x="8716" y="23736"/>
                  <a:pt x="8632" y="23736"/>
                </a:cubicBezTo>
                <a:cubicBezTo>
                  <a:pt x="8606" y="23736"/>
                  <a:pt x="8597" y="23714"/>
                  <a:pt x="8616" y="23658"/>
                </a:cubicBezTo>
                <a:cubicBezTo>
                  <a:pt x="8835" y="23299"/>
                  <a:pt x="8855" y="23419"/>
                  <a:pt x="9014" y="23299"/>
                </a:cubicBezTo>
                <a:lnTo>
                  <a:pt x="9014" y="23299"/>
                </a:lnTo>
                <a:cubicBezTo>
                  <a:pt x="9006" y="23301"/>
                  <a:pt x="8999" y="23302"/>
                  <a:pt x="8993" y="23302"/>
                </a:cubicBezTo>
                <a:cubicBezTo>
                  <a:pt x="8857" y="23302"/>
                  <a:pt x="9090" y="22895"/>
                  <a:pt x="9014" y="22762"/>
                </a:cubicBezTo>
                <a:cubicBezTo>
                  <a:pt x="9511" y="22145"/>
                  <a:pt x="10009" y="21509"/>
                  <a:pt x="10506" y="20852"/>
                </a:cubicBezTo>
                <a:cubicBezTo>
                  <a:pt x="10520" y="20866"/>
                  <a:pt x="10524" y="20880"/>
                  <a:pt x="10540" y="20880"/>
                </a:cubicBezTo>
                <a:cubicBezTo>
                  <a:pt x="10546" y="20880"/>
                  <a:pt x="10554" y="20878"/>
                  <a:pt x="10566" y="20872"/>
                </a:cubicBezTo>
                <a:lnTo>
                  <a:pt x="10685" y="20693"/>
                </a:lnTo>
                <a:cubicBezTo>
                  <a:pt x="10705" y="20684"/>
                  <a:pt x="10720" y="20680"/>
                  <a:pt x="10731" y="20680"/>
                </a:cubicBezTo>
                <a:cubicBezTo>
                  <a:pt x="10826" y="20680"/>
                  <a:pt x="10647" y="20970"/>
                  <a:pt x="10701" y="20970"/>
                </a:cubicBezTo>
                <a:cubicBezTo>
                  <a:pt x="10712" y="20970"/>
                  <a:pt x="10732" y="20959"/>
                  <a:pt x="10765" y="20932"/>
                </a:cubicBezTo>
                <a:lnTo>
                  <a:pt x="10765" y="20932"/>
                </a:lnTo>
                <a:cubicBezTo>
                  <a:pt x="10645" y="21210"/>
                  <a:pt x="10526" y="21549"/>
                  <a:pt x="10228" y="21847"/>
                </a:cubicBezTo>
                <a:lnTo>
                  <a:pt x="10055" y="21809"/>
                </a:lnTo>
                <a:lnTo>
                  <a:pt x="10055" y="21809"/>
                </a:lnTo>
                <a:cubicBezTo>
                  <a:pt x="10056" y="21809"/>
                  <a:pt x="10056" y="21809"/>
                  <a:pt x="10056" y="21809"/>
                </a:cubicBezTo>
                <a:cubicBezTo>
                  <a:pt x="10108" y="21809"/>
                  <a:pt x="10289" y="21642"/>
                  <a:pt x="10327" y="21529"/>
                </a:cubicBezTo>
                <a:lnTo>
                  <a:pt x="10327" y="21529"/>
                </a:lnTo>
                <a:cubicBezTo>
                  <a:pt x="10267" y="21708"/>
                  <a:pt x="9750" y="21907"/>
                  <a:pt x="9810" y="22185"/>
                </a:cubicBezTo>
                <a:lnTo>
                  <a:pt x="10068" y="22026"/>
                </a:lnTo>
                <a:lnTo>
                  <a:pt x="10068" y="22026"/>
                </a:lnTo>
                <a:cubicBezTo>
                  <a:pt x="9949" y="22305"/>
                  <a:pt x="9850" y="22722"/>
                  <a:pt x="9591" y="22981"/>
                </a:cubicBezTo>
                <a:cubicBezTo>
                  <a:pt x="9810" y="22941"/>
                  <a:pt x="9631" y="22901"/>
                  <a:pt x="9929" y="22802"/>
                </a:cubicBezTo>
                <a:lnTo>
                  <a:pt x="9929" y="22802"/>
                </a:lnTo>
                <a:cubicBezTo>
                  <a:pt x="9921" y="22803"/>
                  <a:pt x="9914" y="22803"/>
                  <a:pt x="9908" y="22803"/>
                </a:cubicBezTo>
                <a:cubicBezTo>
                  <a:pt x="9676" y="22803"/>
                  <a:pt x="10381" y="22169"/>
                  <a:pt x="10185" y="22169"/>
                </a:cubicBezTo>
                <a:cubicBezTo>
                  <a:pt x="10177" y="22169"/>
                  <a:pt x="10169" y="22170"/>
                  <a:pt x="10160" y="22171"/>
                </a:cubicBezTo>
                <a:lnTo>
                  <a:pt x="10160" y="22171"/>
                </a:lnTo>
                <a:cubicBezTo>
                  <a:pt x="10452" y="22083"/>
                  <a:pt x="10505" y="21877"/>
                  <a:pt x="10844" y="21708"/>
                </a:cubicBezTo>
                <a:cubicBezTo>
                  <a:pt x="10785" y="21688"/>
                  <a:pt x="10685" y="21748"/>
                  <a:pt x="10904" y="21509"/>
                </a:cubicBezTo>
                <a:cubicBezTo>
                  <a:pt x="10904" y="21489"/>
                  <a:pt x="10904" y="21449"/>
                  <a:pt x="10904" y="21429"/>
                </a:cubicBezTo>
                <a:cubicBezTo>
                  <a:pt x="10844" y="21469"/>
                  <a:pt x="10785" y="21509"/>
                  <a:pt x="10745" y="21509"/>
                </a:cubicBezTo>
                <a:cubicBezTo>
                  <a:pt x="10745" y="21310"/>
                  <a:pt x="11043" y="20912"/>
                  <a:pt x="11103" y="20753"/>
                </a:cubicBezTo>
                <a:cubicBezTo>
                  <a:pt x="11135" y="20720"/>
                  <a:pt x="11153" y="20708"/>
                  <a:pt x="11161" y="20708"/>
                </a:cubicBezTo>
                <a:cubicBezTo>
                  <a:pt x="11186" y="20708"/>
                  <a:pt x="11143" y="20802"/>
                  <a:pt x="11177" y="20802"/>
                </a:cubicBezTo>
                <a:cubicBezTo>
                  <a:pt x="11183" y="20802"/>
                  <a:pt x="11191" y="20799"/>
                  <a:pt x="11202" y="20792"/>
                </a:cubicBezTo>
                <a:lnTo>
                  <a:pt x="11302" y="20534"/>
                </a:lnTo>
                <a:cubicBezTo>
                  <a:pt x="11311" y="20539"/>
                  <a:pt x="11322" y="20542"/>
                  <a:pt x="11335" y="20542"/>
                </a:cubicBezTo>
                <a:cubicBezTo>
                  <a:pt x="11408" y="20542"/>
                  <a:pt x="11530" y="20465"/>
                  <a:pt x="11584" y="20465"/>
                </a:cubicBezTo>
                <a:cubicBezTo>
                  <a:pt x="11624" y="20465"/>
                  <a:pt x="11625" y="20507"/>
                  <a:pt x="11541" y="20653"/>
                </a:cubicBezTo>
                <a:lnTo>
                  <a:pt x="11779" y="20355"/>
                </a:lnTo>
                <a:cubicBezTo>
                  <a:pt x="11978" y="20216"/>
                  <a:pt x="12197" y="19977"/>
                  <a:pt x="12277" y="19778"/>
                </a:cubicBezTo>
                <a:cubicBezTo>
                  <a:pt x="12387" y="19684"/>
                  <a:pt x="12447" y="19466"/>
                  <a:pt x="12458" y="19466"/>
                </a:cubicBezTo>
                <a:cubicBezTo>
                  <a:pt x="12461" y="19466"/>
                  <a:pt x="12460" y="19481"/>
                  <a:pt x="12456" y="19519"/>
                </a:cubicBezTo>
                <a:lnTo>
                  <a:pt x="12774" y="18982"/>
                </a:lnTo>
                <a:lnTo>
                  <a:pt x="12794" y="19002"/>
                </a:lnTo>
                <a:cubicBezTo>
                  <a:pt x="13192" y="18524"/>
                  <a:pt x="13431" y="17888"/>
                  <a:pt x="14028" y="17470"/>
                </a:cubicBezTo>
                <a:cubicBezTo>
                  <a:pt x="14127" y="17291"/>
                  <a:pt x="14247" y="17092"/>
                  <a:pt x="14485" y="16853"/>
                </a:cubicBezTo>
                <a:lnTo>
                  <a:pt x="14605" y="16853"/>
                </a:lnTo>
                <a:cubicBezTo>
                  <a:pt x="14744" y="16634"/>
                  <a:pt x="15182" y="16296"/>
                  <a:pt x="15162" y="16137"/>
                </a:cubicBezTo>
                <a:cubicBezTo>
                  <a:pt x="15560" y="16097"/>
                  <a:pt x="16017" y="15182"/>
                  <a:pt x="16336" y="14844"/>
                </a:cubicBezTo>
                <a:lnTo>
                  <a:pt x="16256" y="14744"/>
                </a:lnTo>
                <a:cubicBezTo>
                  <a:pt x="16455" y="14485"/>
                  <a:pt x="16614" y="14227"/>
                  <a:pt x="16813" y="13889"/>
                </a:cubicBezTo>
                <a:lnTo>
                  <a:pt x="16714" y="13829"/>
                </a:lnTo>
                <a:cubicBezTo>
                  <a:pt x="16853" y="13491"/>
                  <a:pt x="17331" y="13192"/>
                  <a:pt x="17649" y="12754"/>
                </a:cubicBezTo>
                <a:lnTo>
                  <a:pt x="17649" y="12754"/>
                </a:lnTo>
                <a:cubicBezTo>
                  <a:pt x="17669" y="12814"/>
                  <a:pt x="17569" y="12914"/>
                  <a:pt x="17490" y="12973"/>
                </a:cubicBezTo>
                <a:cubicBezTo>
                  <a:pt x="18106" y="12635"/>
                  <a:pt x="18186" y="11780"/>
                  <a:pt x="18703" y="11441"/>
                </a:cubicBezTo>
                <a:cubicBezTo>
                  <a:pt x="18763" y="11302"/>
                  <a:pt x="18843" y="11222"/>
                  <a:pt x="18942" y="11163"/>
                </a:cubicBezTo>
                <a:lnTo>
                  <a:pt x="18942" y="11163"/>
                </a:lnTo>
                <a:cubicBezTo>
                  <a:pt x="18922" y="11183"/>
                  <a:pt x="18922" y="11183"/>
                  <a:pt x="18922" y="11203"/>
                </a:cubicBezTo>
                <a:cubicBezTo>
                  <a:pt x="18922" y="11183"/>
                  <a:pt x="18942" y="11163"/>
                  <a:pt x="18962" y="11143"/>
                </a:cubicBezTo>
                <a:cubicBezTo>
                  <a:pt x="19022" y="11103"/>
                  <a:pt x="19081" y="11083"/>
                  <a:pt x="19141" y="11023"/>
                </a:cubicBezTo>
                <a:lnTo>
                  <a:pt x="19141" y="11023"/>
                </a:lnTo>
                <a:cubicBezTo>
                  <a:pt x="19081" y="11063"/>
                  <a:pt x="19022" y="11083"/>
                  <a:pt x="18982" y="11123"/>
                </a:cubicBezTo>
                <a:cubicBezTo>
                  <a:pt x="19042" y="11043"/>
                  <a:pt x="19141" y="10884"/>
                  <a:pt x="19221" y="10745"/>
                </a:cubicBezTo>
                <a:lnTo>
                  <a:pt x="19360" y="10765"/>
                </a:lnTo>
                <a:cubicBezTo>
                  <a:pt x="19380" y="10745"/>
                  <a:pt x="19380" y="10745"/>
                  <a:pt x="19380" y="10725"/>
                </a:cubicBezTo>
                <a:cubicBezTo>
                  <a:pt x="19496" y="10642"/>
                  <a:pt x="19446" y="10601"/>
                  <a:pt x="19357" y="10601"/>
                </a:cubicBezTo>
                <a:cubicBezTo>
                  <a:pt x="19339" y="10601"/>
                  <a:pt x="19320" y="10602"/>
                  <a:pt x="19300" y="10606"/>
                </a:cubicBezTo>
                <a:cubicBezTo>
                  <a:pt x="19320" y="10526"/>
                  <a:pt x="19360" y="10446"/>
                  <a:pt x="19380" y="10387"/>
                </a:cubicBezTo>
                <a:cubicBezTo>
                  <a:pt x="19385" y="10387"/>
                  <a:pt x="19391" y="10387"/>
                  <a:pt x="19396" y="10387"/>
                </a:cubicBezTo>
                <a:cubicBezTo>
                  <a:pt x="19618" y="10387"/>
                  <a:pt x="19605" y="9989"/>
                  <a:pt x="19877" y="9989"/>
                </a:cubicBezTo>
                <a:cubicBezTo>
                  <a:pt x="19877" y="9850"/>
                  <a:pt x="20275" y="9352"/>
                  <a:pt x="20235" y="9113"/>
                </a:cubicBezTo>
                <a:cubicBezTo>
                  <a:pt x="20235" y="9094"/>
                  <a:pt x="20235" y="9074"/>
                  <a:pt x="20215" y="9054"/>
                </a:cubicBezTo>
                <a:lnTo>
                  <a:pt x="20215" y="9054"/>
                </a:lnTo>
                <a:cubicBezTo>
                  <a:pt x="20255" y="9074"/>
                  <a:pt x="20295" y="9054"/>
                  <a:pt x="20235" y="9113"/>
                </a:cubicBezTo>
                <a:cubicBezTo>
                  <a:pt x="20375" y="8994"/>
                  <a:pt x="20514" y="8855"/>
                  <a:pt x="20574" y="8696"/>
                </a:cubicBezTo>
                <a:lnTo>
                  <a:pt x="20753" y="8715"/>
                </a:lnTo>
                <a:lnTo>
                  <a:pt x="20832" y="8278"/>
                </a:lnTo>
                <a:cubicBezTo>
                  <a:pt x="20946" y="8212"/>
                  <a:pt x="21028" y="8168"/>
                  <a:pt x="21076" y="8168"/>
                </a:cubicBezTo>
                <a:cubicBezTo>
                  <a:pt x="21130" y="8168"/>
                  <a:pt x="21142" y="8221"/>
                  <a:pt x="21111" y="8357"/>
                </a:cubicBezTo>
                <a:cubicBezTo>
                  <a:pt x="21330" y="7780"/>
                  <a:pt x="21369" y="7940"/>
                  <a:pt x="21529" y="7422"/>
                </a:cubicBezTo>
                <a:lnTo>
                  <a:pt x="21588" y="7502"/>
                </a:lnTo>
                <a:cubicBezTo>
                  <a:pt x="21708" y="7363"/>
                  <a:pt x="21787" y="7044"/>
                  <a:pt x="21907" y="7024"/>
                </a:cubicBezTo>
                <a:cubicBezTo>
                  <a:pt x="22324" y="6825"/>
                  <a:pt x="23200" y="5472"/>
                  <a:pt x="23976" y="4776"/>
                </a:cubicBezTo>
                <a:cubicBezTo>
                  <a:pt x="23618" y="4736"/>
                  <a:pt x="24394" y="4478"/>
                  <a:pt x="24235" y="4299"/>
                </a:cubicBezTo>
                <a:cubicBezTo>
                  <a:pt x="24284" y="4299"/>
                  <a:pt x="24339" y="4279"/>
                  <a:pt x="24374" y="4279"/>
                </a:cubicBezTo>
                <a:cubicBezTo>
                  <a:pt x="24409" y="4279"/>
                  <a:pt x="24424" y="4299"/>
                  <a:pt x="24394" y="4378"/>
                </a:cubicBezTo>
                <a:cubicBezTo>
                  <a:pt x="24672" y="3920"/>
                  <a:pt x="24991" y="3841"/>
                  <a:pt x="25070" y="3423"/>
                </a:cubicBezTo>
                <a:cubicBezTo>
                  <a:pt x="25145" y="3423"/>
                  <a:pt x="25079" y="3564"/>
                  <a:pt x="25137" y="3564"/>
                </a:cubicBezTo>
                <a:cubicBezTo>
                  <a:pt x="25141" y="3564"/>
                  <a:pt x="25145" y="3564"/>
                  <a:pt x="25150" y="3562"/>
                </a:cubicBezTo>
                <a:cubicBezTo>
                  <a:pt x="25150" y="3523"/>
                  <a:pt x="25190" y="3383"/>
                  <a:pt x="25269" y="3383"/>
                </a:cubicBezTo>
                <a:cubicBezTo>
                  <a:pt x="25274" y="3382"/>
                  <a:pt x="25279" y="3381"/>
                  <a:pt x="25282" y="3381"/>
                </a:cubicBezTo>
                <a:cubicBezTo>
                  <a:pt x="25319" y="3381"/>
                  <a:pt x="25266" y="3472"/>
                  <a:pt x="25229" y="3562"/>
                </a:cubicBezTo>
                <a:cubicBezTo>
                  <a:pt x="25568" y="3125"/>
                  <a:pt x="25428" y="2946"/>
                  <a:pt x="25289" y="2786"/>
                </a:cubicBezTo>
                <a:cubicBezTo>
                  <a:pt x="25349" y="2747"/>
                  <a:pt x="25408" y="2707"/>
                  <a:pt x="25468" y="2647"/>
                </a:cubicBezTo>
                <a:cubicBezTo>
                  <a:pt x="25508" y="2607"/>
                  <a:pt x="25568" y="2548"/>
                  <a:pt x="25587" y="2508"/>
                </a:cubicBezTo>
                <a:cubicBezTo>
                  <a:pt x="25667" y="2408"/>
                  <a:pt x="25687" y="2309"/>
                  <a:pt x="25707" y="2190"/>
                </a:cubicBezTo>
                <a:cubicBezTo>
                  <a:pt x="25778" y="2149"/>
                  <a:pt x="25870" y="2087"/>
                  <a:pt x="25908" y="2087"/>
                </a:cubicBezTo>
                <a:cubicBezTo>
                  <a:pt x="25945" y="2087"/>
                  <a:pt x="25933" y="2144"/>
                  <a:pt x="25806" y="2329"/>
                </a:cubicBezTo>
                <a:cubicBezTo>
                  <a:pt x="25866" y="2249"/>
                  <a:pt x="26065" y="2030"/>
                  <a:pt x="26244" y="1811"/>
                </a:cubicBezTo>
                <a:cubicBezTo>
                  <a:pt x="26184" y="1712"/>
                  <a:pt x="26105" y="1632"/>
                  <a:pt x="26025" y="1533"/>
                </a:cubicBezTo>
                <a:cubicBezTo>
                  <a:pt x="25985" y="1493"/>
                  <a:pt x="25966" y="1453"/>
                  <a:pt x="25926" y="1394"/>
                </a:cubicBezTo>
                <a:cubicBezTo>
                  <a:pt x="25886" y="1354"/>
                  <a:pt x="25826" y="1294"/>
                  <a:pt x="25786" y="1254"/>
                </a:cubicBezTo>
                <a:cubicBezTo>
                  <a:pt x="25747" y="1215"/>
                  <a:pt x="25707" y="1155"/>
                  <a:pt x="25667" y="1115"/>
                </a:cubicBezTo>
                <a:cubicBezTo>
                  <a:pt x="25607" y="1075"/>
                  <a:pt x="25607" y="1075"/>
                  <a:pt x="25587" y="1055"/>
                </a:cubicBezTo>
                <a:cubicBezTo>
                  <a:pt x="25548" y="1036"/>
                  <a:pt x="25528" y="1036"/>
                  <a:pt x="25488" y="1036"/>
                </a:cubicBezTo>
                <a:cubicBezTo>
                  <a:pt x="25488" y="1036"/>
                  <a:pt x="25488" y="996"/>
                  <a:pt x="25468" y="976"/>
                </a:cubicBezTo>
                <a:cubicBezTo>
                  <a:pt x="25448" y="956"/>
                  <a:pt x="25428" y="936"/>
                  <a:pt x="25389" y="896"/>
                </a:cubicBezTo>
                <a:cubicBezTo>
                  <a:pt x="25329" y="817"/>
                  <a:pt x="25249" y="737"/>
                  <a:pt x="25209" y="717"/>
                </a:cubicBezTo>
                <a:cubicBezTo>
                  <a:pt x="25030" y="478"/>
                  <a:pt x="24931" y="339"/>
                  <a:pt x="24812" y="220"/>
                </a:cubicBezTo>
                <a:cubicBezTo>
                  <a:pt x="24772" y="160"/>
                  <a:pt x="24712" y="100"/>
                  <a:pt x="24652" y="21"/>
                </a:cubicBezTo>
                <a:cubicBezTo>
                  <a:pt x="24652" y="21"/>
                  <a:pt x="24652" y="1"/>
                  <a:pt x="246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9"/>
          <p:cNvSpPr/>
          <p:nvPr/>
        </p:nvSpPr>
        <p:spPr>
          <a:xfrm>
            <a:off x="7319300" y="1068675"/>
            <a:ext cx="878768" cy="757581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3" name="Google Shape;733;p9"/>
          <p:cNvGrpSpPr/>
          <p:nvPr/>
        </p:nvGrpSpPr>
        <p:grpSpPr>
          <a:xfrm rot="-5400000">
            <a:off x="7213166" y="3208384"/>
            <a:ext cx="1305035" cy="664791"/>
            <a:chOff x="2094425" y="748900"/>
            <a:chExt cx="887900" cy="452300"/>
          </a:xfrm>
        </p:grpSpPr>
        <p:sp>
          <p:nvSpPr>
            <p:cNvPr id="734" name="Google Shape;734;p9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8" name="Google Shape;738;p9"/>
          <p:cNvSpPr/>
          <p:nvPr/>
        </p:nvSpPr>
        <p:spPr>
          <a:xfrm rot="-1472198">
            <a:off x="1016804" y="1972493"/>
            <a:ext cx="1026939" cy="1198498"/>
          </a:xfrm>
          <a:custGeom>
            <a:avLst/>
            <a:gdLst/>
            <a:ahLst/>
            <a:cxnLst/>
            <a:rect l="l" t="t" r="r" b="b"/>
            <a:pathLst>
              <a:path w="23339" h="27238" extrusionOk="0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9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9"/>
          <p:cNvSpPr txBox="1">
            <a:spLocks noGrp="1"/>
          </p:cNvSpPr>
          <p:nvPr>
            <p:ph type="title"/>
          </p:nvPr>
        </p:nvSpPr>
        <p:spPr>
          <a:xfrm>
            <a:off x="2530050" y="1758975"/>
            <a:ext cx="4083900" cy="841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72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741" name="Google Shape;741;p9"/>
          <p:cNvSpPr txBox="1">
            <a:spLocks noGrp="1"/>
          </p:cNvSpPr>
          <p:nvPr>
            <p:ph type="subTitle" idx="1"/>
          </p:nvPr>
        </p:nvSpPr>
        <p:spPr>
          <a:xfrm>
            <a:off x="2530050" y="2600775"/>
            <a:ext cx="4083900" cy="118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14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056" name="Google Shape;1056;p14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4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4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4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4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4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4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4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4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4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4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4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4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4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4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4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4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4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4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4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4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4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4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4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4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4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4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4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4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4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4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4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4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4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4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4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4" name="Google Shape;1114;p14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4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6" name="Google Shape;1116;p14"/>
          <p:cNvGrpSpPr/>
          <p:nvPr/>
        </p:nvGrpSpPr>
        <p:grpSpPr>
          <a:xfrm>
            <a:off x="1239039" y="1391236"/>
            <a:ext cx="385328" cy="443858"/>
            <a:chOff x="1239039" y="1391236"/>
            <a:chExt cx="385328" cy="443858"/>
          </a:xfrm>
        </p:grpSpPr>
        <p:sp>
          <p:nvSpPr>
            <p:cNvPr id="1117" name="Google Shape;1117;p14"/>
            <p:cNvSpPr/>
            <p:nvPr/>
          </p:nvSpPr>
          <p:spPr>
            <a:xfrm>
              <a:off x="1561032" y="1577766"/>
              <a:ext cx="63334" cy="59565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1463998" y="1698449"/>
              <a:ext cx="66291" cy="85801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1496811" y="1391236"/>
              <a:ext cx="43750" cy="41607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1412562" y="1502755"/>
              <a:ext cx="67695" cy="65108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1402289" y="1597424"/>
              <a:ext cx="66069" cy="66808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1334595" y="1777451"/>
              <a:ext cx="54466" cy="57644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1283158" y="1416289"/>
              <a:ext cx="79445" cy="86466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1239039" y="1561803"/>
              <a:ext cx="76563" cy="78189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14"/>
          <p:cNvGrpSpPr/>
          <p:nvPr/>
        </p:nvGrpSpPr>
        <p:grpSpPr>
          <a:xfrm>
            <a:off x="872579" y="2881252"/>
            <a:ext cx="7396781" cy="2122829"/>
            <a:chOff x="872579" y="2881252"/>
            <a:chExt cx="7396781" cy="2122829"/>
          </a:xfrm>
        </p:grpSpPr>
        <p:grpSp>
          <p:nvGrpSpPr>
            <p:cNvPr id="1126" name="Google Shape;1126;p14"/>
            <p:cNvGrpSpPr/>
            <p:nvPr/>
          </p:nvGrpSpPr>
          <p:grpSpPr>
            <a:xfrm>
              <a:off x="933400" y="3795585"/>
              <a:ext cx="7277175" cy="675466"/>
              <a:chOff x="933416" y="2961528"/>
              <a:chExt cx="7277175" cy="1509422"/>
            </a:xfrm>
          </p:grpSpPr>
          <p:sp>
            <p:nvSpPr>
              <p:cNvPr id="1127" name="Google Shape;1127;p14"/>
              <p:cNvSpPr/>
              <p:nvPr/>
            </p:nvSpPr>
            <p:spPr>
              <a:xfrm>
                <a:off x="933416" y="2961528"/>
                <a:ext cx="7277175" cy="1374550"/>
              </a:xfrm>
              <a:custGeom>
                <a:avLst/>
                <a:gdLst/>
                <a:ahLst/>
                <a:cxnLst/>
                <a:rect l="l" t="t" r="r" b="b"/>
                <a:pathLst>
                  <a:path w="291087" h="54982" extrusionOk="0">
                    <a:moveTo>
                      <a:pt x="258" y="15340"/>
                    </a:moveTo>
                    <a:cubicBezTo>
                      <a:pt x="-2001" y="8100"/>
                      <a:pt x="10973" y="3234"/>
                      <a:pt x="23890" y="2481"/>
                    </a:cubicBezTo>
                    <a:cubicBezTo>
                      <a:pt x="36807" y="1728"/>
                      <a:pt x="58702" y="11228"/>
                      <a:pt x="77758" y="10822"/>
                    </a:cubicBezTo>
                    <a:cubicBezTo>
                      <a:pt x="96815" y="10417"/>
                      <a:pt x="113554" y="-821"/>
                      <a:pt x="138229" y="48"/>
                    </a:cubicBezTo>
                    <a:cubicBezTo>
                      <a:pt x="162904" y="917"/>
                      <a:pt x="201597" y="16035"/>
                      <a:pt x="225808" y="16035"/>
                    </a:cubicBezTo>
                    <a:cubicBezTo>
                      <a:pt x="250020" y="16035"/>
                      <a:pt x="273246" y="-879"/>
                      <a:pt x="283498" y="48"/>
                    </a:cubicBezTo>
                    <a:cubicBezTo>
                      <a:pt x="293750" y="975"/>
                      <a:pt x="292129" y="12676"/>
                      <a:pt x="287321" y="21596"/>
                    </a:cubicBezTo>
                    <a:cubicBezTo>
                      <a:pt x="282514" y="30516"/>
                      <a:pt x="296299" y="49515"/>
                      <a:pt x="254653" y="53569"/>
                    </a:cubicBezTo>
                    <a:cubicBezTo>
                      <a:pt x="213007" y="57624"/>
                      <a:pt x="79843" y="52295"/>
                      <a:pt x="37444" y="45923"/>
                    </a:cubicBezTo>
                    <a:cubicBezTo>
                      <a:pt x="-4955" y="39552"/>
                      <a:pt x="2517" y="22580"/>
                      <a:pt x="258" y="153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1128" name="Google Shape;1128;p14"/>
              <p:cNvSpPr/>
              <p:nvPr/>
            </p:nvSpPr>
            <p:spPr>
              <a:xfrm>
                <a:off x="947025" y="3310250"/>
                <a:ext cx="7251900" cy="1160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9" name="Google Shape;1129;p14"/>
            <p:cNvSpPr/>
            <p:nvPr/>
          </p:nvSpPr>
          <p:spPr>
            <a:xfrm rot="3206269">
              <a:off x="5927183" y="3090543"/>
              <a:ext cx="1378921" cy="1704246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 rot="3100714">
              <a:off x="4344590" y="3150985"/>
              <a:ext cx="1146920" cy="1428308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 rot="2843414">
              <a:off x="2526740" y="3195069"/>
              <a:ext cx="1240550" cy="1447845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 rot="-2843414" flipH="1">
              <a:off x="1205040" y="3195069"/>
              <a:ext cx="1240550" cy="1447845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 rot="-3051725" flipH="1">
              <a:off x="6696060" y="3141221"/>
              <a:ext cx="1240553" cy="1447852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14"/>
          <p:cNvGrpSpPr/>
          <p:nvPr/>
        </p:nvGrpSpPr>
        <p:grpSpPr>
          <a:xfrm>
            <a:off x="946050" y="672163"/>
            <a:ext cx="7251900" cy="3798913"/>
            <a:chOff x="946050" y="672163"/>
            <a:chExt cx="7251900" cy="3798913"/>
          </a:xfrm>
        </p:grpSpPr>
        <p:sp>
          <p:nvSpPr>
            <p:cNvPr id="1135" name="Google Shape;1135;p14"/>
            <p:cNvSpPr/>
            <p:nvPr/>
          </p:nvSpPr>
          <p:spPr>
            <a:xfrm>
              <a:off x="946050" y="1089176"/>
              <a:ext cx="7251900" cy="3381900"/>
            </a:xfrm>
            <a:prstGeom prst="rect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6" name="Google Shape;1136;p14"/>
            <p:cNvGrpSpPr/>
            <p:nvPr/>
          </p:nvGrpSpPr>
          <p:grpSpPr>
            <a:xfrm>
              <a:off x="946050" y="672163"/>
              <a:ext cx="7251900" cy="417000"/>
              <a:chOff x="946050" y="672163"/>
              <a:chExt cx="7251900" cy="417000"/>
            </a:xfrm>
          </p:grpSpPr>
          <p:sp>
            <p:nvSpPr>
              <p:cNvPr id="1137" name="Google Shape;1137;p14"/>
              <p:cNvSpPr/>
              <p:nvPr/>
            </p:nvSpPr>
            <p:spPr>
              <a:xfrm>
                <a:off x="946050" y="672163"/>
                <a:ext cx="7251900" cy="417000"/>
              </a:xfrm>
              <a:prstGeom prst="rect">
                <a:avLst/>
              </a:prstGeom>
              <a:solidFill>
                <a:schemeClr val="accent4"/>
              </a:solidFill>
              <a:ln w="381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8" name="Google Shape;1138;p14"/>
              <p:cNvGrpSpPr/>
              <p:nvPr/>
            </p:nvGrpSpPr>
            <p:grpSpPr>
              <a:xfrm>
                <a:off x="7209519" y="794061"/>
                <a:ext cx="789243" cy="171052"/>
                <a:chOff x="733775" y="310686"/>
                <a:chExt cx="789243" cy="171052"/>
              </a:xfrm>
            </p:grpSpPr>
            <p:sp>
              <p:nvSpPr>
                <p:cNvPr id="1139" name="Google Shape;1139;p14"/>
                <p:cNvSpPr/>
                <p:nvPr/>
              </p:nvSpPr>
              <p:spPr>
                <a:xfrm>
                  <a:off x="1364945" y="310686"/>
                  <a:ext cx="158072" cy="171052"/>
                </a:xfrm>
                <a:prstGeom prst="rect">
                  <a:avLst/>
                </a:prstGeom>
              </p:spPr>
              <p:txBody>
                <a:bodyPr>
                  <a:prstTxWarp prst="textPlain">
                    <a:avLst/>
                  </a:prstTxWarp>
                </a:bodyPr>
                <a:lstStyle/>
                <a:p>
                  <a:pPr lvl="0" algn="ctr"/>
                  <a:r>
                    <a:rPr b="0" i="0">
                      <a:ln>
                        <a:noFill/>
                      </a:ln>
                      <a:solidFill>
                        <a:schemeClr val="lt2"/>
                      </a:solidFill>
                      <a:latin typeface="Gaegu;300"/>
                    </a:rPr>
                    <a:t>x</a:t>
                  </a:r>
                </a:p>
              </p:txBody>
            </p:sp>
            <p:sp>
              <p:nvSpPr>
                <p:cNvPr id="1140" name="Google Shape;1140;p14"/>
                <p:cNvSpPr/>
                <p:nvPr/>
              </p:nvSpPr>
              <p:spPr>
                <a:xfrm>
                  <a:off x="733775" y="385383"/>
                  <a:ext cx="155474" cy="21652"/>
                </a:xfrm>
                <a:prstGeom prst="rect">
                  <a:avLst/>
                </a:prstGeom>
              </p:spPr>
              <p:txBody>
                <a:bodyPr>
                  <a:prstTxWarp prst="textPlain">
                    <a:avLst/>
                  </a:prstTxWarp>
                </a:bodyPr>
                <a:lstStyle/>
                <a:p>
                  <a:pPr lvl="0" algn="ctr"/>
                  <a:r>
                    <a:rPr b="0" i="0">
                      <a:ln>
                        <a:noFill/>
                      </a:ln>
                      <a:solidFill>
                        <a:schemeClr val="lt2"/>
                      </a:solidFill>
                      <a:latin typeface="Gaegu;300"/>
                    </a:rPr>
                    <a:t>-</a:t>
                  </a:r>
                </a:p>
              </p:txBody>
            </p:sp>
            <p:grpSp>
              <p:nvGrpSpPr>
                <p:cNvPr id="1141" name="Google Shape;1141;p14"/>
                <p:cNvGrpSpPr/>
                <p:nvPr/>
              </p:nvGrpSpPr>
              <p:grpSpPr>
                <a:xfrm>
                  <a:off x="1015525" y="313175"/>
                  <a:ext cx="184510" cy="164017"/>
                  <a:chOff x="7228702" y="774508"/>
                  <a:chExt cx="285046" cy="253347"/>
                </a:xfrm>
              </p:grpSpPr>
              <p:grpSp>
                <p:nvGrpSpPr>
                  <p:cNvPr id="1142" name="Google Shape;1142;p14"/>
                  <p:cNvGrpSpPr/>
                  <p:nvPr/>
                </p:nvGrpSpPr>
                <p:grpSpPr>
                  <a:xfrm>
                    <a:off x="7313001" y="774508"/>
                    <a:ext cx="200747" cy="228523"/>
                    <a:chOff x="7313001" y="774508"/>
                    <a:chExt cx="200747" cy="228523"/>
                  </a:xfrm>
                </p:grpSpPr>
                <p:sp>
                  <p:nvSpPr>
                    <p:cNvPr id="1143" name="Google Shape;1143;p14"/>
                    <p:cNvSpPr/>
                    <p:nvPr/>
                  </p:nvSpPr>
                  <p:spPr>
                    <a:xfrm>
                      <a:off x="7315737" y="774508"/>
                      <a:ext cx="198011" cy="2285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60" h="9811" extrusionOk="0">
                          <a:moveTo>
                            <a:pt x="0" y="0"/>
                          </a:moveTo>
                          <a:lnTo>
                            <a:pt x="9360" y="0"/>
                          </a:lnTo>
                          <a:lnTo>
                            <a:pt x="9135" y="9811"/>
                          </a:lnTo>
                          <a:lnTo>
                            <a:pt x="57" y="9699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44" name="Google Shape;1144;p14"/>
                    <p:cNvSpPr/>
                    <p:nvPr/>
                  </p:nvSpPr>
                  <p:spPr>
                    <a:xfrm>
                      <a:off x="7313001" y="778289"/>
                      <a:ext cx="200743" cy="2172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930" h="32566" extrusionOk="0">
                          <a:moveTo>
                            <a:pt x="30399" y="659"/>
                          </a:moveTo>
                          <a:cubicBezTo>
                            <a:pt x="35696" y="659"/>
                            <a:pt x="40992" y="748"/>
                            <a:pt x="46287" y="1032"/>
                          </a:cubicBezTo>
                          <a:cubicBezTo>
                            <a:pt x="46271" y="11283"/>
                            <a:pt x="46004" y="21534"/>
                            <a:pt x="46114" y="31801"/>
                          </a:cubicBezTo>
                          <a:cubicBezTo>
                            <a:pt x="40818" y="31890"/>
                            <a:pt x="35523" y="31916"/>
                            <a:pt x="30230" y="31916"/>
                          </a:cubicBezTo>
                          <a:cubicBezTo>
                            <a:pt x="22733" y="31916"/>
                            <a:pt x="15238" y="31864"/>
                            <a:pt x="7744" y="31864"/>
                          </a:cubicBezTo>
                          <a:cubicBezTo>
                            <a:pt x="5560" y="31864"/>
                            <a:pt x="3376" y="31868"/>
                            <a:pt x="1192" y="31879"/>
                          </a:cubicBezTo>
                          <a:cubicBezTo>
                            <a:pt x="925" y="21566"/>
                            <a:pt x="706" y="11252"/>
                            <a:pt x="659" y="923"/>
                          </a:cubicBezTo>
                          <a:lnTo>
                            <a:pt x="659" y="923"/>
                          </a:lnTo>
                          <a:cubicBezTo>
                            <a:pt x="1402" y="926"/>
                            <a:pt x="2145" y="928"/>
                            <a:pt x="2887" y="928"/>
                          </a:cubicBezTo>
                          <a:cubicBezTo>
                            <a:pt x="12055" y="928"/>
                            <a:pt x="21228" y="659"/>
                            <a:pt x="30399" y="659"/>
                          </a:cubicBezTo>
                          <a:close/>
                          <a:moveTo>
                            <a:pt x="30451" y="1"/>
                          </a:moveTo>
                          <a:cubicBezTo>
                            <a:pt x="21100" y="1"/>
                            <a:pt x="11743" y="284"/>
                            <a:pt x="2391" y="284"/>
                          </a:cubicBezTo>
                          <a:cubicBezTo>
                            <a:pt x="1792" y="284"/>
                            <a:pt x="1194" y="282"/>
                            <a:pt x="596" y="280"/>
                          </a:cubicBezTo>
                          <a:cubicBezTo>
                            <a:pt x="535" y="195"/>
                            <a:pt x="431" y="152"/>
                            <a:pt x="327" y="152"/>
                          </a:cubicBezTo>
                          <a:cubicBezTo>
                            <a:pt x="164" y="152"/>
                            <a:pt x="0" y="257"/>
                            <a:pt x="0" y="468"/>
                          </a:cubicBezTo>
                          <a:cubicBezTo>
                            <a:pt x="47" y="10986"/>
                            <a:pt x="267" y="21487"/>
                            <a:pt x="533" y="31989"/>
                          </a:cubicBezTo>
                          <a:cubicBezTo>
                            <a:pt x="533" y="32005"/>
                            <a:pt x="533" y="32020"/>
                            <a:pt x="549" y="32020"/>
                          </a:cubicBezTo>
                          <a:cubicBezTo>
                            <a:pt x="424" y="32224"/>
                            <a:pt x="518" y="32538"/>
                            <a:pt x="800" y="32538"/>
                          </a:cubicBezTo>
                          <a:cubicBezTo>
                            <a:pt x="3274" y="32522"/>
                            <a:pt x="5749" y="32517"/>
                            <a:pt x="8223" y="32517"/>
                          </a:cubicBezTo>
                          <a:cubicBezTo>
                            <a:pt x="15481" y="32517"/>
                            <a:pt x="22739" y="32566"/>
                            <a:pt x="29996" y="32566"/>
                          </a:cubicBezTo>
                          <a:cubicBezTo>
                            <a:pt x="35390" y="32566"/>
                            <a:pt x="40783" y="32539"/>
                            <a:pt x="46177" y="32444"/>
                          </a:cubicBezTo>
                          <a:cubicBezTo>
                            <a:pt x="46365" y="32444"/>
                            <a:pt x="46459" y="32318"/>
                            <a:pt x="46490" y="32162"/>
                          </a:cubicBezTo>
                          <a:cubicBezTo>
                            <a:pt x="46631" y="32146"/>
                            <a:pt x="46773" y="32052"/>
                            <a:pt x="46757" y="31848"/>
                          </a:cubicBezTo>
                          <a:cubicBezTo>
                            <a:pt x="46663" y="21409"/>
                            <a:pt x="46929" y="10954"/>
                            <a:pt x="46929" y="515"/>
                          </a:cubicBezTo>
                          <a:cubicBezTo>
                            <a:pt x="46929" y="300"/>
                            <a:pt x="46765" y="193"/>
                            <a:pt x="46602" y="193"/>
                          </a:cubicBezTo>
                          <a:cubicBezTo>
                            <a:pt x="46479" y="193"/>
                            <a:pt x="46356" y="253"/>
                            <a:pt x="46302" y="374"/>
                          </a:cubicBezTo>
                          <a:cubicBezTo>
                            <a:pt x="41022" y="91"/>
                            <a:pt x="35737" y="1"/>
                            <a:pt x="30451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45" name="Google Shape;1145;p14"/>
                  <p:cNvGrpSpPr/>
                  <p:nvPr/>
                </p:nvGrpSpPr>
                <p:grpSpPr>
                  <a:xfrm>
                    <a:off x="7228702" y="809455"/>
                    <a:ext cx="200757" cy="218400"/>
                    <a:chOff x="7269477" y="781280"/>
                    <a:chExt cx="200757" cy="218400"/>
                  </a:xfrm>
                </p:grpSpPr>
                <p:sp>
                  <p:nvSpPr>
                    <p:cNvPr id="1146" name="Google Shape;1146;p14"/>
                    <p:cNvSpPr/>
                    <p:nvPr/>
                  </p:nvSpPr>
                  <p:spPr>
                    <a:xfrm>
                      <a:off x="7269477" y="781280"/>
                      <a:ext cx="200749" cy="2172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60" h="9811" extrusionOk="0">
                          <a:moveTo>
                            <a:pt x="0" y="0"/>
                          </a:moveTo>
                          <a:lnTo>
                            <a:pt x="9360" y="0"/>
                          </a:lnTo>
                          <a:lnTo>
                            <a:pt x="9135" y="9811"/>
                          </a:lnTo>
                          <a:lnTo>
                            <a:pt x="57" y="9699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47" name="Google Shape;1147;p14"/>
                    <p:cNvSpPr/>
                    <p:nvPr/>
                  </p:nvSpPr>
                  <p:spPr>
                    <a:xfrm>
                      <a:off x="7269491" y="782465"/>
                      <a:ext cx="200743" cy="2172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930" h="32566" extrusionOk="0">
                          <a:moveTo>
                            <a:pt x="30399" y="659"/>
                          </a:moveTo>
                          <a:cubicBezTo>
                            <a:pt x="35696" y="659"/>
                            <a:pt x="40992" y="748"/>
                            <a:pt x="46287" y="1032"/>
                          </a:cubicBezTo>
                          <a:cubicBezTo>
                            <a:pt x="46271" y="11283"/>
                            <a:pt x="46004" y="21534"/>
                            <a:pt x="46114" y="31801"/>
                          </a:cubicBezTo>
                          <a:cubicBezTo>
                            <a:pt x="40818" y="31890"/>
                            <a:pt x="35523" y="31916"/>
                            <a:pt x="30230" y="31916"/>
                          </a:cubicBezTo>
                          <a:cubicBezTo>
                            <a:pt x="22733" y="31916"/>
                            <a:pt x="15238" y="31864"/>
                            <a:pt x="7744" y="31864"/>
                          </a:cubicBezTo>
                          <a:cubicBezTo>
                            <a:pt x="5560" y="31864"/>
                            <a:pt x="3376" y="31868"/>
                            <a:pt x="1192" y="31879"/>
                          </a:cubicBezTo>
                          <a:cubicBezTo>
                            <a:pt x="925" y="21566"/>
                            <a:pt x="706" y="11252"/>
                            <a:pt x="659" y="923"/>
                          </a:cubicBezTo>
                          <a:lnTo>
                            <a:pt x="659" y="923"/>
                          </a:lnTo>
                          <a:cubicBezTo>
                            <a:pt x="1402" y="926"/>
                            <a:pt x="2145" y="928"/>
                            <a:pt x="2887" y="928"/>
                          </a:cubicBezTo>
                          <a:cubicBezTo>
                            <a:pt x="12055" y="928"/>
                            <a:pt x="21228" y="659"/>
                            <a:pt x="30399" y="659"/>
                          </a:cubicBezTo>
                          <a:close/>
                          <a:moveTo>
                            <a:pt x="30451" y="1"/>
                          </a:moveTo>
                          <a:cubicBezTo>
                            <a:pt x="21100" y="1"/>
                            <a:pt x="11743" y="284"/>
                            <a:pt x="2391" y="284"/>
                          </a:cubicBezTo>
                          <a:cubicBezTo>
                            <a:pt x="1792" y="284"/>
                            <a:pt x="1194" y="282"/>
                            <a:pt x="596" y="280"/>
                          </a:cubicBezTo>
                          <a:cubicBezTo>
                            <a:pt x="535" y="195"/>
                            <a:pt x="431" y="152"/>
                            <a:pt x="327" y="152"/>
                          </a:cubicBezTo>
                          <a:cubicBezTo>
                            <a:pt x="164" y="152"/>
                            <a:pt x="0" y="257"/>
                            <a:pt x="0" y="468"/>
                          </a:cubicBezTo>
                          <a:cubicBezTo>
                            <a:pt x="47" y="10986"/>
                            <a:pt x="267" y="21487"/>
                            <a:pt x="533" y="31989"/>
                          </a:cubicBezTo>
                          <a:cubicBezTo>
                            <a:pt x="533" y="32005"/>
                            <a:pt x="533" y="32020"/>
                            <a:pt x="549" y="32020"/>
                          </a:cubicBezTo>
                          <a:cubicBezTo>
                            <a:pt x="424" y="32224"/>
                            <a:pt x="518" y="32538"/>
                            <a:pt x="800" y="32538"/>
                          </a:cubicBezTo>
                          <a:cubicBezTo>
                            <a:pt x="3274" y="32522"/>
                            <a:pt x="5749" y="32517"/>
                            <a:pt x="8223" y="32517"/>
                          </a:cubicBezTo>
                          <a:cubicBezTo>
                            <a:pt x="15481" y="32517"/>
                            <a:pt x="22739" y="32566"/>
                            <a:pt x="29996" y="32566"/>
                          </a:cubicBezTo>
                          <a:cubicBezTo>
                            <a:pt x="35390" y="32566"/>
                            <a:pt x="40783" y="32539"/>
                            <a:pt x="46177" y="32444"/>
                          </a:cubicBezTo>
                          <a:cubicBezTo>
                            <a:pt x="46365" y="32444"/>
                            <a:pt x="46459" y="32318"/>
                            <a:pt x="46490" y="32162"/>
                          </a:cubicBezTo>
                          <a:cubicBezTo>
                            <a:pt x="46631" y="32146"/>
                            <a:pt x="46773" y="32052"/>
                            <a:pt x="46757" y="31848"/>
                          </a:cubicBezTo>
                          <a:cubicBezTo>
                            <a:pt x="46663" y="21409"/>
                            <a:pt x="46929" y="10954"/>
                            <a:pt x="46929" y="515"/>
                          </a:cubicBezTo>
                          <a:cubicBezTo>
                            <a:pt x="46929" y="300"/>
                            <a:pt x="46765" y="193"/>
                            <a:pt x="46602" y="193"/>
                          </a:cubicBezTo>
                          <a:cubicBezTo>
                            <a:pt x="46479" y="193"/>
                            <a:pt x="46356" y="253"/>
                            <a:pt x="46302" y="374"/>
                          </a:cubicBezTo>
                          <a:cubicBezTo>
                            <a:pt x="41022" y="91"/>
                            <a:pt x="35737" y="1"/>
                            <a:pt x="30451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148" name="Google Shape;1148;p14"/>
              <p:cNvGrpSpPr/>
              <p:nvPr/>
            </p:nvGrpSpPr>
            <p:grpSpPr>
              <a:xfrm>
                <a:off x="1145239" y="777487"/>
                <a:ext cx="800559" cy="204209"/>
                <a:chOff x="747420" y="664537"/>
                <a:chExt cx="800559" cy="204209"/>
              </a:xfrm>
            </p:grpSpPr>
            <p:grpSp>
              <p:nvGrpSpPr>
                <p:cNvPr id="1149" name="Google Shape;1149;p14"/>
                <p:cNvGrpSpPr/>
                <p:nvPr/>
              </p:nvGrpSpPr>
              <p:grpSpPr>
                <a:xfrm>
                  <a:off x="1339984" y="664537"/>
                  <a:ext cx="207995" cy="204209"/>
                  <a:chOff x="1541700" y="658850"/>
                  <a:chExt cx="253838" cy="249218"/>
                </a:xfrm>
              </p:grpSpPr>
              <p:sp>
                <p:nvSpPr>
                  <p:cNvPr id="1150" name="Google Shape;1150;p14"/>
                  <p:cNvSpPr/>
                  <p:nvPr/>
                </p:nvSpPr>
                <p:spPr>
                  <a:xfrm>
                    <a:off x="1541700" y="658850"/>
                    <a:ext cx="253838" cy="2492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27" h="16128" extrusionOk="0">
                        <a:moveTo>
                          <a:pt x="6489" y="697"/>
                        </a:moveTo>
                        <a:cubicBezTo>
                          <a:pt x="6850" y="1277"/>
                          <a:pt x="7179" y="1857"/>
                          <a:pt x="7524" y="2437"/>
                        </a:cubicBezTo>
                        <a:cubicBezTo>
                          <a:pt x="7595" y="2553"/>
                          <a:pt x="7692" y="2598"/>
                          <a:pt x="7788" y="2598"/>
                        </a:cubicBezTo>
                        <a:cubicBezTo>
                          <a:pt x="7861" y="2598"/>
                          <a:pt x="7933" y="2572"/>
                          <a:pt x="7994" y="2531"/>
                        </a:cubicBezTo>
                        <a:lnTo>
                          <a:pt x="8088" y="2531"/>
                        </a:lnTo>
                        <a:cubicBezTo>
                          <a:pt x="8274" y="2499"/>
                          <a:pt x="8456" y="2485"/>
                          <a:pt x="8637" y="2485"/>
                        </a:cubicBezTo>
                        <a:cubicBezTo>
                          <a:pt x="9083" y="2485"/>
                          <a:pt x="9518" y="2574"/>
                          <a:pt x="9953" y="2719"/>
                        </a:cubicBezTo>
                        <a:cubicBezTo>
                          <a:pt x="9987" y="2730"/>
                          <a:pt x="10020" y="2741"/>
                          <a:pt x="10053" y="2741"/>
                        </a:cubicBezTo>
                        <a:cubicBezTo>
                          <a:pt x="10067" y="2741"/>
                          <a:pt x="10081" y="2739"/>
                          <a:pt x="10094" y="2735"/>
                        </a:cubicBezTo>
                        <a:cubicBezTo>
                          <a:pt x="10116" y="2738"/>
                          <a:pt x="10137" y="2740"/>
                          <a:pt x="10158" y="2740"/>
                        </a:cubicBezTo>
                        <a:cubicBezTo>
                          <a:pt x="10230" y="2740"/>
                          <a:pt x="10300" y="2717"/>
                          <a:pt x="10361" y="2656"/>
                        </a:cubicBezTo>
                        <a:cubicBezTo>
                          <a:pt x="10847" y="2186"/>
                          <a:pt x="11348" y="1747"/>
                          <a:pt x="11881" y="1340"/>
                        </a:cubicBezTo>
                        <a:cubicBezTo>
                          <a:pt x="12054" y="1434"/>
                          <a:pt x="12242" y="1528"/>
                          <a:pt x="12414" y="1638"/>
                        </a:cubicBezTo>
                        <a:cubicBezTo>
                          <a:pt x="12242" y="2249"/>
                          <a:pt x="12069" y="2845"/>
                          <a:pt x="11897" y="3456"/>
                        </a:cubicBezTo>
                        <a:cubicBezTo>
                          <a:pt x="11756" y="3581"/>
                          <a:pt x="11725" y="3848"/>
                          <a:pt x="11928" y="3973"/>
                        </a:cubicBezTo>
                        <a:cubicBezTo>
                          <a:pt x="12477" y="4334"/>
                          <a:pt x="12869" y="4820"/>
                          <a:pt x="13167" y="5399"/>
                        </a:cubicBezTo>
                        <a:cubicBezTo>
                          <a:pt x="13198" y="5431"/>
                          <a:pt x="13214" y="5462"/>
                          <a:pt x="13245" y="5494"/>
                        </a:cubicBezTo>
                        <a:cubicBezTo>
                          <a:pt x="13292" y="5572"/>
                          <a:pt x="13386" y="5635"/>
                          <a:pt x="13511" y="5635"/>
                        </a:cubicBezTo>
                        <a:cubicBezTo>
                          <a:pt x="14185" y="5635"/>
                          <a:pt x="14859" y="5650"/>
                          <a:pt x="15518" y="5697"/>
                        </a:cubicBezTo>
                        <a:cubicBezTo>
                          <a:pt x="15596" y="5901"/>
                          <a:pt x="15659" y="6089"/>
                          <a:pt x="15706" y="6293"/>
                        </a:cubicBezTo>
                        <a:cubicBezTo>
                          <a:pt x="15126" y="6653"/>
                          <a:pt x="14546" y="6983"/>
                          <a:pt x="13966" y="7343"/>
                        </a:cubicBezTo>
                        <a:cubicBezTo>
                          <a:pt x="13935" y="7359"/>
                          <a:pt x="13903" y="7374"/>
                          <a:pt x="13888" y="7406"/>
                        </a:cubicBezTo>
                        <a:cubicBezTo>
                          <a:pt x="13778" y="7469"/>
                          <a:pt x="13700" y="7594"/>
                          <a:pt x="13731" y="7766"/>
                        </a:cubicBezTo>
                        <a:cubicBezTo>
                          <a:pt x="13888" y="8393"/>
                          <a:pt x="13856" y="9005"/>
                          <a:pt x="13684" y="9632"/>
                        </a:cubicBezTo>
                        <a:cubicBezTo>
                          <a:pt x="13684" y="9663"/>
                          <a:pt x="13684" y="9694"/>
                          <a:pt x="13684" y="9726"/>
                        </a:cubicBezTo>
                        <a:cubicBezTo>
                          <a:pt x="13653" y="9835"/>
                          <a:pt x="13668" y="9945"/>
                          <a:pt x="13762" y="10039"/>
                        </a:cubicBezTo>
                        <a:cubicBezTo>
                          <a:pt x="14264" y="10494"/>
                          <a:pt x="14750" y="10980"/>
                          <a:pt x="15220" y="11465"/>
                        </a:cubicBezTo>
                        <a:cubicBezTo>
                          <a:pt x="15126" y="11669"/>
                          <a:pt x="15048" y="11842"/>
                          <a:pt x="14938" y="12030"/>
                        </a:cubicBezTo>
                        <a:cubicBezTo>
                          <a:pt x="14280" y="11904"/>
                          <a:pt x="13637" y="11748"/>
                          <a:pt x="12979" y="11622"/>
                        </a:cubicBezTo>
                        <a:cubicBezTo>
                          <a:pt x="12947" y="11614"/>
                          <a:pt x="12916" y="11610"/>
                          <a:pt x="12886" y="11610"/>
                        </a:cubicBezTo>
                        <a:cubicBezTo>
                          <a:pt x="12857" y="11610"/>
                          <a:pt x="12830" y="11614"/>
                          <a:pt x="12806" y="11622"/>
                        </a:cubicBezTo>
                        <a:cubicBezTo>
                          <a:pt x="12777" y="11615"/>
                          <a:pt x="12748" y="11611"/>
                          <a:pt x="12718" y="11611"/>
                        </a:cubicBezTo>
                        <a:cubicBezTo>
                          <a:pt x="12618" y="11611"/>
                          <a:pt x="12518" y="11655"/>
                          <a:pt x="12446" y="11763"/>
                        </a:cubicBezTo>
                        <a:cubicBezTo>
                          <a:pt x="12069" y="12281"/>
                          <a:pt x="11552" y="12672"/>
                          <a:pt x="10972" y="12939"/>
                        </a:cubicBezTo>
                        <a:cubicBezTo>
                          <a:pt x="10925" y="12970"/>
                          <a:pt x="10878" y="13002"/>
                          <a:pt x="10863" y="13033"/>
                        </a:cubicBezTo>
                        <a:cubicBezTo>
                          <a:pt x="10784" y="13080"/>
                          <a:pt x="10737" y="13158"/>
                          <a:pt x="10737" y="13268"/>
                        </a:cubicBezTo>
                        <a:cubicBezTo>
                          <a:pt x="10706" y="13942"/>
                          <a:pt x="10674" y="14616"/>
                          <a:pt x="10596" y="15274"/>
                        </a:cubicBezTo>
                        <a:cubicBezTo>
                          <a:pt x="10392" y="15337"/>
                          <a:pt x="10189" y="15384"/>
                          <a:pt x="9985" y="15431"/>
                        </a:cubicBezTo>
                        <a:cubicBezTo>
                          <a:pt x="9687" y="14882"/>
                          <a:pt x="9389" y="14334"/>
                          <a:pt x="9091" y="13785"/>
                        </a:cubicBezTo>
                        <a:cubicBezTo>
                          <a:pt x="9091" y="13616"/>
                          <a:pt x="8951" y="13434"/>
                          <a:pt x="8752" y="13434"/>
                        </a:cubicBezTo>
                        <a:cubicBezTo>
                          <a:pt x="8730" y="13434"/>
                          <a:pt x="8707" y="13436"/>
                          <a:pt x="8684" y="13440"/>
                        </a:cubicBezTo>
                        <a:cubicBezTo>
                          <a:pt x="8460" y="13484"/>
                          <a:pt x="8240" y="13505"/>
                          <a:pt x="8021" y="13505"/>
                        </a:cubicBezTo>
                        <a:cubicBezTo>
                          <a:pt x="7613" y="13505"/>
                          <a:pt x="7211" y="13432"/>
                          <a:pt x="6803" y="13299"/>
                        </a:cubicBezTo>
                        <a:cubicBezTo>
                          <a:pt x="6772" y="13284"/>
                          <a:pt x="6724" y="13284"/>
                          <a:pt x="6693" y="13284"/>
                        </a:cubicBezTo>
                        <a:cubicBezTo>
                          <a:pt x="6673" y="13280"/>
                          <a:pt x="6652" y="13278"/>
                          <a:pt x="6631" y="13278"/>
                        </a:cubicBezTo>
                        <a:cubicBezTo>
                          <a:pt x="6553" y="13278"/>
                          <a:pt x="6472" y="13304"/>
                          <a:pt x="6411" y="13378"/>
                        </a:cubicBezTo>
                        <a:cubicBezTo>
                          <a:pt x="5925" y="13848"/>
                          <a:pt x="5439" y="14303"/>
                          <a:pt x="4922" y="14741"/>
                        </a:cubicBezTo>
                        <a:cubicBezTo>
                          <a:pt x="4734" y="14663"/>
                          <a:pt x="4546" y="14553"/>
                          <a:pt x="4373" y="14444"/>
                        </a:cubicBezTo>
                        <a:cubicBezTo>
                          <a:pt x="4530" y="13801"/>
                          <a:pt x="4718" y="13143"/>
                          <a:pt x="4875" y="12500"/>
                        </a:cubicBezTo>
                        <a:cubicBezTo>
                          <a:pt x="4922" y="12312"/>
                          <a:pt x="4828" y="12186"/>
                          <a:pt x="4702" y="12124"/>
                        </a:cubicBezTo>
                        <a:cubicBezTo>
                          <a:pt x="4687" y="12092"/>
                          <a:pt x="4655" y="12077"/>
                          <a:pt x="4624" y="12061"/>
                        </a:cubicBezTo>
                        <a:cubicBezTo>
                          <a:pt x="4060" y="11716"/>
                          <a:pt x="3637" y="11262"/>
                          <a:pt x="3323" y="10697"/>
                        </a:cubicBezTo>
                        <a:cubicBezTo>
                          <a:pt x="3307" y="10666"/>
                          <a:pt x="3276" y="10635"/>
                          <a:pt x="3260" y="10619"/>
                        </a:cubicBezTo>
                        <a:cubicBezTo>
                          <a:pt x="3213" y="10525"/>
                          <a:pt x="3119" y="10462"/>
                          <a:pt x="2978" y="10462"/>
                        </a:cubicBezTo>
                        <a:cubicBezTo>
                          <a:pt x="2562" y="10482"/>
                          <a:pt x="2145" y="10495"/>
                          <a:pt x="1725" y="10495"/>
                        </a:cubicBezTo>
                        <a:cubicBezTo>
                          <a:pt x="1465" y="10495"/>
                          <a:pt x="1204" y="10490"/>
                          <a:pt x="941" y="10478"/>
                        </a:cubicBezTo>
                        <a:cubicBezTo>
                          <a:pt x="862" y="10290"/>
                          <a:pt x="800" y="10086"/>
                          <a:pt x="737" y="9898"/>
                        </a:cubicBezTo>
                        <a:cubicBezTo>
                          <a:pt x="1301" y="9522"/>
                          <a:pt x="1865" y="9161"/>
                          <a:pt x="2430" y="8785"/>
                        </a:cubicBezTo>
                        <a:cubicBezTo>
                          <a:pt x="2477" y="8754"/>
                          <a:pt x="2524" y="8707"/>
                          <a:pt x="2539" y="8660"/>
                        </a:cubicBezTo>
                        <a:cubicBezTo>
                          <a:pt x="2649" y="8581"/>
                          <a:pt x="2728" y="8456"/>
                          <a:pt x="2696" y="8299"/>
                        </a:cubicBezTo>
                        <a:cubicBezTo>
                          <a:pt x="2602" y="7672"/>
                          <a:pt x="2681" y="7045"/>
                          <a:pt x="2900" y="6450"/>
                        </a:cubicBezTo>
                        <a:cubicBezTo>
                          <a:pt x="2916" y="6387"/>
                          <a:pt x="2931" y="6340"/>
                          <a:pt x="2916" y="6293"/>
                        </a:cubicBezTo>
                        <a:cubicBezTo>
                          <a:pt x="2931" y="6215"/>
                          <a:pt x="2916" y="6121"/>
                          <a:pt x="2837" y="6042"/>
                        </a:cubicBezTo>
                        <a:cubicBezTo>
                          <a:pt x="2383" y="5541"/>
                          <a:pt x="1944" y="5039"/>
                          <a:pt x="1521" y="4522"/>
                        </a:cubicBezTo>
                        <a:cubicBezTo>
                          <a:pt x="1615" y="4334"/>
                          <a:pt x="1724" y="4161"/>
                          <a:pt x="1834" y="3973"/>
                        </a:cubicBezTo>
                        <a:cubicBezTo>
                          <a:pt x="2430" y="4146"/>
                          <a:pt x="3025" y="4334"/>
                          <a:pt x="3637" y="4506"/>
                        </a:cubicBezTo>
                        <a:cubicBezTo>
                          <a:pt x="3698" y="4575"/>
                          <a:pt x="3793" y="4618"/>
                          <a:pt x="3891" y="4618"/>
                        </a:cubicBezTo>
                        <a:cubicBezTo>
                          <a:pt x="3993" y="4618"/>
                          <a:pt x="4097" y="4571"/>
                          <a:pt x="4170" y="4459"/>
                        </a:cubicBezTo>
                        <a:cubicBezTo>
                          <a:pt x="4514" y="3926"/>
                          <a:pt x="5016" y="3534"/>
                          <a:pt x="5580" y="3236"/>
                        </a:cubicBezTo>
                        <a:cubicBezTo>
                          <a:pt x="5627" y="3205"/>
                          <a:pt x="5659" y="3189"/>
                          <a:pt x="5690" y="3158"/>
                        </a:cubicBezTo>
                        <a:cubicBezTo>
                          <a:pt x="5768" y="3111"/>
                          <a:pt x="5815" y="3017"/>
                          <a:pt x="5815" y="2892"/>
                        </a:cubicBezTo>
                        <a:cubicBezTo>
                          <a:pt x="5815" y="2218"/>
                          <a:pt x="5847" y="1559"/>
                          <a:pt x="5894" y="885"/>
                        </a:cubicBezTo>
                        <a:cubicBezTo>
                          <a:pt x="6098" y="807"/>
                          <a:pt x="6286" y="744"/>
                          <a:pt x="6489" y="697"/>
                        </a:cubicBezTo>
                        <a:close/>
                        <a:moveTo>
                          <a:pt x="6651" y="1"/>
                        </a:moveTo>
                        <a:cubicBezTo>
                          <a:pt x="6629" y="1"/>
                          <a:pt x="6607" y="3"/>
                          <a:pt x="6583" y="8"/>
                        </a:cubicBezTo>
                        <a:cubicBezTo>
                          <a:pt x="6223" y="86"/>
                          <a:pt x="5862" y="180"/>
                          <a:pt x="5518" y="321"/>
                        </a:cubicBezTo>
                        <a:cubicBezTo>
                          <a:pt x="5424" y="368"/>
                          <a:pt x="5345" y="431"/>
                          <a:pt x="5298" y="525"/>
                        </a:cubicBezTo>
                        <a:cubicBezTo>
                          <a:pt x="5298" y="525"/>
                          <a:pt x="5298" y="540"/>
                          <a:pt x="5298" y="540"/>
                        </a:cubicBezTo>
                        <a:cubicBezTo>
                          <a:pt x="5282" y="572"/>
                          <a:pt x="5267" y="619"/>
                          <a:pt x="5267" y="666"/>
                        </a:cubicBezTo>
                        <a:cubicBezTo>
                          <a:pt x="5204" y="1356"/>
                          <a:pt x="5173" y="2030"/>
                          <a:pt x="5173" y="2719"/>
                        </a:cubicBezTo>
                        <a:cubicBezTo>
                          <a:pt x="4640" y="3017"/>
                          <a:pt x="4170" y="3393"/>
                          <a:pt x="3809" y="3879"/>
                        </a:cubicBezTo>
                        <a:cubicBezTo>
                          <a:pt x="3166" y="3691"/>
                          <a:pt x="2524" y="3487"/>
                          <a:pt x="1881" y="3315"/>
                        </a:cubicBezTo>
                        <a:cubicBezTo>
                          <a:pt x="1881" y="3315"/>
                          <a:pt x="1865" y="3299"/>
                          <a:pt x="1865" y="3299"/>
                        </a:cubicBezTo>
                        <a:cubicBezTo>
                          <a:pt x="1813" y="3271"/>
                          <a:pt x="1761" y="3258"/>
                          <a:pt x="1711" y="3258"/>
                        </a:cubicBezTo>
                        <a:cubicBezTo>
                          <a:pt x="1595" y="3258"/>
                          <a:pt x="1488" y="3326"/>
                          <a:pt x="1411" y="3425"/>
                        </a:cubicBezTo>
                        <a:cubicBezTo>
                          <a:pt x="1207" y="3722"/>
                          <a:pt x="1019" y="4036"/>
                          <a:pt x="862" y="4381"/>
                        </a:cubicBezTo>
                        <a:cubicBezTo>
                          <a:pt x="815" y="4475"/>
                          <a:pt x="815" y="4569"/>
                          <a:pt x="847" y="4663"/>
                        </a:cubicBezTo>
                        <a:cubicBezTo>
                          <a:pt x="862" y="4710"/>
                          <a:pt x="878" y="4757"/>
                          <a:pt x="909" y="4804"/>
                        </a:cubicBezTo>
                        <a:cubicBezTo>
                          <a:pt x="1333" y="5337"/>
                          <a:pt x="1787" y="5854"/>
                          <a:pt x="2242" y="6356"/>
                        </a:cubicBezTo>
                        <a:cubicBezTo>
                          <a:pt x="2038" y="6983"/>
                          <a:pt x="1959" y="7610"/>
                          <a:pt x="2038" y="8252"/>
                        </a:cubicBezTo>
                        <a:cubicBezTo>
                          <a:pt x="1442" y="8660"/>
                          <a:pt x="831" y="9052"/>
                          <a:pt x="235" y="9443"/>
                        </a:cubicBezTo>
                        <a:cubicBezTo>
                          <a:pt x="94" y="9506"/>
                          <a:pt x="0" y="9647"/>
                          <a:pt x="47" y="9820"/>
                        </a:cubicBezTo>
                        <a:cubicBezTo>
                          <a:pt x="141" y="10212"/>
                          <a:pt x="267" y="10588"/>
                          <a:pt x="439" y="10948"/>
                        </a:cubicBezTo>
                        <a:cubicBezTo>
                          <a:pt x="470" y="11011"/>
                          <a:pt x="517" y="11058"/>
                          <a:pt x="596" y="11089"/>
                        </a:cubicBezTo>
                        <a:cubicBezTo>
                          <a:pt x="643" y="11105"/>
                          <a:pt x="690" y="11121"/>
                          <a:pt x="753" y="11121"/>
                        </a:cubicBezTo>
                        <a:cubicBezTo>
                          <a:pt x="1097" y="11136"/>
                          <a:pt x="1442" y="11144"/>
                          <a:pt x="1787" y="11144"/>
                        </a:cubicBezTo>
                        <a:cubicBezTo>
                          <a:pt x="2132" y="11144"/>
                          <a:pt x="2477" y="11136"/>
                          <a:pt x="2822" y="11121"/>
                        </a:cubicBezTo>
                        <a:cubicBezTo>
                          <a:pt x="3166" y="11701"/>
                          <a:pt x="3621" y="12186"/>
                          <a:pt x="4185" y="12547"/>
                        </a:cubicBezTo>
                        <a:cubicBezTo>
                          <a:pt x="4028" y="13190"/>
                          <a:pt x="3840" y="13832"/>
                          <a:pt x="3684" y="14491"/>
                        </a:cubicBezTo>
                        <a:cubicBezTo>
                          <a:pt x="3684" y="14491"/>
                          <a:pt x="3684" y="14491"/>
                          <a:pt x="3684" y="14506"/>
                        </a:cubicBezTo>
                        <a:cubicBezTo>
                          <a:pt x="3652" y="14632"/>
                          <a:pt x="3684" y="14773"/>
                          <a:pt x="3825" y="14882"/>
                        </a:cubicBezTo>
                        <a:cubicBezTo>
                          <a:pt x="4123" y="15086"/>
                          <a:pt x="4452" y="15259"/>
                          <a:pt x="4797" y="15400"/>
                        </a:cubicBezTo>
                        <a:cubicBezTo>
                          <a:pt x="4840" y="15426"/>
                          <a:pt x="4892" y="15437"/>
                          <a:pt x="4944" y="15437"/>
                        </a:cubicBezTo>
                        <a:cubicBezTo>
                          <a:pt x="4986" y="15437"/>
                          <a:pt x="5028" y="15429"/>
                          <a:pt x="5063" y="15415"/>
                        </a:cubicBezTo>
                        <a:cubicBezTo>
                          <a:pt x="5126" y="15415"/>
                          <a:pt x="5173" y="15384"/>
                          <a:pt x="5220" y="15353"/>
                        </a:cubicBezTo>
                        <a:cubicBezTo>
                          <a:pt x="5753" y="14914"/>
                          <a:pt x="6254" y="14444"/>
                          <a:pt x="6740" y="13958"/>
                        </a:cubicBezTo>
                        <a:cubicBezTo>
                          <a:pt x="7154" y="14081"/>
                          <a:pt x="7575" y="14148"/>
                          <a:pt x="8005" y="14148"/>
                        </a:cubicBezTo>
                        <a:cubicBezTo>
                          <a:pt x="8178" y="14148"/>
                          <a:pt x="8352" y="14137"/>
                          <a:pt x="8527" y="14114"/>
                        </a:cubicBezTo>
                        <a:cubicBezTo>
                          <a:pt x="8841" y="14710"/>
                          <a:pt x="9154" y="15290"/>
                          <a:pt x="9483" y="15870"/>
                        </a:cubicBezTo>
                        <a:cubicBezTo>
                          <a:pt x="9483" y="15886"/>
                          <a:pt x="9483" y="15886"/>
                          <a:pt x="9483" y="15886"/>
                        </a:cubicBezTo>
                        <a:cubicBezTo>
                          <a:pt x="9537" y="16047"/>
                          <a:pt x="9671" y="16127"/>
                          <a:pt x="9817" y="16127"/>
                        </a:cubicBezTo>
                        <a:cubicBezTo>
                          <a:pt x="9841" y="16127"/>
                          <a:pt x="9866" y="16125"/>
                          <a:pt x="9891" y="16121"/>
                        </a:cubicBezTo>
                        <a:cubicBezTo>
                          <a:pt x="10251" y="16058"/>
                          <a:pt x="10612" y="15964"/>
                          <a:pt x="10957" y="15839"/>
                        </a:cubicBezTo>
                        <a:cubicBezTo>
                          <a:pt x="11051" y="15807"/>
                          <a:pt x="11113" y="15745"/>
                          <a:pt x="11145" y="15666"/>
                        </a:cubicBezTo>
                        <a:cubicBezTo>
                          <a:pt x="11192" y="15619"/>
                          <a:pt x="11207" y="15572"/>
                          <a:pt x="11223" y="15509"/>
                        </a:cubicBezTo>
                        <a:cubicBezTo>
                          <a:pt x="11301" y="14820"/>
                          <a:pt x="11348" y="14146"/>
                          <a:pt x="11380" y="13456"/>
                        </a:cubicBezTo>
                        <a:cubicBezTo>
                          <a:pt x="11960" y="13174"/>
                          <a:pt x="12461" y="12766"/>
                          <a:pt x="12869" y="12265"/>
                        </a:cubicBezTo>
                        <a:cubicBezTo>
                          <a:pt x="13574" y="12406"/>
                          <a:pt x="14280" y="12563"/>
                          <a:pt x="14985" y="12704"/>
                        </a:cubicBezTo>
                        <a:cubicBezTo>
                          <a:pt x="15029" y="12718"/>
                          <a:pt x="15075" y="12727"/>
                          <a:pt x="15120" y="12727"/>
                        </a:cubicBezTo>
                        <a:cubicBezTo>
                          <a:pt x="15220" y="12727"/>
                          <a:pt x="15317" y="12686"/>
                          <a:pt x="15392" y="12578"/>
                        </a:cubicBezTo>
                        <a:cubicBezTo>
                          <a:pt x="15596" y="12233"/>
                          <a:pt x="15769" y="11873"/>
                          <a:pt x="15910" y="11512"/>
                        </a:cubicBezTo>
                        <a:cubicBezTo>
                          <a:pt x="15925" y="11434"/>
                          <a:pt x="15925" y="11356"/>
                          <a:pt x="15894" y="11293"/>
                        </a:cubicBezTo>
                        <a:cubicBezTo>
                          <a:pt x="15878" y="11246"/>
                          <a:pt x="15847" y="11199"/>
                          <a:pt x="15816" y="11152"/>
                        </a:cubicBezTo>
                        <a:cubicBezTo>
                          <a:pt x="15345" y="10650"/>
                          <a:pt x="14859" y="10164"/>
                          <a:pt x="14342" y="9694"/>
                        </a:cubicBezTo>
                        <a:cubicBezTo>
                          <a:pt x="14499" y="9067"/>
                          <a:pt x="14530" y="8456"/>
                          <a:pt x="14421" y="7829"/>
                        </a:cubicBezTo>
                        <a:cubicBezTo>
                          <a:pt x="15016" y="7469"/>
                          <a:pt x="15627" y="7124"/>
                          <a:pt x="16223" y="6747"/>
                        </a:cubicBezTo>
                        <a:lnTo>
                          <a:pt x="16239" y="6747"/>
                        </a:lnTo>
                        <a:cubicBezTo>
                          <a:pt x="16349" y="6669"/>
                          <a:pt x="16427" y="6544"/>
                          <a:pt x="16396" y="6387"/>
                        </a:cubicBezTo>
                        <a:cubicBezTo>
                          <a:pt x="16333" y="6026"/>
                          <a:pt x="16223" y="5666"/>
                          <a:pt x="16082" y="5321"/>
                        </a:cubicBezTo>
                        <a:cubicBezTo>
                          <a:pt x="16035" y="5227"/>
                          <a:pt x="15972" y="5149"/>
                          <a:pt x="15878" y="5102"/>
                        </a:cubicBezTo>
                        <a:cubicBezTo>
                          <a:pt x="15847" y="5086"/>
                          <a:pt x="15800" y="5070"/>
                          <a:pt x="15737" y="5070"/>
                        </a:cubicBezTo>
                        <a:cubicBezTo>
                          <a:pt x="15048" y="5008"/>
                          <a:pt x="14374" y="4976"/>
                          <a:pt x="13684" y="4976"/>
                        </a:cubicBezTo>
                        <a:cubicBezTo>
                          <a:pt x="13386" y="4443"/>
                          <a:pt x="13010" y="3989"/>
                          <a:pt x="12524" y="3613"/>
                        </a:cubicBezTo>
                        <a:cubicBezTo>
                          <a:pt x="12712" y="2970"/>
                          <a:pt x="12900" y="2327"/>
                          <a:pt x="13073" y="1685"/>
                        </a:cubicBezTo>
                        <a:lnTo>
                          <a:pt x="13088" y="1685"/>
                        </a:lnTo>
                        <a:cubicBezTo>
                          <a:pt x="13182" y="1512"/>
                          <a:pt x="13120" y="1340"/>
                          <a:pt x="12979" y="1230"/>
                        </a:cubicBezTo>
                        <a:cubicBezTo>
                          <a:pt x="12681" y="1011"/>
                          <a:pt x="12352" y="823"/>
                          <a:pt x="12022" y="666"/>
                        </a:cubicBezTo>
                        <a:cubicBezTo>
                          <a:pt x="11971" y="649"/>
                          <a:pt x="11914" y="636"/>
                          <a:pt x="11859" y="636"/>
                        </a:cubicBezTo>
                        <a:cubicBezTo>
                          <a:pt x="11813" y="636"/>
                          <a:pt x="11767" y="645"/>
                          <a:pt x="11725" y="666"/>
                        </a:cubicBezTo>
                        <a:cubicBezTo>
                          <a:pt x="11678" y="666"/>
                          <a:pt x="11631" y="697"/>
                          <a:pt x="11584" y="729"/>
                        </a:cubicBezTo>
                        <a:cubicBezTo>
                          <a:pt x="11051" y="1152"/>
                          <a:pt x="10533" y="1591"/>
                          <a:pt x="10032" y="2061"/>
                        </a:cubicBezTo>
                        <a:cubicBezTo>
                          <a:pt x="9575" y="1912"/>
                          <a:pt x="9112" y="1836"/>
                          <a:pt x="8641" y="1836"/>
                        </a:cubicBezTo>
                        <a:cubicBezTo>
                          <a:pt x="8417" y="1836"/>
                          <a:pt x="8191" y="1853"/>
                          <a:pt x="7963" y="1888"/>
                        </a:cubicBezTo>
                        <a:cubicBezTo>
                          <a:pt x="7618" y="1324"/>
                          <a:pt x="7289" y="760"/>
                          <a:pt x="6944" y="196"/>
                        </a:cubicBezTo>
                        <a:cubicBezTo>
                          <a:pt x="6944" y="180"/>
                          <a:pt x="6944" y="180"/>
                          <a:pt x="6944" y="180"/>
                        </a:cubicBezTo>
                        <a:cubicBezTo>
                          <a:pt x="6877" y="73"/>
                          <a:pt x="6777" y="1"/>
                          <a:pt x="66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1" name="Google Shape;1151;p14"/>
                  <p:cNvSpPr/>
                  <p:nvPr/>
                </p:nvSpPr>
                <p:spPr>
                  <a:xfrm>
                    <a:off x="1610522" y="731473"/>
                    <a:ext cx="118892" cy="10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4" h="6536" extrusionOk="0">
                        <a:moveTo>
                          <a:pt x="3911" y="632"/>
                        </a:moveTo>
                        <a:cubicBezTo>
                          <a:pt x="4113" y="632"/>
                          <a:pt x="4324" y="653"/>
                          <a:pt x="4543" y="699"/>
                        </a:cubicBezTo>
                        <a:cubicBezTo>
                          <a:pt x="4575" y="715"/>
                          <a:pt x="4590" y="715"/>
                          <a:pt x="4622" y="715"/>
                        </a:cubicBezTo>
                        <a:cubicBezTo>
                          <a:pt x="5923" y="1044"/>
                          <a:pt x="6910" y="2345"/>
                          <a:pt x="6659" y="3709"/>
                        </a:cubicBezTo>
                        <a:cubicBezTo>
                          <a:pt x="6424" y="5030"/>
                          <a:pt x="5141" y="5882"/>
                          <a:pt x="3857" y="5882"/>
                        </a:cubicBezTo>
                        <a:cubicBezTo>
                          <a:pt x="3603" y="5882"/>
                          <a:pt x="3348" y="5848"/>
                          <a:pt x="3101" y="5778"/>
                        </a:cubicBezTo>
                        <a:cubicBezTo>
                          <a:pt x="0" y="4856"/>
                          <a:pt x="1090" y="632"/>
                          <a:pt x="3911" y="632"/>
                        </a:cubicBezTo>
                        <a:close/>
                        <a:moveTo>
                          <a:pt x="3944" y="0"/>
                        </a:moveTo>
                        <a:cubicBezTo>
                          <a:pt x="2477" y="0"/>
                          <a:pt x="1085" y="880"/>
                          <a:pt x="640" y="2361"/>
                        </a:cubicBezTo>
                        <a:cubicBezTo>
                          <a:pt x="107" y="4132"/>
                          <a:pt x="1189" y="5888"/>
                          <a:pt x="2929" y="6405"/>
                        </a:cubicBezTo>
                        <a:cubicBezTo>
                          <a:pt x="3234" y="6493"/>
                          <a:pt x="3548" y="6535"/>
                          <a:pt x="3860" y="6535"/>
                        </a:cubicBezTo>
                        <a:cubicBezTo>
                          <a:pt x="5380" y="6535"/>
                          <a:pt x="6878" y="5541"/>
                          <a:pt x="7255" y="4007"/>
                        </a:cubicBezTo>
                        <a:cubicBezTo>
                          <a:pt x="7694" y="2267"/>
                          <a:pt x="6471" y="496"/>
                          <a:pt x="4778" y="73"/>
                        </a:cubicBezTo>
                        <a:lnTo>
                          <a:pt x="4669" y="73"/>
                        </a:lnTo>
                        <a:cubicBezTo>
                          <a:pt x="4428" y="24"/>
                          <a:pt x="4185" y="0"/>
                          <a:pt x="394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52" name="Google Shape;1152;p14"/>
                <p:cNvSpPr/>
                <p:nvPr/>
              </p:nvSpPr>
              <p:spPr>
                <a:xfrm rot="-5400000">
                  <a:off x="715100" y="702546"/>
                  <a:ext cx="192827" cy="128187"/>
                </a:xfrm>
                <a:prstGeom prst="rect">
                  <a:avLst/>
                </a:prstGeom>
              </p:spPr>
              <p:txBody>
                <a:bodyPr>
                  <a:prstTxWarp prst="textPlain">
                    <a:avLst/>
                  </a:prstTxWarp>
                </a:bodyPr>
                <a:lstStyle/>
                <a:p>
                  <a:pPr lvl="0" algn="ctr"/>
                  <a:r>
                    <a:rPr b="0" i="0">
                      <a:ln>
                        <a:noFill/>
                      </a:ln>
                      <a:solidFill>
                        <a:schemeClr val="lt2"/>
                      </a:solidFill>
                      <a:latin typeface="Gaegu;300"/>
                    </a:rPr>
                    <a:t>^</a:t>
                  </a:r>
                </a:p>
              </p:txBody>
            </p:sp>
            <p:sp>
              <p:nvSpPr>
                <p:cNvPr id="1153" name="Google Shape;1153;p14"/>
                <p:cNvSpPr/>
                <p:nvPr/>
              </p:nvSpPr>
              <p:spPr>
                <a:xfrm rot="5400000" flipH="1">
                  <a:off x="1011380" y="702546"/>
                  <a:ext cx="192827" cy="128187"/>
                </a:xfrm>
                <a:prstGeom prst="rect">
                  <a:avLst/>
                </a:prstGeom>
              </p:spPr>
              <p:txBody>
                <a:bodyPr>
                  <a:prstTxWarp prst="textPlain">
                    <a:avLst/>
                  </a:prstTxWarp>
                </a:bodyPr>
                <a:lstStyle/>
                <a:p>
                  <a:pPr lvl="0" algn="ctr"/>
                  <a:r>
                    <a:rPr b="0" i="0">
                      <a:ln>
                        <a:noFill/>
                      </a:ln>
                      <a:solidFill>
                        <a:schemeClr val="lt2"/>
                      </a:solidFill>
                      <a:latin typeface="Gaegu;300"/>
                    </a:rPr>
                    <a:t>^</a:t>
                  </a:r>
                </a:p>
              </p:txBody>
            </p:sp>
          </p:grpSp>
        </p:grpSp>
      </p:grpSp>
      <p:sp>
        <p:nvSpPr>
          <p:cNvPr id="1154" name="Google Shape;1154;p14"/>
          <p:cNvSpPr txBox="1">
            <a:spLocks noGrp="1"/>
          </p:cNvSpPr>
          <p:nvPr>
            <p:ph type="title"/>
          </p:nvPr>
        </p:nvSpPr>
        <p:spPr>
          <a:xfrm>
            <a:off x="1509000" y="1551600"/>
            <a:ext cx="6126000" cy="146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155" name="Google Shape;1155;p14"/>
          <p:cNvSpPr txBox="1">
            <a:spLocks noGrp="1"/>
          </p:cNvSpPr>
          <p:nvPr>
            <p:ph type="title" idx="2"/>
          </p:nvPr>
        </p:nvSpPr>
        <p:spPr>
          <a:xfrm>
            <a:off x="1509000" y="3019197"/>
            <a:ext cx="6126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4" name="Google Shape;1264;p16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265" name="Google Shape;1265;p16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6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6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6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6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6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3" name="Google Shape;1323;p1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6"/>
          <p:cNvSpPr/>
          <p:nvPr/>
        </p:nvSpPr>
        <p:spPr>
          <a:xfrm>
            <a:off x="794774" y="1172835"/>
            <a:ext cx="296828" cy="352438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5" name="Google Shape;1325;p16"/>
          <p:cNvGrpSpPr/>
          <p:nvPr/>
        </p:nvGrpSpPr>
        <p:grpSpPr>
          <a:xfrm rot="4458991" flipH="1">
            <a:off x="5248835" y="528243"/>
            <a:ext cx="681692" cy="1165263"/>
            <a:chOff x="478350" y="474400"/>
            <a:chExt cx="344250" cy="588450"/>
          </a:xfrm>
        </p:grpSpPr>
        <p:sp>
          <p:nvSpPr>
            <p:cNvPr id="1326" name="Google Shape;1326;p16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8" name="Google Shape;1328;p16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329" name="Google Shape;1329;p16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0" name="Google Shape;1330;p16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331" name="Google Shape;1331;p16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332" name="Google Shape;1332;p16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333" name="Google Shape;1333;p16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334" name="Google Shape;1334;p16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335" name="Google Shape;1335;p16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336" name="Google Shape;1336;p16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37" name="Google Shape;1337;p16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338" name="Google Shape;1338;p16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339" name="Google Shape;1339;p16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340" name="Google Shape;1340;p16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341" name="Google Shape;1341;p16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342" name="Google Shape;1342;p16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16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44" name="Google Shape;1344;p16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345" name="Google Shape;1345;p16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1346" name="Google Shape;1346;p16"/>
          <p:cNvGrpSpPr/>
          <p:nvPr/>
        </p:nvGrpSpPr>
        <p:grpSpPr>
          <a:xfrm>
            <a:off x="538649" y="2111364"/>
            <a:ext cx="8123716" cy="2651398"/>
            <a:chOff x="875100" y="2141450"/>
            <a:chExt cx="7449534" cy="2329875"/>
          </a:xfrm>
        </p:grpSpPr>
        <p:sp>
          <p:nvSpPr>
            <p:cNvPr id="1347" name="Google Shape;1347;p16"/>
            <p:cNvSpPr/>
            <p:nvPr/>
          </p:nvSpPr>
          <p:spPr>
            <a:xfrm>
              <a:off x="875100" y="3115925"/>
              <a:ext cx="7449534" cy="1263272"/>
            </a:xfrm>
            <a:custGeom>
              <a:avLst/>
              <a:gdLst/>
              <a:ahLst/>
              <a:cxnLst/>
              <a:rect l="l" t="t" r="r" b="b"/>
              <a:pathLst>
                <a:path w="92280" h="72187" extrusionOk="0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946050" y="3372125"/>
              <a:ext cx="7251900" cy="1099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 rot="2700000">
              <a:off x="1301006" y="2510697"/>
              <a:ext cx="1248769" cy="1555144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 rot="3190588">
              <a:off x="2984816" y="2437407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 rot="7609412" flipH="1">
              <a:off x="4730016" y="2437394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 rot="3337315">
              <a:off x="6443445" y="2313459"/>
              <a:ext cx="1368488" cy="180411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 rot="3337232">
              <a:off x="6792150" y="2572869"/>
              <a:ext cx="1105604" cy="1457516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16"/>
          <p:cNvGrpSpPr/>
          <p:nvPr/>
        </p:nvGrpSpPr>
        <p:grpSpPr>
          <a:xfrm>
            <a:off x="7867060" y="1237762"/>
            <a:ext cx="490994" cy="434605"/>
            <a:chOff x="3279750" y="4755375"/>
            <a:chExt cx="144725" cy="128100"/>
          </a:xfrm>
        </p:grpSpPr>
        <p:sp>
          <p:nvSpPr>
            <p:cNvPr id="1355" name="Google Shape;1355;p16"/>
            <p:cNvSpPr/>
            <p:nvPr/>
          </p:nvSpPr>
          <p:spPr>
            <a:xfrm>
              <a:off x="3279750" y="4755375"/>
              <a:ext cx="144725" cy="128100"/>
            </a:xfrm>
            <a:custGeom>
              <a:avLst/>
              <a:gdLst/>
              <a:ahLst/>
              <a:cxnLst/>
              <a:rect l="l" t="t" r="r" b="b"/>
              <a:pathLst>
                <a:path w="5789" h="5124" extrusionOk="0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3324800" y="4798525"/>
              <a:ext cx="57975" cy="41975"/>
            </a:xfrm>
            <a:custGeom>
              <a:avLst/>
              <a:gdLst/>
              <a:ahLst/>
              <a:cxnLst/>
              <a:rect l="l" t="t" r="r" b="b"/>
              <a:pathLst>
                <a:path w="2319" h="1679" extrusionOk="0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16"/>
          <p:cNvSpPr txBox="1">
            <a:spLocks noGrp="1"/>
          </p:cNvSpPr>
          <p:nvPr>
            <p:ph type="title"/>
          </p:nvPr>
        </p:nvSpPr>
        <p:spPr>
          <a:xfrm>
            <a:off x="2893225" y="1699038"/>
            <a:ext cx="47949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58" name="Google Shape;1358;p16"/>
          <p:cNvSpPr txBox="1">
            <a:spLocks noGrp="1"/>
          </p:cNvSpPr>
          <p:nvPr>
            <p:ph type="subTitle" idx="1"/>
          </p:nvPr>
        </p:nvSpPr>
        <p:spPr>
          <a:xfrm>
            <a:off x="1456650" y="3686275"/>
            <a:ext cx="5413200" cy="5415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9" name="Google Shape;1359;p16"/>
          <p:cNvSpPr txBox="1">
            <a:spLocks noGrp="1"/>
          </p:cNvSpPr>
          <p:nvPr>
            <p:ph type="title" idx="2" hasCustomPrompt="1"/>
          </p:nvPr>
        </p:nvSpPr>
        <p:spPr>
          <a:xfrm>
            <a:off x="1455875" y="1764375"/>
            <a:ext cx="1111500" cy="70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360" name="Google Shape;1360;p1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2" name="Google Shape;2162;p25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163" name="Google Shape;2163;p25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5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5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5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5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5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5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5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5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5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5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5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5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5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5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5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5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5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5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5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5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5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5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5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5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5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5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5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5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5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5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5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5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5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5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5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5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1" name="Google Shape;2221;p2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25"/>
          <p:cNvSpPr/>
          <p:nvPr/>
        </p:nvSpPr>
        <p:spPr>
          <a:xfrm>
            <a:off x="560475" y="2957825"/>
            <a:ext cx="2307000" cy="1804675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25"/>
          <p:cNvSpPr/>
          <p:nvPr/>
        </p:nvSpPr>
        <p:spPr>
          <a:xfrm rot="1167777">
            <a:off x="3646616" y="888795"/>
            <a:ext cx="959985" cy="827598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25"/>
          <p:cNvSpPr/>
          <p:nvPr/>
        </p:nvSpPr>
        <p:spPr>
          <a:xfrm>
            <a:off x="6501081" y="714903"/>
            <a:ext cx="2188039" cy="1648209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5" name="Google Shape;2225;p25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226" name="Google Shape;2226;p25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7" name="Google Shape;2227;p25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228" name="Google Shape;2228;p25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229" name="Google Shape;2229;p25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230" name="Google Shape;2230;p25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231" name="Google Shape;2231;p25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232" name="Google Shape;2232;p25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3" name="Google Shape;2233;p25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34" name="Google Shape;2234;p25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235" name="Google Shape;2235;p25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6" name="Google Shape;2236;p25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237" name="Google Shape;2237;p25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238" name="Google Shape;2238;p25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239" name="Google Shape;2239;p25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25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1" name="Google Shape;2241;p25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242" name="Google Shape;2242;p25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2243" name="Google Shape;2243;p25"/>
          <p:cNvGrpSpPr/>
          <p:nvPr/>
        </p:nvGrpSpPr>
        <p:grpSpPr>
          <a:xfrm rot="3340333">
            <a:off x="1060618" y="1126198"/>
            <a:ext cx="388165" cy="447140"/>
            <a:chOff x="3150425" y="3024575"/>
            <a:chExt cx="130350" cy="150150"/>
          </a:xfrm>
        </p:grpSpPr>
        <p:sp>
          <p:nvSpPr>
            <p:cNvPr id="2244" name="Google Shape;2244;p25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5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5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5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5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5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5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5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2" name="Google Shape;2252;p2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25"/>
          <p:cNvSpPr txBox="1">
            <a:spLocks noGrp="1"/>
          </p:cNvSpPr>
          <p:nvPr>
            <p:ph type="subTitle" idx="1"/>
          </p:nvPr>
        </p:nvSpPr>
        <p:spPr>
          <a:xfrm>
            <a:off x="982575" y="2005050"/>
            <a:ext cx="3254100" cy="1766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54" name="Google Shape;2254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_1"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6" name="Google Shape;2256;p26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257" name="Google Shape;2257;p26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6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6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6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6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6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6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6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6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6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6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6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6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6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6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6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6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6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6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6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6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6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6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6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6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6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6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6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6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6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6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6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6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6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6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6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6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6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6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6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6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6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6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6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6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6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6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6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6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6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6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6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6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6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6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6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6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6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5" name="Google Shape;2315;p2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6" name="Google Shape;2316;p26"/>
          <p:cNvGrpSpPr/>
          <p:nvPr/>
        </p:nvGrpSpPr>
        <p:grpSpPr>
          <a:xfrm>
            <a:off x="6829904" y="1017710"/>
            <a:ext cx="1687164" cy="1428675"/>
            <a:chOff x="478350" y="433625"/>
            <a:chExt cx="811800" cy="687425"/>
          </a:xfrm>
        </p:grpSpPr>
        <p:sp>
          <p:nvSpPr>
            <p:cNvPr id="2317" name="Google Shape;2317;p26"/>
            <p:cNvSpPr/>
            <p:nvPr/>
          </p:nvSpPr>
          <p:spPr>
            <a:xfrm>
              <a:off x="505225" y="57985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6"/>
            <p:cNvSpPr/>
            <p:nvPr/>
          </p:nvSpPr>
          <p:spPr>
            <a:xfrm>
              <a:off x="519650" y="58930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6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6"/>
            <p:cNvSpPr/>
            <p:nvPr/>
          </p:nvSpPr>
          <p:spPr>
            <a:xfrm>
              <a:off x="618625" y="433625"/>
              <a:ext cx="671525" cy="687425"/>
            </a:xfrm>
            <a:custGeom>
              <a:avLst/>
              <a:gdLst/>
              <a:ahLst/>
              <a:cxnLst/>
              <a:rect l="l" t="t" r="r" b="b"/>
              <a:pathLst>
                <a:path w="26861" h="27497" extrusionOk="0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6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2" name="Google Shape;2322;p26"/>
          <p:cNvSpPr/>
          <p:nvPr/>
        </p:nvSpPr>
        <p:spPr>
          <a:xfrm rot="-6502854">
            <a:off x="411685" y="3132218"/>
            <a:ext cx="2102873" cy="1541037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6"/>
          <p:cNvSpPr/>
          <p:nvPr/>
        </p:nvSpPr>
        <p:spPr>
          <a:xfrm>
            <a:off x="4234250" y="1268375"/>
            <a:ext cx="437995" cy="520073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6"/>
          <p:cNvSpPr/>
          <p:nvPr/>
        </p:nvSpPr>
        <p:spPr>
          <a:xfrm rot="1649890">
            <a:off x="5330686" y="4039067"/>
            <a:ext cx="922467" cy="795254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5" name="Google Shape;2325;p26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326" name="Google Shape;2326;p26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7" name="Google Shape;2327;p26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328" name="Google Shape;2328;p26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329" name="Google Shape;2329;p26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330" name="Google Shape;2330;p26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331" name="Google Shape;2331;p26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332" name="Google Shape;2332;p26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333" name="Google Shape;2333;p26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334" name="Google Shape;2334;p26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335" name="Google Shape;2335;p26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336" name="Google Shape;2336;p26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337" name="Google Shape;2337;p26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338" name="Google Shape;2338;p26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339" name="Google Shape;2339;p26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0" name="Google Shape;2340;p26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41" name="Google Shape;2341;p26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342" name="Google Shape;2342;p26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343" name="Google Shape;2343;p26"/>
          <p:cNvSpPr txBox="1">
            <a:spLocks noGrp="1"/>
          </p:cNvSpPr>
          <p:nvPr>
            <p:ph type="subTitle" idx="1"/>
          </p:nvPr>
        </p:nvSpPr>
        <p:spPr>
          <a:xfrm>
            <a:off x="982575" y="2005050"/>
            <a:ext cx="3254100" cy="1766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44" name="Google Shape;2344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5" name="Google Shape;2345;p2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egu"/>
              <a:buNone/>
              <a:defRPr sz="3000" b="1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■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■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Varela Round"/>
              <a:buChar char="■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0" r:id="rId6"/>
    <p:sldLayoutId id="2147483662" r:id="rId7"/>
    <p:sldLayoutId id="2147483671" r:id="rId8"/>
    <p:sldLayoutId id="2147483672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egu"/>
              <a:buNone/>
              <a:defRPr sz="3000" b="1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■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■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Varela Round"/>
              <a:buChar char="■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78213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p34"/>
          <p:cNvSpPr/>
          <p:nvPr/>
        </p:nvSpPr>
        <p:spPr>
          <a:xfrm rot="3599982">
            <a:off x="6531639" y="-461262"/>
            <a:ext cx="7613" cy="10468"/>
          </a:xfrm>
          <a:custGeom>
            <a:avLst/>
            <a:gdLst/>
            <a:ahLst/>
            <a:cxnLst/>
            <a:rect l="l" t="t" r="r" b="b"/>
            <a:pathLst>
              <a:path w="160" h="220" extrusionOk="0">
                <a:moveTo>
                  <a:pt x="160" y="0"/>
                </a:moveTo>
                <a:lnTo>
                  <a:pt x="160" y="0"/>
                </a:lnTo>
                <a:cubicBezTo>
                  <a:pt x="0" y="219"/>
                  <a:pt x="120" y="160"/>
                  <a:pt x="140" y="219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34"/>
          <p:cNvSpPr/>
          <p:nvPr/>
        </p:nvSpPr>
        <p:spPr>
          <a:xfrm rot="3599982">
            <a:off x="6759282" y="-286817"/>
            <a:ext cx="1951" cy="999"/>
          </a:xfrm>
          <a:custGeom>
            <a:avLst/>
            <a:gdLst/>
            <a:ahLst/>
            <a:cxnLst/>
            <a:rect l="l" t="t" r="r" b="b"/>
            <a:pathLst>
              <a:path w="41" h="21" extrusionOk="0">
                <a:moveTo>
                  <a:pt x="1" y="1"/>
                </a:moveTo>
                <a:cubicBezTo>
                  <a:pt x="1" y="1"/>
                  <a:pt x="1" y="21"/>
                  <a:pt x="1" y="21"/>
                </a:cubicBezTo>
                <a:cubicBezTo>
                  <a:pt x="41" y="1"/>
                  <a:pt x="41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34"/>
          <p:cNvSpPr/>
          <p:nvPr/>
        </p:nvSpPr>
        <p:spPr>
          <a:xfrm rot="3599982">
            <a:off x="6992440" y="-378235"/>
            <a:ext cx="3045" cy="4901"/>
          </a:xfrm>
          <a:custGeom>
            <a:avLst/>
            <a:gdLst/>
            <a:ahLst/>
            <a:cxnLst/>
            <a:rect l="l" t="t" r="r" b="b"/>
            <a:pathLst>
              <a:path w="64" h="103" extrusionOk="0">
                <a:moveTo>
                  <a:pt x="60" y="1"/>
                </a:moveTo>
                <a:cubicBezTo>
                  <a:pt x="56" y="1"/>
                  <a:pt x="35" y="45"/>
                  <a:pt x="1" y="103"/>
                </a:cubicBezTo>
                <a:cubicBezTo>
                  <a:pt x="20" y="83"/>
                  <a:pt x="20" y="83"/>
                  <a:pt x="40" y="83"/>
                </a:cubicBezTo>
                <a:cubicBezTo>
                  <a:pt x="57" y="24"/>
                  <a:pt x="63" y="1"/>
                  <a:pt x="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34"/>
          <p:cNvSpPr/>
          <p:nvPr/>
        </p:nvSpPr>
        <p:spPr>
          <a:xfrm rot="3599982">
            <a:off x="6845545" y="-416022"/>
            <a:ext cx="999" cy="1903"/>
          </a:xfrm>
          <a:custGeom>
            <a:avLst/>
            <a:gdLst/>
            <a:ahLst/>
            <a:cxnLst/>
            <a:rect l="l" t="t" r="r" b="b"/>
            <a:pathLst>
              <a:path w="21" h="40" extrusionOk="0">
                <a:moveTo>
                  <a:pt x="20" y="0"/>
                </a:moveTo>
                <a:lnTo>
                  <a:pt x="20" y="0"/>
                </a:lnTo>
                <a:cubicBezTo>
                  <a:pt x="20" y="20"/>
                  <a:pt x="0" y="40"/>
                  <a:pt x="0" y="40"/>
                </a:cubicBezTo>
                <a:cubicBezTo>
                  <a:pt x="20" y="20"/>
                  <a:pt x="20" y="20"/>
                  <a:pt x="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34"/>
          <p:cNvSpPr/>
          <p:nvPr/>
        </p:nvSpPr>
        <p:spPr>
          <a:xfrm rot="3599982">
            <a:off x="6531676" y="-450822"/>
            <a:ext cx="999" cy="999"/>
          </a:xfrm>
          <a:custGeom>
            <a:avLst/>
            <a:gdLst/>
            <a:ahLst/>
            <a:cxnLst/>
            <a:rect l="l" t="t" r="r" b="b"/>
            <a:pathLst>
              <a:path w="21" h="21" extrusionOk="0">
                <a:moveTo>
                  <a:pt x="1" y="0"/>
                </a:moveTo>
                <a:lnTo>
                  <a:pt x="1" y="20"/>
                </a:lnTo>
                <a:lnTo>
                  <a:pt x="21" y="20"/>
                </a:lnTo>
                <a:cubicBezTo>
                  <a:pt x="21" y="0"/>
                  <a:pt x="21" y="0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34"/>
          <p:cNvSpPr/>
          <p:nvPr/>
        </p:nvSpPr>
        <p:spPr>
          <a:xfrm rot="3599982">
            <a:off x="6660619" y="-281384"/>
            <a:ext cx="8564" cy="5139"/>
          </a:xfrm>
          <a:custGeom>
            <a:avLst/>
            <a:gdLst/>
            <a:ahLst/>
            <a:cxnLst/>
            <a:rect l="l" t="t" r="r" b="b"/>
            <a:pathLst>
              <a:path w="180" h="108" extrusionOk="0">
                <a:moveTo>
                  <a:pt x="180" y="1"/>
                </a:moveTo>
                <a:lnTo>
                  <a:pt x="180" y="1"/>
                </a:lnTo>
                <a:cubicBezTo>
                  <a:pt x="100" y="60"/>
                  <a:pt x="40" y="80"/>
                  <a:pt x="1" y="100"/>
                </a:cubicBezTo>
                <a:cubicBezTo>
                  <a:pt x="5" y="105"/>
                  <a:pt x="12" y="107"/>
                  <a:pt x="20" y="107"/>
                </a:cubicBezTo>
                <a:cubicBezTo>
                  <a:pt x="49" y="107"/>
                  <a:pt x="103" y="78"/>
                  <a:pt x="1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34"/>
          <p:cNvSpPr/>
          <p:nvPr/>
        </p:nvSpPr>
        <p:spPr>
          <a:xfrm rot="3599982">
            <a:off x="7112092" y="-234514"/>
            <a:ext cx="11419" cy="10468"/>
          </a:xfrm>
          <a:custGeom>
            <a:avLst/>
            <a:gdLst/>
            <a:ahLst/>
            <a:cxnLst/>
            <a:rect l="l" t="t" r="r" b="b"/>
            <a:pathLst>
              <a:path w="240" h="220" extrusionOk="0">
                <a:moveTo>
                  <a:pt x="239" y="0"/>
                </a:moveTo>
                <a:lnTo>
                  <a:pt x="159" y="60"/>
                </a:lnTo>
                <a:lnTo>
                  <a:pt x="0" y="219"/>
                </a:lnTo>
                <a:lnTo>
                  <a:pt x="0" y="219"/>
                </a:lnTo>
                <a:lnTo>
                  <a:pt x="2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34"/>
          <p:cNvSpPr/>
          <p:nvPr/>
        </p:nvSpPr>
        <p:spPr>
          <a:xfrm rot="3599982">
            <a:off x="6942150" y="-252139"/>
            <a:ext cx="8564" cy="8564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179" y="1"/>
                </a:moveTo>
                <a:lnTo>
                  <a:pt x="179" y="1"/>
                </a:lnTo>
                <a:cubicBezTo>
                  <a:pt x="100" y="61"/>
                  <a:pt x="60" y="61"/>
                  <a:pt x="0" y="61"/>
                </a:cubicBezTo>
                <a:lnTo>
                  <a:pt x="120" y="180"/>
                </a:lnTo>
                <a:lnTo>
                  <a:pt x="1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34"/>
          <p:cNvSpPr/>
          <p:nvPr/>
        </p:nvSpPr>
        <p:spPr>
          <a:xfrm rot="3599982">
            <a:off x="6892432" y="-257988"/>
            <a:ext cx="12133" cy="17319"/>
          </a:xfrm>
          <a:custGeom>
            <a:avLst/>
            <a:gdLst/>
            <a:ahLst/>
            <a:cxnLst/>
            <a:rect l="l" t="t" r="r" b="b"/>
            <a:pathLst>
              <a:path w="255" h="364" extrusionOk="0">
                <a:moveTo>
                  <a:pt x="222" y="0"/>
                </a:moveTo>
                <a:cubicBezTo>
                  <a:pt x="210" y="0"/>
                  <a:pt x="177" y="25"/>
                  <a:pt x="111" y="91"/>
                </a:cubicBezTo>
                <a:cubicBezTo>
                  <a:pt x="125" y="133"/>
                  <a:pt x="1" y="363"/>
                  <a:pt x="23" y="363"/>
                </a:cubicBezTo>
                <a:cubicBezTo>
                  <a:pt x="33" y="363"/>
                  <a:pt x="68" y="323"/>
                  <a:pt x="150" y="211"/>
                </a:cubicBezTo>
                <a:cubicBezTo>
                  <a:pt x="150" y="168"/>
                  <a:pt x="254" y="0"/>
                  <a:pt x="2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34"/>
          <p:cNvSpPr/>
          <p:nvPr/>
        </p:nvSpPr>
        <p:spPr>
          <a:xfrm rot="3599982">
            <a:off x="6412561" y="-475900"/>
            <a:ext cx="15178" cy="13275"/>
          </a:xfrm>
          <a:custGeom>
            <a:avLst/>
            <a:gdLst/>
            <a:ahLst/>
            <a:cxnLst/>
            <a:rect l="l" t="t" r="r" b="b"/>
            <a:pathLst>
              <a:path w="319" h="279" extrusionOk="0">
                <a:moveTo>
                  <a:pt x="160" y="0"/>
                </a:moveTo>
                <a:cubicBezTo>
                  <a:pt x="100" y="80"/>
                  <a:pt x="40" y="199"/>
                  <a:pt x="0" y="279"/>
                </a:cubicBezTo>
                <a:cubicBezTo>
                  <a:pt x="140" y="100"/>
                  <a:pt x="319" y="80"/>
                  <a:pt x="1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34"/>
          <p:cNvSpPr/>
          <p:nvPr/>
        </p:nvSpPr>
        <p:spPr>
          <a:xfrm rot="3599982">
            <a:off x="6476240" y="-484414"/>
            <a:ext cx="999" cy="999"/>
          </a:xfrm>
          <a:custGeom>
            <a:avLst/>
            <a:gdLst/>
            <a:ahLst/>
            <a:cxnLst/>
            <a:rect l="l" t="t" r="r" b="b"/>
            <a:pathLst>
              <a:path w="21" h="21" extrusionOk="0">
                <a:moveTo>
                  <a:pt x="1" y="1"/>
                </a:moveTo>
                <a:lnTo>
                  <a:pt x="1" y="21"/>
                </a:lnTo>
                <a:lnTo>
                  <a:pt x="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34"/>
          <p:cNvSpPr/>
          <p:nvPr/>
        </p:nvSpPr>
        <p:spPr>
          <a:xfrm rot="3599982">
            <a:off x="6416406" y="-490678"/>
            <a:ext cx="9516" cy="6661"/>
          </a:xfrm>
          <a:custGeom>
            <a:avLst/>
            <a:gdLst/>
            <a:ahLst/>
            <a:cxnLst/>
            <a:rect l="l" t="t" r="r" b="b"/>
            <a:pathLst>
              <a:path w="200" h="140" extrusionOk="0">
                <a:moveTo>
                  <a:pt x="200" y="0"/>
                </a:moveTo>
                <a:lnTo>
                  <a:pt x="200" y="0"/>
                </a:lnTo>
                <a:cubicBezTo>
                  <a:pt x="140" y="40"/>
                  <a:pt x="80" y="80"/>
                  <a:pt x="1" y="139"/>
                </a:cubicBezTo>
                <a:cubicBezTo>
                  <a:pt x="80" y="100"/>
                  <a:pt x="200" y="20"/>
                  <a:pt x="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34"/>
          <p:cNvSpPr/>
          <p:nvPr/>
        </p:nvSpPr>
        <p:spPr>
          <a:xfrm rot="3599982">
            <a:off x="6449170" y="-499092"/>
            <a:ext cx="21791" cy="25598"/>
          </a:xfrm>
          <a:custGeom>
            <a:avLst/>
            <a:gdLst/>
            <a:ahLst/>
            <a:cxnLst/>
            <a:rect l="l" t="t" r="r" b="b"/>
            <a:pathLst>
              <a:path w="458" h="538" extrusionOk="0">
                <a:moveTo>
                  <a:pt x="438" y="1"/>
                </a:moveTo>
                <a:lnTo>
                  <a:pt x="60" y="478"/>
                </a:lnTo>
                <a:lnTo>
                  <a:pt x="80" y="419"/>
                </a:lnTo>
                <a:lnTo>
                  <a:pt x="0" y="538"/>
                </a:lnTo>
                <a:cubicBezTo>
                  <a:pt x="100" y="438"/>
                  <a:pt x="199" y="379"/>
                  <a:pt x="378" y="279"/>
                </a:cubicBezTo>
                <a:cubicBezTo>
                  <a:pt x="458" y="80"/>
                  <a:pt x="458" y="41"/>
                  <a:pt x="4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4"/>
          <p:cNvSpPr/>
          <p:nvPr/>
        </p:nvSpPr>
        <p:spPr>
          <a:xfrm rot="3599982">
            <a:off x="6405738" y="-511171"/>
            <a:ext cx="31307" cy="33211"/>
          </a:xfrm>
          <a:custGeom>
            <a:avLst/>
            <a:gdLst/>
            <a:ahLst/>
            <a:cxnLst/>
            <a:rect l="l" t="t" r="r" b="b"/>
            <a:pathLst>
              <a:path w="658" h="698" extrusionOk="0">
                <a:moveTo>
                  <a:pt x="657" y="1"/>
                </a:moveTo>
                <a:lnTo>
                  <a:pt x="657" y="1"/>
                </a:lnTo>
                <a:cubicBezTo>
                  <a:pt x="578" y="81"/>
                  <a:pt x="478" y="200"/>
                  <a:pt x="319" y="439"/>
                </a:cubicBezTo>
                <a:cubicBezTo>
                  <a:pt x="357" y="401"/>
                  <a:pt x="375" y="387"/>
                  <a:pt x="381" y="387"/>
                </a:cubicBezTo>
                <a:cubicBezTo>
                  <a:pt x="394" y="387"/>
                  <a:pt x="353" y="451"/>
                  <a:pt x="339" y="478"/>
                </a:cubicBezTo>
                <a:cubicBezTo>
                  <a:pt x="339" y="478"/>
                  <a:pt x="319" y="459"/>
                  <a:pt x="319" y="439"/>
                </a:cubicBezTo>
                <a:cubicBezTo>
                  <a:pt x="302" y="300"/>
                  <a:pt x="405" y="86"/>
                  <a:pt x="287" y="86"/>
                </a:cubicBezTo>
                <a:cubicBezTo>
                  <a:pt x="270" y="86"/>
                  <a:pt x="248" y="90"/>
                  <a:pt x="220" y="100"/>
                </a:cubicBezTo>
                <a:cubicBezTo>
                  <a:pt x="1" y="379"/>
                  <a:pt x="140" y="359"/>
                  <a:pt x="60" y="558"/>
                </a:cubicBezTo>
                <a:cubicBezTo>
                  <a:pt x="153" y="419"/>
                  <a:pt x="187" y="374"/>
                  <a:pt x="195" y="374"/>
                </a:cubicBezTo>
                <a:cubicBezTo>
                  <a:pt x="210" y="374"/>
                  <a:pt x="147" y="512"/>
                  <a:pt x="192" y="512"/>
                </a:cubicBezTo>
                <a:cubicBezTo>
                  <a:pt x="209" y="512"/>
                  <a:pt x="241" y="493"/>
                  <a:pt x="299" y="439"/>
                </a:cubicBezTo>
                <a:lnTo>
                  <a:pt x="299" y="439"/>
                </a:lnTo>
                <a:cubicBezTo>
                  <a:pt x="259" y="538"/>
                  <a:pt x="200" y="618"/>
                  <a:pt x="140" y="697"/>
                </a:cubicBezTo>
                <a:cubicBezTo>
                  <a:pt x="220" y="618"/>
                  <a:pt x="299" y="558"/>
                  <a:pt x="359" y="498"/>
                </a:cubicBezTo>
                <a:lnTo>
                  <a:pt x="65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4"/>
          <p:cNvSpPr/>
          <p:nvPr/>
        </p:nvSpPr>
        <p:spPr>
          <a:xfrm rot="3599982">
            <a:off x="6480543" y="-487433"/>
            <a:ext cx="4758" cy="15225"/>
          </a:xfrm>
          <a:custGeom>
            <a:avLst/>
            <a:gdLst/>
            <a:ahLst/>
            <a:cxnLst/>
            <a:rect l="l" t="t" r="r" b="b"/>
            <a:pathLst>
              <a:path w="100" h="320" extrusionOk="0">
                <a:moveTo>
                  <a:pt x="100" y="1"/>
                </a:moveTo>
                <a:lnTo>
                  <a:pt x="0" y="200"/>
                </a:lnTo>
                <a:lnTo>
                  <a:pt x="60" y="319"/>
                </a:lnTo>
                <a:lnTo>
                  <a:pt x="1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34"/>
          <p:cNvSpPr/>
          <p:nvPr/>
        </p:nvSpPr>
        <p:spPr>
          <a:xfrm rot="3599982">
            <a:off x="6508541" y="-479224"/>
            <a:ext cx="5710" cy="8564"/>
          </a:xfrm>
          <a:custGeom>
            <a:avLst/>
            <a:gdLst/>
            <a:ahLst/>
            <a:cxnLst/>
            <a:rect l="l" t="t" r="r" b="b"/>
            <a:pathLst>
              <a:path w="120" h="180" extrusionOk="0">
                <a:moveTo>
                  <a:pt x="120" y="0"/>
                </a:moveTo>
                <a:lnTo>
                  <a:pt x="1" y="100"/>
                </a:lnTo>
                <a:lnTo>
                  <a:pt x="80" y="179"/>
                </a:lnTo>
                <a:lnTo>
                  <a:pt x="1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4"/>
          <p:cNvSpPr/>
          <p:nvPr/>
        </p:nvSpPr>
        <p:spPr>
          <a:xfrm rot="3599982">
            <a:off x="6817266" y="-440356"/>
            <a:ext cx="18033" cy="14274"/>
          </a:xfrm>
          <a:custGeom>
            <a:avLst/>
            <a:gdLst/>
            <a:ahLst/>
            <a:cxnLst/>
            <a:rect l="l" t="t" r="r" b="b"/>
            <a:pathLst>
              <a:path w="379" h="300" extrusionOk="0">
                <a:moveTo>
                  <a:pt x="379" y="1"/>
                </a:moveTo>
                <a:lnTo>
                  <a:pt x="379" y="1"/>
                </a:lnTo>
                <a:cubicBezTo>
                  <a:pt x="200" y="120"/>
                  <a:pt x="1" y="200"/>
                  <a:pt x="41" y="299"/>
                </a:cubicBezTo>
                <a:cubicBezTo>
                  <a:pt x="200" y="200"/>
                  <a:pt x="299" y="8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34"/>
          <p:cNvSpPr/>
          <p:nvPr/>
        </p:nvSpPr>
        <p:spPr>
          <a:xfrm rot="3599982">
            <a:off x="6841712" y="-437320"/>
            <a:ext cx="15225" cy="19888"/>
          </a:xfrm>
          <a:custGeom>
            <a:avLst/>
            <a:gdLst/>
            <a:ahLst/>
            <a:cxnLst/>
            <a:rect l="l" t="t" r="r" b="b"/>
            <a:pathLst>
              <a:path w="320" h="418" extrusionOk="0">
                <a:moveTo>
                  <a:pt x="319" y="0"/>
                </a:moveTo>
                <a:cubicBezTo>
                  <a:pt x="299" y="20"/>
                  <a:pt x="280" y="40"/>
                  <a:pt x="240" y="60"/>
                </a:cubicBezTo>
                <a:cubicBezTo>
                  <a:pt x="180" y="179"/>
                  <a:pt x="100" y="299"/>
                  <a:pt x="1" y="418"/>
                </a:cubicBezTo>
                <a:cubicBezTo>
                  <a:pt x="140" y="318"/>
                  <a:pt x="280" y="199"/>
                  <a:pt x="3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34"/>
          <p:cNvSpPr/>
          <p:nvPr/>
        </p:nvSpPr>
        <p:spPr>
          <a:xfrm rot="3599982">
            <a:off x="6627397" y="-459563"/>
            <a:ext cx="1808" cy="2807"/>
          </a:xfrm>
          <a:custGeom>
            <a:avLst/>
            <a:gdLst/>
            <a:ahLst/>
            <a:cxnLst/>
            <a:rect l="l" t="t" r="r" b="b"/>
            <a:pathLst>
              <a:path w="38" h="59" extrusionOk="0">
                <a:moveTo>
                  <a:pt x="37" y="1"/>
                </a:moveTo>
                <a:cubicBezTo>
                  <a:pt x="8" y="44"/>
                  <a:pt x="0" y="59"/>
                  <a:pt x="2" y="59"/>
                </a:cubicBezTo>
                <a:cubicBezTo>
                  <a:pt x="5" y="59"/>
                  <a:pt x="37" y="14"/>
                  <a:pt x="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34"/>
          <p:cNvSpPr/>
          <p:nvPr/>
        </p:nvSpPr>
        <p:spPr>
          <a:xfrm rot="3599982">
            <a:off x="6603706" y="-486395"/>
            <a:ext cx="48" cy="3806"/>
          </a:xfrm>
          <a:custGeom>
            <a:avLst/>
            <a:gdLst/>
            <a:ahLst/>
            <a:cxnLst/>
            <a:rect l="l" t="t" r="r" b="b"/>
            <a:pathLst>
              <a:path w="1" h="80" extrusionOk="0">
                <a:moveTo>
                  <a:pt x="0" y="80"/>
                </a:moveTo>
                <a:cubicBezTo>
                  <a:pt x="0" y="40"/>
                  <a:pt x="0" y="20"/>
                  <a:pt x="0" y="0"/>
                </a:cubicBezTo>
                <a:cubicBezTo>
                  <a:pt x="0" y="20"/>
                  <a:pt x="0" y="60"/>
                  <a:pt x="0" y="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34"/>
          <p:cNvSpPr/>
          <p:nvPr/>
        </p:nvSpPr>
        <p:spPr>
          <a:xfrm rot="3599982">
            <a:off x="6621556" y="-462533"/>
            <a:ext cx="6709" cy="4806"/>
          </a:xfrm>
          <a:custGeom>
            <a:avLst/>
            <a:gdLst/>
            <a:ahLst/>
            <a:cxnLst/>
            <a:rect l="l" t="t" r="r" b="b"/>
            <a:pathLst>
              <a:path w="141" h="101" extrusionOk="0">
                <a:moveTo>
                  <a:pt x="140" y="1"/>
                </a:moveTo>
                <a:cubicBezTo>
                  <a:pt x="100" y="1"/>
                  <a:pt x="61" y="41"/>
                  <a:pt x="1" y="100"/>
                </a:cubicBezTo>
                <a:cubicBezTo>
                  <a:pt x="41" y="80"/>
                  <a:pt x="81" y="41"/>
                  <a:pt x="1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34"/>
          <p:cNvSpPr/>
          <p:nvPr/>
        </p:nvSpPr>
        <p:spPr>
          <a:xfrm rot="3599982">
            <a:off x="6616926" y="-461694"/>
            <a:ext cx="3806" cy="4710"/>
          </a:xfrm>
          <a:custGeom>
            <a:avLst/>
            <a:gdLst/>
            <a:ahLst/>
            <a:cxnLst/>
            <a:rect l="l" t="t" r="r" b="b"/>
            <a:pathLst>
              <a:path w="80" h="99" extrusionOk="0">
                <a:moveTo>
                  <a:pt x="80" y="0"/>
                </a:moveTo>
                <a:lnTo>
                  <a:pt x="80" y="0"/>
                </a:lnTo>
                <a:cubicBezTo>
                  <a:pt x="40" y="40"/>
                  <a:pt x="20" y="60"/>
                  <a:pt x="0" y="80"/>
                </a:cubicBezTo>
                <a:cubicBezTo>
                  <a:pt x="0" y="92"/>
                  <a:pt x="2" y="99"/>
                  <a:pt x="7" y="99"/>
                </a:cubicBezTo>
                <a:cubicBezTo>
                  <a:pt x="17" y="99"/>
                  <a:pt x="39" y="68"/>
                  <a:pt x="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34"/>
          <p:cNvSpPr/>
          <p:nvPr/>
        </p:nvSpPr>
        <p:spPr>
          <a:xfrm rot="3599982">
            <a:off x="6630608" y="-461917"/>
            <a:ext cx="6566" cy="8422"/>
          </a:xfrm>
          <a:custGeom>
            <a:avLst/>
            <a:gdLst/>
            <a:ahLst/>
            <a:cxnLst/>
            <a:rect l="l" t="t" r="r" b="b"/>
            <a:pathLst>
              <a:path w="138" h="177" extrusionOk="0">
                <a:moveTo>
                  <a:pt x="138" y="0"/>
                </a:moveTo>
                <a:lnTo>
                  <a:pt x="138" y="0"/>
                </a:lnTo>
                <a:cubicBezTo>
                  <a:pt x="79" y="78"/>
                  <a:pt x="40" y="118"/>
                  <a:pt x="0" y="177"/>
                </a:cubicBezTo>
                <a:cubicBezTo>
                  <a:pt x="20" y="157"/>
                  <a:pt x="20" y="157"/>
                  <a:pt x="20" y="157"/>
                </a:cubicBezTo>
                <a:cubicBezTo>
                  <a:pt x="40" y="118"/>
                  <a:pt x="79" y="78"/>
                  <a:pt x="1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34"/>
          <p:cNvSpPr/>
          <p:nvPr/>
        </p:nvSpPr>
        <p:spPr>
          <a:xfrm rot="3599982">
            <a:off x="6563926" y="-465023"/>
            <a:ext cx="999" cy="952"/>
          </a:xfrm>
          <a:custGeom>
            <a:avLst/>
            <a:gdLst/>
            <a:ahLst/>
            <a:cxnLst/>
            <a:rect l="l" t="t" r="r" b="b"/>
            <a:pathLst>
              <a:path w="21" h="20" extrusionOk="0">
                <a:moveTo>
                  <a:pt x="20" y="0"/>
                </a:moveTo>
                <a:lnTo>
                  <a:pt x="0" y="20"/>
                </a:lnTo>
                <a:cubicBezTo>
                  <a:pt x="20" y="0"/>
                  <a:pt x="20" y="0"/>
                  <a:pt x="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34"/>
          <p:cNvSpPr/>
          <p:nvPr/>
        </p:nvSpPr>
        <p:spPr>
          <a:xfrm rot="3599982">
            <a:off x="6566161" y="-471286"/>
            <a:ext cx="9516" cy="11419"/>
          </a:xfrm>
          <a:custGeom>
            <a:avLst/>
            <a:gdLst/>
            <a:ahLst/>
            <a:cxnLst/>
            <a:rect l="l" t="t" r="r" b="b"/>
            <a:pathLst>
              <a:path w="200" h="240" extrusionOk="0">
                <a:moveTo>
                  <a:pt x="200" y="0"/>
                </a:moveTo>
                <a:cubicBezTo>
                  <a:pt x="120" y="120"/>
                  <a:pt x="60" y="140"/>
                  <a:pt x="1" y="179"/>
                </a:cubicBezTo>
                <a:cubicBezTo>
                  <a:pt x="20" y="199"/>
                  <a:pt x="80" y="199"/>
                  <a:pt x="60" y="239"/>
                </a:cubicBezTo>
                <a:lnTo>
                  <a:pt x="2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34"/>
          <p:cNvSpPr/>
          <p:nvPr/>
        </p:nvSpPr>
        <p:spPr>
          <a:xfrm rot="3599982">
            <a:off x="6537576" y="-495988"/>
            <a:ext cx="13275" cy="15130"/>
          </a:xfrm>
          <a:custGeom>
            <a:avLst/>
            <a:gdLst/>
            <a:ahLst/>
            <a:cxnLst/>
            <a:rect l="l" t="t" r="r" b="b"/>
            <a:pathLst>
              <a:path w="279" h="318" extrusionOk="0">
                <a:moveTo>
                  <a:pt x="12" y="272"/>
                </a:moveTo>
                <a:cubicBezTo>
                  <a:pt x="0" y="277"/>
                  <a:pt x="0" y="291"/>
                  <a:pt x="0" y="291"/>
                </a:cubicBezTo>
                <a:cubicBezTo>
                  <a:pt x="4" y="285"/>
                  <a:pt x="8" y="279"/>
                  <a:pt x="12" y="272"/>
                </a:cubicBezTo>
                <a:close/>
                <a:moveTo>
                  <a:pt x="240" y="0"/>
                </a:moveTo>
                <a:cubicBezTo>
                  <a:pt x="161" y="0"/>
                  <a:pt x="93" y="140"/>
                  <a:pt x="12" y="272"/>
                </a:cubicBezTo>
                <a:lnTo>
                  <a:pt x="12" y="272"/>
                </a:lnTo>
                <a:cubicBezTo>
                  <a:pt x="14" y="271"/>
                  <a:pt x="17" y="271"/>
                  <a:pt x="20" y="271"/>
                </a:cubicBezTo>
                <a:cubicBezTo>
                  <a:pt x="39" y="303"/>
                  <a:pt x="57" y="317"/>
                  <a:pt x="76" y="317"/>
                </a:cubicBezTo>
                <a:cubicBezTo>
                  <a:pt x="138" y="317"/>
                  <a:pt x="203" y="165"/>
                  <a:pt x="279" y="12"/>
                </a:cubicBezTo>
                <a:cubicBezTo>
                  <a:pt x="266" y="4"/>
                  <a:pt x="252" y="0"/>
                  <a:pt x="2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34"/>
          <p:cNvSpPr/>
          <p:nvPr/>
        </p:nvSpPr>
        <p:spPr>
          <a:xfrm rot="3599982">
            <a:off x="6525012" y="-496276"/>
            <a:ext cx="5710" cy="8374"/>
          </a:xfrm>
          <a:custGeom>
            <a:avLst/>
            <a:gdLst/>
            <a:ahLst/>
            <a:cxnLst/>
            <a:rect l="l" t="t" r="r" b="b"/>
            <a:pathLst>
              <a:path w="120" h="176" extrusionOk="0">
                <a:moveTo>
                  <a:pt x="120" y="1"/>
                </a:moveTo>
                <a:cubicBezTo>
                  <a:pt x="80" y="60"/>
                  <a:pt x="60" y="120"/>
                  <a:pt x="0" y="160"/>
                </a:cubicBezTo>
                <a:cubicBezTo>
                  <a:pt x="8" y="171"/>
                  <a:pt x="14" y="176"/>
                  <a:pt x="21" y="176"/>
                </a:cubicBezTo>
                <a:cubicBezTo>
                  <a:pt x="49" y="176"/>
                  <a:pt x="71" y="82"/>
                  <a:pt x="1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34"/>
          <p:cNvSpPr/>
          <p:nvPr/>
        </p:nvSpPr>
        <p:spPr>
          <a:xfrm rot="3599982">
            <a:off x="6645653" y="-464577"/>
            <a:ext cx="12276" cy="14940"/>
          </a:xfrm>
          <a:custGeom>
            <a:avLst/>
            <a:gdLst/>
            <a:ahLst/>
            <a:cxnLst/>
            <a:rect l="l" t="t" r="r" b="b"/>
            <a:pathLst>
              <a:path w="258" h="314" extrusionOk="0">
                <a:moveTo>
                  <a:pt x="203" y="0"/>
                </a:moveTo>
                <a:cubicBezTo>
                  <a:pt x="183" y="0"/>
                  <a:pt x="145" y="40"/>
                  <a:pt x="80" y="147"/>
                </a:cubicBezTo>
                <a:cubicBezTo>
                  <a:pt x="0" y="207"/>
                  <a:pt x="160" y="266"/>
                  <a:pt x="100" y="286"/>
                </a:cubicBezTo>
                <a:cubicBezTo>
                  <a:pt x="104" y="305"/>
                  <a:pt x="111" y="314"/>
                  <a:pt x="118" y="314"/>
                </a:cubicBezTo>
                <a:cubicBezTo>
                  <a:pt x="164" y="314"/>
                  <a:pt x="257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34"/>
          <p:cNvSpPr/>
          <p:nvPr/>
        </p:nvSpPr>
        <p:spPr>
          <a:xfrm rot="3599982">
            <a:off x="6548797" y="-505347"/>
            <a:ext cx="7660" cy="6661"/>
          </a:xfrm>
          <a:custGeom>
            <a:avLst/>
            <a:gdLst/>
            <a:ahLst/>
            <a:cxnLst/>
            <a:rect l="l" t="t" r="r" b="b"/>
            <a:pathLst>
              <a:path w="161" h="140" extrusionOk="0">
                <a:moveTo>
                  <a:pt x="140" y="0"/>
                </a:moveTo>
                <a:lnTo>
                  <a:pt x="1" y="120"/>
                </a:lnTo>
                <a:lnTo>
                  <a:pt x="160" y="140"/>
                </a:lnTo>
                <a:lnTo>
                  <a:pt x="1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34"/>
          <p:cNvSpPr/>
          <p:nvPr/>
        </p:nvSpPr>
        <p:spPr>
          <a:xfrm rot="3599982">
            <a:off x="6608248" y="-496841"/>
            <a:ext cx="13322" cy="16129"/>
          </a:xfrm>
          <a:custGeom>
            <a:avLst/>
            <a:gdLst/>
            <a:ahLst/>
            <a:cxnLst/>
            <a:rect l="l" t="t" r="r" b="b"/>
            <a:pathLst>
              <a:path w="280" h="339" extrusionOk="0">
                <a:moveTo>
                  <a:pt x="239" y="0"/>
                </a:moveTo>
                <a:lnTo>
                  <a:pt x="1" y="239"/>
                </a:lnTo>
                <a:cubicBezTo>
                  <a:pt x="20" y="259"/>
                  <a:pt x="20" y="298"/>
                  <a:pt x="1" y="338"/>
                </a:cubicBezTo>
                <a:cubicBezTo>
                  <a:pt x="120" y="179"/>
                  <a:pt x="279" y="20"/>
                  <a:pt x="2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34"/>
          <p:cNvSpPr/>
          <p:nvPr/>
        </p:nvSpPr>
        <p:spPr>
          <a:xfrm rot="3599982">
            <a:off x="6594417" y="-496408"/>
            <a:ext cx="7613" cy="10468"/>
          </a:xfrm>
          <a:custGeom>
            <a:avLst/>
            <a:gdLst/>
            <a:ahLst/>
            <a:cxnLst/>
            <a:rect l="l" t="t" r="r" b="b"/>
            <a:pathLst>
              <a:path w="160" h="220" extrusionOk="0">
                <a:moveTo>
                  <a:pt x="160" y="0"/>
                </a:moveTo>
                <a:lnTo>
                  <a:pt x="160" y="0"/>
                </a:lnTo>
                <a:cubicBezTo>
                  <a:pt x="80" y="80"/>
                  <a:pt x="20" y="159"/>
                  <a:pt x="0" y="219"/>
                </a:cubicBezTo>
                <a:cubicBezTo>
                  <a:pt x="40" y="179"/>
                  <a:pt x="120" y="80"/>
                  <a:pt x="1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34"/>
          <p:cNvSpPr/>
          <p:nvPr/>
        </p:nvSpPr>
        <p:spPr>
          <a:xfrm rot="3599982">
            <a:off x="6791859" y="-472335"/>
            <a:ext cx="11895" cy="15463"/>
          </a:xfrm>
          <a:custGeom>
            <a:avLst/>
            <a:gdLst/>
            <a:ahLst/>
            <a:cxnLst/>
            <a:rect l="l" t="t" r="r" b="b"/>
            <a:pathLst>
              <a:path w="250" h="325" extrusionOk="0">
                <a:moveTo>
                  <a:pt x="223" y="1"/>
                </a:moveTo>
                <a:cubicBezTo>
                  <a:pt x="189" y="1"/>
                  <a:pt x="134" y="56"/>
                  <a:pt x="91" y="143"/>
                </a:cubicBezTo>
                <a:cubicBezTo>
                  <a:pt x="54" y="217"/>
                  <a:pt x="0" y="325"/>
                  <a:pt x="39" y="325"/>
                </a:cubicBezTo>
                <a:cubicBezTo>
                  <a:pt x="43" y="325"/>
                  <a:pt x="46" y="324"/>
                  <a:pt x="51" y="322"/>
                </a:cubicBezTo>
                <a:lnTo>
                  <a:pt x="250" y="24"/>
                </a:lnTo>
                <a:cubicBezTo>
                  <a:pt x="245" y="8"/>
                  <a:pt x="235" y="1"/>
                  <a:pt x="2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34"/>
          <p:cNvSpPr/>
          <p:nvPr/>
        </p:nvSpPr>
        <p:spPr>
          <a:xfrm rot="3599982">
            <a:off x="6659190" y="-247824"/>
            <a:ext cx="6661" cy="8564"/>
          </a:xfrm>
          <a:custGeom>
            <a:avLst/>
            <a:gdLst/>
            <a:ahLst/>
            <a:cxnLst/>
            <a:rect l="l" t="t" r="r" b="b"/>
            <a:pathLst>
              <a:path w="140" h="180" extrusionOk="0">
                <a:moveTo>
                  <a:pt x="140" y="1"/>
                </a:moveTo>
                <a:cubicBezTo>
                  <a:pt x="0" y="160"/>
                  <a:pt x="100" y="140"/>
                  <a:pt x="140" y="180"/>
                </a:cubicBezTo>
                <a:lnTo>
                  <a:pt x="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34"/>
          <p:cNvSpPr/>
          <p:nvPr/>
        </p:nvSpPr>
        <p:spPr>
          <a:xfrm rot="3599982">
            <a:off x="6855669" y="-51682"/>
            <a:ext cx="1903" cy="999"/>
          </a:xfrm>
          <a:custGeom>
            <a:avLst/>
            <a:gdLst/>
            <a:ahLst/>
            <a:cxnLst/>
            <a:rect l="l" t="t" r="r" b="b"/>
            <a:pathLst>
              <a:path w="40" h="21" extrusionOk="0">
                <a:moveTo>
                  <a:pt x="0" y="0"/>
                </a:moveTo>
                <a:cubicBezTo>
                  <a:pt x="0" y="0"/>
                  <a:pt x="0" y="20"/>
                  <a:pt x="0" y="20"/>
                </a:cubicBezTo>
                <a:cubicBezTo>
                  <a:pt x="40" y="0"/>
                  <a:pt x="2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34"/>
          <p:cNvSpPr/>
          <p:nvPr/>
        </p:nvSpPr>
        <p:spPr>
          <a:xfrm rot="3599982">
            <a:off x="7043861" y="-151778"/>
            <a:ext cx="2094" cy="3664"/>
          </a:xfrm>
          <a:custGeom>
            <a:avLst/>
            <a:gdLst/>
            <a:ahLst/>
            <a:cxnLst/>
            <a:rect l="l" t="t" r="r" b="b"/>
            <a:pathLst>
              <a:path w="44" h="77" extrusionOk="0">
                <a:moveTo>
                  <a:pt x="41" y="1"/>
                </a:moveTo>
                <a:cubicBezTo>
                  <a:pt x="38" y="1"/>
                  <a:pt x="22" y="33"/>
                  <a:pt x="0" y="76"/>
                </a:cubicBezTo>
                <a:lnTo>
                  <a:pt x="20" y="76"/>
                </a:lnTo>
                <a:cubicBezTo>
                  <a:pt x="38" y="22"/>
                  <a:pt x="44" y="1"/>
                  <a:pt x="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34"/>
          <p:cNvSpPr/>
          <p:nvPr/>
        </p:nvSpPr>
        <p:spPr>
          <a:xfrm rot="3599982">
            <a:off x="6921084" y="-191582"/>
            <a:ext cx="1951" cy="1903"/>
          </a:xfrm>
          <a:custGeom>
            <a:avLst/>
            <a:gdLst/>
            <a:ahLst/>
            <a:cxnLst/>
            <a:rect l="l" t="t" r="r" b="b"/>
            <a:pathLst>
              <a:path w="41" h="40" extrusionOk="0">
                <a:moveTo>
                  <a:pt x="41" y="0"/>
                </a:moveTo>
                <a:cubicBezTo>
                  <a:pt x="21" y="0"/>
                  <a:pt x="1" y="20"/>
                  <a:pt x="1" y="40"/>
                </a:cubicBezTo>
                <a:cubicBezTo>
                  <a:pt x="21" y="20"/>
                  <a:pt x="21" y="0"/>
                  <a:pt x="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34"/>
          <p:cNvSpPr/>
          <p:nvPr/>
        </p:nvSpPr>
        <p:spPr>
          <a:xfrm rot="3599982">
            <a:off x="6659638" y="-239048"/>
            <a:ext cx="48" cy="1951"/>
          </a:xfrm>
          <a:custGeom>
            <a:avLst/>
            <a:gdLst/>
            <a:ahLst/>
            <a:cxnLst/>
            <a:rect l="l" t="t" r="r" b="b"/>
            <a:pathLst>
              <a:path w="1" h="41" extrusionOk="0">
                <a:moveTo>
                  <a:pt x="1" y="41"/>
                </a:moveTo>
                <a:lnTo>
                  <a:pt x="1" y="21"/>
                </a:lnTo>
                <a:cubicBezTo>
                  <a:pt x="1" y="21"/>
                  <a:pt x="1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34"/>
          <p:cNvSpPr/>
          <p:nvPr/>
        </p:nvSpPr>
        <p:spPr>
          <a:xfrm rot="3599982">
            <a:off x="6771533" y="-45936"/>
            <a:ext cx="6661" cy="4139"/>
          </a:xfrm>
          <a:custGeom>
            <a:avLst/>
            <a:gdLst/>
            <a:ahLst/>
            <a:cxnLst/>
            <a:rect l="l" t="t" r="r" b="b"/>
            <a:pathLst>
              <a:path w="140" h="87" extrusionOk="0">
                <a:moveTo>
                  <a:pt x="139" y="0"/>
                </a:moveTo>
                <a:lnTo>
                  <a:pt x="139" y="0"/>
                </a:lnTo>
                <a:cubicBezTo>
                  <a:pt x="80" y="40"/>
                  <a:pt x="40" y="60"/>
                  <a:pt x="0" y="80"/>
                </a:cubicBezTo>
                <a:cubicBezTo>
                  <a:pt x="5" y="84"/>
                  <a:pt x="11" y="87"/>
                  <a:pt x="18" y="87"/>
                </a:cubicBezTo>
                <a:cubicBezTo>
                  <a:pt x="41" y="87"/>
                  <a:pt x="79" y="61"/>
                  <a:pt x="1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34"/>
          <p:cNvSpPr/>
          <p:nvPr/>
        </p:nvSpPr>
        <p:spPr>
          <a:xfrm rot="3599982">
            <a:off x="7153366" y="-3454"/>
            <a:ext cx="10420" cy="9516"/>
          </a:xfrm>
          <a:custGeom>
            <a:avLst/>
            <a:gdLst/>
            <a:ahLst/>
            <a:cxnLst/>
            <a:rect l="l" t="t" r="r" b="b"/>
            <a:pathLst>
              <a:path w="219" h="200" extrusionOk="0">
                <a:moveTo>
                  <a:pt x="219" y="0"/>
                </a:moveTo>
                <a:lnTo>
                  <a:pt x="139" y="40"/>
                </a:lnTo>
                <a:lnTo>
                  <a:pt x="0" y="199"/>
                </a:lnTo>
                <a:lnTo>
                  <a:pt x="2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34"/>
          <p:cNvSpPr/>
          <p:nvPr/>
        </p:nvSpPr>
        <p:spPr>
          <a:xfrm rot="3599982">
            <a:off x="7008983" y="-18351"/>
            <a:ext cx="7613" cy="7613"/>
          </a:xfrm>
          <a:custGeom>
            <a:avLst/>
            <a:gdLst/>
            <a:ahLst/>
            <a:cxnLst/>
            <a:rect l="l" t="t" r="r" b="b"/>
            <a:pathLst>
              <a:path w="160" h="160" extrusionOk="0">
                <a:moveTo>
                  <a:pt x="160" y="0"/>
                </a:moveTo>
                <a:lnTo>
                  <a:pt x="160" y="0"/>
                </a:lnTo>
                <a:cubicBezTo>
                  <a:pt x="124" y="36"/>
                  <a:pt x="95" y="43"/>
                  <a:pt x="65" y="43"/>
                </a:cubicBezTo>
                <a:cubicBezTo>
                  <a:pt x="45" y="43"/>
                  <a:pt x="24" y="40"/>
                  <a:pt x="0" y="40"/>
                </a:cubicBezTo>
                <a:lnTo>
                  <a:pt x="120" y="160"/>
                </a:lnTo>
                <a:lnTo>
                  <a:pt x="1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34"/>
          <p:cNvSpPr/>
          <p:nvPr/>
        </p:nvSpPr>
        <p:spPr>
          <a:xfrm rot="3599982">
            <a:off x="6967478" y="-22530"/>
            <a:ext cx="10610" cy="15083"/>
          </a:xfrm>
          <a:custGeom>
            <a:avLst/>
            <a:gdLst/>
            <a:ahLst/>
            <a:cxnLst/>
            <a:rect l="l" t="t" r="r" b="b"/>
            <a:pathLst>
              <a:path w="223" h="317" extrusionOk="0">
                <a:moveTo>
                  <a:pt x="183" y="1"/>
                </a:moveTo>
                <a:cubicBezTo>
                  <a:pt x="169" y="1"/>
                  <a:pt x="139" y="20"/>
                  <a:pt x="82" y="72"/>
                </a:cubicBezTo>
                <a:cubicBezTo>
                  <a:pt x="97" y="114"/>
                  <a:pt x="0" y="317"/>
                  <a:pt x="29" y="317"/>
                </a:cubicBezTo>
                <a:cubicBezTo>
                  <a:pt x="40" y="317"/>
                  <a:pt x="73" y="283"/>
                  <a:pt x="142" y="191"/>
                </a:cubicBezTo>
                <a:cubicBezTo>
                  <a:pt x="127" y="161"/>
                  <a:pt x="222" y="1"/>
                  <a:pt x="1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34"/>
          <p:cNvSpPr/>
          <p:nvPr/>
        </p:nvSpPr>
        <p:spPr>
          <a:xfrm rot="3599982">
            <a:off x="6556359" y="-270066"/>
            <a:ext cx="1903" cy="2902"/>
          </a:xfrm>
          <a:custGeom>
            <a:avLst/>
            <a:gdLst/>
            <a:ahLst/>
            <a:cxnLst/>
            <a:rect l="l" t="t" r="r" b="b"/>
            <a:pathLst>
              <a:path w="40" h="61" extrusionOk="0">
                <a:moveTo>
                  <a:pt x="0" y="60"/>
                </a:moveTo>
                <a:cubicBezTo>
                  <a:pt x="20" y="41"/>
                  <a:pt x="40" y="21"/>
                  <a:pt x="40" y="1"/>
                </a:cubicBezTo>
                <a:cubicBezTo>
                  <a:pt x="40" y="21"/>
                  <a:pt x="20" y="41"/>
                  <a:pt x="0" y="6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34"/>
          <p:cNvSpPr/>
          <p:nvPr/>
        </p:nvSpPr>
        <p:spPr>
          <a:xfrm rot="3599982">
            <a:off x="6559704" y="-269792"/>
            <a:ext cx="15225" cy="10468"/>
          </a:xfrm>
          <a:custGeom>
            <a:avLst/>
            <a:gdLst/>
            <a:ahLst/>
            <a:cxnLst/>
            <a:rect l="l" t="t" r="r" b="b"/>
            <a:pathLst>
              <a:path w="320" h="220" extrusionOk="0">
                <a:moveTo>
                  <a:pt x="160" y="1"/>
                </a:moveTo>
                <a:lnTo>
                  <a:pt x="160" y="1"/>
                </a:lnTo>
                <a:cubicBezTo>
                  <a:pt x="100" y="61"/>
                  <a:pt x="61" y="140"/>
                  <a:pt x="1" y="220"/>
                </a:cubicBezTo>
                <a:cubicBezTo>
                  <a:pt x="140" y="81"/>
                  <a:pt x="319" y="81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34"/>
          <p:cNvSpPr txBox="1">
            <a:spLocks noGrp="1"/>
          </p:cNvSpPr>
          <p:nvPr>
            <p:ph type="ctrTitle"/>
          </p:nvPr>
        </p:nvSpPr>
        <p:spPr>
          <a:xfrm>
            <a:off x="1534799" y="1285010"/>
            <a:ext cx="6081342" cy="189460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dirty="0">
                <a:ln>
                  <a:solidFill>
                    <a:srgbClr val="CC914A">
                      <a:lumMod val="60000"/>
                      <a:lumOff val="4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FFAD8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sym typeface="Amatic SC"/>
              </a:rPr>
              <a:t>ISU DAN MASALAH</a:t>
            </a:r>
            <a:br>
              <a:rPr lang="en-US" sz="3200" dirty="0">
                <a:ln>
                  <a:solidFill>
                    <a:srgbClr val="CC914A">
                      <a:lumMod val="60000"/>
                      <a:lumOff val="4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FFAD8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sym typeface="Amatic SC"/>
              </a:rPr>
            </a:br>
            <a:r>
              <a:rPr lang="en-US" sz="3200" dirty="0">
                <a:ln>
                  <a:solidFill>
                    <a:srgbClr val="CC914A">
                      <a:lumMod val="60000"/>
                      <a:lumOff val="4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FFAD8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sym typeface="Amatic SC"/>
              </a:rPr>
              <a:t>SOSIAL BUDAYA DALAM PEMBELAJARAN</a:t>
            </a:r>
            <a:br>
              <a:rPr lang="en-US" sz="3200" dirty="0">
                <a:ln>
                  <a:solidFill>
                    <a:srgbClr val="CC914A">
                      <a:lumMod val="60000"/>
                      <a:lumOff val="4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FFAD8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sym typeface="Amatic SC"/>
              </a:rPr>
            </a:br>
            <a:r>
              <a:rPr lang="en-US" sz="3200" dirty="0">
                <a:ln>
                  <a:solidFill>
                    <a:srgbClr val="CC914A">
                      <a:lumMod val="60000"/>
                      <a:lumOff val="4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FFAD8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sym typeface="Amatic SC"/>
              </a:rPr>
              <a:t>IPS SD</a:t>
            </a:r>
            <a:endParaRPr b="1" dirty="0">
              <a:solidFill>
                <a:schemeClr val="accent6">
                  <a:lumMod val="50000"/>
                </a:schemeClr>
              </a:solidFill>
              <a:sym typeface="Gaegu"/>
            </a:endParaRPr>
          </a:p>
        </p:txBody>
      </p:sp>
      <p:sp>
        <p:nvSpPr>
          <p:cNvPr id="2744" name="Google Shape;2744;p34"/>
          <p:cNvSpPr/>
          <p:nvPr/>
        </p:nvSpPr>
        <p:spPr>
          <a:xfrm>
            <a:off x="5417617" y="3329827"/>
            <a:ext cx="1138642" cy="85771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5" name="Google Shape;2745;p34"/>
          <p:cNvGrpSpPr/>
          <p:nvPr/>
        </p:nvGrpSpPr>
        <p:grpSpPr>
          <a:xfrm rot="624121">
            <a:off x="5736300" y="3542380"/>
            <a:ext cx="487298" cy="553865"/>
            <a:chOff x="1677825" y="3820225"/>
            <a:chExt cx="345900" cy="4335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746" name="Google Shape;2746;p34"/>
            <p:cNvSpPr/>
            <p:nvPr/>
          </p:nvSpPr>
          <p:spPr>
            <a:xfrm>
              <a:off x="1677825" y="3820225"/>
              <a:ext cx="345900" cy="433500"/>
            </a:xfrm>
            <a:custGeom>
              <a:avLst/>
              <a:gdLst/>
              <a:ahLst/>
              <a:cxnLst/>
              <a:rect l="l" t="t" r="r" b="b"/>
              <a:pathLst>
                <a:path w="13836" h="17340" extrusionOk="0">
                  <a:moveTo>
                    <a:pt x="7664" y="663"/>
                  </a:moveTo>
                  <a:cubicBezTo>
                    <a:pt x="9900" y="663"/>
                    <a:pt x="12122" y="2143"/>
                    <a:pt x="12629" y="4431"/>
                  </a:cubicBezTo>
                  <a:cubicBezTo>
                    <a:pt x="13115" y="6657"/>
                    <a:pt x="11579" y="8961"/>
                    <a:pt x="9557" y="9776"/>
                  </a:cubicBezTo>
                  <a:cubicBezTo>
                    <a:pt x="8881" y="10051"/>
                    <a:pt x="8203" y="10182"/>
                    <a:pt x="7547" y="10182"/>
                  </a:cubicBezTo>
                  <a:cubicBezTo>
                    <a:pt x="5556" y="10182"/>
                    <a:pt x="3775" y="8979"/>
                    <a:pt x="2926" y="6986"/>
                  </a:cubicBezTo>
                  <a:cubicBezTo>
                    <a:pt x="2926" y="6939"/>
                    <a:pt x="2926" y="6892"/>
                    <a:pt x="2911" y="6829"/>
                  </a:cubicBezTo>
                  <a:cubicBezTo>
                    <a:pt x="1923" y="4446"/>
                    <a:pt x="3961" y="1531"/>
                    <a:pt x="6296" y="857"/>
                  </a:cubicBezTo>
                  <a:cubicBezTo>
                    <a:pt x="6743" y="726"/>
                    <a:pt x="7204" y="663"/>
                    <a:pt x="7664" y="663"/>
                  </a:cubicBezTo>
                  <a:close/>
                  <a:moveTo>
                    <a:pt x="7643" y="0"/>
                  </a:moveTo>
                  <a:cubicBezTo>
                    <a:pt x="7132" y="0"/>
                    <a:pt x="6620" y="69"/>
                    <a:pt x="6124" y="214"/>
                  </a:cubicBezTo>
                  <a:cubicBezTo>
                    <a:pt x="3522" y="982"/>
                    <a:pt x="1218" y="4196"/>
                    <a:pt x="2237" y="6907"/>
                  </a:cubicBezTo>
                  <a:cubicBezTo>
                    <a:pt x="2221" y="6954"/>
                    <a:pt x="2237" y="7001"/>
                    <a:pt x="2252" y="7064"/>
                  </a:cubicBezTo>
                  <a:cubicBezTo>
                    <a:pt x="2707" y="8161"/>
                    <a:pt x="3397" y="9070"/>
                    <a:pt x="4243" y="9713"/>
                  </a:cubicBezTo>
                  <a:cubicBezTo>
                    <a:pt x="4227" y="9729"/>
                    <a:pt x="4227" y="9744"/>
                    <a:pt x="4212" y="9760"/>
                  </a:cubicBezTo>
                  <a:cubicBezTo>
                    <a:pt x="2942" y="11986"/>
                    <a:pt x="1563" y="14133"/>
                    <a:pt x="293" y="16359"/>
                  </a:cubicBezTo>
                  <a:cubicBezTo>
                    <a:pt x="1" y="16868"/>
                    <a:pt x="449" y="17339"/>
                    <a:pt x="894" y="17339"/>
                  </a:cubicBezTo>
                  <a:cubicBezTo>
                    <a:pt x="1092" y="17339"/>
                    <a:pt x="1291" y="17245"/>
                    <a:pt x="1422" y="17017"/>
                  </a:cubicBezTo>
                  <a:cubicBezTo>
                    <a:pt x="2675" y="14792"/>
                    <a:pt x="4071" y="12644"/>
                    <a:pt x="5340" y="10418"/>
                  </a:cubicBezTo>
                  <a:cubicBezTo>
                    <a:pt x="5340" y="10403"/>
                    <a:pt x="5356" y="10403"/>
                    <a:pt x="5356" y="10387"/>
                  </a:cubicBezTo>
                  <a:cubicBezTo>
                    <a:pt x="6037" y="10684"/>
                    <a:pt x="6777" y="10845"/>
                    <a:pt x="7548" y="10845"/>
                  </a:cubicBezTo>
                  <a:cubicBezTo>
                    <a:pt x="8160" y="10845"/>
                    <a:pt x="8793" y="10743"/>
                    <a:pt x="9431" y="10528"/>
                  </a:cubicBezTo>
                  <a:cubicBezTo>
                    <a:pt x="11955" y="9697"/>
                    <a:pt x="13836" y="6954"/>
                    <a:pt x="13256" y="4258"/>
                  </a:cubicBezTo>
                  <a:cubicBezTo>
                    <a:pt x="12695" y="1690"/>
                    <a:pt x="10172" y="0"/>
                    <a:pt x="7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4"/>
            <p:cNvSpPr/>
            <p:nvPr/>
          </p:nvSpPr>
          <p:spPr>
            <a:xfrm>
              <a:off x="1763950" y="3857550"/>
              <a:ext cx="206875" cy="190725"/>
            </a:xfrm>
            <a:custGeom>
              <a:avLst/>
              <a:gdLst/>
              <a:ahLst/>
              <a:cxnLst/>
              <a:rect l="l" t="t" r="r" b="b"/>
              <a:pathLst>
                <a:path w="8275" h="7629" extrusionOk="0">
                  <a:moveTo>
                    <a:pt x="4059" y="656"/>
                  </a:moveTo>
                  <a:cubicBezTo>
                    <a:pt x="5402" y="656"/>
                    <a:pt x="6850" y="1450"/>
                    <a:pt x="7224" y="2734"/>
                  </a:cubicBezTo>
                  <a:cubicBezTo>
                    <a:pt x="7789" y="4646"/>
                    <a:pt x="6644" y="6856"/>
                    <a:pt x="4544" y="6966"/>
                  </a:cubicBezTo>
                  <a:cubicBezTo>
                    <a:pt x="4474" y="6970"/>
                    <a:pt x="4404" y="6972"/>
                    <a:pt x="4333" y="6972"/>
                  </a:cubicBezTo>
                  <a:cubicBezTo>
                    <a:pt x="2635" y="6972"/>
                    <a:pt x="659" y="5899"/>
                    <a:pt x="704" y="3988"/>
                  </a:cubicBezTo>
                  <a:cubicBezTo>
                    <a:pt x="704" y="3957"/>
                    <a:pt x="688" y="3925"/>
                    <a:pt x="688" y="3894"/>
                  </a:cubicBezTo>
                  <a:cubicBezTo>
                    <a:pt x="704" y="3863"/>
                    <a:pt x="720" y="3831"/>
                    <a:pt x="720" y="3800"/>
                  </a:cubicBezTo>
                  <a:cubicBezTo>
                    <a:pt x="892" y="2279"/>
                    <a:pt x="1864" y="1073"/>
                    <a:pt x="3384" y="728"/>
                  </a:cubicBezTo>
                  <a:cubicBezTo>
                    <a:pt x="3602" y="680"/>
                    <a:pt x="3829" y="656"/>
                    <a:pt x="4059" y="656"/>
                  </a:cubicBezTo>
                  <a:close/>
                  <a:moveTo>
                    <a:pt x="4101" y="0"/>
                  </a:moveTo>
                  <a:cubicBezTo>
                    <a:pt x="3961" y="0"/>
                    <a:pt x="3821" y="8"/>
                    <a:pt x="3682" y="22"/>
                  </a:cubicBezTo>
                  <a:cubicBezTo>
                    <a:pt x="1644" y="226"/>
                    <a:pt x="281" y="1825"/>
                    <a:pt x="61" y="3800"/>
                  </a:cubicBezTo>
                  <a:cubicBezTo>
                    <a:pt x="61" y="3831"/>
                    <a:pt x="61" y="3863"/>
                    <a:pt x="61" y="3878"/>
                  </a:cubicBezTo>
                  <a:cubicBezTo>
                    <a:pt x="61" y="3910"/>
                    <a:pt x="46" y="3941"/>
                    <a:pt x="46" y="3988"/>
                  </a:cubicBezTo>
                  <a:cubicBezTo>
                    <a:pt x="0" y="6264"/>
                    <a:pt x="2275" y="7629"/>
                    <a:pt x="4340" y="7629"/>
                  </a:cubicBezTo>
                  <a:cubicBezTo>
                    <a:pt x="4408" y="7629"/>
                    <a:pt x="4476" y="7627"/>
                    <a:pt x="4544" y="7624"/>
                  </a:cubicBezTo>
                  <a:cubicBezTo>
                    <a:pt x="6974" y="7499"/>
                    <a:pt x="8275" y="5242"/>
                    <a:pt x="7930" y="2985"/>
                  </a:cubicBezTo>
                  <a:cubicBezTo>
                    <a:pt x="7654" y="1183"/>
                    <a:pt x="5881" y="0"/>
                    <a:pt x="41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8" name="Google Shape;2748;p34"/>
          <p:cNvSpPr/>
          <p:nvPr/>
        </p:nvSpPr>
        <p:spPr>
          <a:xfrm>
            <a:off x="1165600" y="1313725"/>
            <a:ext cx="483494" cy="441537"/>
          </a:xfrm>
          <a:custGeom>
            <a:avLst/>
            <a:gdLst/>
            <a:ahLst/>
            <a:cxnLst/>
            <a:rect l="l" t="t" r="r" b="b"/>
            <a:pathLst>
              <a:path w="11919" h="10884" extrusionOk="0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34"/>
          <p:cNvSpPr/>
          <p:nvPr/>
        </p:nvSpPr>
        <p:spPr>
          <a:xfrm>
            <a:off x="7433629" y="2673825"/>
            <a:ext cx="296813" cy="271066"/>
          </a:xfrm>
          <a:custGeom>
            <a:avLst/>
            <a:gdLst/>
            <a:ahLst/>
            <a:cxnLst/>
            <a:rect l="l" t="t" r="r" b="b"/>
            <a:pathLst>
              <a:path w="11919" h="10884" extrusionOk="0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3" name="Google Shape;3883;p66"/>
          <p:cNvSpPr txBox="1">
            <a:spLocks noGrp="1"/>
          </p:cNvSpPr>
          <p:nvPr>
            <p:ph type="title"/>
          </p:nvPr>
        </p:nvSpPr>
        <p:spPr>
          <a:xfrm>
            <a:off x="720000" y="4640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1600" dirty="0">
                <a:solidFill>
                  <a:srgbClr val="DB655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TREND GLOBALISASI DAN KERAGAMAN BUDAYA</a:t>
            </a:r>
            <a:br>
              <a:rPr lang="en-US" sz="1600" dirty="0">
                <a:solidFill>
                  <a:srgbClr val="DB655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</a:br>
            <a:r>
              <a:rPr lang="en-US" sz="1600" dirty="0">
                <a:solidFill>
                  <a:srgbClr val="DB655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DALAM PEMBELAJARAN IPS SD</a:t>
            </a:r>
            <a:endParaRPr dirty="0"/>
          </a:p>
        </p:txBody>
      </p:sp>
      <p:sp>
        <p:nvSpPr>
          <p:cNvPr id="3884" name="Google Shape;3884;p66"/>
          <p:cNvSpPr txBox="1">
            <a:spLocks noGrp="1"/>
          </p:cNvSpPr>
          <p:nvPr>
            <p:ph type="subTitle" idx="1"/>
          </p:nvPr>
        </p:nvSpPr>
        <p:spPr>
          <a:xfrm>
            <a:off x="982575" y="2005050"/>
            <a:ext cx="3254100" cy="17664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/>
          <a:p>
            <a:pPr marL="0" lvl="0" indent="0" algn="l">
              <a:buClr>
                <a:srgbClr val="434343"/>
              </a:buClr>
              <a:buSzPts val="1200"/>
            </a:pP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Trend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globalisasi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terakhir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melanda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penggunaan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telekomunikasi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mengenal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batas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budaya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bahkan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mengenal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batas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3885" name="Google Shape;3885;p66"/>
          <p:cNvGrpSpPr/>
          <p:nvPr/>
        </p:nvGrpSpPr>
        <p:grpSpPr>
          <a:xfrm>
            <a:off x="4845410" y="1603986"/>
            <a:ext cx="3372430" cy="2568537"/>
            <a:chOff x="4685010" y="1603986"/>
            <a:chExt cx="3372430" cy="2568537"/>
          </a:xfrm>
        </p:grpSpPr>
        <p:sp>
          <p:nvSpPr>
            <p:cNvPr id="3886" name="Google Shape;3886;p66"/>
            <p:cNvSpPr/>
            <p:nvPr/>
          </p:nvSpPr>
          <p:spPr>
            <a:xfrm>
              <a:off x="5793973" y="3737585"/>
              <a:ext cx="1151628" cy="43493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87" name="Google Shape;3887;p66"/>
            <p:cNvSpPr/>
            <p:nvPr/>
          </p:nvSpPr>
          <p:spPr>
            <a:xfrm>
              <a:off x="4685010" y="1603986"/>
              <a:ext cx="3372430" cy="2133650"/>
            </a:xfrm>
            <a:prstGeom prst="roundRect">
              <a:avLst>
                <a:gd name="adj" fmla="val 3857"/>
              </a:avLst>
            </a:pr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8" name="Google Shape;3888;p66"/>
            <p:cNvSpPr/>
            <p:nvPr/>
          </p:nvSpPr>
          <p:spPr>
            <a:xfrm>
              <a:off x="4707939" y="1627229"/>
              <a:ext cx="3326642" cy="2087108"/>
            </a:xfrm>
            <a:prstGeom prst="roundRect">
              <a:avLst>
                <a:gd name="adj" fmla="val 328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9" name="Google Shape;3889;p66"/>
            <p:cNvSpPr/>
            <p:nvPr/>
          </p:nvSpPr>
          <p:spPr>
            <a:xfrm>
              <a:off x="4800860" y="1711722"/>
              <a:ext cx="3143492" cy="1916788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3890" name="Google Shape;3890;p66"/>
            <p:cNvCxnSpPr/>
            <p:nvPr/>
          </p:nvCxnSpPr>
          <p:spPr>
            <a:xfrm>
              <a:off x="5806419" y="4131362"/>
              <a:ext cx="1134877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Striped Right Arrow 2"/>
          <p:cNvSpPr/>
          <p:nvPr/>
        </p:nvSpPr>
        <p:spPr>
          <a:xfrm>
            <a:off x="4352925" y="2762250"/>
            <a:ext cx="304800" cy="3143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61260" y="2173189"/>
            <a:ext cx="3143491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lvl="0" indent="-304800">
              <a:buClr>
                <a:srgbClr val="4B553A"/>
              </a:buClr>
              <a:buSzPts val="1200"/>
              <a:buFont typeface="Wingdings" pitchFamily="2" charset="2"/>
              <a:buChar char="Ø"/>
            </a:pPr>
            <a:r>
              <a:rPr lang="en-US" sz="1000" b="1" dirty="0" err="1">
                <a:solidFill>
                  <a:srgbClr val="4B553A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Varela Round"/>
              </a:rPr>
              <a:t>Globalisasi</a:t>
            </a:r>
            <a:r>
              <a:rPr lang="en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  <a:sym typeface="Varela Round"/>
              </a:rPr>
              <a:t>.</a:t>
            </a:r>
          </a:p>
          <a:p>
            <a:pPr marL="457200" lvl="0" indent="-304800">
              <a:buClr>
                <a:srgbClr val="4B553A"/>
              </a:buClr>
              <a:buSzPts val="1200"/>
              <a:buFont typeface="Wingdings" pitchFamily="2" charset="2"/>
              <a:buChar char="Ø"/>
            </a:pPr>
            <a:r>
              <a:rPr lang="en-US" sz="1000" b="1" dirty="0" err="1">
                <a:solidFill>
                  <a:srgbClr val="4B553A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Varela Round"/>
              </a:rPr>
              <a:t>Keragaman</a:t>
            </a:r>
            <a:r>
              <a:rPr lang="en-US" sz="1000" b="1" dirty="0">
                <a:solidFill>
                  <a:srgbClr val="4B553A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Varela Round"/>
              </a:rPr>
              <a:t> </a:t>
            </a:r>
            <a:r>
              <a:rPr lang="en-US" sz="1000" b="1" dirty="0" err="1">
                <a:solidFill>
                  <a:srgbClr val="4B553A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Varela Round"/>
              </a:rPr>
              <a:t>Budaya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  <a:sym typeface="Varela Round"/>
              </a:rPr>
              <a:t>.</a:t>
            </a:r>
          </a:p>
          <a:p>
            <a:pPr marL="457200" lvl="0" indent="-304800">
              <a:buClr>
                <a:srgbClr val="4B553A"/>
              </a:buClr>
              <a:buSzPts val="1200"/>
              <a:buFont typeface="Wingdings" pitchFamily="2" charset="2"/>
              <a:buChar char="Ø"/>
            </a:pPr>
            <a:r>
              <a:rPr lang="en-US" sz="1000" b="1" dirty="0" err="1">
                <a:solidFill>
                  <a:srgbClr val="4B553A"/>
                </a:solidFill>
                <a:latin typeface="Times New Roman"/>
                <a:ea typeface="Calibri"/>
                <a:sym typeface="Varela Round"/>
              </a:rPr>
              <a:t>Pembelajaran</a:t>
            </a:r>
            <a:r>
              <a:rPr lang="en-US" sz="1000" b="1" dirty="0">
                <a:solidFill>
                  <a:srgbClr val="4B553A"/>
                </a:solidFill>
                <a:latin typeface="Times New Roman"/>
                <a:ea typeface="Calibri"/>
                <a:sym typeface="Varela Round"/>
              </a:rPr>
              <a:t> IPS </a:t>
            </a:r>
            <a:r>
              <a:rPr lang="en-US" sz="1000" b="1" dirty="0" err="1">
                <a:solidFill>
                  <a:srgbClr val="4B553A"/>
                </a:solidFill>
                <a:latin typeface="Times New Roman"/>
                <a:ea typeface="Calibri"/>
                <a:sym typeface="Varela Round"/>
              </a:rPr>
              <a:t>Dalam</a:t>
            </a:r>
            <a:r>
              <a:rPr lang="en-US" sz="1000" b="1" dirty="0">
                <a:solidFill>
                  <a:srgbClr val="4B553A"/>
                </a:solidFill>
                <a:latin typeface="Times New Roman"/>
                <a:ea typeface="Calibri"/>
                <a:sym typeface="Varela Round"/>
              </a:rPr>
              <a:t> Era </a:t>
            </a:r>
            <a:r>
              <a:rPr lang="en-US" sz="1000" b="1" dirty="0" err="1" smtClean="0">
                <a:solidFill>
                  <a:srgbClr val="4B553A"/>
                </a:solidFill>
                <a:latin typeface="Times New Roman"/>
                <a:ea typeface="Calibri"/>
                <a:sym typeface="Varela Round"/>
              </a:rPr>
              <a:t>Globalisasi</a:t>
            </a:r>
            <a:r>
              <a:rPr lang="en-US" sz="1000" b="1" dirty="0">
                <a:solidFill>
                  <a:srgbClr val="4B553A"/>
                </a:solidFill>
                <a:latin typeface="Times New Roman"/>
                <a:ea typeface="Calibri"/>
                <a:sym typeface="Varela Round"/>
              </a:rPr>
              <a:t> </a:t>
            </a:r>
            <a:r>
              <a:rPr lang="en-US" sz="1000" b="1" dirty="0" smtClean="0">
                <a:solidFill>
                  <a:srgbClr val="4B553A"/>
                </a:solidFill>
                <a:latin typeface="Times New Roman"/>
                <a:ea typeface="Calibri"/>
                <a:sym typeface="Varela Round"/>
              </a:rPr>
              <a:t>Dan </a:t>
            </a:r>
            <a:r>
              <a:rPr lang="en-US" sz="1000" b="1" dirty="0" err="1" smtClean="0">
                <a:solidFill>
                  <a:srgbClr val="4B553A"/>
                </a:solidFill>
                <a:latin typeface="Times New Roman"/>
                <a:ea typeface="Calibri"/>
                <a:sym typeface="Varela Round"/>
              </a:rPr>
              <a:t>Keragaman</a:t>
            </a:r>
            <a:r>
              <a:rPr lang="en-US" sz="1000" b="1" dirty="0" smtClean="0">
                <a:solidFill>
                  <a:srgbClr val="4B553A"/>
                </a:solidFill>
                <a:latin typeface="Times New Roman"/>
                <a:ea typeface="Calibri"/>
                <a:sym typeface="Varela Round"/>
              </a:rPr>
              <a:t> </a:t>
            </a:r>
            <a:r>
              <a:rPr lang="en-US" sz="1000" b="1" dirty="0" err="1">
                <a:solidFill>
                  <a:srgbClr val="4B553A"/>
                </a:solidFill>
                <a:latin typeface="Times New Roman"/>
                <a:ea typeface="Calibri"/>
                <a:sym typeface="Varela Round"/>
              </a:rPr>
              <a:t>Budaya</a:t>
            </a:r>
            <a:endParaRPr lang="en-US" sz="1000" dirty="0">
              <a:solidFill>
                <a:srgbClr val="4B553A"/>
              </a:solidFill>
              <a:latin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4048229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p35"/>
          <p:cNvSpPr txBox="1">
            <a:spLocks noGrp="1"/>
          </p:cNvSpPr>
          <p:nvPr>
            <p:ph type="title"/>
          </p:nvPr>
        </p:nvSpPr>
        <p:spPr>
          <a:xfrm>
            <a:off x="720000" y="476198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TREND GLOBALISASI DAN KERAGAMAN BUDAYA</a:t>
            </a:r>
            <a:br>
              <a:rPr lang="en-US" sz="1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</a:b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DALAM PEMBELAJARAN IPS SD</a:t>
            </a:r>
            <a:endParaRPr lang="en-US" sz="16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itchFamily="34" charset="0"/>
            </a:endParaRPr>
          </a:p>
        </p:txBody>
      </p:sp>
      <p:sp>
        <p:nvSpPr>
          <p:cNvPr id="2755" name="Google Shape;2755;p35"/>
          <p:cNvSpPr txBox="1">
            <a:spLocks noGrp="1"/>
          </p:cNvSpPr>
          <p:nvPr>
            <p:ph type="body" idx="1"/>
          </p:nvPr>
        </p:nvSpPr>
        <p:spPr>
          <a:xfrm>
            <a:off x="861300" y="1147800"/>
            <a:ext cx="7421400" cy="3290400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1000" dirty="0">
              <a:latin typeface="Times New Roman" pitchFamily="18" charset="0"/>
              <a:cs typeface="Times New Roman" pitchFamily="18" charset="0"/>
            </a:endParaRPr>
          </a:p>
          <a:p>
            <a:pPr marL="152400" lvl="0" indent="0">
              <a:buClr>
                <a:schemeClr val="dk2"/>
              </a:buClr>
              <a:buNone/>
            </a:pPr>
            <a:endParaRPr sz="1000" dirty="0">
              <a:latin typeface="Times New Roman" pitchFamily="18" charset="0"/>
              <a:cs typeface="Times New Roman" pitchFamily="18" charset="0"/>
            </a:endParaRPr>
          </a:p>
          <a:p>
            <a:pPr marL="914400" lvl="0">
              <a:buClr>
                <a:schemeClr val="dk2"/>
              </a:buClr>
              <a:buChar char="●"/>
            </a:pP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menyangkut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bahkan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1000" dirty="0">
              <a:latin typeface="Times New Roman" pitchFamily="18" charset="0"/>
              <a:cs typeface="Times New Roman" pitchFamily="18" charset="0"/>
            </a:endParaRPr>
          </a:p>
          <a:p>
            <a:pPr marL="914400" lvl="0">
              <a:buClr>
                <a:schemeClr val="dk2"/>
              </a:buClr>
              <a:buChar char="●"/>
            </a:pP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global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wacana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menyita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perhatian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global,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merespon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000" dirty="0">
              <a:latin typeface="Times New Roman" pitchFamily="18" charset="0"/>
              <a:cs typeface="Times New Roman" pitchFamily="18" charset="0"/>
            </a:endParaRPr>
          </a:p>
          <a:p>
            <a:pPr marL="914400" lvl="0">
              <a:buClr>
                <a:schemeClr val="dk2"/>
              </a:buClr>
              <a:buChar char="●"/>
            </a:pP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Ciri-ciri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global,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: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lvl="0" indent="0">
              <a:buClr>
                <a:srgbClr val="4B553A"/>
              </a:buClr>
              <a:buNone/>
            </a:pPr>
            <a:r>
              <a:rPr lang="en" sz="1000" dirty="0" smtClean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1000" dirty="0" err="1" smtClean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sz="1000" dirty="0" smtClean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lingkupnya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transnasional</a:t>
            </a:r>
            <a:endParaRPr lang="en-US" sz="1000" dirty="0">
              <a:solidFill>
                <a:srgbClr val="4B553A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0">
              <a:buClr>
                <a:srgbClr val="4B553A"/>
              </a:buClr>
              <a:buNone/>
            </a:pP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000" dirty="0" smtClean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 smtClean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sz="1000" dirty="0" smtClean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masalah-masalah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diselesaikan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multilateral</a:t>
            </a:r>
          </a:p>
          <a:p>
            <a:pPr marL="609600" lvl="0" indent="0">
              <a:buClr>
                <a:srgbClr val="4B553A"/>
              </a:buClr>
              <a:buNone/>
            </a:pP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000" dirty="0" smtClean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 smtClean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Konflik</a:t>
            </a:r>
            <a:r>
              <a:rPr lang="en-US" sz="1000" dirty="0" smtClean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ketidaksepakatan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lvl="0" indent="0">
              <a:buClr>
                <a:srgbClr val="4B553A"/>
              </a:buClr>
              <a:buNone/>
            </a:pP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000" dirty="0" smtClean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 smtClean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1000" dirty="0" smtClean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terus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menerus</a:t>
            </a:r>
            <a:r>
              <a:rPr lang="en-US" sz="1000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000" i="1" dirty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persistence</a:t>
            </a:r>
            <a:r>
              <a:rPr lang="en-US" sz="1000" dirty="0" smtClean="0">
                <a:solidFill>
                  <a:srgbClr val="4B553A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0">
              <a:buClr>
                <a:schemeClr val="dk2"/>
              </a:buClr>
              <a:buChar char="●"/>
            </a:pP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global,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Suyahman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(2020)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1.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kependudukan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berencana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; 2.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isu-isu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pembangunan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; 3.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isu-isu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ham; 4.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emigrasi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imigrasi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pengungsi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; 5.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sda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; 6.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distribusi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kesejahteraan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teknologi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pemasaran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; 7.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prejudis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diskriminasi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; 8.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perdagangan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obat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terlarang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lvl="0" indent="0">
              <a:buClr>
                <a:schemeClr val="dk2"/>
              </a:buClr>
              <a:buNone/>
            </a:pPr>
            <a:endParaRPr lang="en" sz="1000" dirty="0">
              <a:latin typeface="Times New Roman" pitchFamily="18" charset="0"/>
              <a:cs typeface="Times New Roman" pitchFamily="18" charset="0"/>
            </a:endParaRPr>
          </a:p>
          <a:p>
            <a:pPr marL="609600" lvl="0" indent="0">
              <a:buClr>
                <a:schemeClr val="dk2"/>
              </a:buClr>
              <a:buNone/>
            </a:pPr>
            <a:r>
              <a:rPr lang="en" sz="1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Google Shape;2755;p35"/>
          <p:cNvSpPr txBox="1">
            <a:spLocks/>
          </p:cNvSpPr>
          <p:nvPr/>
        </p:nvSpPr>
        <p:spPr>
          <a:xfrm>
            <a:off x="2382052" y="1298703"/>
            <a:ext cx="4448132" cy="3813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/>
            <a:r>
              <a:rPr lang="en-US" sz="1200" b="1" dirty="0" err="1">
                <a:solidFill>
                  <a:srgbClr val="4B553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Globalisasi</a:t>
            </a:r>
            <a:endParaRPr lang="en-US" sz="1200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4" name="Google Shape;2794;p38"/>
          <p:cNvSpPr/>
          <p:nvPr/>
        </p:nvSpPr>
        <p:spPr>
          <a:xfrm>
            <a:off x="7593525" y="3591900"/>
            <a:ext cx="385328" cy="457522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755;p35"/>
          <p:cNvSpPr txBox="1">
            <a:spLocks/>
          </p:cNvSpPr>
          <p:nvPr/>
        </p:nvSpPr>
        <p:spPr>
          <a:xfrm>
            <a:off x="1666875" y="1905000"/>
            <a:ext cx="5728788" cy="103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l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algn="l">
              <a:buFont typeface="Varela Round"/>
              <a:buChar char="●"/>
            </a:pP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keadaan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perangkat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gagasan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karya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algn="l">
              <a:buFont typeface="Varela Round"/>
              <a:buChar char="●"/>
            </a:pP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Faktor-faktor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menghambat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pembauran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budaya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Koentjaraningrat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584200" indent="0" algn="l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Kurang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584200" indent="0" algn="l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takut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inferioritas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584200" indent="0" algn="l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Terlalu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memandang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sendiri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584200" indent="0" algn="l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0196" y="651303"/>
            <a:ext cx="5281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DB655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sym typeface="Gaegu"/>
              </a:rPr>
              <a:t>TREND GLOBALISASI DAN KERAGAMAN BUDAYA</a:t>
            </a:r>
            <a:br>
              <a:rPr lang="en-US" sz="1200" b="1" dirty="0">
                <a:solidFill>
                  <a:srgbClr val="DB655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sym typeface="Gaegu"/>
              </a:rPr>
            </a:br>
            <a:r>
              <a:rPr lang="en-US" sz="1200" b="1" dirty="0">
                <a:solidFill>
                  <a:srgbClr val="DB655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sym typeface="Gaegu"/>
              </a:rPr>
              <a:t>DALAM PEMBELAJARAN IPS SD</a:t>
            </a:r>
            <a:endParaRPr lang="en-US" sz="1200" dirty="0"/>
          </a:p>
        </p:txBody>
      </p:sp>
      <p:sp>
        <p:nvSpPr>
          <p:cNvPr id="10" name="Google Shape;2755;p35"/>
          <p:cNvSpPr txBox="1">
            <a:spLocks/>
          </p:cNvSpPr>
          <p:nvPr/>
        </p:nvSpPr>
        <p:spPr>
          <a:xfrm>
            <a:off x="2382052" y="1298703"/>
            <a:ext cx="4448132" cy="3813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>
              <a:buClr>
                <a:srgbClr val="000000"/>
              </a:buClr>
              <a:buSzTx/>
            </a:pPr>
            <a:r>
              <a:rPr lang="en-US" sz="1200" b="1" dirty="0" err="1" smtClean="0">
                <a:solidFill>
                  <a:srgbClr val="4B553A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Arial"/>
              </a:rPr>
              <a:t>Keragaman</a:t>
            </a:r>
            <a:r>
              <a:rPr lang="en-US" sz="1200" b="1" dirty="0">
                <a:solidFill>
                  <a:srgbClr val="4B553A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Arial"/>
              </a:rPr>
              <a:t> </a:t>
            </a:r>
            <a:r>
              <a:rPr lang="en-US" sz="1200" b="1" dirty="0" err="1">
                <a:solidFill>
                  <a:srgbClr val="4B553A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Arial"/>
              </a:rPr>
              <a:t>Budaya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40"/>
          <p:cNvSpPr/>
          <p:nvPr/>
        </p:nvSpPr>
        <p:spPr>
          <a:xfrm>
            <a:off x="4939675" y="2682488"/>
            <a:ext cx="2860500" cy="1523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22" name="Google Shape;2822;p40"/>
          <p:cNvSpPr/>
          <p:nvPr/>
        </p:nvSpPr>
        <p:spPr>
          <a:xfrm>
            <a:off x="1343800" y="2126797"/>
            <a:ext cx="2860500" cy="1523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24" name="Google Shape;2824;p40"/>
          <p:cNvSpPr txBox="1">
            <a:spLocks noGrp="1"/>
          </p:cNvSpPr>
          <p:nvPr>
            <p:ph type="subTitle" idx="1"/>
          </p:nvPr>
        </p:nvSpPr>
        <p:spPr>
          <a:xfrm>
            <a:off x="1514800" y="2212102"/>
            <a:ext cx="2518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</a:t>
            </a:r>
            <a:endParaRPr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5" name="Google Shape;2825;p40"/>
          <p:cNvSpPr txBox="1">
            <a:spLocks noGrp="1"/>
          </p:cNvSpPr>
          <p:nvPr>
            <p:ph type="subTitle" idx="2"/>
          </p:nvPr>
        </p:nvSpPr>
        <p:spPr>
          <a:xfrm>
            <a:off x="1343800" y="2683088"/>
            <a:ext cx="2860500" cy="85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n-US" sz="1000" dirty="0">
                <a:latin typeface="Times New Roman"/>
                <a:ea typeface="Times New Roman"/>
              </a:rPr>
              <a:t>-</a:t>
            </a:r>
            <a:r>
              <a:rPr lang="en-US" sz="1000" dirty="0" err="1" smtClean="0">
                <a:latin typeface="Times New Roman"/>
                <a:ea typeface="Times New Roman"/>
              </a:rPr>
              <a:t>membantu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latin typeface="Times New Roman"/>
                <a:ea typeface="Times New Roman"/>
              </a:rPr>
              <a:t>siswa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latin typeface="Times New Roman"/>
                <a:ea typeface="Times New Roman"/>
              </a:rPr>
              <a:t>mengembangkan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latin typeface="Times New Roman"/>
                <a:ea typeface="Times New Roman"/>
              </a:rPr>
              <a:t>kemampuan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latin typeface="Times New Roman"/>
                <a:ea typeface="Times New Roman"/>
              </a:rPr>
              <a:t>diri</a:t>
            </a:r>
            <a:endParaRPr lang="en-US" sz="1000" dirty="0">
              <a:latin typeface="Times New Roman"/>
              <a:ea typeface="Times New Roman"/>
            </a:endParaRPr>
          </a:p>
          <a:p>
            <a:pPr marL="0" lvl="0" indent="0"/>
            <a:r>
              <a:rPr lang="en-US" sz="1000" dirty="0" smtClean="0">
                <a:latin typeface="Times New Roman"/>
                <a:ea typeface="Times New Roman"/>
              </a:rPr>
              <a:t>-</a:t>
            </a:r>
            <a:r>
              <a:rPr lang="en-US" sz="1000" dirty="0" err="1" smtClean="0">
                <a:latin typeface="Times New Roman"/>
                <a:ea typeface="Times New Roman"/>
              </a:rPr>
              <a:t>menumbuhkan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latin typeface="Times New Roman"/>
                <a:ea typeface="Times New Roman"/>
              </a:rPr>
              <a:t>sikap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latin typeface="Times New Roman"/>
                <a:ea typeface="Times New Roman"/>
              </a:rPr>
              <a:t>menghargai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latin typeface="Times New Roman"/>
                <a:ea typeface="Times New Roman"/>
              </a:rPr>
              <a:t>keberagaman</a:t>
            </a:r>
            <a:endParaRPr lang="en-US" sz="1000" dirty="0" smtClean="0">
              <a:latin typeface="Times New Roman"/>
              <a:ea typeface="Times New Roman"/>
            </a:endParaRPr>
          </a:p>
          <a:p>
            <a:pPr marL="0" indent="0"/>
            <a:r>
              <a:rPr lang="en-US" sz="1000" dirty="0">
                <a:latin typeface="Times New Roman"/>
                <a:ea typeface="Times New Roman"/>
              </a:rPr>
              <a:t>-</a:t>
            </a:r>
            <a:r>
              <a:rPr lang="en-US" sz="1000" dirty="0" err="1">
                <a:latin typeface="Times New Roman"/>
                <a:ea typeface="Times New Roman"/>
              </a:rPr>
              <a:t>menun</a:t>
            </a:r>
            <a:r>
              <a:rPr lang="en-US" sz="1000" dirty="0" err="1">
                <a:solidFill>
                  <a:srgbClr val="4B553A"/>
                </a:solidFill>
                <a:latin typeface="Times New Roman"/>
                <a:ea typeface="Times New Roman"/>
              </a:rPr>
              <a:t>t</a:t>
            </a:r>
            <a:r>
              <a:rPr lang="en-US" sz="1000" dirty="0" err="1">
                <a:latin typeface="Times New Roman"/>
                <a:ea typeface="Times New Roman"/>
              </a:rPr>
              <a:t>u</a:t>
            </a:r>
            <a:r>
              <a:rPr lang="en-US" sz="1000" dirty="0" err="1">
                <a:solidFill>
                  <a:srgbClr val="4B553A"/>
                </a:solidFill>
                <a:latin typeface="Times New Roman"/>
                <a:ea typeface="Times New Roman"/>
              </a:rPr>
              <a:t>t</a:t>
            </a:r>
            <a:r>
              <a:rPr lang="en-US" sz="1000" dirty="0">
                <a:latin typeface="Times New Roman"/>
                <a:ea typeface="Times New Roman"/>
              </a:rPr>
              <a:t> </a:t>
            </a:r>
            <a:r>
              <a:rPr lang="en-US" sz="1000" dirty="0" err="1">
                <a:latin typeface="Times New Roman"/>
                <a:ea typeface="Times New Roman"/>
              </a:rPr>
              <a:t>siswa</a:t>
            </a:r>
            <a:r>
              <a:rPr lang="en-US" sz="1000" dirty="0">
                <a:latin typeface="Times New Roman"/>
                <a:ea typeface="Times New Roman"/>
              </a:rPr>
              <a:t> </a:t>
            </a:r>
            <a:r>
              <a:rPr lang="en-US" sz="1000" dirty="0" err="1">
                <a:latin typeface="Times New Roman"/>
                <a:ea typeface="Times New Roman"/>
              </a:rPr>
              <a:t>berpartisipasi</a:t>
            </a:r>
            <a:r>
              <a:rPr lang="en-US" sz="1000" dirty="0">
                <a:latin typeface="Times New Roman"/>
                <a:ea typeface="Times New Roman"/>
              </a:rPr>
              <a:t> </a:t>
            </a:r>
            <a:r>
              <a:rPr lang="en-US" sz="1000" dirty="0" err="1">
                <a:latin typeface="Times New Roman"/>
                <a:ea typeface="Times New Roman"/>
              </a:rPr>
              <a:t>dalam</a:t>
            </a:r>
            <a:r>
              <a:rPr lang="en-US" sz="1000" dirty="0"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latin typeface="Times New Roman"/>
                <a:ea typeface="Times New Roman"/>
              </a:rPr>
              <a:t>kehidipan</a:t>
            </a:r>
            <a:endParaRPr lang="en-US" sz="1000" dirty="0" smtClean="0">
              <a:latin typeface="Times New Roman"/>
              <a:ea typeface="Times New Roman"/>
            </a:endParaRPr>
          </a:p>
          <a:p>
            <a:pPr marL="0" lvl="0" indent="0"/>
            <a:r>
              <a:rPr lang="en-US" sz="1000" dirty="0" err="1" smtClean="0">
                <a:latin typeface="Times New Roman"/>
                <a:ea typeface="Times New Roman"/>
              </a:rPr>
              <a:t>memperkenalkan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en-US" sz="1000" dirty="0">
                <a:latin typeface="Times New Roman"/>
                <a:ea typeface="Times New Roman"/>
              </a:rPr>
              <a:t>proses </a:t>
            </a:r>
            <a:r>
              <a:rPr lang="en-US" sz="1000" dirty="0" err="1" smtClean="0">
                <a:latin typeface="Times New Roman"/>
                <a:ea typeface="Times New Roman"/>
              </a:rPr>
              <a:t>sosialisasi</a:t>
            </a:r>
            <a:endParaRPr lang="en-US" sz="1000" dirty="0" smtClean="0">
              <a:latin typeface="Times New Roman"/>
              <a:ea typeface="Times New Roman"/>
            </a:endParaRPr>
          </a:p>
        </p:txBody>
      </p:sp>
      <p:sp>
        <p:nvSpPr>
          <p:cNvPr id="2826" name="Google Shape;2826;p40"/>
          <p:cNvSpPr txBox="1">
            <a:spLocks noGrp="1"/>
          </p:cNvSpPr>
          <p:nvPr>
            <p:ph type="subTitle" idx="3"/>
          </p:nvPr>
        </p:nvSpPr>
        <p:spPr>
          <a:xfrm>
            <a:off x="5110663" y="2737163"/>
            <a:ext cx="2518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7" name="Google Shape;2827;p40"/>
          <p:cNvSpPr txBox="1">
            <a:spLocks noGrp="1"/>
          </p:cNvSpPr>
          <p:nvPr>
            <p:ph type="subTitle" idx="4"/>
          </p:nvPr>
        </p:nvSpPr>
        <p:spPr>
          <a:xfrm>
            <a:off x="4939675" y="3206963"/>
            <a:ext cx="2689495" cy="85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Clr>
                <a:srgbClr val="4B553A"/>
              </a:buClr>
            </a:pPr>
            <a:r>
              <a:rPr lang="en" sz="1000" dirty="0" smtClean="0">
                <a:latin typeface="Times New Roman" pitchFamily="18" charset="0"/>
                <a:cs typeface="Times New Roman" pitchFamily="18" charset="0"/>
              </a:rPr>
              <a:t>-mengembangkan sikap pos</a:t>
            </a:r>
            <a:r>
              <a:rPr lang="en-US" sz="1000" dirty="0" err="1" smtClean="0">
                <a:solidFill>
                  <a:srgbClr val="4B553A"/>
                </a:solidFill>
                <a:latin typeface="Times New Roman"/>
                <a:cs typeface="Times New Roman" pitchFamily="18" charset="0"/>
              </a:rPr>
              <a:t>i</a:t>
            </a:r>
            <a:r>
              <a:rPr lang="en-US" sz="1000" dirty="0" err="1" smtClean="0">
                <a:solidFill>
                  <a:srgbClr val="4B553A"/>
                </a:solidFill>
                <a:latin typeface="Times New Roman"/>
                <a:ea typeface="Times New Roman"/>
              </a:rPr>
              <a:t>tif</a:t>
            </a:r>
            <a:r>
              <a:rPr lang="en-US" sz="1000" dirty="0" smtClean="0">
                <a:solidFill>
                  <a:srgbClr val="4B553A"/>
                </a:solidFill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solidFill>
                  <a:srgbClr val="4B553A"/>
                </a:solidFill>
                <a:latin typeface="Times New Roman"/>
                <a:ea typeface="Times New Roman"/>
              </a:rPr>
              <a:t>siswa</a:t>
            </a:r>
            <a:endParaRPr lang="en-US" sz="1000" dirty="0" smtClean="0">
              <a:solidFill>
                <a:srgbClr val="4B553A"/>
              </a:solidFill>
              <a:latin typeface="Times New Roman"/>
              <a:ea typeface="Times New Roman"/>
            </a:endParaRPr>
          </a:p>
          <a:p>
            <a:pPr marL="0" lvl="0" indent="0">
              <a:buClr>
                <a:srgbClr val="4B553A"/>
              </a:buClr>
            </a:pPr>
            <a:r>
              <a:rPr lang="en-US" sz="1000" dirty="0" smtClean="0">
                <a:solidFill>
                  <a:srgbClr val="4B553A"/>
                </a:solidFill>
                <a:latin typeface="Times New Roman"/>
                <a:ea typeface="Times New Roman"/>
              </a:rPr>
              <a:t>-</a:t>
            </a:r>
            <a:r>
              <a:rPr lang="en-US" sz="1000" dirty="0" err="1">
                <a:latin typeface="Times New Roman"/>
                <a:ea typeface="Times New Roman"/>
              </a:rPr>
              <a:t>mengembangkan</a:t>
            </a:r>
            <a:r>
              <a:rPr lang="en-US" sz="1000" dirty="0">
                <a:latin typeface="Times New Roman"/>
                <a:ea typeface="Times New Roman"/>
              </a:rPr>
              <a:t> </a:t>
            </a:r>
            <a:r>
              <a:rPr lang="en-US" sz="1000" dirty="0" err="1">
                <a:latin typeface="Times New Roman"/>
                <a:ea typeface="Times New Roman"/>
              </a:rPr>
              <a:t>kemampuan</a:t>
            </a:r>
            <a:r>
              <a:rPr lang="en-US" sz="1000" dirty="0">
                <a:latin typeface="Times New Roman"/>
                <a:ea typeface="Times New Roman"/>
              </a:rPr>
              <a:t> </a:t>
            </a:r>
            <a:r>
              <a:rPr lang="en-US" sz="1000" dirty="0" err="1">
                <a:latin typeface="Times New Roman"/>
                <a:ea typeface="Times New Roman"/>
              </a:rPr>
              <a:t>berpikir</a:t>
            </a:r>
            <a:r>
              <a:rPr lang="en-US" sz="1000" dirty="0"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latin typeface="Times New Roman"/>
                <a:ea typeface="Times New Roman"/>
              </a:rPr>
              <a:t>kritis</a:t>
            </a:r>
            <a:endParaRPr lang="en-US" sz="1000" dirty="0">
              <a:solidFill>
                <a:srgbClr val="4B553A"/>
              </a:solidFill>
              <a:latin typeface="Times New Roman"/>
              <a:ea typeface="Times New Roman"/>
            </a:endParaRPr>
          </a:p>
          <a:p>
            <a:pPr marL="0" lvl="0" indent="0">
              <a:buClr>
                <a:srgbClr val="4B553A"/>
              </a:buClr>
            </a:pPr>
            <a:r>
              <a:rPr lang="en-US" sz="1000" dirty="0" smtClean="0">
                <a:solidFill>
                  <a:srgbClr val="4B553A"/>
                </a:solidFill>
                <a:latin typeface="Times New Roman"/>
                <a:cs typeface="Times New Roman" pitchFamily="18" charset="0"/>
              </a:rPr>
              <a:t>-</a:t>
            </a:r>
            <a:r>
              <a:rPr lang="en-US" sz="1000" dirty="0" err="1" smtClean="0">
                <a:solidFill>
                  <a:srgbClr val="4B553A"/>
                </a:solidFill>
                <a:latin typeface="Times New Roman"/>
                <a:cs typeface="Times New Roman" pitchFamily="18" charset="0"/>
              </a:rPr>
              <a:t>menumbuhkan</a:t>
            </a:r>
            <a:r>
              <a:rPr lang="en-US" sz="1000" dirty="0" smtClean="0">
                <a:solidFill>
                  <a:srgbClr val="4B553A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1000" dirty="0" err="1" smtClean="0">
                <a:solidFill>
                  <a:srgbClr val="4B553A"/>
                </a:solidFill>
                <a:latin typeface="Times New Roman"/>
                <a:cs typeface="Times New Roman" pitchFamily="18" charset="0"/>
              </a:rPr>
              <a:t>sikap</a:t>
            </a:r>
            <a:r>
              <a:rPr lang="en-US" sz="1000" dirty="0" smtClean="0">
                <a:solidFill>
                  <a:srgbClr val="4B553A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1000" dirty="0" err="1" smtClean="0">
                <a:solidFill>
                  <a:srgbClr val="4B553A"/>
                </a:solidFill>
                <a:latin typeface="Times New Roman"/>
                <a:ea typeface="Times New Roman"/>
              </a:rPr>
              <a:t>tanggungjawab</a:t>
            </a:r>
            <a:r>
              <a:rPr lang="en-US" sz="1000" dirty="0" smtClean="0">
                <a:solidFill>
                  <a:srgbClr val="4B553A"/>
                </a:solidFill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solidFill>
                  <a:srgbClr val="4B553A"/>
                </a:solidFill>
                <a:latin typeface="Times New Roman"/>
                <a:ea typeface="Times New Roman"/>
              </a:rPr>
              <a:t>dan</a:t>
            </a:r>
            <a:r>
              <a:rPr lang="en-US" sz="1000" dirty="0" smtClean="0">
                <a:solidFill>
                  <a:srgbClr val="4B553A"/>
                </a:solidFill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solidFill>
                  <a:srgbClr val="4B553A"/>
                </a:solidFill>
                <a:latin typeface="Times New Roman"/>
                <a:ea typeface="Times New Roman"/>
              </a:rPr>
              <a:t>peduli</a:t>
            </a:r>
            <a:r>
              <a:rPr lang="en-US" sz="1000" dirty="0" smtClean="0">
                <a:solidFill>
                  <a:srgbClr val="4B553A"/>
                </a:solidFill>
                <a:latin typeface="Times New Roman"/>
                <a:ea typeface="Times New Roman"/>
              </a:rPr>
              <a:t> </a:t>
            </a:r>
            <a:r>
              <a:rPr lang="en-US" sz="1000" dirty="0" err="1">
                <a:solidFill>
                  <a:srgbClr val="4B553A"/>
                </a:solidFill>
                <a:latin typeface="Times New Roman"/>
                <a:ea typeface="Times New Roman"/>
              </a:rPr>
              <a:t>t</a:t>
            </a:r>
            <a:r>
              <a:rPr lang="en-US" sz="1000" dirty="0" err="1" smtClean="0">
                <a:solidFill>
                  <a:srgbClr val="4B553A"/>
                </a:solidFill>
                <a:latin typeface="Times New Roman"/>
                <a:ea typeface="Times New Roman"/>
              </a:rPr>
              <a:t>erhadap</a:t>
            </a:r>
            <a:r>
              <a:rPr lang="en-US" sz="1000" dirty="0" smtClean="0">
                <a:solidFill>
                  <a:srgbClr val="4B553A"/>
                </a:solidFill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solidFill>
                  <a:srgbClr val="4B553A"/>
                </a:solidFill>
                <a:latin typeface="Times New Roman"/>
                <a:ea typeface="Times New Roman"/>
              </a:rPr>
              <a:t>isu</a:t>
            </a:r>
            <a:r>
              <a:rPr lang="en-US" sz="1000" dirty="0" smtClean="0">
                <a:solidFill>
                  <a:srgbClr val="4B553A"/>
                </a:solidFill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solidFill>
                  <a:srgbClr val="4B553A"/>
                </a:solidFill>
                <a:latin typeface="Times New Roman"/>
                <a:ea typeface="Times New Roman"/>
              </a:rPr>
              <a:t>dan</a:t>
            </a:r>
            <a:r>
              <a:rPr lang="en-US" sz="1000" dirty="0" smtClean="0">
                <a:solidFill>
                  <a:srgbClr val="4B553A"/>
                </a:solidFill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solidFill>
                  <a:srgbClr val="4B553A"/>
                </a:solidFill>
                <a:latin typeface="Times New Roman"/>
                <a:ea typeface="Times New Roman"/>
              </a:rPr>
              <a:t>masalah</a:t>
            </a:r>
            <a:r>
              <a:rPr lang="en-US" sz="1000" dirty="0" smtClean="0">
                <a:solidFill>
                  <a:srgbClr val="4B553A"/>
                </a:solidFill>
                <a:latin typeface="Times New Roman"/>
                <a:ea typeface="Times New Roman"/>
              </a:rPr>
              <a:t> global</a:t>
            </a:r>
            <a:endParaRPr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8" name="Google Shape;2828;p40"/>
          <p:cNvSpPr/>
          <p:nvPr/>
        </p:nvSpPr>
        <p:spPr>
          <a:xfrm>
            <a:off x="1447792" y="1105786"/>
            <a:ext cx="771130" cy="820826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829" name="Google Shape;2829;p40"/>
          <p:cNvSpPr/>
          <p:nvPr/>
        </p:nvSpPr>
        <p:spPr>
          <a:xfrm>
            <a:off x="6915106" y="1098124"/>
            <a:ext cx="771130" cy="820826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grpSp>
        <p:nvGrpSpPr>
          <p:cNvPr id="2830" name="Google Shape;2830;p40"/>
          <p:cNvGrpSpPr/>
          <p:nvPr/>
        </p:nvGrpSpPr>
        <p:grpSpPr>
          <a:xfrm>
            <a:off x="1632507" y="1297425"/>
            <a:ext cx="401700" cy="402575"/>
            <a:chOff x="1103450" y="4011300"/>
            <a:chExt cx="401700" cy="402575"/>
          </a:xfrm>
        </p:grpSpPr>
        <p:sp>
          <p:nvSpPr>
            <p:cNvPr id="2831" name="Google Shape;2831;p40"/>
            <p:cNvSpPr/>
            <p:nvPr/>
          </p:nvSpPr>
          <p:spPr>
            <a:xfrm>
              <a:off x="1220100" y="4066600"/>
              <a:ext cx="225275" cy="265425"/>
            </a:xfrm>
            <a:custGeom>
              <a:avLst/>
              <a:gdLst/>
              <a:ahLst/>
              <a:cxnLst/>
              <a:rect l="l" t="t" r="r" b="b"/>
              <a:pathLst>
                <a:path w="9011" h="10617" extrusionOk="0">
                  <a:moveTo>
                    <a:pt x="0" y="1"/>
                  </a:moveTo>
                  <a:lnTo>
                    <a:pt x="0" y="10617"/>
                  </a:lnTo>
                  <a:lnTo>
                    <a:pt x="9011" y="10617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1191775" y="4042075"/>
              <a:ext cx="225275" cy="265425"/>
            </a:xfrm>
            <a:custGeom>
              <a:avLst/>
              <a:gdLst/>
              <a:ahLst/>
              <a:cxnLst/>
              <a:rect l="l" t="t" r="r" b="b"/>
              <a:pathLst>
                <a:path w="9011" h="10617" extrusionOk="0">
                  <a:moveTo>
                    <a:pt x="0" y="0"/>
                  </a:moveTo>
                  <a:lnTo>
                    <a:pt x="0" y="10616"/>
                  </a:lnTo>
                  <a:lnTo>
                    <a:pt x="9011" y="10616"/>
                  </a:lnTo>
                  <a:lnTo>
                    <a:pt x="9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1162550" y="4016875"/>
              <a:ext cx="225275" cy="265425"/>
            </a:xfrm>
            <a:custGeom>
              <a:avLst/>
              <a:gdLst/>
              <a:ahLst/>
              <a:cxnLst/>
              <a:rect l="l" t="t" r="r" b="b"/>
              <a:pathLst>
                <a:path w="9011" h="10617" extrusionOk="0">
                  <a:moveTo>
                    <a:pt x="1" y="0"/>
                  </a:moveTo>
                  <a:lnTo>
                    <a:pt x="1" y="10616"/>
                  </a:lnTo>
                  <a:lnTo>
                    <a:pt x="9011" y="10616"/>
                  </a:lnTo>
                  <a:lnTo>
                    <a:pt x="9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1109025" y="4124825"/>
              <a:ext cx="389875" cy="283700"/>
            </a:xfrm>
            <a:custGeom>
              <a:avLst/>
              <a:gdLst/>
              <a:ahLst/>
              <a:cxnLst/>
              <a:rect l="l" t="t" r="r" b="b"/>
              <a:pathLst>
                <a:path w="15595" h="11348" extrusionOk="0">
                  <a:moveTo>
                    <a:pt x="1044" y="0"/>
                  </a:moveTo>
                  <a:cubicBezTo>
                    <a:pt x="465" y="0"/>
                    <a:pt x="1" y="473"/>
                    <a:pt x="1" y="1062"/>
                  </a:cubicBezTo>
                  <a:lnTo>
                    <a:pt x="1" y="10286"/>
                  </a:lnTo>
                  <a:cubicBezTo>
                    <a:pt x="1" y="10875"/>
                    <a:pt x="465" y="11348"/>
                    <a:pt x="1044" y="11348"/>
                  </a:cubicBezTo>
                  <a:lnTo>
                    <a:pt x="14551" y="11348"/>
                  </a:lnTo>
                  <a:cubicBezTo>
                    <a:pt x="15131" y="11348"/>
                    <a:pt x="15595" y="10875"/>
                    <a:pt x="15595" y="10286"/>
                  </a:cubicBezTo>
                  <a:lnTo>
                    <a:pt x="15595" y="2480"/>
                  </a:lnTo>
                  <a:cubicBezTo>
                    <a:pt x="15595" y="1891"/>
                    <a:pt x="15122" y="1419"/>
                    <a:pt x="14542" y="1419"/>
                  </a:cubicBezTo>
                  <a:lnTo>
                    <a:pt x="4354" y="1419"/>
                  </a:lnTo>
                  <a:cubicBezTo>
                    <a:pt x="3997" y="1419"/>
                    <a:pt x="3667" y="1240"/>
                    <a:pt x="3471" y="937"/>
                  </a:cubicBezTo>
                  <a:lnTo>
                    <a:pt x="3177" y="482"/>
                  </a:lnTo>
                  <a:cubicBezTo>
                    <a:pt x="2989" y="178"/>
                    <a:pt x="2650" y="0"/>
                    <a:pt x="2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1109025" y="4356325"/>
              <a:ext cx="389875" cy="52200"/>
            </a:xfrm>
            <a:custGeom>
              <a:avLst/>
              <a:gdLst/>
              <a:ahLst/>
              <a:cxnLst/>
              <a:rect l="l" t="t" r="r" b="b"/>
              <a:pathLst>
                <a:path w="15595" h="2088" extrusionOk="0">
                  <a:moveTo>
                    <a:pt x="1" y="0"/>
                  </a:moveTo>
                  <a:lnTo>
                    <a:pt x="1" y="1017"/>
                  </a:lnTo>
                  <a:cubicBezTo>
                    <a:pt x="1" y="1606"/>
                    <a:pt x="465" y="2088"/>
                    <a:pt x="1044" y="2088"/>
                  </a:cubicBezTo>
                  <a:lnTo>
                    <a:pt x="14551" y="2088"/>
                  </a:lnTo>
                  <a:cubicBezTo>
                    <a:pt x="15131" y="2088"/>
                    <a:pt x="15595" y="1606"/>
                    <a:pt x="15595" y="1017"/>
                  </a:cubicBezTo>
                  <a:lnTo>
                    <a:pt x="155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1441350" y="4356325"/>
              <a:ext cx="57550" cy="52200"/>
            </a:xfrm>
            <a:custGeom>
              <a:avLst/>
              <a:gdLst/>
              <a:ahLst/>
              <a:cxnLst/>
              <a:rect l="l" t="t" r="r" b="b"/>
              <a:pathLst>
                <a:path w="2302" h="2088" extrusionOk="0">
                  <a:moveTo>
                    <a:pt x="1044" y="0"/>
                  </a:moveTo>
                  <a:lnTo>
                    <a:pt x="1044" y="1017"/>
                  </a:lnTo>
                  <a:cubicBezTo>
                    <a:pt x="1044" y="1606"/>
                    <a:pt x="571" y="2088"/>
                    <a:pt x="0" y="2088"/>
                  </a:cubicBezTo>
                  <a:lnTo>
                    <a:pt x="1258" y="2088"/>
                  </a:lnTo>
                  <a:cubicBezTo>
                    <a:pt x="1838" y="2088"/>
                    <a:pt x="2302" y="1606"/>
                    <a:pt x="2302" y="1017"/>
                  </a:cubicBezTo>
                  <a:lnTo>
                    <a:pt x="23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1224100" y="4231875"/>
              <a:ext cx="159950" cy="64025"/>
            </a:xfrm>
            <a:custGeom>
              <a:avLst/>
              <a:gdLst/>
              <a:ahLst/>
              <a:cxnLst/>
              <a:rect l="l" t="t" r="r" b="b"/>
              <a:pathLst>
                <a:path w="6398" h="2561" extrusionOk="0">
                  <a:moveTo>
                    <a:pt x="1321" y="0"/>
                  </a:moveTo>
                  <a:cubicBezTo>
                    <a:pt x="590" y="0"/>
                    <a:pt x="1" y="616"/>
                    <a:pt x="46" y="1356"/>
                  </a:cubicBezTo>
                  <a:cubicBezTo>
                    <a:pt x="81" y="2016"/>
                    <a:pt x="679" y="2560"/>
                    <a:pt x="1339" y="2560"/>
                  </a:cubicBezTo>
                  <a:lnTo>
                    <a:pt x="5077" y="2560"/>
                  </a:lnTo>
                  <a:cubicBezTo>
                    <a:pt x="5809" y="2560"/>
                    <a:pt x="6397" y="1945"/>
                    <a:pt x="6353" y="1204"/>
                  </a:cubicBezTo>
                  <a:cubicBezTo>
                    <a:pt x="6317" y="544"/>
                    <a:pt x="5719" y="0"/>
                    <a:pt x="5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1103450" y="4011300"/>
              <a:ext cx="401700" cy="402575"/>
            </a:xfrm>
            <a:custGeom>
              <a:avLst/>
              <a:gdLst/>
              <a:ahLst/>
              <a:cxnLst/>
              <a:rect l="l" t="t" r="r" b="b"/>
              <a:pathLst>
                <a:path w="16068" h="16103" extrusionOk="0">
                  <a:moveTo>
                    <a:pt x="12294" y="1454"/>
                  </a:moveTo>
                  <a:lnTo>
                    <a:pt x="12294" y="5710"/>
                  </a:lnTo>
                  <a:lnTo>
                    <a:pt x="11598" y="5710"/>
                  </a:lnTo>
                  <a:lnTo>
                    <a:pt x="11598" y="1454"/>
                  </a:lnTo>
                  <a:close/>
                  <a:moveTo>
                    <a:pt x="13454" y="2427"/>
                  </a:moveTo>
                  <a:lnTo>
                    <a:pt x="13454" y="5710"/>
                  </a:lnTo>
                  <a:lnTo>
                    <a:pt x="12767" y="5710"/>
                  </a:lnTo>
                  <a:lnTo>
                    <a:pt x="12767" y="2427"/>
                  </a:lnTo>
                  <a:close/>
                  <a:moveTo>
                    <a:pt x="2606" y="4764"/>
                  </a:moveTo>
                  <a:cubicBezTo>
                    <a:pt x="2882" y="4764"/>
                    <a:pt x="3141" y="4898"/>
                    <a:pt x="3284" y="5139"/>
                  </a:cubicBezTo>
                  <a:lnTo>
                    <a:pt x="3578" y="5585"/>
                  </a:lnTo>
                  <a:cubicBezTo>
                    <a:pt x="3819" y="5960"/>
                    <a:pt x="4220" y="6183"/>
                    <a:pt x="4657" y="6183"/>
                  </a:cubicBezTo>
                  <a:lnTo>
                    <a:pt x="14792" y="6183"/>
                  </a:lnTo>
                  <a:cubicBezTo>
                    <a:pt x="15238" y="6183"/>
                    <a:pt x="15595" y="6548"/>
                    <a:pt x="15595" y="7003"/>
                  </a:cubicBezTo>
                  <a:lnTo>
                    <a:pt x="15595" y="13587"/>
                  </a:lnTo>
                  <a:lnTo>
                    <a:pt x="14337" y="13587"/>
                  </a:lnTo>
                  <a:cubicBezTo>
                    <a:pt x="14033" y="13587"/>
                    <a:pt x="14033" y="14060"/>
                    <a:pt x="14337" y="14060"/>
                  </a:cubicBezTo>
                  <a:lnTo>
                    <a:pt x="15595" y="14060"/>
                  </a:lnTo>
                  <a:lnTo>
                    <a:pt x="15595" y="14836"/>
                  </a:lnTo>
                  <a:cubicBezTo>
                    <a:pt x="15595" y="15291"/>
                    <a:pt x="15238" y="15666"/>
                    <a:pt x="14792" y="15666"/>
                  </a:cubicBezTo>
                  <a:lnTo>
                    <a:pt x="1285" y="15666"/>
                  </a:lnTo>
                  <a:cubicBezTo>
                    <a:pt x="839" y="15666"/>
                    <a:pt x="473" y="15291"/>
                    <a:pt x="473" y="14836"/>
                  </a:cubicBezTo>
                  <a:lnTo>
                    <a:pt x="473" y="14060"/>
                  </a:lnTo>
                  <a:lnTo>
                    <a:pt x="13079" y="14060"/>
                  </a:lnTo>
                  <a:cubicBezTo>
                    <a:pt x="13382" y="14060"/>
                    <a:pt x="13382" y="13587"/>
                    <a:pt x="13079" y="13587"/>
                  </a:cubicBezTo>
                  <a:lnTo>
                    <a:pt x="473" y="13587"/>
                  </a:lnTo>
                  <a:lnTo>
                    <a:pt x="473" y="5585"/>
                  </a:lnTo>
                  <a:cubicBezTo>
                    <a:pt x="473" y="5130"/>
                    <a:pt x="839" y="4764"/>
                    <a:pt x="1285" y="4764"/>
                  </a:cubicBezTo>
                  <a:close/>
                  <a:moveTo>
                    <a:pt x="2347" y="0"/>
                  </a:moveTo>
                  <a:cubicBezTo>
                    <a:pt x="2222" y="0"/>
                    <a:pt x="2115" y="107"/>
                    <a:pt x="2115" y="241"/>
                  </a:cubicBezTo>
                  <a:lnTo>
                    <a:pt x="2115" y="1508"/>
                  </a:lnTo>
                  <a:cubicBezTo>
                    <a:pt x="2115" y="1660"/>
                    <a:pt x="2233" y="1735"/>
                    <a:pt x="2351" y="1735"/>
                  </a:cubicBezTo>
                  <a:cubicBezTo>
                    <a:pt x="2470" y="1735"/>
                    <a:pt x="2588" y="1660"/>
                    <a:pt x="2588" y="1508"/>
                  </a:cubicBezTo>
                  <a:lnTo>
                    <a:pt x="2588" y="446"/>
                  </a:lnTo>
                  <a:lnTo>
                    <a:pt x="11125" y="446"/>
                  </a:lnTo>
                  <a:lnTo>
                    <a:pt x="11125" y="5710"/>
                  </a:lnTo>
                  <a:lnTo>
                    <a:pt x="4640" y="5710"/>
                  </a:lnTo>
                  <a:cubicBezTo>
                    <a:pt x="4640" y="5710"/>
                    <a:pt x="4113" y="5576"/>
                    <a:pt x="3962" y="5344"/>
                  </a:cubicBezTo>
                  <a:lnTo>
                    <a:pt x="3676" y="4889"/>
                  </a:lnTo>
                  <a:cubicBezTo>
                    <a:pt x="3435" y="4523"/>
                    <a:pt x="3034" y="4300"/>
                    <a:pt x="2588" y="4300"/>
                  </a:cubicBezTo>
                  <a:lnTo>
                    <a:pt x="2588" y="2748"/>
                  </a:lnTo>
                  <a:cubicBezTo>
                    <a:pt x="2591" y="2647"/>
                    <a:pt x="2542" y="2613"/>
                    <a:pt x="2476" y="2613"/>
                  </a:cubicBezTo>
                  <a:cubicBezTo>
                    <a:pt x="2344" y="2613"/>
                    <a:pt x="2142" y="2748"/>
                    <a:pt x="2142" y="2748"/>
                  </a:cubicBezTo>
                  <a:lnTo>
                    <a:pt x="2142" y="4291"/>
                  </a:lnTo>
                  <a:lnTo>
                    <a:pt x="1285" y="4291"/>
                  </a:lnTo>
                  <a:cubicBezTo>
                    <a:pt x="581" y="4291"/>
                    <a:pt x="1" y="4871"/>
                    <a:pt x="1" y="5585"/>
                  </a:cubicBezTo>
                  <a:lnTo>
                    <a:pt x="1" y="14809"/>
                  </a:lnTo>
                  <a:cubicBezTo>
                    <a:pt x="1" y="15523"/>
                    <a:pt x="581" y="16103"/>
                    <a:pt x="1285" y="16103"/>
                  </a:cubicBezTo>
                  <a:lnTo>
                    <a:pt x="14792" y="16103"/>
                  </a:lnTo>
                  <a:cubicBezTo>
                    <a:pt x="15497" y="16103"/>
                    <a:pt x="16067" y="15523"/>
                    <a:pt x="16067" y="14809"/>
                  </a:cubicBezTo>
                  <a:lnTo>
                    <a:pt x="16067" y="7003"/>
                  </a:lnTo>
                  <a:cubicBezTo>
                    <a:pt x="16067" y="6290"/>
                    <a:pt x="15497" y="5710"/>
                    <a:pt x="14792" y="5710"/>
                  </a:cubicBezTo>
                  <a:lnTo>
                    <a:pt x="13926" y="5710"/>
                  </a:lnTo>
                  <a:lnTo>
                    <a:pt x="13926" y="2195"/>
                  </a:lnTo>
                  <a:cubicBezTo>
                    <a:pt x="13926" y="2061"/>
                    <a:pt x="13819" y="1954"/>
                    <a:pt x="13694" y="1954"/>
                  </a:cubicBezTo>
                  <a:lnTo>
                    <a:pt x="12767" y="1954"/>
                  </a:lnTo>
                  <a:lnTo>
                    <a:pt x="12767" y="1214"/>
                  </a:lnTo>
                  <a:cubicBezTo>
                    <a:pt x="12767" y="1089"/>
                    <a:pt x="12660" y="982"/>
                    <a:pt x="12526" y="982"/>
                  </a:cubicBezTo>
                  <a:lnTo>
                    <a:pt x="11598" y="982"/>
                  </a:lnTo>
                  <a:lnTo>
                    <a:pt x="11598" y="241"/>
                  </a:lnTo>
                  <a:cubicBezTo>
                    <a:pt x="11598" y="107"/>
                    <a:pt x="11491" y="0"/>
                    <a:pt x="11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1218100" y="4225625"/>
              <a:ext cx="171975" cy="75625"/>
            </a:xfrm>
            <a:custGeom>
              <a:avLst/>
              <a:gdLst/>
              <a:ahLst/>
              <a:cxnLst/>
              <a:rect l="l" t="t" r="r" b="b"/>
              <a:pathLst>
                <a:path w="6879" h="3025" extrusionOk="0">
                  <a:moveTo>
                    <a:pt x="5299" y="473"/>
                  </a:moveTo>
                  <a:cubicBezTo>
                    <a:pt x="5834" y="473"/>
                    <a:pt x="6325" y="910"/>
                    <a:pt x="6361" y="1446"/>
                  </a:cubicBezTo>
                  <a:cubicBezTo>
                    <a:pt x="6396" y="2052"/>
                    <a:pt x="5915" y="2552"/>
                    <a:pt x="5317" y="2552"/>
                  </a:cubicBezTo>
                  <a:lnTo>
                    <a:pt x="1579" y="2552"/>
                  </a:lnTo>
                  <a:cubicBezTo>
                    <a:pt x="1044" y="2552"/>
                    <a:pt x="553" y="2115"/>
                    <a:pt x="517" y="1579"/>
                  </a:cubicBezTo>
                  <a:cubicBezTo>
                    <a:pt x="482" y="982"/>
                    <a:pt x="964" y="473"/>
                    <a:pt x="1561" y="473"/>
                  </a:cubicBezTo>
                  <a:close/>
                  <a:moveTo>
                    <a:pt x="1579" y="0"/>
                  </a:moveTo>
                  <a:cubicBezTo>
                    <a:pt x="776" y="0"/>
                    <a:pt x="89" y="625"/>
                    <a:pt x="45" y="1428"/>
                  </a:cubicBezTo>
                  <a:cubicBezTo>
                    <a:pt x="0" y="2302"/>
                    <a:pt x="696" y="3025"/>
                    <a:pt x="1561" y="3025"/>
                  </a:cubicBezTo>
                  <a:lnTo>
                    <a:pt x="5299" y="3025"/>
                  </a:lnTo>
                  <a:cubicBezTo>
                    <a:pt x="6102" y="3025"/>
                    <a:pt x="6789" y="2400"/>
                    <a:pt x="6834" y="1597"/>
                  </a:cubicBezTo>
                  <a:cubicBezTo>
                    <a:pt x="6878" y="723"/>
                    <a:pt x="6182" y="0"/>
                    <a:pt x="5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840" name="Google Shape;2840;p40"/>
          <p:cNvGrpSpPr/>
          <p:nvPr/>
        </p:nvGrpSpPr>
        <p:grpSpPr>
          <a:xfrm>
            <a:off x="7099033" y="1276776"/>
            <a:ext cx="403275" cy="403275"/>
            <a:chOff x="6207400" y="1084975"/>
            <a:chExt cx="403275" cy="403275"/>
          </a:xfrm>
        </p:grpSpPr>
        <p:sp>
          <p:nvSpPr>
            <p:cNvPr id="2841" name="Google Shape;2841;p40"/>
            <p:cNvSpPr/>
            <p:nvPr/>
          </p:nvSpPr>
          <p:spPr>
            <a:xfrm>
              <a:off x="6262725" y="1090550"/>
              <a:ext cx="293075" cy="335475"/>
            </a:xfrm>
            <a:custGeom>
              <a:avLst/>
              <a:gdLst/>
              <a:ahLst/>
              <a:cxnLst/>
              <a:rect l="l" t="t" r="r" b="b"/>
              <a:pathLst>
                <a:path w="11723" h="13419" extrusionOk="0">
                  <a:moveTo>
                    <a:pt x="607" y="1"/>
                  </a:moveTo>
                  <a:cubicBezTo>
                    <a:pt x="268" y="1"/>
                    <a:pt x="0" y="269"/>
                    <a:pt x="0" y="599"/>
                  </a:cubicBezTo>
                  <a:lnTo>
                    <a:pt x="0" y="12820"/>
                  </a:lnTo>
                  <a:cubicBezTo>
                    <a:pt x="0" y="13150"/>
                    <a:pt x="268" y="13418"/>
                    <a:pt x="607" y="13418"/>
                  </a:cubicBezTo>
                  <a:lnTo>
                    <a:pt x="11116" y="13418"/>
                  </a:lnTo>
                  <a:cubicBezTo>
                    <a:pt x="11455" y="13418"/>
                    <a:pt x="11722" y="13150"/>
                    <a:pt x="11722" y="12820"/>
                  </a:cubicBezTo>
                  <a:lnTo>
                    <a:pt x="11722" y="599"/>
                  </a:lnTo>
                  <a:cubicBezTo>
                    <a:pt x="11722" y="269"/>
                    <a:pt x="11455" y="1"/>
                    <a:pt x="11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6509150" y="1090550"/>
              <a:ext cx="46650" cy="335475"/>
            </a:xfrm>
            <a:custGeom>
              <a:avLst/>
              <a:gdLst/>
              <a:ahLst/>
              <a:cxnLst/>
              <a:rect l="l" t="t" r="r" b="b"/>
              <a:pathLst>
                <a:path w="1866" h="13419" extrusionOk="0">
                  <a:moveTo>
                    <a:pt x="1" y="1"/>
                  </a:moveTo>
                  <a:cubicBezTo>
                    <a:pt x="331" y="1"/>
                    <a:pt x="608" y="269"/>
                    <a:pt x="608" y="599"/>
                  </a:cubicBezTo>
                  <a:lnTo>
                    <a:pt x="608" y="12820"/>
                  </a:lnTo>
                  <a:cubicBezTo>
                    <a:pt x="608" y="13150"/>
                    <a:pt x="331" y="13418"/>
                    <a:pt x="1" y="13418"/>
                  </a:cubicBezTo>
                  <a:lnTo>
                    <a:pt x="1259" y="13418"/>
                  </a:lnTo>
                  <a:cubicBezTo>
                    <a:pt x="1598" y="13418"/>
                    <a:pt x="1865" y="13150"/>
                    <a:pt x="1865" y="12820"/>
                  </a:cubicBezTo>
                  <a:lnTo>
                    <a:pt x="1865" y="599"/>
                  </a:lnTo>
                  <a:cubicBezTo>
                    <a:pt x="1865" y="269"/>
                    <a:pt x="1598" y="1"/>
                    <a:pt x="1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262725" y="1090550"/>
              <a:ext cx="293075" cy="53550"/>
            </a:xfrm>
            <a:custGeom>
              <a:avLst/>
              <a:gdLst/>
              <a:ahLst/>
              <a:cxnLst/>
              <a:rect l="l" t="t" r="r" b="b"/>
              <a:pathLst>
                <a:path w="11723" h="2142" extrusionOk="0">
                  <a:moveTo>
                    <a:pt x="607" y="1"/>
                  </a:moveTo>
                  <a:cubicBezTo>
                    <a:pt x="268" y="1"/>
                    <a:pt x="0" y="269"/>
                    <a:pt x="0" y="599"/>
                  </a:cubicBezTo>
                  <a:lnTo>
                    <a:pt x="0" y="2142"/>
                  </a:lnTo>
                  <a:lnTo>
                    <a:pt x="11722" y="2142"/>
                  </a:lnTo>
                  <a:lnTo>
                    <a:pt x="11722" y="599"/>
                  </a:lnTo>
                  <a:cubicBezTo>
                    <a:pt x="11722" y="269"/>
                    <a:pt x="11455" y="1"/>
                    <a:pt x="1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509150" y="1090550"/>
              <a:ext cx="46650" cy="53550"/>
            </a:xfrm>
            <a:custGeom>
              <a:avLst/>
              <a:gdLst/>
              <a:ahLst/>
              <a:cxnLst/>
              <a:rect l="l" t="t" r="r" b="b"/>
              <a:pathLst>
                <a:path w="1866" h="2142" extrusionOk="0">
                  <a:moveTo>
                    <a:pt x="1" y="1"/>
                  </a:moveTo>
                  <a:cubicBezTo>
                    <a:pt x="331" y="1"/>
                    <a:pt x="608" y="269"/>
                    <a:pt x="608" y="599"/>
                  </a:cubicBezTo>
                  <a:lnTo>
                    <a:pt x="608" y="2142"/>
                  </a:lnTo>
                  <a:lnTo>
                    <a:pt x="1865" y="2142"/>
                  </a:lnTo>
                  <a:lnTo>
                    <a:pt x="1865" y="599"/>
                  </a:lnTo>
                  <a:cubicBezTo>
                    <a:pt x="1865" y="269"/>
                    <a:pt x="1598" y="1"/>
                    <a:pt x="12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6212525" y="1394550"/>
              <a:ext cx="393000" cy="87450"/>
            </a:xfrm>
            <a:custGeom>
              <a:avLst/>
              <a:gdLst/>
              <a:ahLst/>
              <a:cxnLst/>
              <a:rect l="l" t="t" r="r" b="b"/>
              <a:pathLst>
                <a:path w="15720" h="3498" extrusionOk="0">
                  <a:moveTo>
                    <a:pt x="1803" y="0"/>
                  </a:moveTo>
                  <a:cubicBezTo>
                    <a:pt x="866" y="0"/>
                    <a:pt x="108" y="732"/>
                    <a:pt x="54" y="1651"/>
                  </a:cubicBezTo>
                  <a:cubicBezTo>
                    <a:pt x="1" y="2659"/>
                    <a:pt x="822" y="3497"/>
                    <a:pt x="1830" y="3497"/>
                  </a:cubicBezTo>
                  <a:lnTo>
                    <a:pt x="13918" y="3497"/>
                  </a:lnTo>
                  <a:cubicBezTo>
                    <a:pt x="14846" y="3497"/>
                    <a:pt x="15613" y="2766"/>
                    <a:pt x="15666" y="1847"/>
                  </a:cubicBezTo>
                  <a:cubicBezTo>
                    <a:pt x="15720" y="839"/>
                    <a:pt x="14890" y="0"/>
                    <a:pt x="13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6529450" y="1394550"/>
              <a:ext cx="76525" cy="87450"/>
            </a:xfrm>
            <a:custGeom>
              <a:avLst/>
              <a:gdLst/>
              <a:ahLst/>
              <a:cxnLst/>
              <a:rect l="l" t="t" r="r" b="b"/>
              <a:pathLst>
                <a:path w="3061" h="3498" extrusionOk="0">
                  <a:moveTo>
                    <a:pt x="1" y="0"/>
                  </a:moveTo>
                  <a:cubicBezTo>
                    <a:pt x="964" y="0"/>
                    <a:pt x="1749" y="785"/>
                    <a:pt x="1749" y="1749"/>
                  </a:cubicBezTo>
                  <a:cubicBezTo>
                    <a:pt x="1749" y="2712"/>
                    <a:pt x="964" y="3497"/>
                    <a:pt x="1" y="3497"/>
                  </a:cubicBezTo>
                  <a:lnTo>
                    <a:pt x="1259" y="3497"/>
                  </a:lnTo>
                  <a:cubicBezTo>
                    <a:pt x="2195" y="3497"/>
                    <a:pt x="2954" y="2766"/>
                    <a:pt x="3007" y="1847"/>
                  </a:cubicBezTo>
                  <a:cubicBezTo>
                    <a:pt x="3061" y="839"/>
                    <a:pt x="2231" y="0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286125" y="1111300"/>
              <a:ext cx="15425" cy="11850"/>
            </a:xfrm>
            <a:custGeom>
              <a:avLst/>
              <a:gdLst/>
              <a:ahLst/>
              <a:cxnLst/>
              <a:rect l="l" t="t" r="r" b="b"/>
              <a:pathLst>
                <a:path w="617" h="474" extrusionOk="0">
                  <a:moveTo>
                    <a:pt x="313" y="1"/>
                  </a:moveTo>
                  <a:cubicBezTo>
                    <a:pt x="1" y="1"/>
                    <a:pt x="1" y="473"/>
                    <a:pt x="313" y="473"/>
                  </a:cubicBezTo>
                  <a:cubicBezTo>
                    <a:pt x="616" y="473"/>
                    <a:pt x="616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311550" y="1111300"/>
              <a:ext cx="15200" cy="11850"/>
            </a:xfrm>
            <a:custGeom>
              <a:avLst/>
              <a:gdLst/>
              <a:ahLst/>
              <a:cxnLst/>
              <a:rect l="l" t="t" r="r" b="b"/>
              <a:pathLst>
                <a:path w="608" h="474" extrusionOk="0">
                  <a:moveTo>
                    <a:pt x="304" y="1"/>
                  </a:moveTo>
                  <a:cubicBezTo>
                    <a:pt x="1" y="1"/>
                    <a:pt x="1" y="473"/>
                    <a:pt x="304" y="473"/>
                  </a:cubicBezTo>
                  <a:cubicBezTo>
                    <a:pt x="608" y="473"/>
                    <a:pt x="608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6336750" y="1111300"/>
              <a:ext cx="15425" cy="11850"/>
            </a:xfrm>
            <a:custGeom>
              <a:avLst/>
              <a:gdLst/>
              <a:ahLst/>
              <a:cxnLst/>
              <a:rect l="l" t="t" r="r" b="b"/>
              <a:pathLst>
                <a:path w="617" h="474" extrusionOk="0">
                  <a:moveTo>
                    <a:pt x="313" y="1"/>
                  </a:moveTo>
                  <a:cubicBezTo>
                    <a:pt x="10" y="1"/>
                    <a:pt x="1" y="473"/>
                    <a:pt x="313" y="473"/>
                  </a:cubicBezTo>
                  <a:cubicBezTo>
                    <a:pt x="617" y="473"/>
                    <a:pt x="617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6207400" y="1084975"/>
              <a:ext cx="403275" cy="403275"/>
            </a:xfrm>
            <a:custGeom>
              <a:avLst/>
              <a:gdLst/>
              <a:ahLst/>
              <a:cxnLst/>
              <a:rect l="l" t="t" r="r" b="b"/>
              <a:pathLst>
                <a:path w="16131" h="16131" extrusionOk="0">
                  <a:moveTo>
                    <a:pt x="13320" y="474"/>
                  </a:moveTo>
                  <a:cubicBezTo>
                    <a:pt x="13516" y="474"/>
                    <a:pt x="13686" y="634"/>
                    <a:pt x="13686" y="839"/>
                  </a:cubicBezTo>
                  <a:lnTo>
                    <a:pt x="13686" y="2142"/>
                  </a:lnTo>
                  <a:lnTo>
                    <a:pt x="2436" y="2142"/>
                  </a:lnTo>
                  <a:lnTo>
                    <a:pt x="2436" y="839"/>
                  </a:lnTo>
                  <a:cubicBezTo>
                    <a:pt x="2436" y="634"/>
                    <a:pt x="2597" y="474"/>
                    <a:pt x="2802" y="474"/>
                  </a:cubicBezTo>
                  <a:close/>
                  <a:moveTo>
                    <a:pt x="2213" y="1"/>
                  </a:moveTo>
                  <a:cubicBezTo>
                    <a:pt x="2070" y="1"/>
                    <a:pt x="1963" y="108"/>
                    <a:pt x="1963" y="251"/>
                  </a:cubicBezTo>
                  <a:lnTo>
                    <a:pt x="1963" y="3676"/>
                  </a:lnTo>
                  <a:cubicBezTo>
                    <a:pt x="1963" y="3694"/>
                    <a:pt x="1963" y="3712"/>
                    <a:pt x="1981" y="3730"/>
                  </a:cubicBezTo>
                  <a:cubicBezTo>
                    <a:pt x="2052" y="3800"/>
                    <a:pt x="2127" y="3830"/>
                    <a:pt x="2196" y="3830"/>
                  </a:cubicBezTo>
                  <a:cubicBezTo>
                    <a:pt x="2328" y="3830"/>
                    <a:pt x="2436" y="3722"/>
                    <a:pt x="2436" y="3587"/>
                  </a:cubicBezTo>
                  <a:lnTo>
                    <a:pt x="2436" y="2615"/>
                  </a:lnTo>
                  <a:lnTo>
                    <a:pt x="13686" y="2615"/>
                  </a:lnTo>
                  <a:lnTo>
                    <a:pt x="13686" y="12133"/>
                  </a:lnTo>
                  <a:lnTo>
                    <a:pt x="2436" y="12133"/>
                  </a:lnTo>
                  <a:lnTo>
                    <a:pt x="2436" y="4925"/>
                  </a:lnTo>
                  <a:cubicBezTo>
                    <a:pt x="2436" y="4925"/>
                    <a:pt x="2338" y="4693"/>
                    <a:pt x="2204" y="4693"/>
                  </a:cubicBezTo>
                  <a:cubicBezTo>
                    <a:pt x="2070" y="4693"/>
                    <a:pt x="1972" y="4800"/>
                    <a:pt x="1963" y="4925"/>
                  </a:cubicBezTo>
                  <a:lnTo>
                    <a:pt x="1963" y="12133"/>
                  </a:lnTo>
                  <a:cubicBezTo>
                    <a:pt x="884" y="12151"/>
                    <a:pt x="1" y="13034"/>
                    <a:pt x="1" y="14132"/>
                  </a:cubicBezTo>
                  <a:cubicBezTo>
                    <a:pt x="1" y="15229"/>
                    <a:pt x="893" y="16121"/>
                    <a:pt x="1990" y="16130"/>
                  </a:cubicBezTo>
                  <a:lnTo>
                    <a:pt x="10617" y="16130"/>
                  </a:lnTo>
                  <a:cubicBezTo>
                    <a:pt x="10920" y="16121"/>
                    <a:pt x="10617" y="15630"/>
                    <a:pt x="10617" y="15630"/>
                  </a:cubicBezTo>
                  <a:lnTo>
                    <a:pt x="2035" y="15630"/>
                  </a:lnTo>
                  <a:cubicBezTo>
                    <a:pt x="1205" y="15630"/>
                    <a:pt x="509" y="14970"/>
                    <a:pt x="500" y="14141"/>
                  </a:cubicBezTo>
                  <a:cubicBezTo>
                    <a:pt x="483" y="13293"/>
                    <a:pt x="1169" y="12606"/>
                    <a:pt x="2008" y="12606"/>
                  </a:cubicBezTo>
                  <a:lnTo>
                    <a:pt x="14096" y="12606"/>
                  </a:lnTo>
                  <a:cubicBezTo>
                    <a:pt x="14917" y="12606"/>
                    <a:pt x="15613" y="13257"/>
                    <a:pt x="15630" y="14087"/>
                  </a:cubicBezTo>
                  <a:cubicBezTo>
                    <a:pt x="15648" y="14935"/>
                    <a:pt x="14961" y="15630"/>
                    <a:pt x="14123" y="15630"/>
                  </a:cubicBezTo>
                  <a:lnTo>
                    <a:pt x="11875" y="15630"/>
                  </a:lnTo>
                  <a:cubicBezTo>
                    <a:pt x="11875" y="15630"/>
                    <a:pt x="11571" y="16121"/>
                    <a:pt x="11875" y="16130"/>
                  </a:cubicBezTo>
                  <a:lnTo>
                    <a:pt x="14141" y="16130"/>
                  </a:lnTo>
                  <a:cubicBezTo>
                    <a:pt x="15238" y="16121"/>
                    <a:pt x="16130" y="15229"/>
                    <a:pt x="16130" y="14132"/>
                  </a:cubicBezTo>
                  <a:cubicBezTo>
                    <a:pt x="16130" y="13034"/>
                    <a:pt x="15247" y="12151"/>
                    <a:pt x="14158" y="12133"/>
                  </a:cubicBezTo>
                  <a:lnTo>
                    <a:pt x="14158" y="839"/>
                  </a:lnTo>
                  <a:cubicBezTo>
                    <a:pt x="14158" y="376"/>
                    <a:pt x="13784" y="1"/>
                    <a:pt x="13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6525000" y="1411725"/>
              <a:ext cx="54725" cy="51250"/>
            </a:xfrm>
            <a:custGeom>
              <a:avLst/>
              <a:gdLst/>
              <a:ahLst/>
              <a:cxnLst/>
              <a:rect l="l" t="t" r="r" b="b"/>
              <a:pathLst>
                <a:path w="2189" h="2050" extrusionOk="0">
                  <a:moveTo>
                    <a:pt x="875" y="473"/>
                  </a:moveTo>
                  <a:cubicBezTo>
                    <a:pt x="1098" y="473"/>
                    <a:pt x="1276" y="660"/>
                    <a:pt x="1276" y="874"/>
                  </a:cubicBezTo>
                  <a:cubicBezTo>
                    <a:pt x="1276" y="1097"/>
                    <a:pt x="1098" y="1285"/>
                    <a:pt x="875" y="1285"/>
                  </a:cubicBezTo>
                  <a:cubicBezTo>
                    <a:pt x="652" y="1285"/>
                    <a:pt x="473" y="1097"/>
                    <a:pt x="473" y="874"/>
                  </a:cubicBezTo>
                  <a:cubicBezTo>
                    <a:pt x="473" y="660"/>
                    <a:pt x="652" y="473"/>
                    <a:pt x="875" y="473"/>
                  </a:cubicBezTo>
                  <a:close/>
                  <a:moveTo>
                    <a:pt x="875" y="0"/>
                  </a:moveTo>
                  <a:cubicBezTo>
                    <a:pt x="393" y="0"/>
                    <a:pt x="0" y="393"/>
                    <a:pt x="0" y="874"/>
                  </a:cubicBezTo>
                  <a:cubicBezTo>
                    <a:pt x="0" y="1365"/>
                    <a:pt x="393" y="1758"/>
                    <a:pt x="875" y="1758"/>
                  </a:cubicBezTo>
                  <a:cubicBezTo>
                    <a:pt x="1044" y="1758"/>
                    <a:pt x="1196" y="1704"/>
                    <a:pt x="1330" y="1624"/>
                  </a:cubicBezTo>
                  <a:lnTo>
                    <a:pt x="1686" y="1981"/>
                  </a:lnTo>
                  <a:cubicBezTo>
                    <a:pt x="1735" y="2029"/>
                    <a:pt x="1790" y="2050"/>
                    <a:pt x="1844" y="2050"/>
                  </a:cubicBezTo>
                  <a:cubicBezTo>
                    <a:pt x="2026" y="2050"/>
                    <a:pt x="2189" y="1814"/>
                    <a:pt x="2017" y="1642"/>
                  </a:cubicBezTo>
                  <a:lnTo>
                    <a:pt x="1651" y="1276"/>
                  </a:lnTo>
                  <a:cubicBezTo>
                    <a:pt x="1713" y="1160"/>
                    <a:pt x="1749" y="1026"/>
                    <a:pt x="1749" y="874"/>
                  </a:cubicBezTo>
                  <a:cubicBezTo>
                    <a:pt x="1749" y="393"/>
                    <a:pt x="1356" y="0"/>
                    <a:pt x="8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6334075" y="1243675"/>
              <a:ext cx="39625" cy="61200"/>
            </a:xfrm>
            <a:custGeom>
              <a:avLst/>
              <a:gdLst/>
              <a:ahLst/>
              <a:cxnLst/>
              <a:rect l="l" t="t" r="r" b="b"/>
              <a:pathLst>
                <a:path w="1585" h="2448" extrusionOk="0">
                  <a:moveTo>
                    <a:pt x="1250" y="0"/>
                  </a:moveTo>
                  <a:cubicBezTo>
                    <a:pt x="1190" y="0"/>
                    <a:pt x="1129" y="22"/>
                    <a:pt x="1080" y="67"/>
                  </a:cubicBezTo>
                  <a:lnTo>
                    <a:pt x="99" y="1057"/>
                  </a:lnTo>
                  <a:cubicBezTo>
                    <a:pt x="1" y="1164"/>
                    <a:pt x="1" y="1280"/>
                    <a:pt x="99" y="1387"/>
                  </a:cubicBezTo>
                  <a:lnTo>
                    <a:pt x="1080" y="2378"/>
                  </a:lnTo>
                  <a:cubicBezTo>
                    <a:pt x="1131" y="2427"/>
                    <a:pt x="1188" y="2447"/>
                    <a:pt x="1242" y="2447"/>
                  </a:cubicBezTo>
                  <a:cubicBezTo>
                    <a:pt x="1426" y="2447"/>
                    <a:pt x="1585" y="2213"/>
                    <a:pt x="1419" y="2048"/>
                  </a:cubicBezTo>
                  <a:lnTo>
                    <a:pt x="599" y="1227"/>
                  </a:lnTo>
                  <a:lnTo>
                    <a:pt x="1419" y="397"/>
                  </a:lnTo>
                  <a:cubicBezTo>
                    <a:pt x="1509" y="308"/>
                    <a:pt x="1509" y="156"/>
                    <a:pt x="1419" y="67"/>
                  </a:cubicBezTo>
                  <a:cubicBezTo>
                    <a:pt x="1370" y="22"/>
                    <a:pt x="1310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6444375" y="1243600"/>
              <a:ext cx="39375" cy="61200"/>
            </a:xfrm>
            <a:custGeom>
              <a:avLst/>
              <a:gdLst/>
              <a:ahLst/>
              <a:cxnLst/>
              <a:rect l="l" t="t" r="r" b="b"/>
              <a:pathLst>
                <a:path w="1575" h="2448" extrusionOk="0">
                  <a:moveTo>
                    <a:pt x="339" y="1"/>
                  </a:moveTo>
                  <a:cubicBezTo>
                    <a:pt x="159" y="1"/>
                    <a:pt x="0" y="235"/>
                    <a:pt x="165" y="400"/>
                  </a:cubicBezTo>
                  <a:lnTo>
                    <a:pt x="986" y="1230"/>
                  </a:lnTo>
                  <a:lnTo>
                    <a:pt x="165" y="2051"/>
                  </a:lnTo>
                  <a:cubicBezTo>
                    <a:pt x="67" y="2140"/>
                    <a:pt x="67" y="2291"/>
                    <a:pt x="165" y="2381"/>
                  </a:cubicBezTo>
                  <a:cubicBezTo>
                    <a:pt x="219" y="2425"/>
                    <a:pt x="275" y="2448"/>
                    <a:pt x="330" y="2448"/>
                  </a:cubicBezTo>
                  <a:cubicBezTo>
                    <a:pt x="386" y="2448"/>
                    <a:pt x="442" y="2425"/>
                    <a:pt x="496" y="2381"/>
                  </a:cubicBezTo>
                  <a:lnTo>
                    <a:pt x="1486" y="1390"/>
                  </a:lnTo>
                  <a:cubicBezTo>
                    <a:pt x="1575" y="1283"/>
                    <a:pt x="1575" y="1167"/>
                    <a:pt x="1486" y="1060"/>
                  </a:cubicBezTo>
                  <a:lnTo>
                    <a:pt x="496" y="70"/>
                  </a:lnTo>
                  <a:cubicBezTo>
                    <a:pt x="447" y="21"/>
                    <a:pt x="392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6386500" y="1215125"/>
              <a:ext cx="45325" cy="118325"/>
            </a:xfrm>
            <a:custGeom>
              <a:avLst/>
              <a:gdLst/>
              <a:ahLst/>
              <a:cxnLst/>
              <a:rect l="l" t="t" r="r" b="b"/>
              <a:pathLst>
                <a:path w="1813" h="4733" extrusionOk="0">
                  <a:moveTo>
                    <a:pt x="1521" y="0"/>
                  </a:moveTo>
                  <a:cubicBezTo>
                    <a:pt x="1429" y="0"/>
                    <a:pt x="1338" y="50"/>
                    <a:pt x="1303" y="165"/>
                  </a:cubicBezTo>
                  <a:lnTo>
                    <a:pt x="36" y="4430"/>
                  </a:lnTo>
                  <a:cubicBezTo>
                    <a:pt x="0" y="4572"/>
                    <a:pt x="125" y="4733"/>
                    <a:pt x="268" y="4733"/>
                  </a:cubicBezTo>
                  <a:cubicBezTo>
                    <a:pt x="366" y="4733"/>
                    <a:pt x="464" y="4670"/>
                    <a:pt x="491" y="4563"/>
                  </a:cubicBezTo>
                  <a:lnTo>
                    <a:pt x="1758" y="299"/>
                  </a:lnTo>
                  <a:cubicBezTo>
                    <a:pt x="1812" y="120"/>
                    <a:pt x="1665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855" name="Google Shape;2855;p40"/>
          <p:cNvGrpSpPr/>
          <p:nvPr/>
        </p:nvGrpSpPr>
        <p:grpSpPr>
          <a:xfrm>
            <a:off x="763096" y="2710477"/>
            <a:ext cx="401699" cy="355554"/>
            <a:chOff x="3279750" y="4755375"/>
            <a:chExt cx="144725" cy="128100"/>
          </a:xfrm>
        </p:grpSpPr>
        <p:sp>
          <p:nvSpPr>
            <p:cNvPr id="2856" name="Google Shape;2856;p40"/>
            <p:cNvSpPr/>
            <p:nvPr/>
          </p:nvSpPr>
          <p:spPr>
            <a:xfrm>
              <a:off x="3279750" y="4755375"/>
              <a:ext cx="144725" cy="128100"/>
            </a:xfrm>
            <a:custGeom>
              <a:avLst/>
              <a:gdLst/>
              <a:ahLst/>
              <a:cxnLst/>
              <a:rect l="l" t="t" r="r" b="b"/>
              <a:pathLst>
                <a:path w="5789" h="5124" extrusionOk="0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3324800" y="4798525"/>
              <a:ext cx="57975" cy="41975"/>
            </a:xfrm>
            <a:custGeom>
              <a:avLst/>
              <a:gdLst/>
              <a:ahLst/>
              <a:cxnLst/>
              <a:rect l="l" t="t" r="r" b="b"/>
              <a:pathLst>
                <a:path w="2319" h="1679" extrusionOk="0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58" name="Google Shape;2858;p40"/>
          <p:cNvSpPr/>
          <p:nvPr/>
        </p:nvSpPr>
        <p:spPr>
          <a:xfrm>
            <a:off x="3991344" y="3982998"/>
            <a:ext cx="952106" cy="820805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859" name="Google Shape;2859;p40"/>
          <p:cNvGrpSpPr/>
          <p:nvPr/>
        </p:nvGrpSpPr>
        <p:grpSpPr>
          <a:xfrm rot="-1544681">
            <a:off x="7784165" y="1330387"/>
            <a:ext cx="483213" cy="561331"/>
            <a:chOff x="5151000" y="2658925"/>
            <a:chExt cx="176600" cy="205150"/>
          </a:xfrm>
        </p:grpSpPr>
        <p:sp>
          <p:nvSpPr>
            <p:cNvPr id="2860" name="Google Shape;2860;p40"/>
            <p:cNvSpPr/>
            <p:nvPr/>
          </p:nvSpPr>
          <p:spPr>
            <a:xfrm>
              <a:off x="5151000" y="2658925"/>
              <a:ext cx="176600" cy="205150"/>
            </a:xfrm>
            <a:custGeom>
              <a:avLst/>
              <a:gdLst/>
              <a:ahLst/>
              <a:cxnLst/>
              <a:rect l="l" t="t" r="r" b="b"/>
              <a:pathLst>
                <a:path w="7064" h="8206" extrusionOk="0">
                  <a:moveTo>
                    <a:pt x="3564" y="0"/>
                  </a:moveTo>
                  <a:cubicBezTo>
                    <a:pt x="2841" y="0"/>
                    <a:pt x="2175" y="294"/>
                    <a:pt x="1632" y="800"/>
                  </a:cubicBezTo>
                  <a:cubicBezTo>
                    <a:pt x="1493" y="919"/>
                    <a:pt x="1373" y="1058"/>
                    <a:pt x="1254" y="1198"/>
                  </a:cubicBezTo>
                  <a:cubicBezTo>
                    <a:pt x="1075" y="1417"/>
                    <a:pt x="896" y="1655"/>
                    <a:pt x="756" y="1934"/>
                  </a:cubicBezTo>
                  <a:cubicBezTo>
                    <a:pt x="697" y="2033"/>
                    <a:pt x="637" y="2153"/>
                    <a:pt x="577" y="2272"/>
                  </a:cubicBezTo>
                  <a:cubicBezTo>
                    <a:pt x="438" y="2571"/>
                    <a:pt x="319" y="2889"/>
                    <a:pt x="239" y="3227"/>
                  </a:cubicBezTo>
                  <a:cubicBezTo>
                    <a:pt x="199" y="3307"/>
                    <a:pt x="179" y="3386"/>
                    <a:pt x="159" y="3466"/>
                  </a:cubicBezTo>
                  <a:cubicBezTo>
                    <a:pt x="120" y="3645"/>
                    <a:pt x="100" y="3804"/>
                    <a:pt x="80" y="3983"/>
                  </a:cubicBezTo>
                  <a:cubicBezTo>
                    <a:pt x="40" y="4142"/>
                    <a:pt x="20" y="4321"/>
                    <a:pt x="20" y="4481"/>
                  </a:cubicBezTo>
                  <a:cubicBezTo>
                    <a:pt x="20" y="4500"/>
                    <a:pt x="20" y="4520"/>
                    <a:pt x="20" y="4540"/>
                  </a:cubicBezTo>
                  <a:cubicBezTo>
                    <a:pt x="0" y="4779"/>
                    <a:pt x="0" y="5058"/>
                    <a:pt x="20" y="5316"/>
                  </a:cubicBezTo>
                  <a:cubicBezTo>
                    <a:pt x="20" y="5455"/>
                    <a:pt x="40" y="5595"/>
                    <a:pt x="60" y="5734"/>
                  </a:cubicBezTo>
                  <a:cubicBezTo>
                    <a:pt x="120" y="6032"/>
                    <a:pt x="199" y="6311"/>
                    <a:pt x="319" y="6570"/>
                  </a:cubicBezTo>
                  <a:cubicBezTo>
                    <a:pt x="358" y="6689"/>
                    <a:pt x="418" y="6789"/>
                    <a:pt x="478" y="6888"/>
                  </a:cubicBezTo>
                  <a:cubicBezTo>
                    <a:pt x="657" y="7167"/>
                    <a:pt x="876" y="7425"/>
                    <a:pt x="1174" y="7624"/>
                  </a:cubicBezTo>
                  <a:cubicBezTo>
                    <a:pt x="1751" y="8057"/>
                    <a:pt x="2753" y="8205"/>
                    <a:pt x="3569" y="8205"/>
                  </a:cubicBezTo>
                  <a:cubicBezTo>
                    <a:pt x="3766" y="8205"/>
                    <a:pt x="3952" y="8197"/>
                    <a:pt x="4119" y="8181"/>
                  </a:cubicBezTo>
                  <a:cubicBezTo>
                    <a:pt x="5631" y="8082"/>
                    <a:pt x="6467" y="7425"/>
                    <a:pt x="6845" y="6410"/>
                  </a:cubicBezTo>
                  <a:cubicBezTo>
                    <a:pt x="6884" y="6291"/>
                    <a:pt x="6924" y="6172"/>
                    <a:pt x="6944" y="6052"/>
                  </a:cubicBezTo>
                  <a:cubicBezTo>
                    <a:pt x="6984" y="5933"/>
                    <a:pt x="7004" y="5814"/>
                    <a:pt x="7024" y="5694"/>
                  </a:cubicBezTo>
                  <a:cubicBezTo>
                    <a:pt x="7044" y="5555"/>
                    <a:pt x="7044" y="5396"/>
                    <a:pt x="7063" y="5257"/>
                  </a:cubicBezTo>
                  <a:cubicBezTo>
                    <a:pt x="7063" y="5177"/>
                    <a:pt x="7063" y="5097"/>
                    <a:pt x="7063" y="5018"/>
                  </a:cubicBezTo>
                  <a:cubicBezTo>
                    <a:pt x="7063" y="4859"/>
                    <a:pt x="7063" y="4680"/>
                    <a:pt x="7044" y="4520"/>
                  </a:cubicBezTo>
                  <a:cubicBezTo>
                    <a:pt x="7044" y="4500"/>
                    <a:pt x="7044" y="4500"/>
                    <a:pt x="7044" y="4481"/>
                  </a:cubicBezTo>
                  <a:cubicBezTo>
                    <a:pt x="7004" y="4142"/>
                    <a:pt x="6924" y="3685"/>
                    <a:pt x="6805" y="3207"/>
                  </a:cubicBezTo>
                  <a:cubicBezTo>
                    <a:pt x="6785" y="3128"/>
                    <a:pt x="6745" y="3028"/>
                    <a:pt x="6725" y="2949"/>
                  </a:cubicBezTo>
                  <a:cubicBezTo>
                    <a:pt x="6705" y="2829"/>
                    <a:pt x="6666" y="2710"/>
                    <a:pt x="6626" y="2610"/>
                  </a:cubicBezTo>
                  <a:cubicBezTo>
                    <a:pt x="6566" y="2471"/>
                    <a:pt x="6526" y="2352"/>
                    <a:pt x="6467" y="2232"/>
                  </a:cubicBezTo>
                  <a:cubicBezTo>
                    <a:pt x="6447" y="2173"/>
                    <a:pt x="6427" y="2133"/>
                    <a:pt x="6407" y="2073"/>
                  </a:cubicBezTo>
                  <a:cubicBezTo>
                    <a:pt x="6327" y="1894"/>
                    <a:pt x="6248" y="1735"/>
                    <a:pt x="6148" y="1576"/>
                  </a:cubicBezTo>
                  <a:cubicBezTo>
                    <a:pt x="5631" y="700"/>
                    <a:pt x="4855" y="4"/>
                    <a:pt x="3701" y="4"/>
                  </a:cubicBezTo>
                  <a:cubicBezTo>
                    <a:pt x="3655" y="2"/>
                    <a:pt x="3609" y="0"/>
                    <a:pt x="3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182325" y="2678900"/>
              <a:ext cx="128850" cy="33225"/>
            </a:xfrm>
            <a:custGeom>
              <a:avLst/>
              <a:gdLst/>
              <a:ahLst/>
              <a:cxnLst/>
              <a:rect l="l" t="t" r="r" b="b"/>
              <a:pathLst>
                <a:path w="5154" h="1329" extrusionOk="0">
                  <a:moveTo>
                    <a:pt x="379" y="1"/>
                  </a:moveTo>
                  <a:cubicBezTo>
                    <a:pt x="240" y="120"/>
                    <a:pt x="120" y="259"/>
                    <a:pt x="1" y="399"/>
                  </a:cubicBezTo>
                  <a:cubicBezTo>
                    <a:pt x="1227" y="1082"/>
                    <a:pt x="2587" y="1329"/>
                    <a:pt x="3975" y="1329"/>
                  </a:cubicBezTo>
                  <a:cubicBezTo>
                    <a:pt x="4367" y="1329"/>
                    <a:pt x="4760" y="1309"/>
                    <a:pt x="5154" y="1274"/>
                  </a:cubicBezTo>
                  <a:cubicBezTo>
                    <a:pt x="5074" y="1095"/>
                    <a:pt x="4995" y="936"/>
                    <a:pt x="4895" y="777"/>
                  </a:cubicBezTo>
                  <a:cubicBezTo>
                    <a:pt x="4590" y="800"/>
                    <a:pt x="4286" y="813"/>
                    <a:pt x="3983" y="813"/>
                  </a:cubicBezTo>
                  <a:cubicBezTo>
                    <a:pt x="2727" y="813"/>
                    <a:pt x="1501" y="594"/>
                    <a:pt x="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154975" y="2732625"/>
              <a:ext cx="166150" cy="24500"/>
            </a:xfrm>
            <a:custGeom>
              <a:avLst/>
              <a:gdLst/>
              <a:ahLst/>
              <a:cxnLst/>
              <a:rect l="l" t="t" r="r" b="b"/>
              <a:pathLst>
                <a:path w="6646" h="980" extrusionOk="0">
                  <a:moveTo>
                    <a:pt x="6566" y="1"/>
                  </a:moveTo>
                  <a:cubicBezTo>
                    <a:pt x="5493" y="516"/>
                    <a:pt x="4337" y="731"/>
                    <a:pt x="3170" y="731"/>
                  </a:cubicBezTo>
                  <a:cubicBezTo>
                    <a:pt x="2131" y="731"/>
                    <a:pt x="1083" y="560"/>
                    <a:pt x="80" y="279"/>
                  </a:cubicBezTo>
                  <a:cubicBezTo>
                    <a:pt x="40" y="359"/>
                    <a:pt x="20" y="438"/>
                    <a:pt x="0" y="518"/>
                  </a:cubicBezTo>
                  <a:cubicBezTo>
                    <a:pt x="1032" y="809"/>
                    <a:pt x="2103" y="980"/>
                    <a:pt x="3166" y="980"/>
                  </a:cubicBezTo>
                  <a:cubicBezTo>
                    <a:pt x="4359" y="980"/>
                    <a:pt x="5541" y="764"/>
                    <a:pt x="6646" y="259"/>
                  </a:cubicBezTo>
                  <a:cubicBezTo>
                    <a:pt x="6626" y="180"/>
                    <a:pt x="6586" y="80"/>
                    <a:pt x="6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151500" y="2758500"/>
              <a:ext cx="176100" cy="34075"/>
            </a:xfrm>
            <a:custGeom>
              <a:avLst/>
              <a:gdLst/>
              <a:ahLst/>
              <a:cxnLst/>
              <a:rect l="l" t="t" r="r" b="b"/>
              <a:pathLst>
                <a:path w="7044" h="1363" extrusionOk="0">
                  <a:moveTo>
                    <a:pt x="60" y="0"/>
                  </a:moveTo>
                  <a:cubicBezTo>
                    <a:pt x="20" y="159"/>
                    <a:pt x="0" y="338"/>
                    <a:pt x="0" y="498"/>
                  </a:cubicBezTo>
                  <a:cubicBezTo>
                    <a:pt x="0" y="517"/>
                    <a:pt x="0" y="537"/>
                    <a:pt x="0" y="557"/>
                  </a:cubicBezTo>
                  <a:cubicBezTo>
                    <a:pt x="995" y="1075"/>
                    <a:pt x="2169" y="1274"/>
                    <a:pt x="3283" y="1333"/>
                  </a:cubicBezTo>
                  <a:cubicBezTo>
                    <a:pt x="3583" y="1352"/>
                    <a:pt x="3885" y="1362"/>
                    <a:pt x="4188" y="1362"/>
                  </a:cubicBezTo>
                  <a:cubicBezTo>
                    <a:pt x="5151" y="1362"/>
                    <a:pt x="6120" y="1262"/>
                    <a:pt x="7043" y="1035"/>
                  </a:cubicBezTo>
                  <a:cubicBezTo>
                    <a:pt x="7043" y="876"/>
                    <a:pt x="7043" y="697"/>
                    <a:pt x="7024" y="537"/>
                  </a:cubicBezTo>
                  <a:cubicBezTo>
                    <a:pt x="7024" y="517"/>
                    <a:pt x="7024" y="517"/>
                    <a:pt x="7024" y="498"/>
                  </a:cubicBezTo>
                  <a:cubicBezTo>
                    <a:pt x="6069" y="743"/>
                    <a:pt x="4987" y="899"/>
                    <a:pt x="3907" y="899"/>
                  </a:cubicBezTo>
                  <a:cubicBezTo>
                    <a:pt x="2533" y="899"/>
                    <a:pt x="1163" y="646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5158950" y="2810225"/>
              <a:ext cx="165675" cy="29700"/>
            </a:xfrm>
            <a:custGeom>
              <a:avLst/>
              <a:gdLst/>
              <a:ahLst/>
              <a:cxnLst/>
              <a:rect l="l" t="t" r="r" b="b"/>
              <a:pathLst>
                <a:path w="6627" h="1188" extrusionOk="0">
                  <a:moveTo>
                    <a:pt x="6626" y="0"/>
                  </a:moveTo>
                  <a:lnTo>
                    <a:pt x="6626" y="0"/>
                  </a:lnTo>
                  <a:cubicBezTo>
                    <a:pt x="5550" y="653"/>
                    <a:pt x="4203" y="930"/>
                    <a:pt x="2859" y="930"/>
                  </a:cubicBezTo>
                  <a:cubicBezTo>
                    <a:pt x="1868" y="930"/>
                    <a:pt x="879" y="779"/>
                    <a:pt x="1" y="518"/>
                  </a:cubicBezTo>
                  <a:lnTo>
                    <a:pt x="1" y="518"/>
                  </a:lnTo>
                  <a:cubicBezTo>
                    <a:pt x="40" y="637"/>
                    <a:pt x="100" y="737"/>
                    <a:pt x="160" y="836"/>
                  </a:cubicBezTo>
                  <a:cubicBezTo>
                    <a:pt x="998" y="1060"/>
                    <a:pt x="1922" y="1187"/>
                    <a:pt x="2849" y="1187"/>
                  </a:cubicBezTo>
                  <a:cubicBezTo>
                    <a:pt x="4146" y="1187"/>
                    <a:pt x="5448" y="939"/>
                    <a:pt x="6527" y="358"/>
                  </a:cubicBezTo>
                  <a:cubicBezTo>
                    <a:pt x="6566" y="239"/>
                    <a:pt x="6606" y="120"/>
                    <a:pt x="66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5165425" y="2707250"/>
              <a:ext cx="151225" cy="26175"/>
            </a:xfrm>
            <a:custGeom>
              <a:avLst/>
              <a:gdLst/>
              <a:ahLst/>
              <a:cxnLst/>
              <a:rect l="l" t="t" r="r" b="b"/>
              <a:pathLst>
                <a:path w="6049" h="1047" extrusionOk="0">
                  <a:moveTo>
                    <a:pt x="179" y="1"/>
                  </a:moveTo>
                  <a:cubicBezTo>
                    <a:pt x="120" y="100"/>
                    <a:pt x="60" y="220"/>
                    <a:pt x="0" y="339"/>
                  </a:cubicBezTo>
                  <a:cubicBezTo>
                    <a:pt x="856" y="797"/>
                    <a:pt x="1890" y="956"/>
                    <a:pt x="2845" y="1016"/>
                  </a:cubicBezTo>
                  <a:cubicBezTo>
                    <a:pt x="3109" y="1035"/>
                    <a:pt x="3378" y="1047"/>
                    <a:pt x="3648" y="1047"/>
                  </a:cubicBezTo>
                  <a:cubicBezTo>
                    <a:pt x="4460" y="1047"/>
                    <a:pt x="5288" y="946"/>
                    <a:pt x="6049" y="677"/>
                  </a:cubicBezTo>
                  <a:cubicBezTo>
                    <a:pt x="5989" y="538"/>
                    <a:pt x="5949" y="419"/>
                    <a:pt x="5890" y="299"/>
                  </a:cubicBezTo>
                  <a:cubicBezTo>
                    <a:pt x="5157" y="554"/>
                    <a:pt x="4374" y="656"/>
                    <a:pt x="3591" y="656"/>
                  </a:cubicBezTo>
                  <a:cubicBezTo>
                    <a:pt x="3395" y="656"/>
                    <a:pt x="3200" y="649"/>
                    <a:pt x="3005" y="638"/>
                  </a:cubicBezTo>
                  <a:cubicBezTo>
                    <a:pt x="2050" y="598"/>
                    <a:pt x="1035" y="439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5151500" y="2790325"/>
              <a:ext cx="176100" cy="25650"/>
            </a:xfrm>
            <a:custGeom>
              <a:avLst/>
              <a:gdLst/>
              <a:ahLst/>
              <a:cxnLst/>
              <a:rect l="l" t="t" r="r" b="b"/>
              <a:pathLst>
                <a:path w="7044" h="1026" extrusionOk="0">
                  <a:moveTo>
                    <a:pt x="7043" y="1"/>
                  </a:moveTo>
                  <a:lnTo>
                    <a:pt x="7043" y="1"/>
                  </a:lnTo>
                  <a:cubicBezTo>
                    <a:pt x="5924" y="433"/>
                    <a:pt x="4750" y="627"/>
                    <a:pt x="3574" y="627"/>
                  </a:cubicBezTo>
                  <a:cubicBezTo>
                    <a:pt x="2368" y="627"/>
                    <a:pt x="1159" y="423"/>
                    <a:pt x="0" y="60"/>
                  </a:cubicBezTo>
                  <a:lnTo>
                    <a:pt x="0" y="60"/>
                  </a:lnTo>
                  <a:cubicBezTo>
                    <a:pt x="0" y="199"/>
                    <a:pt x="20" y="339"/>
                    <a:pt x="40" y="478"/>
                  </a:cubicBezTo>
                  <a:cubicBezTo>
                    <a:pt x="1189" y="831"/>
                    <a:pt x="2384" y="1025"/>
                    <a:pt x="3576" y="1025"/>
                  </a:cubicBezTo>
                  <a:cubicBezTo>
                    <a:pt x="4737" y="1025"/>
                    <a:pt x="5894" y="841"/>
                    <a:pt x="7004" y="438"/>
                  </a:cubicBezTo>
                  <a:cubicBezTo>
                    <a:pt x="7024" y="299"/>
                    <a:pt x="7024" y="140"/>
                    <a:pt x="7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" name="Google Shape;2755;p35"/>
          <p:cNvSpPr txBox="1">
            <a:spLocks/>
          </p:cNvSpPr>
          <p:nvPr/>
        </p:nvSpPr>
        <p:spPr>
          <a:xfrm>
            <a:off x="2382052" y="1298703"/>
            <a:ext cx="4448132" cy="3813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/>
            <a:r>
              <a:rPr lang="en-US" sz="1050" b="1" dirty="0" err="1" smtClean="0">
                <a:latin typeface="Times New Roman"/>
                <a:ea typeface="Calibri"/>
              </a:rPr>
              <a:t>Pembelajaran</a:t>
            </a:r>
            <a:r>
              <a:rPr lang="en-US" sz="1050" b="1" dirty="0" smtClean="0">
                <a:latin typeface="Times New Roman"/>
                <a:ea typeface="Calibri"/>
              </a:rPr>
              <a:t> </a:t>
            </a:r>
            <a:r>
              <a:rPr lang="en-US" sz="1050" b="1" dirty="0">
                <a:latin typeface="Times New Roman"/>
                <a:ea typeface="Calibri"/>
              </a:rPr>
              <a:t>IPS </a:t>
            </a:r>
            <a:r>
              <a:rPr lang="en-US" sz="1050" b="1" dirty="0" err="1">
                <a:latin typeface="Times New Roman"/>
                <a:ea typeface="Calibri"/>
              </a:rPr>
              <a:t>Dalam</a:t>
            </a:r>
            <a:r>
              <a:rPr lang="en-US" sz="1050" b="1" dirty="0">
                <a:latin typeface="Times New Roman"/>
                <a:ea typeface="Calibri"/>
              </a:rPr>
              <a:t> Era </a:t>
            </a:r>
            <a:r>
              <a:rPr lang="en-US" sz="1050" b="1" dirty="0" err="1">
                <a:latin typeface="Times New Roman"/>
                <a:ea typeface="Calibri"/>
              </a:rPr>
              <a:t>Globalisasi</a:t>
            </a:r>
            <a:r>
              <a:rPr lang="en-US" sz="1050" b="1" dirty="0">
                <a:latin typeface="Times New Roman"/>
                <a:ea typeface="Calibri"/>
              </a:rPr>
              <a:t> Dan </a:t>
            </a:r>
            <a:r>
              <a:rPr lang="en-US" sz="1050" b="1" dirty="0" err="1" smtClean="0">
                <a:latin typeface="Times New Roman"/>
                <a:ea typeface="Calibri"/>
              </a:rPr>
              <a:t>Keragaman</a:t>
            </a:r>
            <a:r>
              <a:rPr lang="en-US" sz="1050" b="1" dirty="0" smtClean="0">
                <a:latin typeface="Times New Roman"/>
                <a:ea typeface="Calibri"/>
              </a:rPr>
              <a:t> </a:t>
            </a:r>
            <a:r>
              <a:rPr lang="en-US" sz="1050" b="1" dirty="0" err="1" smtClean="0">
                <a:latin typeface="Times New Roman"/>
                <a:ea typeface="Calibri"/>
              </a:rPr>
              <a:t>Budaya</a:t>
            </a:r>
            <a:endParaRPr lang="en-US" sz="105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976630" y="503794"/>
            <a:ext cx="5258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TREND GLOBALISASI DAN KERAGAMAN BUDAYA</a:t>
            </a:r>
            <a:b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</a:b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DALAM PEMBELAJARAN IPS SD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119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p36"/>
          <p:cNvSpPr/>
          <p:nvPr/>
        </p:nvSpPr>
        <p:spPr>
          <a:xfrm>
            <a:off x="1775325" y="3530275"/>
            <a:ext cx="430483" cy="426290"/>
          </a:xfrm>
          <a:custGeom>
            <a:avLst/>
            <a:gdLst/>
            <a:ahLst/>
            <a:cxnLst/>
            <a:rect l="l" t="t" r="r" b="b"/>
            <a:pathLst>
              <a:path w="13040" h="12913" extrusionOk="0">
                <a:moveTo>
                  <a:pt x="12211" y="724"/>
                </a:moveTo>
                <a:cubicBezTo>
                  <a:pt x="11302" y="3780"/>
                  <a:pt x="10942" y="6962"/>
                  <a:pt x="10205" y="10066"/>
                </a:cubicBezTo>
                <a:cubicBezTo>
                  <a:pt x="9374" y="9298"/>
                  <a:pt x="8449" y="8624"/>
                  <a:pt x="7775" y="7714"/>
                </a:cubicBezTo>
                <a:cubicBezTo>
                  <a:pt x="7701" y="7621"/>
                  <a:pt x="7587" y="7561"/>
                  <a:pt x="7474" y="7561"/>
                </a:cubicBezTo>
                <a:cubicBezTo>
                  <a:pt x="7398" y="7561"/>
                  <a:pt x="7321" y="7589"/>
                  <a:pt x="7258" y="7652"/>
                </a:cubicBezTo>
                <a:cubicBezTo>
                  <a:pt x="5879" y="9062"/>
                  <a:pt x="4562" y="10536"/>
                  <a:pt x="3308" y="12072"/>
                </a:cubicBezTo>
                <a:cubicBezTo>
                  <a:pt x="2572" y="11179"/>
                  <a:pt x="1678" y="10442"/>
                  <a:pt x="879" y="9595"/>
                </a:cubicBezTo>
                <a:cubicBezTo>
                  <a:pt x="2117" y="8326"/>
                  <a:pt x="3622" y="7338"/>
                  <a:pt x="4829" y="6022"/>
                </a:cubicBezTo>
                <a:cubicBezTo>
                  <a:pt x="4954" y="5896"/>
                  <a:pt x="4954" y="5692"/>
                  <a:pt x="4829" y="5567"/>
                </a:cubicBezTo>
                <a:cubicBezTo>
                  <a:pt x="3967" y="4658"/>
                  <a:pt x="3120" y="3733"/>
                  <a:pt x="2227" y="2855"/>
                </a:cubicBezTo>
                <a:cubicBezTo>
                  <a:pt x="5597" y="2291"/>
                  <a:pt x="8841" y="1225"/>
                  <a:pt x="12211" y="724"/>
                </a:cubicBezTo>
                <a:close/>
                <a:moveTo>
                  <a:pt x="12701" y="0"/>
                </a:moveTo>
                <a:cubicBezTo>
                  <a:pt x="12690" y="0"/>
                  <a:pt x="12678" y="1"/>
                  <a:pt x="12666" y="3"/>
                </a:cubicBezTo>
                <a:cubicBezTo>
                  <a:pt x="8873" y="504"/>
                  <a:pt x="5236" y="1758"/>
                  <a:pt x="1459" y="2323"/>
                </a:cubicBezTo>
                <a:cubicBezTo>
                  <a:pt x="1208" y="2370"/>
                  <a:pt x="1145" y="2714"/>
                  <a:pt x="1318" y="2871"/>
                </a:cubicBezTo>
                <a:cubicBezTo>
                  <a:pt x="2305" y="3812"/>
                  <a:pt x="3214" y="4815"/>
                  <a:pt x="4155" y="5787"/>
                </a:cubicBezTo>
                <a:cubicBezTo>
                  <a:pt x="2932" y="7040"/>
                  <a:pt x="1474" y="8012"/>
                  <a:pt x="267" y="9282"/>
                </a:cubicBezTo>
                <a:cubicBezTo>
                  <a:pt x="111" y="9376"/>
                  <a:pt x="1" y="9627"/>
                  <a:pt x="173" y="9815"/>
                </a:cubicBezTo>
                <a:cubicBezTo>
                  <a:pt x="1082" y="10818"/>
                  <a:pt x="2211" y="11649"/>
                  <a:pt x="3026" y="12746"/>
                </a:cubicBezTo>
                <a:cubicBezTo>
                  <a:pt x="3093" y="12841"/>
                  <a:pt x="3211" y="12913"/>
                  <a:pt x="3329" y="12913"/>
                </a:cubicBezTo>
                <a:cubicBezTo>
                  <a:pt x="3405" y="12913"/>
                  <a:pt x="3482" y="12883"/>
                  <a:pt x="3543" y="12809"/>
                </a:cubicBezTo>
                <a:cubicBezTo>
                  <a:pt x="4782" y="11273"/>
                  <a:pt x="6098" y="9783"/>
                  <a:pt x="7478" y="8373"/>
                </a:cubicBezTo>
                <a:cubicBezTo>
                  <a:pt x="8277" y="9313"/>
                  <a:pt x="9280" y="10034"/>
                  <a:pt x="10142" y="10912"/>
                </a:cubicBezTo>
                <a:cubicBezTo>
                  <a:pt x="10206" y="10981"/>
                  <a:pt x="10288" y="11012"/>
                  <a:pt x="10370" y="11012"/>
                </a:cubicBezTo>
                <a:cubicBezTo>
                  <a:pt x="10511" y="11012"/>
                  <a:pt x="10651" y="10920"/>
                  <a:pt x="10691" y="10771"/>
                </a:cubicBezTo>
                <a:cubicBezTo>
                  <a:pt x="11584" y="7354"/>
                  <a:pt x="11913" y="3796"/>
                  <a:pt x="12995" y="410"/>
                </a:cubicBezTo>
                <a:cubicBezTo>
                  <a:pt x="13039" y="247"/>
                  <a:pt x="12902" y="0"/>
                  <a:pt x="127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755;p35"/>
          <p:cNvSpPr txBox="1">
            <a:spLocks/>
          </p:cNvSpPr>
          <p:nvPr/>
        </p:nvSpPr>
        <p:spPr>
          <a:xfrm>
            <a:off x="1381125" y="1466850"/>
            <a:ext cx="6248400" cy="27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l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algn="l">
              <a:buFont typeface="Varela Round"/>
              <a:buChar char="●"/>
            </a:pP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Republik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Nomor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1982.</a:t>
            </a:r>
          </a:p>
          <a:p>
            <a:pPr marL="914400" algn="l">
              <a:buFont typeface="Varela Round"/>
              <a:buChar char="●"/>
            </a:pP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Aspek-aspek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584200" indent="0" algn="l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abiotik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84200" indent="0" algn="l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b.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biotik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584200" indent="0" algn="l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c.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alam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584200" indent="0" algn="l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d.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sosial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584200" indent="0" algn="l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e.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budaya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algn="l">
              <a:buFont typeface="Varela Round"/>
              <a:buChar char="●"/>
            </a:pP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Dampak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tatanan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84200" indent="0" algn="l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banjir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bahaya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kekeringan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	-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kelaparan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polusi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udara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air</a:t>
            </a:r>
          </a:p>
          <a:p>
            <a:pPr algn="l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pencemaran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tanah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iklim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pembuangan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limbah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kepunahan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keanekaragaman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hayati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84200" indent="0" algn="l"/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3550" y="637144"/>
            <a:ext cx="5753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MASALAH LINGKUNGAN DAN</a:t>
            </a:r>
          </a:p>
          <a:p>
            <a:pPr algn="ctr"/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PENDIDIKAN LINGKUNGAN DALAM PEMBELAJARAN IPS SD</a:t>
            </a:r>
            <a:endParaRPr lang="en-US" sz="12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2" name="Google Shape;2802;p39"/>
          <p:cNvGrpSpPr/>
          <p:nvPr/>
        </p:nvGrpSpPr>
        <p:grpSpPr>
          <a:xfrm rot="567381">
            <a:off x="6304016" y="3366217"/>
            <a:ext cx="1536993" cy="1443236"/>
            <a:chOff x="1677825" y="3820225"/>
            <a:chExt cx="345900" cy="433500"/>
          </a:xfrm>
        </p:grpSpPr>
        <p:sp>
          <p:nvSpPr>
            <p:cNvPr id="2803" name="Google Shape;2803;p39"/>
            <p:cNvSpPr/>
            <p:nvPr/>
          </p:nvSpPr>
          <p:spPr>
            <a:xfrm>
              <a:off x="1677825" y="3820225"/>
              <a:ext cx="345900" cy="433500"/>
            </a:xfrm>
            <a:custGeom>
              <a:avLst/>
              <a:gdLst/>
              <a:ahLst/>
              <a:cxnLst/>
              <a:rect l="l" t="t" r="r" b="b"/>
              <a:pathLst>
                <a:path w="13836" h="17340" extrusionOk="0">
                  <a:moveTo>
                    <a:pt x="7664" y="663"/>
                  </a:moveTo>
                  <a:cubicBezTo>
                    <a:pt x="9900" y="663"/>
                    <a:pt x="12122" y="2143"/>
                    <a:pt x="12629" y="4431"/>
                  </a:cubicBezTo>
                  <a:cubicBezTo>
                    <a:pt x="13115" y="6657"/>
                    <a:pt x="11579" y="8961"/>
                    <a:pt x="9557" y="9776"/>
                  </a:cubicBezTo>
                  <a:cubicBezTo>
                    <a:pt x="8881" y="10051"/>
                    <a:pt x="8203" y="10182"/>
                    <a:pt x="7547" y="10182"/>
                  </a:cubicBezTo>
                  <a:cubicBezTo>
                    <a:pt x="5556" y="10182"/>
                    <a:pt x="3775" y="8979"/>
                    <a:pt x="2926" y="6986"/>
                  </a:cubicBezTo>
                  <a:cubicBezTo>
                    <a:pt x="2926" y="6939"/>
                    <a:pt x="2926" y="6892"/>
                    <a:pt x="2911" y="6829"/>
                  </a:cubicBezTo>
                  <a:cubicBezTo>
                    <a:pt x="1923" y="4446"/>
                    <a:pt x="3961" y="1531"/>
                    <a:pt x="6296" y="857"/>
                  </a:cubicBezTo>
                  <a:cubicBezTo>
                    <a:pt x="6743" y="726"/>
                    <a:pt x="7204" y="663"/>
                    <a:pt x="7664" y="663"/>
                  </a:cubicBezTo>
                  <a:close/>
                  <a:moveTo>
                    <a:pt x="7643" y="0"/>
                  </a:moveTo>
                  <a:cubicBezTo>
                    <a:pt x="7132" y="0"/>
                    <a:pt x="6620" y="69"/>
                    <a:pt x="6124" y="214"/>
                  </a:cubicBezTo>
                  <a:cubicBezTo>
                    <a:pt x="3522" y="982"/>
                    <a:pt x="1218" y="4196"/>
                    <a:pt x="2237" y="6907"/>
                  </a:cubicBezTo>
                  <a:cubicBezTo>
                    <a:pt x="2221" y="6954"/>
                    <a:pt x="2237" y="7001"/>
                    <a:pt x="2252" y="7064"/>
                  </a:cubicBezTo>
                  <a:cubicBezTo>
                    <a:pt x="2707" y="8161"/>
                    <a:pt x="3397" y="9070"/>
                    <a:pt x="4243" y="9713"/>
                  </a:cubicBezTo>
                  <a:cubicBezTo>
                    <a:pt x="4227" y="9729"/>
                    <a:pt x="4227" y="9744"/>
                    <a:pt x="4212" y="9760"/>
                  </a:cubicBezTo>
                  <a:cubicBezTo>
                    <a:pt x="2942" y="11986"/>
                    <a:pt x="1563" y="14133"/>
                    <a:pt x="293" y="16359"/>
                  </a:cubicBezTo>
                  <a:cubicBezTo>
                    <a:pt x="1" y="16868"/>
                    <a:pt x="449" y="17339"/>
                    <a:pt x="894" y="17339"/>
                  </a:cubicBezTo>
                  <a:cubicBezTo>
                    <a:pt x="1092" y="17339"/>
                    <a:pt x="1291" y="17245"/>
                    <a:pt x="1422" y="17017"/>
                  </a:cubicBezTo>
                  <a:cubicBezTo>
                    <a:pt x="2675" y="14792"/>
                    <a:pt x="4071" y="12644"/>
                    <a:pt x="5340" y="10418"/>
                  </a:cubicBezTo>
                  <a:cubicBezTo>
                    <a:pt x="5340" y="10403"/>
                    <a:pt x="5356" y="10403"/>
                    <a:pt x="5356" y="10387"/>
                  </a:cubicBezTo>
                  <a:cubicBezTo>
                    <a:pt x="6037" y="10684"/>
                    <a:pt x="6777" y="10845"/>
                    <a:pt x="7548" y="10845"/>
                  </a:cubicBezTo>
                  <a:cubicBezTo>
                    <a:pt x="8160" y="10845"/>
                    <a:pt x="8793" y="10743"/>
                    <a:pt x="9431" y="10528"/>
                  </a:cubicBezTo>
                  <a:cubicBezTo>
                    <a:pt x="11955" y="9697"/>
                    <a:pt x="13836" y="6954"/>
                    <a:pt x="13256" y="4258"/>
                  </a:cubicBezTo>
                  <a:cubicBezTo>
                    <a:pt x="12695" y="1690"/>
                    <a:pt x="10172" y="0"/>
                    <a:pt x="7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1763950" y="3857550"/>
              <a:ext cx="206875" cy="190725"/>
            </a:xfrm>
            <a:custGeom>
              <a:avLst/>
              <a:gdLst/>
              <a:ahLst/>
              <a:cxnLst/>
              <a:rect l="l" t="t" r="r" b="b"/>
              <a:pathLst>
                <a:path w="8275" h="7629" extrusionOk="0">
                  <a:moveTo>
                    <a:pt x="4059" y="656"/>
                  </a:moveTo>
                  <a:cubicBezTo>
                    <a:pt x="5402" y="656"/>
                    <a:pt x="6850" y="1450"/>
                    <a:pt x="7224" y="2734"/>
                  </a:cubicBezTo>
                  <a:cubicBezTo>
                    <a:pt x="7789" y="4646"/>
                    <a:pt x="6644" y="6856"/>
                    <a:pt x="4544" y="6966"/>
                  </a:cubicBezTo>
                  <a:cubicBezTo>
                    <a:pt x="4474" y="6970"/>
                    <a:pt x="4404" y="6972"/>
                    <a:pt x="4333" y="6972"/>
                  </a:cubicBezTo>
                  <a:cubicBezTo>
                    <a:pt x="2635" y="6972"/>
                    <a:pt x="659" y="5899"/>
                    <a:pt x="704" y="3988"/>
                  </a:cubicBezTo>
                  <a:cubicBezTo>
                    <a:pt x="704" y="3957"/>
                    <a:pt x="688" y="3925"/>
                    <a:pt x="688" y="3894"/>
                  </a:cubicBezTo>
                  <a:cubicBezTo>
                    <a:pt x="704" y="3863"/>
                    <a:pt x="720" y="3831"/>
                    <a:pt x="720" y="3800"/>
                  </a:cubicBezTo>
                  <a:cubicBezTo>
                    <a:pt x="892" y="2279"/>
                    <a:pt x="1864" y="1073"/>
                    <a:pt x="3384" y="728"/>
                  </a:cubicBezTo>
                  <a:cubicBezTo>
                    <a:pt x="3602" y="680"/>
                    <a:pt x="3829" y="656"/>
                    <a:pt x="4059" y="656"/>
                  </a:cubicBezTo>
                  <a:close/>
                  <a:moveTo>
                    <a:pt x="4101" y="0"/>
                  </a:moveTo>
                  <a:cubicBezTo>
                    <a:pt x="3961" y="0"/>
                    <a:pt x="3821" y="8"/>
                    <a:pt x="3682" y="22"/>
                  </a:cubicBezTo>
                  <a:cubicBezTo>
                    <a:pt x="1644" y="226"/>
                    <a:pt x="281" y="1825"/>
                    <a:pt x="61" y="3800"/>
                  </a:cubicBezTo>
                  <a:cubicBezTo>
                    <a:pt x="61" y="3831"/>
                    <a:pt x="61" y="3863"/>
                    <a:pt x="61" y="3878"/>
                  </a:cubicBezTo>
                  <a:cubicBezTo>
                    <a:pt x="61" y="3910"/>
                    <a:pt x="46" y="3941"/>
                    <a:pt x="46" y="3988"/>
                  </a:cubicBezTo>
                  <a:cubicBezTo>
                    <a:pt x="0" y="6264"/>
                    <a:pt x="2275" y="7629"/>
                    <a:pt x="4340" y="7629"/>
                  </a:cubicBezTo>
                  <a:cubicBezTo>
                    <a:pt x="4408" y="7629"/>
                    <a:pt x="4476" y="7627"/>
                    <a:pt x="4544" y="7624"/>
                  </a:cubicBezTo>
                  <a:cubicBezTo>
                    <a:pt x="6974" y="7499"/>
                    <a:pt x="8275" y="5242"/>
                    <a:pt x="7930" y="2985"/>
                  </a:cubicBezTo>
                  <a:cubicBezTo>
                    <a:pt x="7654" y="1183"/>
                    <a:pt x="5881" y="0"/>
                    <a:pt x="4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5" name="Google Shape;2805;p39"/>
          <p:cNvGrpSpPr/>
          <p:nvPr/>
        </p:nvGrpSpPr>
        <p:grpSpPr>
          <a:xfrm>
            <a:off x="7863997" y="3844169"/>
            <a:ext cx="397646" cy="458063"/>
            <a:chOff x="3150425" y="3024575"/>
            <a:chExt cx="130350" cy="150150"/>
          </a:xfrm>
        </p:grpSpPr>
        <p:sp>
          <p:nvSpPr>
            <p:cNvPr id="2806" name="Google Shape;2806;p39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4" name="Google Shape;2814;p39"/>
          <p:cNvSpPr/>
          <p:nvPr/>
        </p:nvSpPr>
        <p:spPr>
          <a:xfrm>
            <a:off x="1071600" y="2888250"/>
            <a:ext cx="397650" cy="472182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39"/>
          <p:cNvSpPr/>
          <p:nvPr/>
        </p:nvSpPr>
        <p:spPr>
          <a:xfrm rot="5400000">
            <a:off x="269199" y="4209144"/>
            <a:ext cx="1042719" cy="1109918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2" name="Rectangle 21"/>
          <p:cNvSpPr/>
          <p:nvPr/>
        </p:nvSpPr>
        <p:spPr>
          <a:xfrm>
            <a:off x="1733550" y="503794"/>
            <a:ext cx="5753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MASALAH-MASALAH HUKUM KETERTIBAN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DALAM PEMBELAJARAN IPS SD</a:t>
            </a:r>
            <a:endParaRPr lang="en-US" b="1" dirty="0"/>
          </a:p>
        </p:txBody>
      </p:sp>
      <p:sp>
        <p:nvSpPr>
          <p:cNvPr id="23" name="Google Shape;2755;p35"/>
          <p:cNvSpPr txBox="1">
            <a:spLocks/>
          </p:cNvSpPr>
          <p:nvPr/>
        </p:nvSpPr>
        <p:spPr>
          <a:xfrm>
            <a:off x="1666875" y="1800224"/>
            <a:ext cx="57287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914400" algn="l">
              <a:buFont typeface="Varela Round"/>
              <a:buChar char="●"/>
            </a:pP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suatu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keadaan</a:t>
            </a:r>
            <a:r>
              <a:rPr lang="en-US" sz="1000" dirty="0">
                <a:latin typeface="Times New Roman"/>
                <a:ea typeface="Calibri"/>
              </a:rPr>
              <a:t> yang </a:t>
            </a:r>
            <a:r>
              <a:rPr lang="en-US" sz="1000" dirty="0" err="1">
                <a:latin typeface="Times New Roman"/>
                <a:ea typeface="Calibri"/>
              </a:rPr>
              <a:t>memperlihatkan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ketidakselarasan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antara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kepentingan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satu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individu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dengan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individu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atau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kelompok</a:t>
            </a:r>
            <a:r>
              <a:rPr lang="en-US" sz="1000" dirty="0">
                <a:latin typeface="Times New Roman"/>
                <a:ea typeface="Calibri"/>
              </a:rPr>
              <a:t> lain, yang </a:t>
            </a:r>
            <a:r>
              <a:rPr lang="en-US" sz="1000" dirty="0" err="1">
                <a:latin typeface="Times New Roman"/>
                <a:ea typeface="Calibri"/>
              </a:rPr>
              <a:t>ditandai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adanya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pelanggaran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terhadap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tatanan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hukum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algn="l">
              <a:buFont typeface="Varela Round"/>
              <a:buChar char="●"/>
            </a:pPr>
            <a:r>
              <a:rPr lang="en-US" sz="1000" dirty="0">
                <a:latin typeface="Times New Roman"/>
                <a:ea typeface="Calibri"/>
              </a:rPr>
              <a:t>Salah </a:t>
            </a:r>
            <a:r>
              <a:rPr lang="en-US" sz="1000" dirty="0" err="1">
                <a:latin typeface="Times New Roman"/>
                <a:ea typeface="Calibri"/>
              </a:rPr>
              <a:t>satu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cara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menanamkan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dan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mendistribusikan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nilai-nilai</a:t>
            </a:r>
            <a:r>
              <a:rPr lang="en-US" sz="1000" dirty="0">
                <a:latin typeface="Times New Roman"/>
                <a:ea typeface="Calibri"/>
              </a:rPr>
              <a:t> yang </a:t>
            </a:r>
            <a:r>
              <a:rPr lang="en-US" sz="1000" dirty="0" err="1">
                <a:latin typeface="Times New Roman"/>
                <a:ea typeface="Calibri"/>
              </a:rPr>
              <a:t>dikandung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dalam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aspek-aspek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hukum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ialah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melalui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pengintegrasian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aspek-aspek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hukum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dengan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err="1">
                <a:latin typeface="Times New Roman"/>
                <a:ea typeface="Calibri"/>
              </a:rPr>
              <a:t>bidang</a:t>
            </a:r>
            <a:r>
              <a:rPr lang="en-US" sz="1000" dirty="0">
                <a:latin typeface="Times New Roman"/>
                <a:ea typeface="Calibri"/>
              </a:rPr>
              <a:t> </a:t>
            </a:r>
            <a:r>
              <a:rPr lang="en-US" sz="1000" dirty="0" smtClean="0">
                <a:latin typeface="Times New Roman"/>
                <a:ea typeface="Calibri"/>
              </a:rPr>
              <a:t>IPS</a:t>
            </a:r>
            <a:endParaRPr lang="en-US" sz="1000" dirty="0">
              <a:latin typeface="Times New Roman"/>
              <a:ea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33550" y="503794"/>
            <a:ext cx="5753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MASALAH-MASALAH KESADARAN HUKUM WARGA NEGARA DALAM PEMBELAJARAN IPS SD</a:t>
            </a:r>
            <a:endParaRPr lang="en-US" b="1" dirty="0"/>
          </a:p>
        </p:txBody>
      </p:sp>
      <p:sp>
        <p:nvSpPr>
          <p:cNvPr id="23" name="Google Shape;2755;p35"/>
          <p:cNvSpPr txBox="1">
            <a:spLocks/>
          </p:cNvSpPr>
          <p:nvPr/>
        </p:nvSpPr>
        <p:spPr>
          <a:xfrm>
            <a:off x="1600200" y="1733549"/>
            <a:ext cx="5728788" cy="21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914400" algn="l">
              <a:buFont typeface="Varela Round"/>
              <a:buChar char="●"/>
            </a:pPr>
            <a:r>
              <a:rPr lang="en-US" sz="1000" dirty="0" err="1">
                <a:latin typeface="Times New Roman" pitchFamily="18" charset="0"/>
                <a:ea typeface="Calibri"/>
                <a:cs typeface="Times New Roman" pitchFamily="18" charset="0"/>
              </a:rPr>
              <a:t>S</a:t>
            </a:r>
            <a:r>
              <a:rPr lang="en-US" sz="1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ejak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lahir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manusia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ea typeface="Calibri"/>
                <a:cs typeface="Times New Roman" pitchFamily="18" charset="0"/>
              </a:rPr>
              <a:t>memerlukan</a:t>
            </a:r>
            <a:r>
              <a:rPr lang="en-US" sz="1000" dirty="0">
                <a:latin typeface="Times New Roman" pitchFamily="18" charset="0"/>
                <a:ea typeface="Calibri"/>
                <a:cs typeface="Times New Roman" pitchFamily="18" charset="0"/>
              </a:rPr>
              <a:t> proses </a:t>
            </a:r>
            <a:r>
              <a:rPr lang="en-US" sz="1000" dirty="0" err="1">
                <a:latin typeface="Times New Roman" pitchFamily="18" charset="0"/>
                <a:ea typeface="Calibri"/>
                <a:cs typeface="Times New Roman" pitchFamily="18" charset="0"/>
              </a:rPr>
              <a:t>interaksi</a:t>
            </a:r>
            <a:r>
              <a:rPr lang="en-US" sz="1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baik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dengan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manusia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maupun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lingkungan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sehingga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selalu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dihadapkan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ea typeface="Calibri"/>
                <a:cs typeface="Times New Roman" pitchFamily="18" charset="0"/>
              </a:rPr>
              <a:t>pada</a:t>
            </a:r>
            <a:r>
              <a:rPr lang="en-US" sz="1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aturan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hukum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 yang </a:t>
            </a:r>
            <a:r>
              <a:rPr lang="en-US" sz="1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tertulis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ea typeface="Calibri"/>
                <a:cs typeface="Times New Roman" pitchFamily="18" charset="0"/>
              </a:rPr>
              <a:t>maupun</a:t>
            </a:r>
            <a:r>
              <a:rPr lang="en-US" sz="1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ea typeface="Calibri"/>
                <a:cs typeface="Times New Roman" pitchFamily="18" charset="0"/>
              </a:rPr>
              <a:t>tidak</a:t>
            </a:r>
            <a:r>
              <a:rPr lang="en-US" sz="1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ea typeface="Calibri"/>
                <a:cs typeface="Times New Roman" pitchFamily="18" charset="0"/>
              </a:rPr>
              <a:t>tertulis</a:t>
            </a:r>
            <a:r>
              <a:rPr lang="en-US" sz="10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marL="914400" algn="l">
              <a:buFont typeface="Varela Round"/>
              <a:buChar char="●"/>
            </a:pPr>
            <a:r>
              <a:rPr lang="en-US" sz="1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Hukum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ea typeface="Calibri"/>
                <a:cs typeface="Times New Roman" pitchFamily="18" charset="0"/>
              </a:rPr>
              <a:t>memiliki</a:t>
            </a:r>
            <a:r>
              <a:rPr lang="en-US" sz="1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ea typeface="Calibri"/>
                <a:cs typeface="Times New Roman" pitchFamily="18" charset="0"/>
              </a:rPr>
              <a:t>fungsi-fungsi</a:t>
            </a:r>
            <a:r>
              <a:rPr lang="en-US" sz="1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ea typeface="Calibri"/>
                <a:cs typeface="Times New Roman" pitchFamily="18" charset="0"/>
              </a:rPr>
              <a:t>sebagai</a:t>
            </a:r>
            <a:r>
              <a:rPr lang="en-US" sz="1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berikut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457200" lvl="1" indent="0" algn="just">
              <a:lnSpc>
                <a:spcPct val="150000"/>
              </a:lnSpc>
            </a:pPr>
            <a:r>
              <a:rPr lang="en-US" sz="1000" dirty="0">
                <a:latin typeface="Times New Roman" pitchFamily="18" charset="0"/>
                <a:ea typeface="Calibri"/>
                <a:cs typeface="Times New Roman" pitchFamily="18" charset="0"/>
              </a:rPr>
              <a:t>	-</a:t>
            </a:r>
            <a:r>
              <a:rPr lang="id-ID" sz="1000" dirty="0">
                <a:latin typeface="Times New Roman" pitchFamily="18" charset="0"/>
                <a:ea typeface="Calibri"/>
                <a:cs typeface="Times New Roman" pitchFamily="18" charset="0"/>
              </a:rPr>
              <a:t>Penertiban (penataan) masyarakat dan pengaturan pergaulan hidup.</a:t>
            </a:r>
            <a:endParaRPr lang="en-US" sz="1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1" indent="0" algn="just">
              <a:lnSpc>
                <a:spcPct val="150000"/>
              </a:lnSpc>
            </a:pPr>
            <a:r>
              <a:rPr lang="en-US" sz="1000" dirty="0">
                <a:latin typeface="Times New Roman" pitchFamily="18" charset="0"/>
                <a:ea typeface="Calibri"/>
                <a:cs typeface="Times New Roman" pitchFamily="18" charset="0"/>
              </a:rPr>
              <a:t>	-</a:t>
            </a:r>
            <a:r>
              <a:rPr lang="id-ID" sz="1000" dirty="0">
                <a:latin typeface="Times New Roman" pitchFamily="18" charset="0"/>
                <a:ea typeface="Calibri"/>
                <a:cs typeface="Times New Roman" pitchFamily="18" charset="0"/>
              </a:rPr>
              <a:t>Penyelesaian pertikaian.</a:t>
            </a:r>
            <a:endParaRPr lang="en-US" sz="1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1" indent="0" algn="just">
              <a:lnSpc>
                <a:spcPct val="150000"/>
              </a:lnSpc>
            </a:pPr>
            <a:r>
              <a:rPr lang="en-US" sz="1000" dirty="0">
                <a:latin typeface="Times New Roman" pitchFamily="18" charset="0"/>
                <a:ea typeface="Calibri"/>
                <a:cs typeface="Times New Roman" pitchFamily="18" charset="0"/>
              </a:rPr>
              <a:t>	-</a:t>
            </a:r>
            <a:r>
              <a:rPr lang="id-ID" sz="1000" dirty="0">
                <a:latin typeface="Times New Roman" pitchFamily="18" charset="0"/>
                <a:ea typeface="Calibri"/>
                <a:cs typeface="Times New Roman" pitchFamily="18" charset="0"/>
              </a:rPr>
              <a:t>Memelihara dan mempertahankan tata </a:t>
            </a:r>
            <a:r>
              <a:rPr lang="id-ID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tertib</a:t>
            </a:r>
            <a:endParaRPr lang="en-US" sz="1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14400" algn="l">
              <a:buFont typeface="Varela Round"/>
              <a:buChar char="●"/>
            </a:pPr>
            <a:r>
              <a:rPr lang="en-US" sz="1000" dirty="0" err="1" smtClean="0">
                <a:latin typeface="Times New Roman"/>
              </a:rPr>
              <a:t>Setiap</a:t>
            </a:r>
            <a:r>
              <a:rPr lang="en-US" sz="1000" dirty="0" smtClean="0">
                <a:latin typeface="Times New Roman"/>
              </a:rPr>
              <a:t>   </a:t>
            </a:r>
            <a:r>
              <a:rPr lang="en-US" sz="1000" dirty="0" err="1">
                <a:latin typeface="Times New Roman"/>
              </a:rPr>
              <a:t>hukum</a:t>
            </a:r>
            <a:r>
              <a:rPr lang="en-US" sz="1000" dirty="0">
                <a:latin typeface="Times New Roman"/>
              </a:rPr>
              <a:t>   </a:t>
            </a:r>
            <a:r>
              <a:rPr lang="en-US" sz="1000" dirty="0" err="1">
                <a:latin typeface="Times New Roman"/>
              </a:rPr>
              <a:t>senantiasa</a:t>
            </a:r>
            <a:r>
              <a:rPr lang="en-US" sz="1000" dirty="0">
                <a:latin typeface="Times New Roman"/>
              </a:rPr>
              <a:t>   </a:t>
            </a:r>
            <a:r>
              <a:rPr lang="en-US" sz="1000" dirty="0" err="1">
                <a:latin typeface="Times New Roman"/>
              </a:rPr>
              <a:t>ada</a:t>
            </a:r>
            <a:r>
              <a:rPr lang="en-US" sz="1000" dirty="0">
                <a:latin typeface="Times New Roman"/>
              </a:rPr>
              <a:t>   </a:t>
            </a:r>
            <a:r>
              <a:rPr lang="en-US" sz="1000" dirty="0" err="1">
                <a:latin typeface="Times New Roman"/>
              </a:rPr>
              <a:t>sanksi</a:t>
            </a:r>
            <a:r>
              <a:rPr lang="en-US" sz="1000" dirty="0">
                <a:latin typeface="Times New Roman"/>
              </a:rPr>
              <a:t>.   </a:t>
            </a:r>
            <a:r>
              <a:rPr lang="en-US" sz="1000" dirty="0" err="1">
                <a:latin typeface="Times New Roman"/>
              </a:rPr>
              <a:t>Biasanya</a:t>
            </a:r>
            <a:r>
              <a:rPr lang="en-US" sz="1000" dirty="0">
                <a:latin typeface="Times New Roman"/>
              </a:rPr>
              <a:t>   </a:t>
            </a:r>
            <a:r>
              <a:rPr lang="en-US" sz="1000" dirty="0" err="1">
                <a:latin typeface="Times New Roman"/>
              </a:rPr>
              <a:t>bentuk</a:t>
            </a:r>
            <a:r>
              <a:rPr lang="en-US" sz="1000" dirty="0">
                <a:latin typeface="Times New Roman"/>
              </a:rPr>
              <a:t>   </a:t>
            </a:r>
            <a:r>
              <a:rPr lang="en-US" sz="1000" dirty="0" err="1">
                <a:latin typeface="Times New Roman"/>
              </a:rPr>
              <a:t>hukum</a:t>
            </a:r>
            <a:r>
              <a:rPr lang="en-US" sz="1000" dirty="0">
                <a:latin typeface="Times New Roman"/>
              </a:rPr>
              <a:t> </a:t>
            </a:r>
            <a:r>
              <a:rPr lang="en-US" sz="1000" dirty="0" err="1">
                <a:latin typeface="Times New Roman"/>
              </a:rPr>
              <a:t>seperti</a:t>
            </a:r>
            <a:r>
              <a:rPr lang="en-US" sz="1000" dirty="0">
                <a:latin typeface="Times New Roman"/>
              </a:rPr>
              <a:t> </a:t>
            </a:r>
            <a:r>
              <a:rPr lang="en-US" sz="1000" dirty="0" err="1">
                <a:latin typeface="Times New Roman"/>
              </a:rPr>
              <a:t>ini</a:t>
            </a:r>
            <a:r>
              <a:rPr lang="en-US" sz="1000" dirty="0">
                <a:latin typeface="Times New Roman"/>
              </a:rPr>
              <a:t> </a:t>
            </a:r>
            <a:r>
              <a:rPr lang="en-US" sz="1000" dirty="0" err="1">
                <a:latin typeface="Times New Roman"/>
              </a:rPr>
              <a:t>adalah</a:t>
            </a:r>
            <a:r>
              <a:rPr lang="en-US" sz="1000" dirty="0">
                <a:latin typeface="Times New Roman"/>
              </a:rPr>
              <a:t> </a:t>
            </a:r>
            <a:r>
              <a:rPr lang="en-US" sz="1000" dirty="0" err="1">
                <a:latin typeface="Times New Roman"/>
              </a:rPr>
              <a:t>hukum</a:t>
            </a:r>
            <a:r>
              <a:rPr lang="en-US" sz="1000" dirty="0">
                <a:latin typeface="Times New Roman"/>
              </a:rPr>
              <a:t> </a:t>
            </a:r>
            <a:r>
              <a:rPr lang="en-US" sz="1000" dirty="0" err="1">
                <a:latin typeface="Times New Roman"/>
              </a:rPr>
              <a:t>tertulis</a:t>
            </a:r>
            <a:r>
              <a:rPr lang="en-US" sz="1000" dirty="0">
                <a:latin typeface="Times New Roman"/>
              </a:rPr>
              <a:t> </a:t>
            </a:r>
            <a:r>
              <a:rPr lang="en-US" sz="1000" dirty="0" err="1">
                <a:latin typeface="Times New Roman"/>
              </a:rPr>
              <a:t>atau</a:t>
            </a:r>
            <a:r>
              <a:rPr lang="en-US" sz="1000" dirty="0">
                <a:latin typeface="Times New Roman"/>
              </a:rPr>
              <a:t> </a:t>
            </a:r>
            <a:r>
              <a:rPr lang="en-US" sz="1000" dirty="0" err="1">
                <a:latin typeface="Times New Roman"/>
              </a:rPr>
              <a:t>hukum</a:t>
            </a:r>
            <a:r>
              <a:rPr lang="en-US" sz="1000" dirty="0">
                <a:latin typeface="Times New Roman"/>
              </a:rPr>
              <a:t> </a:t>
            </a:r>
            <a:r>
              <a:rPr lang="en-US" sz="1000" dirty="0" err="1">
                <a:latin typeface="Times New Roman"/>
              </a:rPr>
              <a:t>positif</a:t>
            </a:r>
            <a:r>
              <a:rPr lang="en-US" sz="1000" dirty="0">
                <a:latin typeface="Times New Roman"/>
              </a:rPr>
              <a:t>. </a:t>
            </a:r>
            <a:r>
              <a:rPr lang="en-US" sz="1000" dirty="0" err="1">
                <a:latin typeface="Times New Roman"/>
              </a:rPr>
              <a:t>Contohnya</a:t>
            </a:r>
            <a:r>
              <a:rPr lang="en-US" sz="1000" dirty="0">
                <a:latin typeface="Times New Roman"/>
              </a:rPr>
              <a:t>, </a:t>
            </a:r>
            <a:r>
              <a:rPr lang="en-US" sz="1000" dirty="0" err="1">
                <a:latin typeface="Times New Roman"/>
              </a:rPr>
              <a:t>peraturan</a:t>
            </a:r>
            <a:r>
              <a:rPr lang="en-US" sz="1000" dirty="0">
                <a:latin typeface="Times New Roman"/>
              </a:rPr>
              <a:t> </a:t>
            </a:r>
            <a:r>
              <a:rPr lang="en-US" sz="1000" dirty="0" err="1">
                <a:latin typeface="Times New Roman"/>
              </a:rPr>
              <a:t>lalu</a:t>
            </a:r>
            <a:r>
              <a:rPr lang="en-US" sz="1000" dirty="0">
                <a:latin typeface="Times New Roman"/>
              </a:rPr>
              <a:t> </a:t>
            </a:r>
            <a:r>
              <a:rPr lang="en-US" sz="1000" dirty="0" err="1">
                <a:latin typeface="Times New Roman"/>
              </a:rPr>
              <a:t>lintas</a:t>
            </a:r>
            <a:r>
              <a:rPr lang="en-US" sz="1000" dirty="0">
                <a:latin typeface="Times New Roman"/>
              </a:rPr>
              <a:t>, </a:t>
            </a:r>
            <a:r>
              <a:rPr lang="en-US" sz="1000" dirty="0" err="1">
                <a:latin typeface="Times New Roman"/>
              </a:rPr>
              <a:t>peraturan</a:t>
            </a:r>
            <a:r>
              <a:rPr lang="en-US" sz="1000" dirty="0">
                <a:latin typeface="Times New Roman"/>
              </a:rPr>
              <a:t> di </a:t>
            </a:r>
            <a:r>
              <a:rPr lang="en-US" sz="1000" dirty="0" err="1">
                <a:latin typeface="Times New Roman"/>
              </a:rPr>
              <a:t>sekolah</a:t>
            </a:r>
            <a:r>
              <a:rPr lang="en-US" sz="1000" dirty="0">
                <a:latin typeface="Times New Roman"/>
              </a:rPr>
              <a:t>, </a:t>
            </a:r>
            <a:r>
              <a:rPr lang="en-US" sz="1000" dirty="0" err="1">
                <a:latin typeface="Times New Roman"/>
              </a:rPr>
              <a:t>peraturan</a:t>
            </a:r>
            <a:r>
              <a:rPr lang="en-US" sz="1000" dirty="0">
                <a:latin typeface="Times New Roman"/>
              </a:rPr>
              <a:t> </a:t>
            </a:r>
            <a:r>
              <a:rPr lang="en-US" sz="1000" dirty="0" err="1">
                <a:latin typeface="Times New Roman"/>
              </a:rPr>
              <a:t>ketatanegaraan</a:t>
            </a:r>
            <a:r>
              <a:rPr lang="en-US" sz="1000" dirty="0">
                <a:latin typeface="Times New Roman"/>
              </a:rPr>
              <a:t>. </a:t>
            </a:r>
            <a:r>
              <a:rPr lang="en-US" sz="1000" dirty="0" err="1">
                <a:latin typeface="Times New Roman"/>
              </a:rPr>
              <a:t>Hukum</a:t>
            </a:r>
            <a:r>
              <a:rPr lang="en-US" sz="1000" dirty="0">
                <a:latin typeface="Times New Roman"/>
              </a:rPr>
              <a:t> </a:t>
            </a:r>
            <a:r>
              <a:rPr lang="en-US" sz="1000" dirty="0" err="1">
                <a:latin typeface="Times New Roman"/>
              </a:rPr>
              <a:t>tersebut</a:t>
            </a:r>
            <a:r>
              <a:rPr lang="en-US" sz="1000" dirty="0">
                <a:latin typeface="Times New Roman"/>
              </a:rPr>
              <a:t> </a:t>
            </a:r>
            <a:r>
              <a:rPr lang="en-US" sz="1000" dirty="0" err="1">
                <a:latin typeface="Times New Roman"/>
              </a:rPr>
              <a:t>sudah</a:t>
            </a:r>
            <a:r>
              <a:rPr lang="en-US" sz="1000" dirty="0">
                <a:latin typeface="Times New Roman"/>
              </a:rPr>
              <a:t> </a:t>
            </a:r>
            <a:r>
              <a:rPr lang="en-US" sz="1000" dirty="0" err="1">
                <a:latin typeface="Times New Roman"/>
              </a:rPr>
              <a:t>memiliki</a:t>
            </a:r>
            <a:r>
              <a:rPr lang="en-US" sz="1000" dirty="0">
                <a:latin typeface="Times New Roman"/>
              </a:rPr>
              <a:t> </a:t>
            </a:r>
            <a:r>
              <a:rPr lang="en-US" sz="1000" dirty="0" err="1">
                <a:latin typeface="Times New Roman"/>
              </a:rPr>
              <a:t>kebakuan</a:t>
            </a:r>
            <a:r>
              <a:rPr lang="en-US" sz="1000" dirty="0">
                <a:latin typeface="Times New Roman"/>
              </a:rPr>
              <a:t> yang </a:t>
            </a:r>
            <a:r>
              <a:rPr lang="en-US" sz="1000" dirty="0" err="1">
                <a:latin typeface="Times New Roman"/>
              </a:rPr>
              <a:t>sangat</a:t>
            </a:r>
            <a:r>
              <a:rPr lang="en-US" sz="1000" dirty="0">
                <a:latin typeface="Times New Roman"/>
              </a:rPr>
              <a:t> </a:t>
            </a:r>
            <a:r>
              <a:rPr lang="en-US" sz="1000" dirty="0" err="1">
                <a:latin typeface="Times New Roman"/>
              </a:rPr>
              <a:t>mutlak</a:t>
            </a:r>
            <a:endParaRPr lang="en-US" sz="1000" dirty="0"/>
          </a:p>
          <a:p>
            <a:pPr marL="584200" indent="0" algn="l"/>
            <a:endParaRPr lang="en-US" sz="1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4909;p71"/>
          <p:cNvGrpSpPr/>
          <p:nvPr/>
        </p:nvGrpSpPr>
        <p:grpSpPr>
          <a:xfrm>
            <a:off x="3011848" y="1899705"/>
            <a:ext cx="2042365" cy="2165242"/>
            <a:chOff x="4218962" y="2475400"/>
            <a:chExt cx="376970" cy="492429"/>
          </a:xfrm>
        </p:grpSpPr>
        <p:sp>
          <p:nvSpPr>
            <p:cNvPr id="26" name="Google Shape;4910;p71"/>
            <p:cNvSpPr/>
            <p:nvPr/>
          </p:nvSpPr>
          <p:spPr>
            <a:xfrm>
              <a:off x="4282732" y="2475400"/>
              <a:ext cx="218113" cy="102406"/>
            </a:xfrm>
            <a:custGeom>
              <a:avLst/>
              <a:gdLst/>
              <a:ahLst/>
              <a:cxnLst/>
              <a:rect l="l" t="t" r="r" b="b"/>
              <a:pathLst>
                <a:path w="15242" h="7155" extrusionOk="0">
                  <a:moveTo>
                    <a:pt x="7887" y="0"/>
                  </a:moveTo>
                  <a:cubicBezTo>
                    <a:pt x="7772" y="0"/>
                    <a:pt x="7656" y="3"/>
                    <a:pt x="7541" y="9"/>
                  </a:cubicBezTo>
                  <a:cubicBezTo>
                    <a:pt x="4915" y="149"/>
                    <a:pt x="2189" y="1900"/>
                    <a:pt x="1" y="4785"/>
                  </a:cubicBezTo>
                  <a:cubicBezTo>
                    <a:pt x="140" y="4725"/>
                    <a:pt x="259" y="4685"/>
                    <a:pt x="399" y="4645"/>
                  </a:cubicBezTo>
                  <a:cubicBezTo>
                    <a:pt x="934" y="4490"/>
                    <a:pt x="1479" y="4395"/>
                    <a:pt x="2027" y="4395"/>
                  </a:cubicBezTo>
                  <a:cubicBezTo>
                    <a:pt x="2253" y="4395"/>
                    <a:pt x="2480" y="4411"/>
                    <a:pt x="2707" y="4446"/>
                  </a:cubicBezTo>
                  <a:cubicBezTo>
                    <a:pt x="4020" y="4665"/>
                    <a:pt x="5114" y="5521"/>
                    <a:pt x="6288" y="6157"/>
                  </a:cubicBezTo>
                  <a:cubicBezTo>
                    <a:pt x="7415" y="6770"/>
                    <a:pt x="8728" y="7154"/>
                    <a:pt x="10000" y="7154"/>
                  </a:cubicBezTo>
                  <a:cubicBezTo>
                    <a:pt x="11041" y="7154"/>
                    <a:pt x="12054" y="6897"/>
                    <a:pt x="12913" y="6297"/>
                  </a:cubicBezTo>
                  <a:cubicBezTo>
                    <a:pt x="13868" y="5640"/>
                    <a:pt x="14505" y="4645"/>
                    <a:pt x="15241" y="3730"/>
                  </a:cubicBezTo>
                  <a:cubicBezTo>
                    <a:pt x="12978" y="1429"/>
                    <a:pt x="10388" y="0"/>
                    <a:pt x="7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911;p71"/>
            <p:cNvSpPr/>
            <p:nvPr/>
          </p:nvSpPr>
          <p:spPr>
            <a:xfrm>
              <a:off x="4218962" y="2576324"/>
              <a:ext cx="356748" cy="187021"/>
            </a:xfrm>
            <a:custGeom>
              <a:avLst/>
              <a:gdLst/>
              <a:ahLst/>
              <a:cxnLst/>
              <a:rect l="l" t="t" r="r" b="b"/>
              <a:pathLst>
                <a:path w="24930" h="13067" extrusionOk="0">
                  <a:moveTo>
                    <a:pt x="22344" y="1"/>
                  </a:moveTo>
                  <a:cubicBezTo>
                    <a:pt x="21508" y="737"/>
                    <a:pt x="20851" y="1672"/>
                    <a:pt x="20175" y="2567"/>
                  </a:cubicBezTo>
                  <a:cubicBezTo>
                    <a:pt x="19379" y="3622"/>
                    <a:pt x="18484" y="4676"/>
                    <a:pt x="17310" y="5273"/>
                  </a:cubicBezTo>
                  <a:cubicBezTo>
                    <a:pt x="16548" y="5650"/>
                    <a:pt x="15728" y="5809"/>
                    <a:pt x="14890" y="5809"/>
                  </a:cubicBezTo>
                  <a:cubicBezTo>
                    <a:pt x="13341" y="5809"/>
                    <a:pt x="11733" y="5267"/>
                    <a:pt x="10326" y="4557"/>
                  </a:cubicBezTo>
                  <a:cubicBezTo>
                    <a:pt x="8695" y="3741"/>
                    <a:pt x="7063" y="2667"/>
                    <a:pt x="5233" y="2647"/>
                  </a:cubicBezTo>
                  <a:cubicBezTo>
                    <a:pt x="5212" y="2647"/>
                    <a:pt x="5192" y="2646"/>
                    <a:pt x="5171" y="2646"/>
                  </a:cubicBezTo>
                  <a:cubicBezTo>
                    <a:pt x="3644" y="2646"/>
                    <a:pt x="2273" y="3377"/>
                    <a:pt x="1114" y="4398"/>
                  </a:cubicBezTo>
                  <a:cubicBezTo>
                    <a:pt x="577" y="6129"/>
                    <a:pt x="199" y="7999"/>
                    <a:pt x="20" y="9989"/>
                  </a:cubicBezTo>
                  <a:cubicBezTo>
                    <a:pt x="0" y="10665"/>
                    <a:pt x="0" y="11322"/>
                    <a:pt x="20" y="11958"/>
                  </a:cubicBezTo>
                  <a:cubicBezTo>
                    <a:pt x="438" y="11342"/>
                    <a:pt x="955" y="10784"/>
                    <a:pt x="1532" y="10327"/>
                  </a:cubicBezTo>
                  <a:cubicBezTo>
                    <a:pt x="2446" y="9592"/>
                    <a:pt x="3586" y="9115"/>
                    <a:pt x="4734" y="9115"/>
                  </a:cubicBezTo>
                  <a:cubicBezTo>
                    <a:pt x="4861" y="9115"/>
                    <a:pt x="4987" y="9121"/>
                    <a:pt x="5113" y="9133"/>
                  </a:cubicBezTo>
                  <a:cubicBezTo>
                    <a:pt x="6645" y="9252"/>
                    <a:pt x="7998" y="10188"/>
                    <a:pt x="9272" y="11043"/>
                  </a:cubicBezTo>
                  <a:cubicBezTo>
                    <a:pt x="10346" y="11759"/>
                    <a:pt x="11460" y="12456"/>
                    <a:pt x="12714" y="12814"/>
                  </a:cubicBezTo>
                  <a:cubicBezTo>
                    <a:pt x="13302" y="12985"/>
                    <a:pt x="13911" y="13067"/>
                    <a:pt x="14521" y="13067"/>
                  </a:cubicBezTo>
                  <a:cubicBezTo>
                    <a:pt x="16823" y="13067"/>
                    <a:pt x="19144" y="11903"/>
                    <a:pt x="20433" y="9969"/>
                  </a:cubicBezTo>
                  <a:cubicBezTo>
                    <a:pt x="21170" y="8874"/>
                    <a:pt x="21587" y="7561"/>
                    <a:pt x="22523" y="6606"/>
                  </a:cubicBezTo>
                  <a:cubicBezTo>
                    <a:pt x="23159" y="5930"/>
                    <a:pt x="24015" y="5512"/>
                    <a:pt x="24930" y="5373"/>
                  </a:cubicBezTo>
                  <a:cubicBezTo>
                    <a:pt x="24293" y="3463"/>
                    <a:pt x="23398" y="1632"/>
                    <a:pt x="22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912;p71"/>
            <p:cNvSpPr/>
            <p:nvPr/>
          </p:nvSpPr>
          <p:spPr>
            <a:xfrm>
              <a:off x="4234904" y="2528782"/>
              <a:ext cx="303801" cy="130702"/>
            </a:xfrm>
            <a:custGeom>
              <a:avLst/>
              <a:gdLst/>
              <a:ahLst/>
              <a:cxnLst/>
              <a:rect l="l" t="t" r="r" b="b"/>
              <a:pathLst>
                <a:path w="21230" h="9132" extrusionOk="0">
                  <a:moveTo>
                    <a:pt x="18583" y="0"/>
                  </a:moveTo>
                  <a:cubicBezTo>
                    <a:pt x="17847" y="915"/>
                    <a:pt x="17210" y="1910"/>
                    <a:pt x="16255" y="2567"/>
                  </a:cubicBezTo>
                  <a:cubicBezTo>
                    <a:pt x="15396" y="3167"/>
                    <a:pt x="14383" y="3424"/>
                    <a:pt x="13342" y="3424"/>
                  </a:cubicBezTo>
                  <a:cubicBezTo>
                    <a:pt x="12070" y="3424"/>
                    <a:pt x="10757" y="3040"/>
                    <a:pt x="9630" y="2427"/>
                  </a:cubicBezTo>
                  <a:cubicBezTo>
                    <a:pt x="8456" y="1791"/>
                    <a:pt x="7362" y="935"/>
                    <a:pt x="6049" y="716"/>
                  </a:cubicBezTo>
                  <a:cubicBezTo>
                    <a:pt x="5822" y="681"/>
                    <a:pt x="5595" y="665"/>
                    <a:pt x="5369" y="665"/>
                  </a:cubicBezTo>
                  <a:cubicBezTo>
                    <a:pt x="4821" y="665"/>
                    <a:pt x="4276" y="760"/>
                    <a:pt x="3741" y="915"/>
                  </a:cubicBezTo>
                  <a:cubicBezTo>
                    <a:pt x="3621" y="955"/>
                    <a:pt x="3482" y="995"/>
                    <a:pt x="3343" y="1055"/>
                  </a:cubicBezTo>
                  <a:cubicBezTo>
                    <a:pt x="1970" y="2865"/>
                    <a:pt x="796" y="5113"/>
                    <a:pt x="0" y="7720"/>
                  </a:cubicBezTo>
                  <a:cubicBezTo>
                    <a:pt x="1159" y="6699"/>
                    <a:pt x="2530" y="5968"/>
                    <a:pt x="4057" y="5968"/>
                  </a:cubicBezTo>
                  <a:cubicBezTo>
                    <a:pt x="4078" y="5968"/>
                    <a:pt x="4098" y="5969"/>
                    <a:pt x="4119" y="5969"/>
                  </a:cubicBezTo>
                  <a:cubicBezTo>
                    <a:pt x="5949" y="5989"/>
                    <a:pt x="7581" y="7063"/>
                    <a:pt x="9212" y="7879"/>
                  </a:cubicBezTo>
                  <a:cubicBezTo>
                    <a:pt x="10619" y="8589"/>
                    <a:pt x="12227" y="9131"/>
                    <a:pt x="13776" y="9131"/>
                  </a:cubicBezTo>
                  <a:cubicBezTo>
                    <a:pt x="14614" y="9131"/>
                    <a:pt x="15434" y="8972"/>
                    <a:pt x="16196" y="8595"/>
                  </a:cubicBezTo>
                  <a:cubicBezTo>
                    <a:pt x="17370" y="7998"/>
                    <a:pt x="18265" y="6944"/>
                    <a:pt x="19061" y="5889"/>
                  </a:cubicBezTo>
                  <a:cubicBezTo>
                    <a:pt x="19737" y="4994"/>
                    <a:pt x="20394" y="4059"/>
                    <a:pt x="21230" y="3323"/>
                  </a:cubicBezTo>
                  <a:cubicBezTo>
                    <a:pt x="20434" y="2089"/>
                    <a:pt x="19538" y="975"/>
                    <a:pt x="18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913;p71"/>
            <p:cNvSpPr/>
            <p:nvPr/>
          </p:nvSpPr>
          <p:spPr>
            <a:xfrm>
              <a:off x="4219233" y="2653204"/>
              <a:ext cx="372432" cy="209406"/>
            </a:xfrm>
            <a:custGeom>
              <a:avLst/>
              <a:gdLst/>
              <a:ahLst/>
              <a:cxnLst/>
              <a:rect l="l" t="t" r="r" b="b"/>
              <a:pathLst>
                <a:path w="26026" h="14631" extrusionOk="0">
                  <a:moveTo>
                    <a:pt x="24911" y="1"/>
                  </a:moveTo>
                  <a:cubicBezTo>
                    <a:pt x="23996" y="140"/>
                    <a:pt x="23140" y="558"/>
                    <a:pt x="22504" y="1234"/>
                  </a:cubicBezTo>
                  <a:cubicBezTo>
                    <a:pt x="21568" y="2189"/>
                    <a:pt x="21151" y="3502"/>
                    <a:pt x="20414" y="4597"/>
                  </a:cubicBezTo>
                  <a:cubicBezTo>
                    <a:pt x="19125" y="6531"/>
                    <a:pt x="16804" y="7695"/>
                    <a:pt x="14492" y="7695"/>
                  </a:cubicBezTo>
                  <a:cubicBezTo>
                    <a:pt x="13879" y="7695"/>
                    <a:pt x="13267" y="7613"/>
                    <a:pt x="12675" y="7442"/>
                  </a:cubicBezTo>
                  <a:cubicBezTo>
                    <a:pt x="11441" y="7084"/>
                    <a:pt x="10327" y="6387"/>
                    <a:pt x="9253" y="5671"/>
                  </a:cubicBezTo>
                  <a:cubicBezTo>
                    <a:pt x="7979" y="4816"/>
                    <a:pt x="6626" y="3880"/>
                    <a:pt x="5094" y="3761"/>
                  </a:cubicBezTo>
                  <a:cubicBezTo>
                    <a:pt x="4968" y="3749"/>
                    <a:pt x="4842" y="3743"/>
                    <a:pt x="4715" y="3743"/>
                  </a:cubicBezTo>
                  <a:cubicBezTo>
                    <a:pt x="3567" y="3743"/>
                    <a:pt x="2427" y="4220"/>
                    <a:pt x="1513" y="4955"/>
                  </a:cubicBezTo>
                  <a:cubicBezTo>
                    <a:pt x="936" y="5412"/>
                    <a:pt x="419" y="5970"/>
                    <a:pt x="1" y="6586"/>
                  </a:cubicBezTo>
                  <a:cubicBezTo>
                    <a:pt x="80" y="9153"/>
                    <a:pt x="558" y="11441"/>
                    <a:pt x="1354" y="13411"/>
                  </a:cubicBezTo>
                  <a:cubicBezTo>
                    <a:pt x="2030" y="12555"/>
                    <a:pt x="2866" y="11819"/>
                    <a:pt x="3821" y="11262"/>
                  </a:cubicBezTo>
                  <a:cubicBezTo>
                    <a:pt x="4579" y="10838"/>
                    <a:pt x="5440" y="10529"/>
                    <a:pt x="6301" y="10529"/>
                  </a:cubicBezTo>
                  <a:cubicBezTo>
                    <a:pt x="6570" y="10529"/>
                    <a:pt x="6838" y="10559"/>
                    <a:pt x="7104" y="10625"/>
                  </a:cubicBezTo>
                  <a:cubicBezTo>
                    <a:pt x="8198" y="10904"/>
                    <a:pt x="9054" y="11739"/>
                    <a:pt x="9929" y="12456"/>
                  </a:cubicBezTo>
                  <a:cubicBezTo>
                    <a:pt x="11382" y="13590"/>
                    <a:pt x="13113" y="14445"/>
                    <a:pt x="14943" y="14604"/>
                  </a:cubicBezTo>
                  <a:cubicBezTo>
                    <a:pt x="15143" y="14622"/>
                    <a:pt x="15343" y="14630"/>
                    <a:pt x="15544" y="14630"/>
                  </a:cubicBezTo>
                  <a:cubicBezTo>
                    <a:pt x="17202" y="14630"/>
                    <a:pt x="18861" y="14043"/>
                    <a:pt x="19997" y="12854"/>
                  </a:cubicBezTo>
                  <a:cubicBezTo>
                    <a:pt x="21827" y="10904"/>
                    <a:pt x="22126" y="7641"/>
                    <a:pt x="24453" y="6328"/>
                  </a:cubicBezTo>
                  <a:cubicBezTo>
                    <a:pt x="24951" y="6069"/>
                    <a:pt x="25468" y="5910"/>
                    <a:pt x="26025" y="5830"/>
                  </a:cubicBezTo>
                  <a:cubicBezTo>
                    <a:pt x="26005" y="5293"/>
                    <a:pt x="25946" y="4776"/>
                    <a:pt x="25886" y="4239"/>
                  </a:cubicBezTo>
                  <a:cubicBezTo>
                    <a:pt x="25707" y="2806"/>
                    <a:pt x="25389" y="1374"/>
                    <a:pt x="24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914;p71"/>
            <p:cNvSpPr/>
            <p:nvPr/>
          </p:nvSpPr>
          <p:spPr>
            <a:xfrm>
              <a:off x="4238596" y="2736639"/>
              <a:ext cx="357335" cy="220985"/>
            </a:xfrm>
            <a:custGeom>
              <a:avLst/>
              <a:gdLst/>
              <a:ahLst/>
              <a:cxnLst/>
              <a:rect l="l" t="t" r="r" b="b"/>
              <a:pathLst>
                <a:path w="24971" h="15440" extrusionOk="0">
                  <a:moveTo>
                    <a:pt x="24672" y="0"/>
                  </a:moveTo>
                  <a:lnTo>
                    <a:pt x="24672" y="0"/>
                  </a:lnTo>
                  <a:cubicBezTo>
                    <a:pt x="24115" y="80"/>
                    <a:pt x="23598" y="239"/>
                    <a:pt x="23100" y="498"/>
                  </a:cubicBezTo>
                  <a:cubicBezTo>
                    <a:pt x="20773" y="1811"/>
                    <a:pt x="20474" y="5074"/>
                    <a:pt x="18644" y="7024"/>
                  </a:cubicBezTo>
                  <a:cubicBezTo>
                    <a:pt x="17508" y="8213"/>
                    <a:pt x="15849" y="8800"/>
                    <a:pt x="14191" y="8800"/>
                  </a:cubicBezTo>
                  <a:cubicBezTo>
                    <a:pt x="13990" y="8800"/>
                    <a:pt x="13790" y="8792"/>
                    <a:pt x="13590" y="8774"/>
                  </a:cubicBezTo>
                  <a:cubicBezTo>
                    <a:pt x="11760" y="8615"/>
                    <a:pt x="10029" y="7760"/>
                    <a:pt x="8576" y="6626"/>
                  </a:cubicBezTo>
                  <a:cubicBezTo>
                    <a:pt x="7701" y="5909"/>
                    <a:pt x="6845" y="5074"/>
                    <a:pt x="5751" y="4795"/>
                  </a:cubicBezTo>
                  <a:cubicBezTo>
                    <a:pt x="5485" y="4729"/>
                    <a:pt x="5217" y="4699"/>
                    <a:pt x="4948" y="4699"/>
                  </a:cubicBezTo>
                  <a:cubicBezTo>
                    <a:pt x="4087" y="4699"/>
                    <a:pt x="3226" y="5008"/>
                    <a:pt x="2468" y="5432"/>
                  </a:cubicBezTo>
                  <a:cubicBezTo>
                    <a:pt x="1513" y="5989"/>
                    <a:pt x="677" y="6725"/>
                    <a:pt x="1" y="7581"/>
                  </a:cubicBezTo>
                  <a:cubicBezTo>
                    <a:pt x="976" y="10048"/>
                    <a:pt x="2448" y="12037"/>
                    <a:pt x="4219" y="13450"/>
                  </a:cubicBezTo>
                  <a:cubicBezTo>
                    <a:pt x="5198" y="12720"/>
                    <a:pt x="6415" y="12277"/>
                    <a:pt x="7644" y="12277"/>
                  </a:cubicBezTo>
                  <a:cubicBezTo>
                    <a:pt x="7789" y="12277"/>
                    <a:pt x="7934" y="12284"/>
                    <a:pt x="8079" y="12296"/>
                  </a:cubicBezTo>
                  <a:cubicBezTo>
                    <a:pt x="10884" y="12515"/>
                    <a:pt x="13172" y="14743"/>
                    <a:pt x="15838" y="15440"/>
                  </a:cubicBezTo>
                  <a:cubicBezTo>
                    <a:pt x="21230" y="13410"/>
                    <a:pt x="24971" y="7282"/>
                    <a:pt x="24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915;p71"/>
            <p:cNvSpPr/>
            <p:nvPr/>
          </p:nvSpPr>
          <p:spPr>
            <a:xfrm>
              <a:off x="4298961" y="2912339"/>
              <a:ext cx="166297" cy="55490"/>
            </a:xfrm>
            <a:custGeom>
              <a:avLst/>
              <a:gdLst/>
              <a:ahLst/>
              <a:cxnLst/>
              <a:rect l="l" t="t" r="r" b="b"/>
              <a:pathLst>
                <a:path w="11621" h="3877" extrusionOk="0">
                  <a:moveTo>
                    <a:pt x="3426" y="0"/>
                  </a:moveTo>
                  <a:cubicBezTo>
                    <a:pt x="2197" y="0"/>
                    <a:pt x="980" y="443"/>
                    <a:pt x="1" y="1173"/>
                  </a:cubicBezTo>
                  <a:cubicBezTo>
                    <a:pt x="2196" y="2944"/>
                    <a:pt x="4852" y="3877"/>
                    <a:pt x="7637" y="3877"/>
                  </a:cubicBezTo>
                  <a:cubicBezTo>
                    <a:pt x="7857" y="3877"/>
                    <a:pt x="8077" y="3871"/>
                    <a:pt x="8298" y="3859"/>
                  </a:cubicBezTo>
                  <a:cubicBezTo>
                    <a:pt x="9452" y="3799"/>
                    <a:pt x="10566" y="3561"/>
                    <a:pt x="11620" y="3163"/>
                  </a:cubicBezTo>
                  <a:cubicBezTo>
                    <a:pt x="8954" y="2486"/>
                    <a:pt x="6666" y="238"/>
                    <a:pt x="3861" y="19"/>
                  </a:cubicBezTo>
                  <a:cubicBezTo>
                    <a:pt x="3716" y="7"/>
                    <a:pt x="3571" y="0"/>
                    <a:pt x="3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3916;p69"/>
          <p:cNvSpPr txBox="1">
            <a:spLocks/>
          </p:cNvSpPr>
          <p:nvPr/>
        </p:nvSpPr>
        <p:spPr>
          <a:xfrm>
            <a:off x="2543330" y="2443262"/>
            <a:ext cx="4648045" cy="86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180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egu"/>
              <a:buNone/>
              <a:defRPr sz="30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THANKS!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32" name="Google Shape;4935;p71"/>
          <p:cNvSpPr/>
          <p:nvPr/>
        </p:nvSpPr>
        <p:spPr>
          <a:xfrm>
            <a:off x="948688" y="1148380"/>
            <a:ext cx="1332823" cy="806241"/>
          </a:xfrm>
          <a:custGeom>
            <a:avLst/>
            <a:gdLst/>
            <a:ahLst/>
            <a:cxnLst/>
            <a:rect l="l" t="t" r="r" b="b"/>
            <a:pathLst>
              <a:path w="77198" h="46698" extrusionOk="0">
                <a:moveTo>
                  <a:pt x="34301" y="5614"/>
                </a:moveTo>
                <a:cubicBezTo>
                  <a:pt x="34321" y="5614"/>
                  <a:pt x="34321" y="5614"/>
                  <a:pt x="34321" y="5634"/>
                </a:cubicBezTo>
                <a:cubicBezTo>
                  <a:pt x="34719" y="6092"/>
                  <a:pt x="35157" y="6589"/>
                  <a:pt x="35316" y="7206"/>
                </a:cubicBezTo>
                <a:cubicBezTo>
                  <a:pt x="35395" y="7584"/>
                  <a:pt x="35356" y="7942"/>
                  <a:pt x="35157" y="8260"/>
                </a:cubicBezTo>
                <a:cubicBezTo>
                  <a:pt x="35057" y="8420"/>
                  <a:pt x="34918" y="8559"/>
                  <a:pt x="34759" y="8658"/>
                </a:cubicBezTo>
                <a:cubicBezTo>
                  <a:pt x="34635" y="8741"/>
                  <a:pt x="34512" y="8785"/>
                  <a:pt x="34388" y="8785"/>
                </a:cubicBezTo>
                <a:cubicBezTo>
                  <a:pt x="34332" y="8785"/>
                  <a:pt x="34277" y="8776"/>
                  <a:pt x="34222" y="8758"/>
                </a:cubicBezTo>
                <a:cubicBezTo>
                  <a:pt x="33863" y="7664"/>
                  <a:pt x="33943" y="6589"/>
                  <a:pt x="34301" y="5614"/>
                </a:cubicBezTo>
                <a:close/>
                <a:moveTo>
                  <a:pt x="55312" y="10071"/>
                </a:moveTo>
                <a:cubicBezTo>
                  <a:pt x="55451" y="10927"/>
                  <a:pt x="55491" y="11822"/>
                  <a:pt x="55391" y="12737"/>
                </a:cubicBezTo>
                <a:cubicBezTo>
                  <a:pt x="55182" y="12965"/>
                  <a:pt x="54974" y="13156"/>
                  <a:pt x="54661" y="13156"/>
                </a:cubicBezTo>
                <a:cubicBezTo>
                  <a:pt x="54646" y="13156"/>
                  <a:pt x="54631" y="13156"/>
                  <a:pt x="54615" y="13155"/>
                </a:cubicBezTo>
                <a:cubicBezTo>
                  <a:pt x="54098" y="13135"/>
                  <a:pt x="53780" y="12658"/>
                  <a:pt x="53760" y="12180"/>
                </a:cubicBezTo>
                <a:cubicBezTo>
                  <a:pt x="53720" y="11702"/>
                  <a:pt x="53899" y="11305"/>
                  <a:pt x="54158" y="10927"/>
                </a:cubicBezTo>
                <a:cubicBezTo>
                  <a:pt x="54182" y="11046"/>
                  <a:pt x="54299" y="11130"/>
                  <a:pt x="54411" y="11130"/>
                </a:cubicBezTo>
                <a:cubicBezTo>
                  <a:pt x="54485" y="11130"/>
                  <a:pt x="54556" y="11093"/>
                  <a:pt x="54595" y="11006"/>
                </a:cubicBezTo>
                <a:cubicBezTo>
                  <a:pt x="54814" y="10648"/>
                  <a:pt x="55053" y="10330"/>
                  <a:pt x="55312" y="10071"/>
                </a:cubicBezTo>
                <a:close/>
                <a:moveTo>
                  <a:pt x="12682" y="15065"/>
                </a:moveTo>
                <a:cubicBezTo>
                  <a:pt x="12895" y="15065"/>
                  <a:pt x="13110" y="15082"/>
                  <a:pt x="13331" y="15125"/>
                </a:cubicBezTo>
                <a:cubicBezTo>
                  <a:pt x="13629" y="15164"/>
                  <a:pt x="13908" y="15244"/>
                  <a:pt x="14166" y="15363"/>
                </a:cubicBezTo>
                <a:cubicBezTo>
                  <a:pt x="14465" y="15483"/>
                  <a:pt x="15957" y="16577"/>
                  <a:pt x="14604" y="16836"/>
                </a:cubicBezTo>
                <a:cubicBezTo>
                  <a:pt x="14544" y="16836"/>
                  <a:pt x="14504" y="16876"/>
                  <a:pt x="14504" y="16935"/>
                </a:cubicBezTo>
                <a:cubicBezTo>
                  <a:pt x="13052" y="16915"/>
                  <a:pt x="12077" y="16299"/>
                  <a:pt x="11480" y="15363"/>
                </a:cubicBezTo>
                <a:cubicBezTo>
                  <a:pt x="11560" y="15363"/>
                  <a:pt x="11600" y="15264"/>
                  <a:pt x="11540" y="15184"/>
                </a:cubicBezTo>
                <a:cubicBezTo>
                  <a:pt x="11923" y="15120"/>
                  <a:pt x="12299" y="15065"/>
                  <a:pt x="12682" y="15065"/>
                </a:cubicBezTo>
                <a:close/>
                <a:moveTo>
                  <a:pt x="68503" y="15224"/>
                </a:moveTo>
                <a:cubicBezTo>
                  <a:pt x="68503" y="15244"/>
                  <a:pt x="68503" y="15244"/>
                  <a:pt x="68503" y="15264"/>
                </a:cubicBezTo>
                <a:cubicBezTo>
                  <a:pt x="68344" y="15960"/>
                  <a:pt x="68165" y="16796"/>
                  <a:pt x="67428" y="17114"/>
                </a:cubicBezTo>
                <a:cubicBezTo>
                  <a:pt x="67291" y="17168"/>
                  <a:pt x="67142" y="17201"/>
                  <a:pt x="66997" y="17201"/>
                </a:cubicBezTo>
                <a:cubicBezTo>
                  <a:pt x="66766" y="17201"/>
                  <a:pt x="66549" y="17116"/>
                  <a:pt x="66414" y="16895"/>
                </a:cubicBezTo>
                <a:cubicBezTo>
                  <a:pt x="66255" y="16657"/>
                  <a:pt x="66235" y="16338"/>
                  <a:pt x="66394" y="16100"/>
                </a:cubicBezTo>
                <a:cubicBezTo>
                  <a:pt x="67070" y="15642"/>
                  <a:pt x="67787" y="15363"/>
                  <a:pt x="68503" y="15224"/>
                </a:cubicBezTo>
                <a:close/>
                <a:moveTo>
                  <a:pt x="6014" y="25600"/>
                </a:moveTo>
                <a:cubicBezTo>
                  <a:pt x="6138" y="25600"/>
                  <a:pt x="6262" y="25603"/>
                  <a:pt x="6387" y="25610"/>
                </a:cubicBezTo>
                <a:cubicBezTo>
                  <a:pt x="7421" y="25670"/>
                  <a:pt x="8973" y="26247"/>
                  <a:pt x="8496" y="27600"/>
                </a:cubicBezTo>
                <a:cubicBezTo>
                  <a:pt x="8476" y="27639"/>
                  <a:pt x="8476" y="27679"/>
                  <a:pt x="8496" y="27699"/>
                </a:cubicBezTo>
                <a:cubicBezTo>
                  <a:pt x="8041" y="28284"/>
                  <a:pt x="7549" y="28523"/>
                  <a:pt x="7060" y="28523"/>
                </a:cubicBezTo>
                <a:cubicBezTo>
                  <a:pt x="5902" y="28523"/>
                  <a:pt x="4760" y="27181"/>
                  <a:pt x="4158" y="25908"/>
                </a:cubicBezTo>
                <a:cubicBezTo>
                  <a:pt x="4198" y="25869"/>
                  <a:pt x="4238" y="25829"/>
                  <a:pt x="4278" y="25789"/>
                </a:cubicBezTo>
                <a:cubicBezTo>
                  <a:pt x="4853" y="25674"/>
                  <a:pt x="5428" y="25600"/>
                  <a:pt x="6014" y="25600"/>
                </a:cubicBezTo>
                <a:close/>
                <a:moveTo>
                  <a:pt x="56830" y="34764"/>
                </a:moveTo>
                <a:cubicBezTo>
                  <a:pt x="57213" y="34764"/>
                  <a:pt x="57469" y="35062"/>
                  <a:pt x="57679" y="35359"/>
                </a:cubicBezTo>
                <a:cubicBezTo>
                  <a:pt x="57878" y="35996"/>
                  <a:pt x="57978" y="36593"/>
                  <a:pt x="58018" y="37190"/>
                </a:cubicBezTo>
                <a:lnTo>
                  <a:pt x="57998" y="37190"/>
                </a:lnTo>
                <a:cubicBezTo>
                  <a:pt x="57987" y="37187"/>
                  <a:pt x="57977" y="37186"/>
                  <a:pt x="57967" y="37186"/>
                </a:cubicBezTo>
                <a:cubicBezTo>
                  <a:pt x="57903" y="37186"/>
                  <a:pt x="57858" y="37237"/>
                  <a:pt x="57858" y="37289"/>
                </a:cubicBezTo>
                <a:cubicBezTo>
                  <a:pt x="57102" y="37030"/>
                  <a:pt x="56306" y="36831"/>
                  <a:pt x="56068" y="35956"/>
                </a:cubicBezTo>
                <a:cubicBezTo>
                  <a:pt x="55928" y="35459"/>
                  <a:pt x="56107" y="34921"/>
                  <a:pt x="56665" y="34782"/>
                </a:cubicBezTo>
                <a:cubicBezTo>
                  <a:pt x="56722" y="34770"/>
                  <a:pt x="56777" y="34764"/>
                  <a:pt x="56830" y="34764"/>
                </a:cubicBezTo>
                <a:close/>
                <a:moveTo>
                  <a:pt x="18062" y="35552"/>
                </a:moveTo>
                <a:cubicBezTo>
                  <a:pt x="18270" y="35552"/>
                  <a:pt x="18469" y="35638"/>
                  <a:pt x="18543" y="35797"/>
                </a:cubicBezTo>
                <a:cubicBezTo>
                  <a:pt x="18523" y="35956"/>
                  <a:pt x="18504" y="36095"/>
                  <a:pt x="18464" y="36235"/>
                </a:cubicBezTo>
                <a:cubicBezTo>
                  <a:pt x="18464" y="36235"/>
                  <a:pt x="18464" y="36254"/>
                  <a:pt x="18464" y="36254"/>
                </a:cubicBezTo>
                <a:cubicBezTo>
                  <a:pt x="18324" y="36851"/>
                  <a:pt x="18106" y="37389"/>
                  <a:pt x="17807" y="37866"/>
                </a:cubicBezTo>
                <a:cubicBezTo>
                  <a:pt x="17807" y="37866"/>
                  <a:pt x="17807" y="37866"/>
                  <a:pt x="17807" y="37846"/>
                </a:cubicBezTo>
                <a:cubicBezTo>
                  <a:pt x="17787" y="37767"/>
                  <a:pt x="17767" y="37687"/>
                  <a:pt x="17747" y="37607"/>
                </a:cubicBezTo>
                <a:cubicBezTo>
                  <a:pt x="17747" y="37568"/>
                  <a:pt x="17708" y="37548"/>
                  <a:pt x="17688" y="37528"/>
                </a:cubicBezTo>
                <a:cubicBezTo>
                  <a:pt x="17588" y="37309"/>
                  <a:pt x="17489" y="37070"/>
                  <a:pt x="17429" y="36831"/>
                </a:cubicBezTo>
                <a:cubicBezTo>
                  <a:pt x="17350" y="36493"/>
                  <a:pt x="17330" y="36055"/>
                  <a:pt x="17568" y="35757"/>
                </a:cubicBezTo>
                <a:cubicBezTo>
                  <a:pt x="17689" y="35618"/>
                  <a:pt x="17879" y="35552"/>
                  <a:pt x="18062" y="35552"/>
                </a:cubicBezTo>
                <a:close/>
                <a:moveTo>
                  <a:pt x="39041" y="38468"/>
                </a:moveTo>
                <a:cubicBezTo>
                  <a:pt x="39106" y="38468"/>
                  <a:pt x="39177" y="38480"/>
                  <a:pt x="39255" y="38503"/>
                </a:cubicBezTo>
                <a:cubicBezTo>
                  <a:pt x="39534" y="38562"/>
                  <a:pt x="39932" y="38801"/>
                  <a:pt x="39673" y="39219"/>
                </a:cubicBezTo>
                <a:cubicBezTo>
                  <a:pt x="39644" y="39262"/>
                  <a:pt x="39667" y="39295"/>
                  <a:pt x="39705" y="39295"/>
                </a:cubicBezTo>
                <a:cubicBezTo>
                  <a:pt x="39719" y="39295"/>
                  <a:pt x="39736" y="39290"/>
                  <a:pt x="39753" y="39279"/>
                </a:cubicBezTo>
                <a:lnTo>
                  <a:pt x="39753" y="39279"/>
                </a:lnTo>
                <a:cubicBezTo>
                  <a:pt x="39574" y="39955"/>
                  <a:pt x="39335" y="40572"/>
                  <a:pt x="39056" y="41149"/>
                </a:cubicBezTo>
                <a:cubicBezTo>
                  <a:pt x="38857" y="40711"/>
                  <a:pt x="38599" y="40313"/>
                  <a:pt x="38479" y="39856"/>
                </a:cubicBezTo>
                <a:cubicBezTo>
                  <a:pt x="38380" y="39517"/>
                  <a:pt x="38360" y="39139"/>
                  <a:pt x="38539" y="38821"/>
                </a:cubicBezTo>
                <a:cubicBezTo>
                  <a:pt x="38677" y="38592"/>
                  <a:pt x="38826" y="38468"/>
                  <a:pt x="39041" y="38468"/>
                </a:cubicBezTo>
                <a:close/>
                <a:moveTo>
                  <a:pt x="42845" y="494"/>
                </a:moveTo>
                <a:cubicBezTo>
                  <a:pt x="44019" y="494"/>
                  <a:pt x="45196" y="661"/>
                  <a:pt x="46319" y="959"/>
                </a:cubicBezTo>
                <a:cubicBezTo>
                  <a:pt x="50716" y="2113"/>
                  <a:pt x="54277" y="5296"/>
                  <a:pt x="55212" y="9474"/>
                </a:cubicBezTo>
                <a:cubicBezTo>
                  <a:pt x="55013" y="9653"/>
                  <a:pt x="54814" y="9832"/>
                  <a:pt x="54655" y="10051"/>
                </a:cubicBezTo>
                <a:cubicBezTo>
                  <a:pt x="53720" y="10708"/>
                  <a:pt x="52805" y="11941"/>
                  <a:pt x="53620" y="13075"/>
                </a:cubicBezTo>
                <a:cubicBezTo>
                  <a:pt x="53852" y="13389"/>
                  <a:pt x="54318" y="13581"/>
                  <a:pt x="54748" y="13581"/>
                </a:cubicBezTo>
                <a:cubicBezTo>
                  <a:pt x="54946" y="13581"/>
                  <a:pt x="55135" y="13541"/>
                  <a:pt x="55292" y="13453"/>
                </a:cubicBezTo>
                <a:lnTo>
                  <a:pt x="55292" y="13453"/>
                </a:lnTo>
                <a:cubicBezTo>
                  <a:pt x="55292" y="13493"/>
                  <a:pt x="55292" y="13513"/>
                  <a:pt x="55272" y="13533"/>
                </a:cubicBezTo>
                <a:cubicBezTo>
                  <a:pt x="55260" y="13602"/>
                  <a:pt x="55316" y="13645"/>
                  <a:pt x="55372" y="13645"/>
                </a:cubicBezTo>
                <a:cubicBezTo>
                  <a:pt x="55413" y="13645"/>
                  <a:pt x="55454" y="13623"/>
                  <a:pt x="55471" y="13573"/>
                </a:cubicBezTo>
                <a:cubicBezTo>
                  <a:pt x="55491" y="13453"/>
                  <a:pt x="55530" y="13334"/>
                  <a:pt x="55570" y="13215"/>
                </a:cubicBezTo>
                <a:cubicBezTo>
                  <a:pt x="55650" y="13095"/>
                  <a:pt x="55710" y="12956"/>
                  <a:pt x="55710" y="12777"/>
                </a:cubicBezTo>
                <a:cubicBezTo>
                  <a:pt x="55710" y="12757"/>
                  <a:pt x="55710" y="12717"/>
                  <a:pt x="55690" y="12697"/>
                </a:cubicBezTo>
                <a:cubicBezTo>
                  <a:pt x="55908" y="11663"/>
                  <a:pt x="55928" y="10648"/>
                  <a:pt x="55789" y="9673"/>
                </a:cubicBezTo>
                <a:cubicBezTo>
                  <a:pt x="56621" y="9098"/>
                  <a:pt x="57660" y="8885"/>
                  <a:pt x="58741" y="8885"/>
                </a:cubicBezTo>
                <a:cubicBezTo>
                  <a:pt x="60091" y="8885"/>
                  <a:pt x="61504" y="9218"/>
                  <a:pt x="62653" y="9593"/>
                </a:cubicBezTo>
                <a:cubicBezTo>
                  <a:pt x="65459" y="10529"/>
                  <a:pt x="67647" y="12001"/>
                  <a:pt x="68383" y="14747"/>
                </a:cubicBezTo>
                <a:cubicBezTo>
                  <a:pt x="67468" y="14906"/>
                  <a:pt x="66573" y="15324"/>
                  <a:pt x="65817" y="16040"/>
                </a:cubicBezTo>
                <a:cubicBezTo>
                  <a:pt x="65683" y="16155"/>
                  <a:pt x="65825" y="16379"/>
                  <a:pt x="65959" y="16379"/>
                </a:cubicBezTo>
                <a:cubicBezTo>
                  <a:pt x="65965" y="16379"/>
                  <a:pt x="65970" y="16379"/>
                  <a:pt x="65976" y="16378"/>
                </a:cubicBezTo>
                <a:lnTo>
                  <a:pt x="65976" y="16378"/>
                </a:lnTo>
                <a:cubicBezTo>
                  <a:pt x="65857" y="16836"/>
                  <a:pt x="66095" y="17413"/>
                  <a:pt x="66613" y="17572"/>
                </a:cubicBezTo>
                <a:cubicBezTo>
                  <a:pt x="66777" y="17625"/>
                  <a:pt x="66932" y="17649"/>
                  <a:pt x="67078" y="17649"/>
                </a:cubicBezTo>
                <a:cubicBezTo>
                  <a:pt x="68189" y="17649"/>
                  <a:pt x="68782" y="16233"/>
                  <a:pt x="68941" y="15284"/>
                </a:cubicBezTo>
                <a:cubicBezTo>
                  <a:pt x="68960" y="15244"/>
                  <a:pt x="68941" y="15204"/>
                  <a:pt x="68941" y="15164"/>
                </a:cubicBezTo>
                <a:cubicBezTo>
                  <a:pt x="69112" y="15148"/>
                  <a:pt x="69283" y="15140"/>
                  <a:pt x="69454" y="15140"/>
                </a:cubicBezTo>
                <a:cubicBezTo>
                  <a:pt x="71747" y="15140"/>
                  <a:pt x="73983" y="16602"/>
                  <a:pt x="75168" y="18805"/>
                </a:cubicBezTo>
                <a:cubicBezTo>
                  <a:pt x="76919" y="22029"/>
                  <a:pt x="76402" y="26167"/>
                  <a:pt x="74890" y="29350"/>
                </a:cubicBezTo>
                <a:cubicBezTo>
                  <a:pt x="72393" y="34632"/>
                  <a:pt x="67100" y="37594"/>
                  <a:pt x="61520" y="37594"/>
                </a:cubicBezTo>
                <a:cubicBezTo>
                  <a:pt x="60562" y="37594"/>
                  <a:pt x="59596" y="37507"/>
                  <a:pt x="58634" y="37329"/>
                </a:cubicBezTo>
                <a:cubicBezTo>
                  <a:pt x="58594" y="36493"/>
                  <a:pt x="58376" y="35658"/>
                  <a:pt x="57918" y="34822"/>
                </a:cubicBezTo>
                <a:cubicBezTo>
                  <a:pt x="57887" y="34759"/>
                  <a:pt x="57828" y="34730"/>
                  <a:pt x="57766" y="34730"/>
                </a:cubicBezTo>
                <a:cubicBezTo>
                  <a:pt x="57708" y="34730"/>
                  <a:pt x="57647" y="34755"/>
                  <a:pt x="57600" y="34802"/>
                </a:cubicBezTo>
                <a:cubicBezTo>
                  <a:pt x="57454" y="34529"/>
                  <a:pt x="57242" y="34339"/>
                  <a:pt x="56842" y="34339"/>
                </a:cubicBezTo>
                <a:cubicBezTo>
                  <a:pt x="56804" y="34339"/>
                  <a:pt x="56765" y="34341"/>
                  <a:pt x="56724" y="34344"/>
                </a:cubicBezTo>
                <a:cubicBezTo>
                  <a:pt x="56227" y="34384"/>
                  <a:pt x="55789" y="34722"/>
                  <a:pt x="55630" y="35200"/>
                </a:cubicBezTo>
                <a:cubicBezTo>
                  <a:pt x="55192" y="36613"/>
                  <a:pt x="56784" y="37667"/>
                  <a:pt x="58018" y="37767"/>
                </a:cubicBezTo>
                <a:cubicBezTo>
                  <a:pt x="57819" y="41527"/>
                  <a:pt x="54376" y="44472"/>
                  <a:pt x="50537" y="45228"/>
                </a:cubicBezTo>
                <a:cubicBezTo>
                  <a:pt x="49770" y="45380"/>
                  <a:pt x="49007" y="45453"/>
                  <a:pt x="48253" y="45453"/>
                </a:cubicBezTo>
                <a:cubicBezTo>
                  <a:pt x="44977" y="45453"/>
                  <a:pt x="41877" y="44070"/>
                  <a:pt x="39434" y="41805"/>
                </a:cubicBezTo>
                <a:cubicBezTo>
                  <a:pt x="39912" y="40910"/>
                  <a:pt x="40210" y="39876"/>
                  <a:pt x="40250" y="38741"/>
                </a:cubicBezTo>
                <a:cubicBezTo>
                  <a:pt x="40263" y="38626"/>
                  <a:pt x="40168" y="38560"/>
                  <a:pt x="40067" y="38560"/>
                </a:cubicBezTo>
                <a:cubicBezTo>
                  <a:pt x="40011" y="38560"/>
                  <a:pt x="39954" y="38580"/>
                  <a:pt x="39912" y="38622"/>
                </a:cubicBezTo>
                <a:cubicBezTo>
                  <a:pt x="39832" y="38261"/>
                  <a:pt x="39473" y="37999"/>
                  <a:pt x="39076" y="37999"/>
                </a:cubicBezTo>
                <a:cubicBezTo>
                  <a:pt x="38884" y="37999"/>
                  <a:pt x="38682" y="38061"/>
                  <a:pt x="38499" y="38204"/>
                </a:cubicBezTo>
                <a:cubicBezTo>
                  <a:pt x="37504" y="39000"/>
                  <a:pt x="38101" y="40492"/>
                  <a:pt x="38698" y="41408"/>
                </a:cubicBezTo>
                <a:cubicBezTo>
                  <a:pt x="38698" y="41427"/>
                  <a:pt x="38718" y="41447"/>
                  <a:pt x="38718" y="41467"/>
                </a:cubicBezTo>
                <a:cubicBezTo>
                  <a:pt x="38738" y="41487"/>
                  <a:pt x="38758" y="41507"/>
                  <a:pt x="38778" y="41547"/>
                </a:cubicBezTo>
                <a:cubicBezTo>
                  <a:pt x="38798" y="41567"/>
                  <a:pt x="38818" y="41567"/>
                  <a:pt x="38818" y="41587"/>
                </a:cubicBezTo>
                <a:cubicBezTo>
                  <a:pt x="37069" y="44629"/>
                  <a:pt x="33653" y="46203"/>
                  <a:pt x="29943" y="46203"/>
                </a:cubicBezTo>
                <a:cubicBezTo>
                  <a:pt x="29600" y="46203"/>
                  <a:pt x="29256" y="46190"/>
                  <a:pt x="28909" y="46163"/>
                </a:cubicBezTo>
                <a:cubicBezTo>
                  <a:pt x="26243" y="45944"/>
                  <a:pt x="23318" y="45148"/>
                  <a:pt x="21170" y="43477"/>
                </a:cubicBezTo>
                <a:cubicBezTo>
                  <a:pt x="19558" y="42223"/>
                  <a:pt x="18603" y="40492"/>
                  <a:pt x="18006" y="38582"/>
                </a:cubicBezTo>
                <a:cubicBezTo>
                  <a:pt x="18623" y="37767"/>
                  <a:pt x="19001" y="36772"/>
                  <a:pt x="19001" y="35658"/>
                </a:cubicBezTo>
                <a:cubicBezTo>
                  <a:pt x="19001" y="35518"/>
                  <a:pt x="18862" y="35439"/>
                  <a:pt x="18742" y="35439"/>
                </a:cubicBezTo>
                <a:cubicBezTo>
                  <a:pt x="18598" y="35208"/>
                  <a:pt x="18319" y="35041"/>
                  <a:pt x="18010" y="35041"/>
                </a:cubicBezTo>
                <a:cubicBezTo>
                  <a:pt x="17892" y="35041"/>
                  <a:pt x="17769" y="35065"/>
                  <a:pt x="17648" y="35120"/>
                </a:cubicBezTo>
                <a:cubicBezTo>
                  <a:pt x="16335" y="35677"/>
                  <a:pt x="16991" y="37389"/>
                  <a:pt x="17529" y="38304"/>
                </a:cubicBezTo>
                <a:cubicBezTo>
                  <a:pt x="16375" y="39876"/>
                  <a:pt x="14445" y="40771"/>
                  <a:pt x="12316" y="41010"/>
                </a:cubicBezTo>
                <a:cubicBezTo>
                  <a:pt x="11836" y="41068"/>
                  <a:pt x="11365" y="41098"/>
                  <a:pt x="10903" y="41098"/>
                </a:cubicBezTo>
                <a:cubicBezTo>
                  <a:pt x="8553" y="41098"/>
                  <a:pt x="6445" y="40325"/>
                  <a:pt x="4616" y="38662"/>
                </a:cubicBezTo>
                <a:cubicBezTo>
                  <a:pt x="796" y="35180"/>
                  <a:pt x="0" y="29828"/>
                  <a:pt x="3741" y="26267"/>
                </a:cubicBezTo>
                <a:lnTo>
                  <a:pt x="3741" y="26267"/>
                </a:lnTo>
                <a:cubicBezTo>
                  <a:pt x="3979" y="26844"/>
                  <a:pt x="4337" y="27381"/>
                  <a:pt x="4795" y="27838"/>
                </a:cubicBezTo>
                <a:cubicBezTo>
                  <a:pt x="5422" y="28445"/>
                  <a:pt x="6252" y="28808"/>
                  <a:pt x="7043" y="28808"/>
                </a:cubicBezTo>
                <a:cubicBezTo>
                  <a:pt x="7834" y="28808"/>
                  <a:pt x="8585" y="28445"/>
                  <a:pt x="9053" y="27600"/>
                </a:cubicBezTo>
                <a:cubicBezTo>
                  <a:pt x="9132" y="27460"/>
                  <a:pt x="9033" y="27361"/>
                  <a:pt x="8933" y="27321"/>
                </a:cubicBezTo>
                <a:cubicBezTo>
                  <a:pt x="9113" y="26545"/>
                  <a:pt x="8675" y="25829"/>
                  <a:pt x="7919" y="25451"/>
                </a:cubicBezTo>
                <a:cubicBezTo>
                  <a:pt x="7378" y="25185"/>
                  <a:pt x="6753" y="25088"/>
                  <a:pt x="6115" y="25088"/>
                </a:cubicBezTo>
                <a:cubicBezTo>
                  <a:pt x="5369" y="25088"/>
                  <a:pt x="4605" y="25221"/>
                  <a:pt x="3939" y="25371"/>
                </a:cubicBezTo>
                <a:cubicBezTo>
                  <a:pt x="3840" y="25093"/>
                  <a:pt x="3780" y="24814"/>
                  <a:pt x="3741" y="24575"/>
                </a:cubicBezTo>
                <a:cubicBezTo>
                  <a:pt x="3601" y="23322"/>
                  <a:pt x="3840" y="22029"/>
                  <a:pt x="4377" y="20895"/>
                </a:cubicBezTo>
                <a:cubicBezTo>
                  <a:pt x="4914" y="19721"/>
                  <a:pt x="5790" y="18726"/>
                  <a:pt x="6745" y="17870"/>
                </a:cubicBezTo>
                <a:cubicBezTo>
                  <a:pt x="7302" y="17393"/>
                  <a:pt x="9650" y="15443"/>
                  <a:pt x="10903" y="15264"/>
                </a:cubicBezTo>
                <a:cubicBezTo>
                  <a:pt x="11554" y="16501"/>
                  <a:pt x="12609" y="17448"/>
                  <a:pt x="13988" y="17448"/>
                </a:cubicBezTo>
                <a:cubicBezTo>
                  <a:pt x="14339" y="17448"/>
                  <a:pt x="14710" y="17387"/>
                  <a:pt x="15101" y="17254"/>
                </a:cubicBezTo>
                <a:cubicBezTo>
                  <a:pt x="15241" y="17194"/>
                  <a:pt x="15241" y="16995"/>
                  <a:pt x="15141" y="16935"/>
                </a:cubicBezTo>
                <a:cubicBezTo>
                  <a:pt x="15599" y="16577"/>
                  <a:pt x="15479" y="15761"/>
                  <a:pt x="14982" y="15343"/>
                </a:cubicBezTo>
                <a:cubicBezTo>
                  <a:pt x="14410" y="14834"/>
                  <a:pt x="13512" y="14596"/>
                  <a:pt x="12647" y="14596"/>
                </a:cubicBezTo>
                <a:cubicBezTo>
                  <a:pt x="12127" y="14596"/>
                  <a:pt x="11620" y="14682"/>
                  <a:pt x="11202" y="14846"/>
                </a:cubicBezTo>
                <a:cubicBezTo>
                  <a:pt x="10426" y="13115"/>
                  <a:pt x="10645" y="10668"/>
                  <a:pt x="11381" y="8857"/>
                </a:cubicBezTo>
                <a:cubicBezTo>
                  <a:pt x="12455" y="6191"/>
                  <a:pt x="14564" y="3983"/>
                  <a:pt x="17091" y="2630"/>
                </a:cubicBezTo>
                <a:cubicBezTo>
                  <a:pt x="19063" y="1558"/>
                  <a:pt x="21272" y="1040"/>
                  <a:pt x="23495" y="1040"/>
                </a:cubicBezTo>
                <a:cubicBezTo>
                  <a:pt x="24367" y="1040"/>
                  <a:pt x="25241" y="1120"/>
                  <a:pt x="26104" y="1277"/>
                </a:cubicBezTo>
                <a:cubicBezTo>
                  <a:pt x="29248" y="1854"/>
                  <a:pt x="31456" y="3446"/>
                  <a:pt x="34062" y="5037"/>
                </a:cubicBezTo>
                <a:cubicBezTo>
                  <a:pt x="33525" y="6191"/>
                  <a:pt x="33326" y="7445"/>
                  <a:pt x="33784" y="8678"/>
                </a:cubicBezTo>
                <a:cubicBezTo>
                  <a:pt x="33764" y="8798"/>
                  <a:pt x="33804" y="8917"/>
                  <a:pt x="33903" y="9017"/>
                </a:cubicBezTo>
                <a:cubicBezTo>
                  <a:pt x="33943" y="9096"/>
                  <a:pt x="34003" y="9116"/>
                  <a:pt x="34062" y="9116"/>
                </a:cubicBezTo>
                <a:cubicBezTo>
                  <a:pt x="34102" y="9136"/>
                  <a:pt x="34162" y="9156"/>
                  <a:pt x="34222" y="9176"/>
                </a:cubicBezTo>
                <a:cubicBezTo>
                  <a:pt x="34282" y="9189"/>
                  <a:pt x="34343" y="9195"/>
                  <a:pt x="34403" y="9195"/>
                </a:cubicBezTo>
                <a:cubicBezTo>
                  <a:pt x="34797" y="9195"/>
                  <a:pt x="35174" y="8929"/>
                  <a:pt x="35415" y="8619"/>
                </a:cubicBezTo>
                <a:cubicBezTo>
                  <a:pt x="36291" y="7504"/>
                  <a:pt x="35395" y="6191"/>
                  <a:pt x="34620" y="5316"/>
                </a:cubicBezTo>
                <a:cubicBezTo>
                  <a:pt x="34600" y="5296"/>
                  <a:pt x="34580" y="5276"/>
                  <a:pt x="34560" y="5276"/>
                </a:cubicBezTo>
                <a:cubicBezTo>
                  <a:pt x="34600" y="5236"/>
                  <a:pt x="34639" y="5177"/>
                  <a:pt x="34600" y="5137"/>
                </a:cubicBezTo>
                <a:cubicBezTo>
                  <a:pt x="34580" y="5117"/>
                  <a:pt x="34560" y="5097"/>
                  <a:pt x="34540" y="5077"/>
                </a:cubicBezTo>
                <a:cubicBezTo>
                  <a:pt x="35276" y="3605"/>
                  <a:pt x="36609" y="2351"/>
                  <a:pt x="38062" y="1595"/>
                </a:cubicBezTo>
                <a:cubicBezTo>
                  <a:pt x="39540" y="827"/>
                  <a:pt x="41189" y="494"/>
                  <a:pt x="42845" y="494"/>
                </a:cubicBezTo>
                <a:close/>
                <a:moveTo>
                  <a:pt x="42878" y="0"/>
                </a:moveTo>
                <a:cubicBezTo>
                  <a:pt x="40549" y="0"/>
                  <a:pt x="38254" y="649"/>
                  <a:pt x="36410" y="2132"/>
                </a:cubicBezTo>
                <a:cubicBezTo>
                  <a:pt x="35555" y="2809"/>
                  <a:pt x="34779" y="3704"/>
                  <a:pt x="34241" y="4699"/>
                </a:cubicBezTo>
                <a:cubicBezTo>
                  <a:pt x="31993" y="2212"/>
                  <a:pt x="28094" y="879"/>
                  <a:pt x="24890" y="561"/>
                </a:cubicBezTo>
                <a:cubicBezTo>
                  <a:pt x="24426" y="514"/>
                  <a:pt x="23961" y="491"/>
                  <a:pt x="23498" y="491"/>
                </a:cubicBezTo>
                <a:cubicBezTo>
                  <a:pt x="20388" y="491"/>
                  <a:pt x="17339" y="1529"/>
                  <a:pt x="14863" y="3485"/>
                </a:cubicBezTo>
                <a:cubicBezTo>
                  <a:pt x="12296" y="5515"/>
                  <a:pt x="10326" y="8619"/>
                  <a:pt x="10147" y="11941"/>
                </a:cubicBezTo>
                <a:cubicBezTo>
                  <a:pt x="10087" y="12876"/>
                  <a:pt x="10286" y="13951"/>
                  <a:pt x="10724" y="14886"/>
                </a:cubicBezTo>
                <a:cubicBezTo>
                  <a:pt x="9431" y="14965"/>
                  <a:pt x="7481" y="16657"/>
                  <a:pt x="6824" y="17194"/>
                </a:cubicBezTo>
                <a:cubicBezTo>
                  <a:pt x="5054" y="18606"/>
                  <a:pt x="3661" y="20517"/>
                  <a:pt x="3323" y="22805"/>
                </a:cubicBezTo>
                <a:cubicBezTo>
                  <a:pt x="3183" y="23839"/>
                  <a:pt x="3263" y="24914"/>
                  <a:pt x="3601" y="25908"/>
                </a:cubicBezTo>
                <a:cubicBezTo>
                  <a:pt x="1691" y="27082"/>
                  <a:pt x="696" y="29510"/>
                  <a:pt x="676" y="31678"/>
                </a:cubicBezTo>
                <a:cubicBezTo>
                  <a:pt x="657" y="34683"/>
                  <a:pt x="2388" y="37448"/>
                  <a:pt x="4616" y="39318"/>
                </a:cubicBezTo>
                <a:cubicBezTo>
                  <a:pt x="6486" y="40909"/>
                  <a:pt x="8628" y="41627"/>
                  <a:pt x="10922" y="41627"/>
                </a:cubicBezTo>
                <a:cubicBezTo>
                  <a:pt x="11728" y="41627"/>
                  <a:pt x="12552" y="41538"/>
                  <a:pt x="13390" y="41368"/>
                </a:cubicBezTo>
                <a:cubicBezTo>
                  <a:pt x="15022" y="41030"/>
                  <a:pt x="16633" y="40194"/>
                  <a:pt x="17708" y="38960"/>
                </a:cubicBezTo>
                <a:cubicBezTo>
                  <a:pt x="18762" y="43895"/>
                  <a:pt x="24194" y="46302"/>
                  <a:pt x="28929" y="46660"/>
                </a:cubicBezTo>
                <a:cubicBezTo>
                  <a:pt x="29241" y="46685"/>
                  <a:pt x="29558" y="46697"/>
                  <a:pt x="29878" y="46697"/>
                </a:cubicBezTo>
                <a:cubicBezTo>
                  <a:pt x="33443" y="46697"/>
                  <a:pt x="37430" y="45174"/>
                  <a:pt x="39255" y="42144"/>
                </a:cubicBezTo>
                <a:cubicBezTo>
                  <a:pt x="41461" y="44677"/>
                  <a:pt x="44883" y="45994"/>
                  <a:pt x="48259" y="45994"/>
                </a:cubicBezTo>
                <a:cubicBezTo>
                  <a:pt x="49390" y="45994"/>
                  <a:pt x="50517" y="45846"/>
                  <a:pt x="51591" y="45546"/>
                </a:cubicBezTo>
                <a:cubicBezTo>
                  <a:pt x="55053" y="44551"/>
                  <a:pt x="58634" y="41308"/>
                  <a:pt x="58634" y="37627"/>
                </a:cubicBezTo>
                <a:cubicBezTo>
                  <a:pt x="59757" y="37900"/>
                  <a:pt x="60885" y="38030"/>
                  <a:pt x="61999" y="38030"/>
                </a:cubicBezTo>
                <a:cubicBezTo>
                  <a:pt x="68368" y="38030"/>
                  <a:pt x="74283" y="33765"/>
                  <a:pt x="76163" y="27381"/>
                </a:cubicBezTo>
                <a:cubicBezTo>
                  <a:pt x="77197" y="23899"/>
                  <a:pt x="76959" y="19800"/>
                  <a:pt x="74412" y="17015"/>
                </a:cubicBezTo>
                <a:cubicBezTo>
                  <a:pt x="73124" y="15602"/>
                  <a:pt x="71193" y="14671"/>
                  <a:pt x="69327" y="14671"/>
                </a:cubicBezTo>
                <a:cubicBezTo>
                  <a:pt x="69117" y="14671"/>
                  <a:pt x="68909" y="14683"/>
                  <a:pt x="68702" y="14707"/>
                </a:cubicBezTo>
                <a:cubicBezTo>
                  <a:pt x="68563" y="13613"/>
                  <a:pt x="68284" y="12638"/>
                  <a:pt x="67428" y="11762"/>
                </a:cubicBezTo>
                <a:cubicBezTo>
                  <a:pt x="66195" y="10509"/>
                  <a:pt x="64424" y="9673"/>
                  <a:pt x="62773" y="9116"/>
                </a:cubicBezTo>
                <a:cubicBezTo>
                  <a:pt x="61576" y="8717"/>
                  <a:pt x="60133" y="8392"/>
                  <a:pt x="58745" y="8392"/>
                </a:cubicBezTo>
                <a:cubicBezTo>
                  <a:pt x="57641" y="8392"/>
                  <a:pt x="56571" y="8598"/>
                  <a:pt x="55690" y="9136"/>
                </a:cubicBezTo>
                <a:cubicBezTo>
                  <a:pt x="54655" y="4520"/>
                  <a:pt x="49780" y="1018"/>
                  <a:pt x="45165" y="202"/>
                </a:cubicBezTo>
                <a:cubicBezTo>
                  <a:pt x="44409" y="70"/>
                  <a:pt x="43642" y="0"/>
                  <a:pt x="42878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4942;p71"/>
          <p:cNvSpPr/>
          <p:nvPr/>
        </p:nvSpPr>
        <p:spPr>
          <a:xfrm>
            <a:off x="8144863" y="4473341"/>
            <a:ext cx="226850" cy="261175"/>
          </a:xfrm>
          <a:custGeom>
            <a:avLst/>
            <a:gdLst/>
            <a:ahLst/>
            <a:cxnLst/>
            <a:rect l="l" t="t" r="r" b="b"/>
            <a:pathLst>
              <a:path w="9074" h="10447" extrusionOk="0">
                <a:moveTo>
                  <a:pt x="5513" y="3853"/>
                </a:moveTo>
                <a:cubicBezTo>
                  <a:pt x="5621" y="4360"/>
                  <a:pt x="5695" y="4883"/>
                  <a:pt x="5751" y="5388"/>
                </a:cubicBezTo>
                <a:cubicBezTo>
                  <a:pt x="5711" y="5149"/>
                  <a:pt x="5671" y="4891"/>
                  <a:pt x="5631" y="4652"/>
                </a:cubicBezTo>
                <a:cubicBezTo>
                  <a:pt x="5582" y="4389"/>
                  <a:pt x="5547" y="4127"/>
                  <a:pt x="5513" y="3853"/>
                </a:cubicBezTo>
                <a:close/>
                <a:moveTo>
                  <a:pt x="4700" y="0"/>
                </a:moveTo>
                <a:cubicBezTo>
                  <a:pt x="4660" y="0"/>
                  <a:pt x="4619" y="5"/>
                  <a:pt x="4577" y="16"/>
                </a:cubicBezTo>
                <a:cubicBezTo>
                  <a:pt x="4358" y="76"/>
                  <a:pt x="4199" y="275"/>
                  <a:pt x="4199" y="513"/>
                </a:cubicBezTo>
                <a:cubicBezTo>
                  <a:pt x="4199" y="1946"/>
                  <a:pt x="4398" y="3359"/>
                  <a:pt x="4617" y="4771"/>
                </a:cubicBezTo>
                <a:cubicBezTo>
                  <a:pt x="4736" y="5468"/>
                  <a:pt x="4836" y="6184"/>
                  <a:pt x="4955" y="6900"/>
                </a:cubicBezTo>
                <a:cubicBezTo>
                  <a:pt x="4696" y="6522"/>
                  <a:pt x="4458" y="6144"/>
                  <a:pt x="4199" y="5766"/>
                </a:cubicBezTo>
                <a:cubicBezTo>
                  <a:pt x="3622" y="4771"/>
                  <a:pt x="3045" y="3776"/>
                  <a:pt x="2269" y="2941"/>
                </a:cubicBezTo>
                <a:cubicBezTo>
                  <a:pt x="1871" y="2523"/>
                  <a:pt x="1394" y="2125"/>
                  <a:pt x="856" y="1886"/>
                </a:cubicBezTo>
                <a:cubicBezTo>
                  <a:pt x="773" y="1849"/>
                  <a:pt x="687" y="1831"/>
                  <a:pt x="605" y="1831"/>
                </a:cubicBezTo>
                <a:cubicBezTo>
                  <a:pt x="333" y="1831"/>
                  <a:pt x="96" y="2023"/>
                  <a:pt x="80" y="2344"/>
                </a:cubicBezTo>
                <a:cubicBezTo>
                  <a:pt x="1" y="3398"/>
                  <a:pt x="578" y="4493"/>
                  <a:pt x="1095" y="5388"/>
                </a:cubicBezTo>
                <a:cubicBezTo>
                  <a:pt x="1652" y="6363"/>
                  <a:pt x="2329" y="7278"/>
                  <a:pt x="3045" y="8134"/>
                </a:cubicBezTo>
                <a:cubicBezTo>
                  <a:pt x="3085" y="8213"/>
                  <a:pt x="3144" y="8293"/>
                  <a:pt x="3184" y="8372"/>
                </a:cubicBezTo>
                <a:cubicBezTo>
                  <a:pt x="3662" y="9049"/>
                  <a:pt x="4219" y="9745"/>
                  <a:pt x="4955" y="10163"/>
                </a:cubicBezTo>
                <a:cubicBezTo>
                  <a:pt x="5269" y="10336"/>
                  <a:pt x="5608" y="10446"/>
                  <a:pt x="5961" y="10446"/>
                </a:cubicBezTo>
                <a:cubicBezTo>
                  <a:pt x="6056" y="10446"/>
                  <a:pt x="6152" y="10438"/>
                  <a:pt x="6248" y="10422"/>
                </a:cubicBezTo>
                <a:cubicBezTo>
                  <a:pt x="6626" y="10342"/>
                  <a:pt x="6984" y="10103"/>
                  <a:pt x="7243" y="9805"/>
                </a:cubicBezTo>
                <a:cubicBezTo>
                  <a:pt x="7740" y="9248"/>
                  <a:pt x="8039" y="8512"/>
                  <a:pt x="8198" y="7756"/>
                </a:cubicBezTo>
                <a:cubicBezTo>
                  <a:pt x="8477" y="6880"/>
                  <a:pt x="8656" y="5965"/>
                  <a:pt x="8775" y="5050"/>
                </a:cubicBezTo>
                <a:cubicBezTo>
                  <a:pt x="8815" y="4711"/>
                  <a:pt x="8855" y="4393"/>
                  <a:pt x="8875" y="4055"/>
                </a:cubicBezTo>
                <a:cubicBezTo>
                  <a:pt x="8934" y="3796"/>
                  <a:pt x="8994" y="3538"/>
                  <a:pt x="9034" y="3279"/>
                </a:cubicBezTo>
                <a:cubicBezTo>
                  <a:pt x="9073" y="3100"/>
                  <a:pt x="9014" y="2901"/>
                  <a:pt x="8855" y="2801"/>
                </a:cubicBezTo>
                <a:cubicBezTo>
                  <a:pt x="8815" y="2384"/>
                  <a:pt x="8715" y="1946"/>
                  <a:pt x="8417" y="1647"/>
                </a:cubicBezTo>
                <a:cubicBezTo>
                  <a:pt x="8318" y="1549"/>
                  <a:pt x="8196" y="1505"/>
                  <a:pt x="8074" y="1505"/>
                </a:cubicBezTo>
                <a:cubicBezTo>
                  <a:pt x="7900" y="1505"/>
                  <a:pt x="7726" y="1595"/>
                  <a:pt x="7621" y="1747"/>
                </a:cubicBezTo>
                <a:cubicBezTo>
                  <a:pt x="7104" y="2503"/>
                  <a:pt x="6805" y="3339"/>
                  <a:pt x="6626" y="4194"/>
                </a:cubicBezTo>
                <a:cubicBezTo>
                  <a:pt x="6507" y="3438"/>
                  <a:pt x="6328" y="2682"/>
                  <a:pt x="6049" y="1946"/>
                </a:cubicBezTo>
                <a:cubicBezTo>
                  <a:pt x="5830" y="1349"/>
                  <a:pt x="5552" y="752"/>
                  <a:pt x="5154" y="255"/>
                </a:cubicBezTo>
                <a:cubicBezTo>
                  <a:pt x="5039" y="107"/>
                  <a:pt x="4884" y="0"/>
                  <a:pt x="47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4938;p71"/>
          <p:cNvSpPr/>
          <p:nvPr/>
        </p:nvSpPr>
        <p:spPr>
          <a:xfrm>
            <a:off x="6205163" y="2308606"/>
            <a:ext cx="196000" cy="226350"/>
          </a:xfrm>
          <a:custGeom>
            <a:avLst/>
            <a:gdLst/>
            <a:ahLst/>
            <a:cxnLst/>
            <a:rect l="l" t="t" r="r" b="b"/>
            <a:pathLst>
              <a:path w="7840" h="9054" extrusionOk="0">
                <a:moveTo>
                  <a:pt x="6379" y="0"/>
                </a:moveTo>
                <a:cubicBezTo>
                  <a:pt x="6330" y="0"/>
                  <a:pt x="6278" y="22"/>
                  <a:pt x="6248" y="67"/>
                </a:cubicBezTo>
                <a:cubicBezTo>
                  <a:pt x="5332" y="1221"/>
                  <a:pt x="4736" y="2534"/>
                  <a:pt x="4457" y="3967"/>
                </a:cubicBezTo>
                <a:cubicBezTo>
                  <a:pt x="3900" y="3529"/>
                  <a:pt x="3343" y="3091"/>
                  <a:pt x="2766" y="2674"/>
                </a:cubicBezTo>
                <a:cubicBezTo>
                  <a:pt x="2408" y="2415"/>
                  <a:pt x="2010" y="2057"/>
                  <a:pt x="1572" y="1918"/>
                </a:cubicBezTo>
                <a:cubicBezTo>
                  <a:pt x="1451" y="1882"/>
                  <a:pt x="1334" y="1866"/>
                  <a:pt x="1221" y="1866"/>
                </a:cubicBezTo>
                <a:cubicBezTo>
                  <a:pt x="575" y="1866"/>
                  <a:pt x="94" y="2414"/>
                  <a:pt x="60" y="3091"/>
                </a:cubicBezTo>
                <a:cubicBezTo>
                  <a:pt x="0" y="4206"/>
                  <a:pt x="1134" y="4942"/>
                  <a:pt x="1910" y="5559"/>
                </a:cubicBezTo>
                <a:cubicBezTo>
                  <a:pt x="3025" y="6454"/>
                  <a:pt x="4159" y="7369"/>
                  <a:pt x="5273" y="8264"/>
                </a:cubicBezTo>
                <a:lnTo>
                  <a:pt x="5909" y="8822"/>
                </a:lnTo>
                <a:cubicBezTo>
                  <a:pt x="5890" y="8822"/>
                  <a:pt x="5890" y="8822"/>
                  <a:pt x="5890" y="8841"/>
                </a:cubicBezTo>
                <a:cubicBezTo>
                  <a:pt x="5856" y="8976"/>
                  <a:pt x="5967" y="9053"/>
                  <a:pt x="6077" y="9053"/>
                </a:cubicBezTo>
                <a:cubicBezTo>
                  <a:pt x="6164" y="9053"/>
                  <a:pt x="6250" y="9006"/>
                  <a:pt x="6268" y="8901"/>
                </a:cubicBezTo>
                <a:cubicBezTo>
                  <a:pt x="6745" y="6912"/>
                  <a:pt x="7402" y="4882"/>
                  <a:pt x="7680" y="2853"/>
                </a:cubicBezTo>
                <a:cubicBezTo>
                  <a:pt x="7839" y="1758"/>
                  <a:pt x="7720" y="286"/>
                  <a:pt x="6427" y="8"/>
                </a:cubicBezTo>
                <a:cubicBezTo>
                  <a:pt x="6412" y="3"/>
                  <a:pt x="6396" y="0"/>
                  <a:pt x="63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waii Interface for Marketing by Slidesgo">
  <a:themeElements>
    <a:clrScheme name="Simple Light">
      <a:dk1>
        <a:srgbClr val="C37254"/>
      </a:dk1>
      <a:lt1>
        <a:srgbClr val="FFD5B6"/>
      </a:lt1>
      <a:dk2>
        <a:srgbClr val="4B553A"/>
      </a:dk2>
      <a:lt2>
        <a:srgbClr val="FFFFFF"/>
      </a:lt2>
      <a:accent1>
        <a:srgbClr val="D3A081"/>
      </a:accent1>
      <a:accent2>
        <a:srgbClr val="FFEDE1"/>
      </a:accent2>
      <a:accent3>
        <a:srgbClr val="DB6551"/>
      </a:accent3>
      <a:accent4>
        <a:srgbClr val="EEC9B7"/>
      </a:accent4>
      <a:accent5>
        <a:srgbClr val="D5C5B5"/>
      </a:accent5>
      <a:accent6>
        <a:srgbClr val="E9AA9A"/>
      </a:accent6>
      <a:hlink>
        <a:srgbClr val="4B5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waii Interface for Marketing by Slidesgo">
  <a:themeElements>
    <a:clrScheme name="Simple Light">
      <a:dk1>
        <a:srgbClr val="C37254"/>
      </a:dk1>
      <a:lt1>
        <a:srgbClr val="FFD5B6"/>
      </a:lt1>
      <a:dk2>
        <a:srgbClr val="4B553A"/>
      </a:dk2>
      <a:lt2>
        <a:srgbClr val="FFFFFF"/>
      </a:lt2>
      <a:accent1>
        <a:srgbClr val="D3A081"/>
      </a:accent1>
      <a:accent2>
        <a:srgbClr val="FFEDE1"/>
      </a:accent2>
      <a:accent3>
        <a:srgbClr val="DB6551"/>
      </a:accent3>
      <a:accent4>
        <a:srgbClr val="EEC9B7"/>
      </a:accent4>
      <a:accent5>
        <a:srgbClr val="D5C5B5"/>
      </a:accent5>
      <a:accent6>
        <a:srgbClr val="E9AA9A"/>
      </a:accent6>
      <a:hlink>
        <a:srgbClr val="4B5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314</Words>
  <Application>Microsoft Office PowerPoint</Application>
  <PresentationFormat>On-screen Show (16:9)</PresentationFormat>
  <Paragraphs>70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Wingdings</vt:lpstr>
      <vt:lpstr>Futura Md BT</vt:lpstr>
      <vt:lpstr>Forte</vt:lpstr>
      <vt:lpstr>Gaegu;300</vt:lpstr>
      <vt:lpstr>Amatic SC</vt:lpstr>
      <vt:lpstr>Arial Rounded MT Bold</vt:lpstr>
      <vt:lpstr>Arial</vt:lpstr>
      <vt:lpstr>Gaegu</vt:lpstr>
      <vt:lpstr>Calibri</vt:lpstr>
      <vt:lpstr>Varela Round</vt:lpstr>
      <vt:lpstr>Times New Roman</vt:lpstr>
      <vt:lpstr>Roboto Condensed Light</vt:lpstr>
      <vt:lpstr>Kawaii Interface for Marketing by Slidesgo</vt:lpstr>
      <vt:lpstr>1_Kawaii Interface for Marketing by Slidesgo</vt:lpstr>
      <vt:lpstr>ISU DAN MASALAH SOSIAL BUDAYA DALAM PEMBELAJARAN IPS SD</vt:lpstr>
      <vt:lpstr>TREND GLOBALISASI DAN KERAGAMAN BUDAYA DALAM PEMBELAJARAN IPS SD</vt:lpstr>
      <vt:lpstr>TREND GLOBALISASI DAN KERAGAMAN BUDAYA DALAM PEMBELAJARAN IPS SD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 DAN MASALAH SOSIAL BUDAYA DALAM PEMBELAJARAN IPS SD</dc:title>
  <cp:lastModifiedBy>Microsoft account</cp:lastModifiedBy>
  <cp:revision>19</cp:revision>
  <dcterms:modified xsi:type="dcterms:W3CDTF">2021-10-22T13:34:28Z</dcterms:modified>
</cp:coreProperties>
</file>