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  <p:sldMasterId id="2147483702" r:id="rId3"/>
  </p:sldMasterIdLst>
  <p:notesMasterIdLst>
    <p:notesMasterId r:id="rId19"/>
  </p:notesMasterIdLst>
  <p:handoutMasterIdLst>
    <p:handoutMasterId r:id="rId20"/>
  </p:handoutMasterIdLst>
  <p:sldIdLst>
    <p:sldId id="262" r:id="rId4"/>
    <p:sldId id="273" r:id="rId5"/>
    <p:sldId id="275" r:id="rId6"/>
    <p:sldId id="272" r:id="rId7"/>
    <p:sldId id="263" r:id="rId8"/>
    <p:sldId id="276" r:id="rId9"/>
    <p:sldId id="270" r:id="rId10"/>
    <p:sldId id="277" r:id="rId11"/>
    <p:sldId id="278" r:id="rId12"/>
    <p:sldId id="281" r:id="rId13"/>
    <p:sldId id="279" r:id="rId14"/>
    <p:sldId id="268" r:id="rId15"/>
    <p:sldId id="282" r:id="rId16"/>
    <p:sldId id="280" r:id="rId17"/>
    <p:sldId id="26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3399"/>
    <a:srgbClr val="FFCC66"/>
    <a:srgbClr val="363080"/>
    <a:srgbClr val="5850A5"/>
    <a:srgbClr val="342F61"/>
    <a:srgbClr val="463F83"/>
    <a:srgbClr val="BB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098" autoAdjust="0"/>
  </p:normalViewPr>
  <p:slideViewPr>
    <p:cSldViewPr>
      <p:cViewPr varScale="1">
        <p:scale>
          <a:sx n="46" d="100"/>
          <a:sy n="46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C80A6B-BD77-4A71-9B22-94DD6ECA9E4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82EEF5-BC84-42A1-BCEE-56AD9D65E66C}">
      <dgm:prSet phldrT="[Text]"/>
      <dgm:spPr/>
      <dgm:t>
        <a:bodyPr/>
        <a:lstStyle/>
        <a:p>
          <a:r>
            <a:rPr lang="en-US" dirty="0" smtClean="0"/>
            <a:t>3 </a:t>
          </a:r>
          <a:r>
            <a:rPr lang="en-US" dirty="0" err="1" smtClean="0"/>
            <a:t>dimensi</a:t>
          </a:r>
          <a:r>
            <a:rPr lang="en-US" dirty="0" smtClean="0"/>
            <a:t> </a:t>
          </a:r>
          <a:r>
            <a:rPr lang="en-US" dirty="0" err="1" smtClean="0"/>
            <a:t>laut</a:t>
          </a:r>
          <a:r>
            <a:rPr lang="en-US" dirty="0" smtClean="0"/>
            <a:t> </a:t>
          </a:r>
          <a:endParaRPr lang="en-US" dirty="0"/>
        </a:p>
      </dgm:t>
    </dgm:pt>
    <dgm:pt modelId="{B71BC71B-736A-411D-8F27-BBE7C8C0988D}" type="parTrans" cxnId="{43400556-2E7D-49E5-BCDB-2511DFA8636B}">
      <dgm:prSet/>
      <dgm:spPr/>
      <dgm:t>
        <a:bodyPr/>
        <a:lstStyle/>
        <a:p>
          <a:endParaRPr lang="en-US"/>
        </a:p>
      </dgm:t>
    </dgm:pt>
    <dgm:pt modelId="{DEF07E91-0994-4241-8068-AE9956A48FF4}" type="sibTrans" cxnId="{43400556-2E7D-49E5-BCDB-2511DFA8636B}">
      <dgm:prSet/>
      <dgm:spPr/>
      <dgm:t>
        <a:bodyPr/>
        <a:lstStyle/>
        <a:p>
          <a:endParaRPr lang="en-US"/>
        </a:p>
      </dgm:t>
    </dgm:pt>
    <dgm:pt modelId="{7F06C80B-CA27-40BD-9738-BE04C0EBEAB4}">
      <dgm:prSet phldrT="[Text]"/>
      <dgm:spPr/>
      <dgm:t>
        <a:bodyPr/>
        <a:lstStyle/>
        <a:p>
          <a:r>
            <a:rPr lang="en-US" dirty="0" err="1" smtClean="0"/>
            <a:t>Ruang</a:t>
          </a:r>
          <a:r>
            <a:rPr lang="en-US" dirty="0" smtClean="0"/>
            <a:t> </a:t>
          </a:r>
          <a:r>
            <a:rPr lang="en-US" dirty="0" err="1" smtClean="0"/>
            <a:t>udara</a:t>
          </a:r>
          <a:endParaRPr lang="en-US" dirty="0"/>
        </a:p>
      </dgm:t>
    </dgm:pt>
    <dgm:pt modelId="{174EF8D7-B048-4609-9484-10342B3FB1E9}" type="parTrans" cxnId="{CF9D3BC7-285B-40C8-860E-796F4F2A2117}">
      <dgm:prSet/>
      <dgm:spPr/>
      <dgm:t>
        <a:bodyPr/>
        <a:lstStyle/>
        <a:p>
          <a:endParaRPr lang="en-US"/>
        </a:p>
      </dgm:t>
    </dgm:pt>
    <dgm:pt modelId="{BF64240A-2343-4B1D-B76B-D47D63016A70}" type="sibTrans" cxnId="{CF9D3BC7-285B-40C8-860E-796F4F2A2117}">
      <dgm:prSet/>
      <dgm:spPr/>
      <dgm:t>
        <a:bodyPr/>
        <a:lstStyle/>
        <a:p>
          <a:endParaRPr lang="en-US"/>
        </a:p>
      </dgm:t>
    </dgm:pt>
    <dgm:pt modelId="{B30E4009-B072-43E0-AAE5-44E0523AF98F}">
      <dgm:prSet phldrT="[Text]"/>
      <dgm:spPr/>
      <dgm:t>
        <a:bodyPr/>
        <a:lstStyle/>
        <a:p>
          <a:pPr algn="l"/>
          <a:r>
            <a:rPr lang="en-US" dirty="0" err="1" smtClean="0"/>
            <a:t>Yurisdiksi</a:t>
          </a:r>
          <a:r>
            <a:rPr lang="en-US" dirty="0" smtClean="0"/>
            <a:t> </a:t>
          </a:r>
          <a:r>
            <a:rPr lang="en-US" dirty="0" err="1" smtClean="0"/>
            <a:t>negara</a:t>
          </a:r>
          <a:r>
            <a:rPr lang="en-US" dirty="0" smtClean="0"/>
            <a:t> : </a:t>
          </a:r>
          <a:r>
            <a:rPr lang="en-US" dirty="0" err="1" smtClean="0"/>
            <a:t>Landas</a:t>
          </a:r>
          <a:r>
            <a:rPr lang="en-US" dirty="0" smtClean="0"/>
            <a:t> </a:t>
          </a:r>
          <a:r>
            <a:rPr lang="en-US" dirty="0" err="1" smtClean="0"/>
            <a:t>Kontinen</a:t>
          </a:r>
          <a:endParaRPr lang="en-US" dirty="0"/>
        </a:p>
      </dgm:t>
    </dgm:pt>
    <dgm:pt modelId="{6257CBDA-CD62-49F4-B03D-B1DB6B087D5C}" type="parTrans" cxnId="{5F636B59-6889-4E07-95F2-5B9D13AF7337}">
      <dgm:prSet/>
      <dgm:spPr/>
      <dgm:t>
        <a:bodyPr/>
        <a:lstStyle/>
        <a:p>
          <a:endParaRPr lang="en-US"/>
        </a:p>
      </dgm:t>
    </dgm:pt>
    <dgm:pt modelId="{0130B300-0AC2-4B47-890E-BC0D28553C53}" type="sibTrans" cxnId="{5F636B59-6889-4E07-95F2-5B9D13AF7337}">
      <dgm:prSet/>
      <dgm:spPr/>
      <dgm:t>
        <a:bodyPr/>
        <a:lstStyle/>
        <a:p>
          <a:endParaRPr lang="en-US"/>
        </a:p>
      </dgm:t>
    </dgm:pt>
    <dgm:pt modelId="{4A0026D7-CA93-46FE-B64C-F1DFC8DD7660}">
      <dgm:prSet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 </a:t>
          </a:r>
          <a:r>
            <a:rPr lang="en-US" dirty="0" err="1" smtClean="0"/>
            <a:t>Kedaulaan</a:t>
          </a:r>
          <a:r>
            <a:rPr lang="en-US" dirty="0" smtClean="0"/>
            <a:t> </a:t>
          </a:r>
          <a:r>
            <a:rPr lang="en-US" dirty="0" err="1" smtClean="0"/>
            <a:t>negara</a:t>
          </a:r>
          <a:r>
            <a:rPr lang="en-US" dirty="0" smtClean="0"/>
            <a:t> : </a:t>
          </a:r>
          <a:r>
            <a:rPr lang="en-US" dirty="0" err="1" smtClean="0"/>
            <a:t>laut</a:t>
          </a:r>
          <a:r>
            <a:rPr lang="en-US" dirty="0" smtClean="0"/>
            <a:t> </a:t>
          </a:r>
          <a:r>
            <a:rPr lang="en-US" dirty="0" err="1" smtClean="0"/>
            <a:t>teritorial</a:t>
          </a:r>
          <a:r>
            <a:rPr lang="en-US" dirty="0" smtClean="0"/>
            <a:t>, </a:t>
          </a:r>
          <a:r>
            <a:rPr lang="en-US" dirty="0" err="1" smtClean="0"/>
            <a:t>perairan</a:t>
          </a:r>
          <a:r>
            <a:rPr lang="en-US" dirty="0" smtClean="0"/>
            <a:t> </a:t>
          </a:r>
          <a:r>
            <a:rPr lang="en-US" dirty="0" err="1" smtClean="0"/>
            <a:t>pedalamaan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Perairan</a:t>
          </a:r>
          <a:r>
            <a:rPr lang="en-US" dirty="0" smtClean="0"/>
            <a:t> </a:t>
          </a:r>
          <a:r>
            <a:rPr lang="en-US" dirty="0" err="1" smtClean="0"/>
            <a:t>Kepulauan</a:t>
          </a:r>
          <a:endParaRPr lang="en-US" dirty="0"/>
        </a:p>
      </dgm:t>
    </dgm:pt>
    <dgm:pt modelId="{845B5FAB-7C54-49BA-B9A5-5FF9916360B8}" type="parTrans" cxnId="{38F93A72-0A53-4377-9BEE-88E342844904}">
      <dgm:prSet/>
      <dgm:spPr/>
      <dgm:t>
        <a:bodyPr/>
        <a:lstStyle/>
        <a:p>
          <a:endParaRPr lang="en-US"/>
        </a:p>
      </dgm:t>
    </dgm:pt>
    <dgm:pt modelId="{6598D155-A7A3-477B-BD58-BE978F08BB59}" type="sibTrans" cxnId="{38F93A72-0A53-4377-9BEE-88E342844904}">
      <dgm:prSet/>
      <dgm:spPr/>
      <dgm:t>
        <a:bodyPr/>
        <a:lstStyle/>
        <a:p>
          <a:endParaRPr lang="en-US"/>
        </a:p>
      </dgm:t>
    </dgm:pt>
    <dgm:pt modelId="{BA8F9562-A84C-4D99-B778-22BA9A2772EF}">
      <dgm:prSet/>
      <dgm:spPr/>
      <dgm:t>
        <a:bodyPr/>
        <a:lstStyle/>
        <a:p>
          <a:r>
            <a:rPr lang="en-US" dirty="0" err="1" smtClean="0"/>
            <a:t>Permukaan</a:t>
          </a:r>
          <a:r>
            <a:rPr lang="en-US" dirty="0" smtClean="0"/>
            <a:t> </a:t>
          </a:r>
          <a:r>
            <a:rPr lang="en-US" dirty="0" err="1" smtClean="0"/>
            <a:t>laut</a:t>
          </a:r>
          <a:endParaRPr lang="en-US" dirty="0"/>
        </a:p>
      </dgm:t>
    </dgm:pt>
    <dgm:pt modelId="{C84D3E46-E03F-49B1-B0C2-745AF764D552}" type="parTrans" cxnId="{A29E006D-3254-42C1-893D-867E7463B7D7}">
      <dgm:prSet/>
      <dgm:spPr/>
      <dgm:t>
        <a:bodyPr/>
        <a:lstStyle/>
        <a:p>
          <a:endParaRPr lang="en-US"/>
        </a:p>
      </dgm:t>
    </dgm:pt>
    <dgm:pt modelId="{B371C1BF-4538-4848-8350-CCF9F590E1F9}" type="sibTrans" cxnId="{A29E006D-3254-42C1-893D-867E7463B7D7}">
      <dgm:prSet/>
      <dgm:spPr/>
      <dgm:t>
        <a:bodyPr/>
        <a:lstStyle/>
        <a:p>
          <a:endParaRPr lang="en-US"/>
        </a:p>
      </dgm:t>
    </dgm:pt>
    <dgm:pt modelId="{A0B3410C-771E-4F72-9267-742FB73A5C11}">
      <dgm:prSet/>
      <dgm:spPr/>
      <dgm:t>
        <a:bodyPr/>
        <a:lstStyle/>
        <a:p>
          <a:pPr algn="l"/>
          <a:r>
            <a:rPr lang="en-US" dirty="0" err="1" smtClean="0"/>
            <a:t>Yurisdiksi</a:t>
          </a:r>
          <a:r>
            <a:rPr lang="en-US" dirty="0" smtClean="0"/>
            <a:t> </a:t>
          </a:r>
          <a:r>
            <a:rPr lang="en-US" dirty="0" err="1" smtClean="0"/>
            <a:t>negara</a:t>
          </a:r>
          <a:r>
            <a:rPr lang="en-US" dirty="0" smtClean="0"/>
            <a:t> : </a:t>
          </a:r>
          <a:r>
            <a:rPr lang="en-US" dirty="0" err="1" smtClean="0"/>
            <a:t>Zona</a:t>
          </a:r>
          <a:r>
            <a:rPr lang="en-US" dirty="0" smtClean="0"/>
            <a:t> </a:t>
          </a:r>
          <a:r>
            <a:rPr lang="en-US" dirty="0" err="1" smtClean="0"/>
            <a:t>Tambahan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ZEE </a:t>
          </a:r>
          <a:endParaRPr lang="en-US" dirty="0"/>
        </a:p>
      </dgm:t>
    </dgm:pt>
    <dgm:pt modelId="{5F703C79-2210-43CA-A70E-3E426C474A40}" type="parTrans" cxnId="{FB2A7EDA-FCA1-4C16-9AE1-A66D965E72E9}">
      <dgm:prSet/>
      <dgm:spPr/>
      <dgm:t>
        <a:bodyPr/>
        <a:lstStyle/>
        <a:p>
          <a:endParaRPr lang="en-US"/>
        </a:p>
      </dgm:t>
    </dgm:pt>
    <dgm:pt modelId="{F7779AE1-3F5F-4DAD-A052-04B3C1514C6A}" type="sibTrans" cxnId="{FB2A7EDA-FCA1-4C16-9AE1-A66D965E72E9}">
      <dgm:prSet/>
      <dgm:spPr/>
      <dgm:t>
        <a:bodyPr/>
        <a:lstStyle/>
        <a:p>
          <a:endParaRPr lang="en-US"/>
        </a:p>
      </dgm:t>
    </dgm:pt>
    <dgm:pt modelId="{C1622C96-3F48-43E5-A858-A6DDF9C96233}">
      <dgm:prSet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laut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tanah</a:t>
          </a:r>
          <a:r>
            <a:rPr lang="en-US" dirty="0" smtClean="0"/>
            <a:t> </a:t>
          </a:r>
          <a:r>
            <a:rPr lang="en-US" dirty="0" err="1" smtClean="0"/>
            <a:t>dibawahnya</a:t>
          </a:r>
          <a:endParaRPr lang="en-US" dirty="0" smtClean="0"/>
        </a:p>
        <a:p>
          <a:pPr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396AE0DA-9F35-4D3E-B044-84048D43D16A}" type="parTrans" cxnId="{62D77546-A804-45C4-A685-CB2B28DD4B1E}">
      <dgm:prSet/>
      <dgm:spPr/>
      <dgm:t>
        <a:bodyPr/>
        <a:lstStyle/>
        <a:p>
          <a:endParaRPr lang="en-US"/>
        </a:p>
      </dgm:t>
    </dgm:pt>
    <dgm:pt modelId="{040E3FB4-35ED-4223-8DDD-0D1121EA78FF}" type="sibTrans" cxnId="{62D77546-A804-45C4-A685-CB2B28DD4B1E}">
      <dgm:prSet/>
      <dgm:spPr/>
      <dgm:t>
        <a:bodyPr/>
        <a:lstStyle/>
        <a:p>
          <a:endParaRPr lang="en-US"/>
        </a:p>
      </dgm:t>
    </dgm:pt>
    <dgm:pt modelId="{5BD78062-5665-4A87-8308-1B3A5248876B}">
      <dgm:prSet/>
      <dgm:spPr/>
      <dgm:t>
        <a:bodyPr/>
        <a:lstStyle/>
        <a:p>
          <a:r>
            <a:rPr lang="en-US" dirty="0" smtClean="0"/>
            <a:t>Human heritage manikins : </a:t>
          </a:r>
          <a:r>
            <a:rPr lang="en-US" dirty="0" err="1" smtClean="0"/>
            <a:t>Kawasan</a:t>
          </a:r>
          <a:r>
            <a:rPr lang="en-US" dirty="0" smtClean="0"/>
            <a:t> </a:t>
          </a:r>
          <a:r>
            <a:rPr lang="en-US" dirty="0" err="1" smtClean="0"/>
            <a:t>Dasar</a:t>
          </a:r>
          <a:r>
            <a:rPr lang="en-US" dirty="0" smtClean="0"/>
            <a:t> </a:t>
          </a:r>
          <a:r>
            <a:rPr lang="en-US" dirty="0" err="1" smtClean="0"/>
            <a:t>Laut</a:t>
          </a:r>
          <a:endParaRPr lang="en-US" dirty="0"/>
        </a:p>
      </dgm:t>
    </dgm:pt>
    <dgm:pt modelId="{0456B672-612C-4BB7-8ED7-51C63714E137}" type="parTrans" cxnId="{B776D554-8377-4467-B16E-52DB6484D4E6}">
      <dgm:prSet/>
      <dgm:spPr/>
      <dgm:t>
        <a:bodyPr/>
        <a:lstStyle/>
        <a:p>
          <a:endParaRPr lang="en-US"/>
        </a:p>
      </dgm:t>
    </dgm:pt>
    <dgm:pt modelId="{B3B51C10-73BD-4898-892D-112D2B723297}" type="sibTrans" cxnId="{B776D554-8377-4467-B16E-52DB6484D4E6}">
      <dgm:prSet/>
      <dgm:spPr/>
      <dgm:t>
        <a:bodyPr/>
        <a:lstStyle/>
        <a:p>
          <a:endParaRPr lang="en-US"/>
        </a:p>
      </dgm:t>
    </dgm:pt>
    <dgm:pt modelId="{08FD47D4-D81C-4D67-A4ED-FCF52F482509}">
      <dgm:prSet/>
      <dgm:spPr/>
      <dgm:t>
        <a:bodyPr/>
        <a:lstStyle/>
        <a:p>
          <a:pPr algn="l"/>
          <a:r>
            <a:rPr lang="en-US" dirty="0" err="1" smtClean="0"/>
            <a:t>Bukan</a:t>
          </a:r>
          <a:r>
            <a:rPr lang="en-US" dirty="0" smtClean="0"/>
            <a:t> </a:t>
          </a:r>
          <a:r>
            <a:rPr lang="en-US" dirty="0" err="1" smtClean="0"/>
            <a:t>Kedaulatan</a:t>
          </a:r>
          <a:r>
            <a:rPr lang="en-US" dirty="0" smtClean="0"/>
            <a:t> </a:t>
          </a:r>
          <a:r>
            <a:rPr lang="en-US" dirty="0" err="1" smtClean="0"/>
            <a:t>Maupun</a:t>
          </a:r>
          <a:r>
            <a:rPr lang="en-US" dirty="0" smtClean="0"/>
            <a:t> </a:t>
          </a:r>
          <a:r>
            <a:rPr lang="en-US" dirty="0" err="1" smtClean="0"/>
            <a:t>Yurisdiksi</a:t>
          </a:r>
          <a:r>
            <a:rPr lang="en-US" dirty="0" smtClean="0"/>
            <a:t> Negara </a:t>
          </a:r>
        </a:p>
        <a:p>
          <a:pPr algn="l"/>
          <a:r>
            <a:rPr lang="en-US" dirty="0" err="1" smtClean="0"/>
            <a:t>Laut</a:t>
          </a:r>
          <a:r>
            <a:rPr lang="en-US" dirty="0" smtClean="0"/>
            <a:t> </a:t>
          </a:r>
          <a:r>
            <a:rPr lang="en-US" dirty="0" err="1" smtClean="0"/>
            <a:t>bebas</a:t>
          </a:r>
          <a:r>
            <a:rPr lang="en-US" dirty="0" smtClean="0"/>
            <a:t> </a:t>
          </a:r>
          <a:endParaRPr lang="en-US" dirty="0"/>
        </a:p>
      </dgm:t>
    </dgm:pt>
    <dgm:pt modelId="{5730C98F-28D5-473C-AC07-8781277671DC}" type="parTrans" cxnId="{5A9F3B38-5FBF-4091-9646-64E7A9013CDA}">
      <dgm:prSet/>
      <dgm:spPr/>
      <dgm:t>
        <a:bodyPr/>
        <a:lstStyle/>
        <a:p>
          <a:endParaRPr lang="en-US"/>
        </a:p>
      </dgm:t>
    </dgm:pt>
    <dgm:pt modelId="{C1C0FAD7-B439-4BB7-980E-301510B5EA60}" type="sibTrans" cxnId="{5A9F3B38-5FBF-4091-9646-64E7A9013CDA}">
      <dgm:prSet/>
      <dgm:spPr/>
      <dgm:t>
        <a:bodyPr/>
        <a:lstStyle/>
        <a:p>
          <a:endParaRPr lang="en-US"/>
        </a:p>
      </dgm:t>
    </dgm:pt>
    <dgm:pt modelId="{77B87A2B-929F-4E89-9946-B96B983A07A4}" type="pres">
      <dgm:prSet presAssocID="{F9C80A6B-BD77-4A71-9B22-94DD6ECA9E4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D081DCC-5248-4A00-BF2F-1F4F638DF3CE}" type="pres">
      <dgm:prSet presAssocID="{A982EEF5-BC84-42A1-BCEE-56AD9D65E66C}" presName="root1" presStyleCnt="0"/>
      <dgm:spPr/>
    </dgm:pt>
    <dgm:pt modelId="{C9675E00-3030-48C2-9D07-2E6AB727DD17}" type="pres">
      <dgm:prSet presAssocID="{A982EEF5-BC84-42A1-BCEE-56AD9D65E66C}" presName="LevelOneTextNode" presStyleLbl="node0" presStyleIdx="0" presStyleCnt="1" custLinFactNeighborX="-22925" custLinFactNeighborY="3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667983-17A8-4191-A823-8A6BE5037431}" type="pres">
      <dgm:prSet presAssocID="{A982EEF5-BC84-42A1-BCEE-56AD9D65E66C}" presName="level2hierChild" presStyleCnt="0"/>
      <dgm:spPr/>
    </dgm:pt>
    <dgm:pt modelId="{B595F2F0-2D5E-4FDF-AC55-186CEF2BB0F3}" type="pres">
      <dgm:prSet presAssocID="{174EF8D7-B048-4609-9484-10342B3FB1E9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6BEA4D33-BE31-44B5-B366-E9E2BE773AC1}" type="pres">
      <dgm:prSet presAssocID="{174EF8D7-B048-4609-9484-10342B3FB1E9}" presName="connTx" presStyleLbl="parChTrans1D2" presStyleIdx="0" presStyleCnt="3"/>
      <dgm:spPr/>
      <dgm:t>
        <a:bodyPr/>
        <a:lstStyle/>
        <a:p>
          <a:endParaRPr lang="en-US"/>
        </a:p>
      </dgm:t>
    </dgm:pt>
    <dgm:pt modelId="{CC3C3A6A-26AF-43EF-9A4C-368F0AA35D0F}" type="pres">
      <dgm:prSet presAssocID="{7F06C80B-CA27-40BD-9738-BE04C0EBEAB4}" presName="root2" presStyleCnt="0"/>
      <dgm:spPr/>
    </dgm:pt>
    <dgm:pt modelId="{2612937F-73A3-44B4-887F-9441D3E11115}" type="pres">
      <dgm:prSet presAssocID="{7F06C80B-CA27-40BD-9738-BE04C0EBEAB4}" presName="LevelTwoTextNode" presStyleLbl="node2" presStyleIdx="0" presStyleCnt="3" custLinFactNeighborX="-17239" custLinFactNeighborY="73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50CCF2-B489-4F28-997C-A6EFD251B3A8}" type="pres">
      <dgm:prSet presAssocID="{7F06C80B-CA27-40BD-9738-BE04C0EBEAB4}" presName="level3hierChild" presStyleCnt="0"/>
      <dgm:spPr/>
    </dgm:pt>
    <dgm:pt modelId="{C4829189-5750-414C-B89C-A49F27DFB01E}" type="pres">
      <dgm:prSet presAssocID="{C84D3E46-E03F-49B1-B0C2-745AF764D552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790412C2-E7DB-4E31-9348-39DE8C8F4BC3}" type="pres">
      <dgm:prSet presAssocID="{C84D3E46-E03F-49B1-B0C2-745AF764D552}" presName="connTx" presStyleLbl="parChTrans1D2" presStyleIdx="1" presStyleCnt="3"/>
      <dgm:spPr/>
      <dgm:t>
        <a:bodyPr/>
        <a:lstStyle/>
        <a:p>
          <a:endParaRPr lang="en-US"/>
        </a:p>
      </dgm:t>
    </dgm:pt>
    <dgm:pt modelId="{88B94B28-A24C-4C81-B7F1-8A90A30307FB}" type="pres">
      <dgm:prSet presAssocID="{BA8F9562-A84C-4D99-B778-22BA9A2772EF}" presName="root2" presStyleCnt="0"/>
      <dgm:spPr/>
    </dgm:pt>
    <dgm:pt modelId="{5C8B29AD-97A2-4746-97C4-B2F0AA5C8DD2}" type="pres">
      <dgm:prSet presAssocID="{BA8F9562-A84C-4D99-B778-22BA9A2772EF}" presName="LevelTwoTextNode" presStyleLbl="node2" presStyleIdx="1" presStyleCnt="3" custLinFactNeighborX="-13504" custLinFactNeighborY="43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5C8FE4-8552-4C5B-A67D-016DE4C75CD4}" type="pres">
      <dgm:prSet presAssocID="{BA8F9562-A84C-4D99-B778-22BA9A2772EF}" presName="level3hierChild" presStyleCnt="0"/>
      <dgm:spPr/>
    </dgm:pt>
    <dgm:pt modelId="{55CB218B-E332-482F-8CAA-1E7CE7E4C591}" type="pres">
      <dgm:prSet presAssocID="{845B5FAB-7C54-49BA-B9A5-5FF9916360B8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D8A3E05B-5757-4BAC-A8EC-FAD0EDC6D08E}" type="pres">
      <dgm:prSet presAssocID="{845B5FAB-7C54-49BA-B9A5-5FF9916360B8}" presName="connTx" presStyleLbl="parChTrans1D3" presStyleIdx="0" presStyleCnt="5"/>
      <dgm:spPr/>
      <dgm:t>
        <a:bodyPr/>
        <a:lstStyle/>
        <a:p>
          <a:endParaRPr lang="en-US"/>
        </a:p>
      </dgm:t>
    </dgm:pt>
    <dgm:pt modelId="{57BA1DBD-46F8-4FA4-AC96-9466BECA316C}" type="pres">
      <dgm:prSet presAssocID="{4A0026D7-CA93-46FE-B64C-F1DFC8DD7660}" presName="root2" presStyleCnt="0"/>
      <dgm:spPr/>
    </dgm:pt>
    <dgm:pt modelId="{3F791659-1485-4967-ADE4-95B0000A94A9}" type="pres">
      <dgm:prSet presAssocID="{4A0026D7-CA93-46FE-B64C-F1DFC8DD7660}" presName="LevelTwoTextNode" presStyleLbl="node3" presStyleIdx="0" presStyleCnt="5" custScaleX="13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DB1A68-6CDD-43B7-8D10-95B34013674A}" type="pres">
      <dgm:prSet presAssocID="{4A0026D7-CA93-46FE-B64C-F1DFC8DD7660}" presName="level3hierChild" presStyleCnt="0"/>
      <dgm:spPr/>
    </dgm:pt>
    <dgm:pt modelId="{B6B4E6CD-CB2B-4952-B452-D6DF257FA56D}" type="pres">
      <dgm:prSet presAssocID="{5F703C79-2210-43CA-A70E-3E426C474A40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1D1FA2B6-64F9-409E-AC8D-0009AFA95BD1}" type="pres">
      <dgm:prSet presAssocID="{5F703C79-2210-43CA-A70E-3E426C474A40}" presName="connTx" presStyleLbl="parChTrans1D3" presStyleIdx="1" presStyleCnt="5"/>
      <dgm:spPr/>
      <dgm:t>
        <a:bodyPr/>
        <a:lstStyle/>
        <a:p>
          <a:endParaRPr lang="en-US"/>
        </a:p>
      </dgm:t>
    </dgm:pt>
    <dgm:pt modelId="{772E2E2E-7759-4EAF-8DD7-E629026C96C6}" type="pres">
      <dgm:prSet presAssocID="{A0B3410C-771E-4F72-9267-742FB73A5C11}" presName="root2" presStyleCnt="0"/>
      <dgm:spPr/>
    </dgm:pt>
    <dgm:pt modelId="{C063717C-432D-4C89-81C0-C749F1B56AAE}" type="pres">
      <dgm:prSet presAssocID="{A0B3410C-771E-4F72-9267-742FB73A5C11}" presName="LevelTwoTextNode" presStyleLbl="node3" presStyleIdx="1" presStyleCnt="5" custScaleX="1401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CEB9E1-AAFE-44E4-9D1A-5BB6E8417A14}" type="pres">
      <dgm:prSet presAssocID="{A0B3410C-771E-4F72-9267-742FB73A5C11}" presName="level3hierChild" presStyleCnt="0"/>
      <dgm:spPr/>
    </dgm:pt>
    <dgm:pt modelId="{3A9FE284-A7E0-4631-B453-FA6DA6B09C16}" type="pres">
      <dgm:prSet presAssocID="{5730C98F-28D5-473C-AC07-8781277671DC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8CE9B23E-B271-4819-A4B6-769B5CF240CD}" type="pres">
      <dgm:prSet presAssocID="{5730C98F-28D5-473C-AC07-8781277671DC}" presName="connTx" presStyleLbl="parChTrans1D3" presStyleIdx="2" presStyleCnt="5"/>
      <dgm:spPr/>
      <dgm:t>
        <a:bodyPr/>
        <a:lstStyle/>
        <a:p>
          <a:endParaRPr lang="en-US"/>
        </a:p>
      </dgm:t>
    </dgm:pt>
    <dgm:pt modelId="{2AFC2BC0-17E8-4247-9CC1-A2BCFD471DB9}" type="pres">
      <dgm:prSet presAssocID="{08FD47D4-D81C-4D67-A4ED-FCF52F482509}" presName="root2" presStyleCnt="0"/>
      <dgm:spPr/>
    </dgm:pt>
    <dgm:pt modelId="{17FBEE76-17AE-4ACC-951C-879CB5DC913A}" type="pres">
      <dgm:prSet presAssocID="{08FD47D4-D81C-4D67-A4ED-FCF52F482509}" presName="LevelTwoTextNode" presStyleLbl="node3" presStyleIdx="2" presStyleCnt="5" custScaleX="1394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42E3AC-95BA-415E-B1B2-C45C3695F75A}" type="pres">
      <dgm:prSet presAssocID="{08FD47D4-D81C-4D67-A4ED-FCF52F482509}" presName="level3hierChild" presStyleCnt="0"/>
      <dgm:spPr/>
    </dgm:pt>
    <dgm:pt modelId="{AB2D0521-16F1-43B7-A049-B79C03F067A4}" type="pres">
      <dgm:prSet presAssocID="{396AE0DA-9F35-4D3E-B044-84048D43D16A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5B482693-88F5-4051-BB40-E3AB40B00A63}" type="pres">
      <dgm:prSet presAssocID="{396AE0DA-9F35-4D3E-B044-84048D43D16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A77538E-FCB5-4E5C-990F-E10C89578DC3}" type="pres">
      <dgm:prSet presAssocID="{C1622C96-3F48-43E5-A858-A6DDF9C96233}" presName="root2" presStyleCnt="0"/>
      <dgm:spPr/>
    </dgm:pt>
    <dgm:pt modelId="{EA4BE0FA-B937-458C-A8A7-3A8FC2DCA4F3}" type="pres">
      <dgm:prSet presAssocID="{C1622C96-3F48-43E5-A858-A6DDF9C96233}" presName="LevelTwoTextNode" presStyleLbl="node2" presStyleIdx="2" presStyleCnt="3" custLinFactNeighborX="-13504" custLinFactNeighborY="-66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0DE5C0-B304-4D14-9F7B-BCDD1ACA4B04}" type="pres">
      <dgm:prSet presAssocID="{C1622C96-3F48-43E5-A858-A6DDF9C96233}" presName="level3hierChild" presStyleCnt="0"/>
      <dgm:spPr/>
    </dgm:pt>
    <dgm:pt modelId="{BDD0A5B3-EFF2-4AB2-8C40-7A48E567B556}" type="pres">
      <dgm:prSet presAssocID="{6257CBDA-CD62-49F4-B03D-B1DB6B087D5C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F96053BD-991B-4B49-B29B-A349A1A09BA3}" type="pres">
      <dgm:prSet presAssocID="{6257CBDA-CD62-49F4-B03D-B1DB6B087D5C}" presName="connTx" presStyleLbl="parChTrans1D3" presStyleIdx="3" presStyleCnt="5"/>
      <dgm:spPr/>
      <dgm:t>
        <a:bodyPr/>
        <a:lstStyle/>
        <a:p>
          <a:endParaRPr lang="en-US"/>
        </a:p>
      </dgm:t>
    </dgm:pt>
    <dgm:pt modelId="{0828E462-A87B-4C87-904E-724C45DFCDFD}" type="pres">
      <dgm:prSet presAssocID="{B30E4009-B072-43E0-AAE5-44E0523AF98F}" presName="root2" presStyleCnt="0"/>
      <dgm:spPr/>
    </dgm:pt>
    <dgm:pt modelId="{DB60A70C-26AD-42E7-87D1-CA488BB512B7}" type="pres">
      <dgm:prSet presAssocID="{B30E4009-B072-43E0-AAE5-44E0523AF98F}" presName="LevelTwoTextNode" presStyleLbl="node3" presStyleIdx="3" presStyleCnt="5" custScaleX="13837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D79D17-D1FE-446A-8703-CD25E1124249}" type="pres">
      <dgm:prSet presAssocID="{B30E4009-B072-43E0-AAE5-44E0523AF98F}" presName="level3hierChild" presStyleCnt="0"/>
      <dgm:spPr/>
    </dgm:pt>
    <dgm:pt modelId="{43B8BC1C-6F67-4916-8FFA-CE1F9A3BAE84}" type="pres">
      <dgm:prSet presAssocID="{0456B672-612C-4BB7-8ED7-51C63714E137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7265DFD8-3522-42EA-937C-EF8B4E1205B0}" type="pres">
      <dgm:prSet presAssocID="{0456B672-612C-4BB7-8ED7-51C63714E137}" presName="connTx" presStyleLbl="parChTrans1D3" presStyleIdx="4" presStyleCnt="5"/>
      <dgm:spPr/>
      <dgm:t>
        <a:bodyPr/>
        <a:lstStyle/>
        <a:p>
          <a:endParaRPr lang="en-US"/>
        </a:p>
      </dgm:t>
    </dgm:pt>
    <dgm:pt modelId="{F9924720-486F-4F3D-A8B1-39DE590ADE3B}" type="pres">
      <dgm:prSet presAssocID="{5BD78062-5665-4A87-8308-1B3A5248876B}" presName="root2" presStyleCnt="0"/>
      <dgm:spPr/>
    </dgm:pt>
    <dgm:pt modelId="{FB583F20-F83F-4AE6-B05E-56B38717BB24}" type="pres">
      <dgm:prSet presAssocID="{5BD78062-5665-4A87-8308-1B3A5248876B}" presName="LevelTwoTextNode" presStyleLbl="node3" presStyleIdx="4" presStyleCnt="5" custScaleX="1396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A33F30-4AB8-42A9-B50F-3CA709EC03A5}" type="pres">
      <dgm:prSet presAssocID="{5BD78062-5665-4A87-8308-1B3A5248876B}" presName="level3hierChild" presStyleCnt="0"/>
      <dgm:spPr/>
    </dgm:pt>
  </dgm:ptLst>
  <dgm:cxnLst>
    <dgm:cxn modelId="{B398D145-2528-4987-A2BD-9190FDEFDEA8}" type="presOf" srcId="{7F06C80B-CA27-40BD-9738-BE04C0EBEAB4}" destId="{2612937F-73A3-44B4-887F-9441D3E11115}" srcOrd="0" destOrd="0" presId="urn:microsoft.com/office/officeart/2005/8/layout/hierarchy2"/>
    <dgm:cxn modelId="{B776D554-8377-4467-B16E-52DB6484D4E6}" srcId="{C1622C96-3F48-43E5-A858-A6DDF9C96233}" destId="{5BD78062-5665-4A87-8308-1B3A5248876B}" srcOrd="1" destOrd="0" parTransId="{0456B672-612C-4BB7-8ED7-51C63714E137}" sibTransId="{B3B51C10-73BD-4898-892D-112D2B723297}"/>
    <dgm:cxn modelId="{62D77546-A804-45C4-A685-CB2B28DD4B1E}" srcId="{A982EEF5-BC84-42A1-BCEE-56AD9D65E66C}" destId="{C1622C96-3F48-43E5-A858-A6DDF9C96233}" srcOrd="2" destOrd="0" parTransId="{396AE0DA-9F35-4D3E-B044-84048D43D16A}" sibTransId="{040E3FB4-35ED-4223-8DDD-0D1121EA78FF}"/>
    <dgm:cxn modelId="{CD51E82B-8F0D-434F-AEB3-915B633C4914}" type="presOf" srcId="{0456B672-612C-4BB7-8ED7-51C63714E137}" destId="{7265DFD8-3522-42EA-937C-EF8B4E1205B0}" srcOrd="1" destOrd="0" presId="urn:microsoft.com/office/officeart/2005/8/layout/hierarchy2"/>
    <dgm:cxn modelId="{E43C6B84-8780-4866-87CF-3CE7CA187A15}" type="presOf" srcId="{845B5FAB-7C54-49BA-B9A5-5FF9916360B8}" destId="{D8A3E05B-5757-4BAC-A8EC-FAD0EDC6D08E}" srcOrd="1" destOrd="0" presId="urn:microsoft.com/office/officeart/2005/8/layout/hierarchy2"/>
    <dgm:cxn modelId="{6AF64BDD-52FC-49D8-9298-32C84A5B48B0}" type="presOf" srcId="{5F703C79-2210-43CA-A70E-3E426C474A40}" destId="{1D1FA2B6-64F9-409E-AC8D-0009AFA95BD1}" srcOrd="1" destOrd="0" presId="urn:microsoft.com/office/officeart/2005/8/layout/hierarchy2"/>
    <dgm:cxn modelId="{AF4D041D-FD6D-453A-BFF3-1FD3E73BCC32}" type="presOf" srcId="{396AE0DA-9F35-4D3E-B044-84048D43D16A}" destId="{AB2D0521-16F1-43B7-A049-B79C03F067A4}" srcOrd="0" destOrd="0" presId="urn:microsoft.com/office/officeart/2005/8/layout/hierarchy2"/>
    <dgm:cxn modelId="{B4DEB557-51F8-4A7C-BC39-25F7EB092A02}" type="presOf" srcId="{F9C80A6B-BD77-4A71-9B22-94DD6ECA9E41}" destId="{77B87A2B-929F-4E89-9946-B96B983A07A4}" srcOrd="0" destOrd="0" presId="urn:microsoft.com/office/officeart/2005/8/layout/hierarchy2"/>
    <dgm:cxn modelId="{016EF22A-332B-4C56-95CF-44DB29BDF46A}" type="presOf" srcId="{6257CBDA-CD62-49F4-B03D-B1DB6B087D5C}" destId="{F96053BD-991B-4B49-B29B-A349A1A09BA3}" srcOrd="1" destOrd="0" presId="urn:microsoft.com/office/officeart/2005/8/layout/hierarchy2"/>
    <dgm:cxn modelId="{6A5EE60B-5BF9-4542-835C-EFF5A51F86F4}" type="presOf" srcId="{A0B3410C-771E-4F72-9267-742FB73A5C11}" destId="{C063717C-432D-4C89-81C0-C749F1B56AAE}" srcOrd="0" destOrd="0" presId="urn:microsoft.com/office/officeart/2005/8/layout/hierarchy2"/>
    <dgm:cxn modelId="{E466BE95-AAFB-427D-953F-017AE7979133}" type="presOf" srcId="{174EF8D7-B048-4609-9484-10342B3FB1E9}" destId="{B595F2F0-2D5E-4FDF-AC55-186CEF2BB0F3}" srcOrd="0" destOrd="0" presId="urn:microsoft.com/office/officeart/2005/8/layout/hierarchy2"/>
    <dgm:cxn modelId="{44076DF8-672C-42C2-B4C3-E3032361818F}" type="presOf" srcId="{5BD78062-5665-4A87-8308-1B3A5248876B}" destId="{FB583F20-F83F-4AE6-B05E-56B38717BB24}" srcOrd="0" destOrd="0" presId="urn:microsoft.com/office/officeart/2005/8/layout/hierarchy2"/>
    <dgm:cxn modelId="{38F93A72-0A53-4377-9BEE-88E342844904}" srcId="{BA8F9562-A84C-4D99-B778-22BA9A2772EF}" destId="{4A0026D7-CA93-46FE-B64C-F1DFC8DD7660}" srcOrd="0" destOrd="0" parTransId="{845B5FAB-7C54-49BA-B9A5-5FF9916360B8}" sibTransId="{6598D155-A7A3-477B-BD58-BE978F08BB59}"/>
    <dgm:cxn modelId="{0551828F-7324-406B-8393-FA8C0B432854}" type="presOf" srcId="{A982EEF5-BC84-42A1-BCEE-56AD9D65E66C}" destId="{C9675E00-3030-48C2-9D07-2E6AB727DD17}" srcOrd="0" destOrd="0" presId="urn:microsoft.com/office/officeart/2005/8/layout/hierarchy2"/>
    <dgm:cxn modelId="{E59E1BC2-9E15-4D00-9E2D-276DF2F8B752}" type="presOf" srcId="{B30E4009-B072-43E0-AAE5-44E0523AF98F}" destId="{DB60A70C-26AD-42E7-87D1-CA488BB512B7}" srcOrd="0" destOrd="0" presId="urn:microsoft.com/office/officeart/2005/8/layout/hierarchy2"/>
    <dgm:cxn modelId="{59059B03-3220-46EF-97E1-85C7BB57535F}" type="presOf" srcId="{845B5FAB-7C54-49BA-B9A5-5FF9916360B8}" destId="{55CB218B-E332-482F-8CAA-1E7CE7E4C591}" srcOrd="0" destOrd="0" presId="urn:microsoft.com/office/officeart/2005/8/layout/hierarchy2"/>
    <dgm:cxn modelId="{BA733F39-A17E-4DED-8BE9-845C8B1C26C1}" type="presOf" srcId="{C1622C96-3F48-43E5-A858-A6DDF9C96233}" destId="{EA4BE0FA-B937-458C-A8A7-3A8FC2DCA4F3}" srcOrd="0" destOrd="0" presId="urn:microsoft.com/office/officeart/2005/8/layout/hierarchy2"/>
    <dgm:cxn modelId="{5F636B59-6889-4E07-95F2-5B9D13AF7337}" srcId="{C1622C96-3F48-43E5-A858-A6DDF9C96233}" destId="{B30E4009-B072-43E0-AAE5-44E0523AF98F}" srcOrd="0" destOrd="0" parTransId="{6257CBDA-CD62-49F4-B03D-B1DB6B087D5C}" sibTransId="{0130B300-0AC2-4B47-890E-BC0D28553C53}"/>
    <dgm:cxn modelId="{F4504F08-E432-4261-AE46-2F793C4CE6D9}" type="presOf" srcId="{174EF8D7-B048-4609-9484-10342B3FB1E9}" destId="{6BEA4D33-BE31-44B5-B366-E9E2BE773AC1}" srcOrd="1" destOrd="0" presId="urn:microsoft.com/office/officeart/2005/8/layout/hierarchy2"/>
    <dgm:cxn modelId="{F2B9E7BC-1F0F-4A1B-91F5-C41FD6FBF955}" type="presOf" srcId="{396AE0DA-9F35-4D3E-B044-84048D43D16A}" destId="{5B482693-88F5-4051-BB40-E3AB40B00A63}" srcOrd="1" destOrd="0" presId="urn:microsoft.com/office/officeart/2005/8/layout/hierarchy2"/>
    <dgm:cxn modelId="{CF9D3BC7-285B-40C8-860E-796F4F2A2117}" srcId="{A982EEF5-BC84-42A1-BCEE-56AD9D65E66C}" destId="{7F06C80B-CA27-40BD-9738-BE04C0EBEAB4}" srcOrd="0" destOrd="0" parTransId="{174EF8D7-B048-4609-9484-10342B3FB1E9}" sibTransId="{BF64240A-2343-4B1D-B76B-D47D63016A70}"/>
    <dgm:cxn modelId="{BB490592-9B85-463C-BAF0-DE4F5D119DAB}" type="presOf" srcId="{C84D3E46-E03F-49B1-B0C2-745AF764D552}" destId="{790412C2-E7DB-4E31-9348-39DE8C8F4BC3}" srcOrd="1" destOrd="0" presId="urn:microsoft.com/office/officeart/2005/8/layout/hierarchy2"/>
    <dgm:cxn modelId="{546A0806-FE75-40F2-835F-FCBB1233358A}" type="presOf" srcId="{C84D3E46-E03F-49B1-B0C2-745AF764D552}" destId="{C4829189-5750-414C-B89C-A49F27DFB01E}" srcOrd="0" destOrd="0" presId="urn:microsoft.com/office/officeart/2005/8/layout/hierarchy2"/>
    <dgm:cxn modelId="{FB2A7EDA-FCA1-4C16-9AE1-A66D965E72E9}" srcId="{BA8F9562-A84C-4D99-B778-22BA9A2772EF}" destId="{A0B3410C-771E-4F72-9267-742FB73A5C11}" srcOrd="1" destOrd="0" parTransId="{5F703C79-2210-43CA-A70E-3E426C474A40}" sibTransId="{F7779AE1-3F5F-4DAD-A052-04B3C1514C6A}"/>
    <dgm:cxn modelId="{5A9F3B38-5FBF-4091-9646-64E7A9013CDA}" srcId="{BA8F9562-A84C-4D99-B778-22BA9A2772EF}" destId="{08FD47D4-D81C-4D67-A4ED-FCF52F482509}" srcOrd="2" destOrd="0" parTransId="{5730C98F-28D5-473C-AC07-8781277671DC}" sibTransId="{C1C0FAD7-B439-4BB7-980E-301510B5EA60}"/>
    <dgm:cxn modelId="{E346167F-6224-456C-8DF8-D1F2DA1F7E70}" type="presOf" srcId="{5730C98F-28D5-473C-AC07-8781277671DC}" destId="{8CE9B23E-B271-4819-A4B6-769B5CF240CD}" srcOrd="1" destOrd="0" presId="urn:microsoft.com/office/officeart/2005/8/layout/hierarchy2"/>
    <dgm:cxn modelId="{9B1F37F8-CDDE-4307-9584-718592C893B9}" type="presOf" srcId="{0456B672-612C-4BB7-8ED7-51C63714E137}" destId="{43B8BC1C-6F67-4916-8FFA-CE1F9A3BAE84}" srcOrd="0" destOrd="0" presId="urn:microsoft.com/office/officeart/2005/8/layout/hierarchy2"/>
    <dgm:cxn modelId="{0369746D-B806-415F-8541-C41BD333A236}" type="presOf" srcId="{BA8F9562-A84C-4D99-B778-22BA9A2772EF}" destId="{5C8B29AD-97A2-4746-97C4-B2F0AA5C8DD2}" srcOrd="0" destOrd="0" presId="urn:microsoft.com/office/officeart/2005/8/layout/hierarchy2"/>
    <dgm:cxn modelId="{CB022AB7-733E-4B23-9B5C-851E36572118}" type="presOf" srcId="{5730C98F-28D5-473C-AC07-8781277671DC}" destId="{3A9FE284-A7E0-4631-B453-FA6DA6B09C16}" srcOrd="0" destOrd="0" presId="urn:microsoft.com/office/officeart/2005/8/layout/hierarchy2"/>
    <dgm:cxn modelId="{97D0254E-557C-4C87-891C-58D784408B0B}" type="presOf" srcId="{4A0026D7-CA93-46FE-B64C-F1DFC8DD7660}" destId="{3F791659-1485-4967-ADE4-95B0000A94A9}" srcOrd="0" destOrd="0" presId="urn:microsoft.com/office/officeart/2005/8/layout/hierarchy2"/>
    <dgm:cxn modelId="{A29E006D-3254-42C1-893D-867E7463B7D7}" srcId="{A982EEF5-BC84-42A1-BCEE-56AD9D65E66C}" destId="{BA8F9562-A84C-4D99-B778-22BA9A2772EF}" srcOrd="1" destOrd="0" parTransId="{C84D3E46-E03F-49B1-B0C2-745AF764D552}" sibTransId="{B371C1BF-4538-4848-8350-CCF9F590E1F9}"/>
    <dgm:cxn modelId="{91BB73B1-AE02-4BE8-BD9E-AEFCCC7EDC1A}" type="presOf" srcId="{08FD47D4-D81C-4D67-A4ED-FCF52F482509}" destId="{17FBEE76-17AE-4ACC-951C-879CB5DC913A}" srcOrd="0" destOrd="0" presId="urn:microsoft.com/office/officeart/2005/8/layout/hierarchy2"/>
    <dgm:cxn modelId="{BFCAF75B-0D39-4945-89A5-B7A38B470D29}" type="presOf" srcId="{6257CBDA-CD62-49F4-B03D-B1DB6B087D5C}" destId="{BDD0A5B3-EFF2-4AB2-8C40-7A48E567B556}" srcOrd="0" destOrd="0" presId="urn:microsoft.com/office/officeart/2005/8/layout/hierarchy2"/>
    <dgm:cxn modelId="{43400556-2E7D-49E5-BCDB-2511DFA8636B}" srcId="{F9C80A6B-BD77-4A71-9B22-94DD6ECA9E41}" destId="{A982EEF5-BC84-42A1-BCEE-56AD9D65E66C}" srcOrd="0" destOrd="0" parTransId="{B71BC71B-736A-411D-8F27-BBE7C8C0988D}" sibTransId="{DEF07E91-0994-4241-8068-AE9956A48FF4}"/>
    <dgm:cxn modelId="{9CBAFAC6-A662-416C-BE1A-FBBB8649D9E1}" type="presOf" srcId="{5F703C79-2210-43CA-A70E-3E426C474A40}" destId="{B6B4E6CD-CB2B-4952-B452-D6DF257FA56D}" srcOrd="0" destOrd="0" presId="urn:microsoft.com/office/officeart/2005/8/layout/hierarchy2"/>
    <dgm:cxn modelId="{89997388-27C3-408A-B309-3AC6527CC431}" type="presParOf" srcId="{77B87A2B-929F-4E89-9946-B96B983A07A4}" destId="{9D081DCC-5248-4A00-BF2F-1F4F638DF3CE}" srcOrd="0" destOrd="0" presId="urn:microsoft.com/office/officeart/2005/8/layout/hierarchy2"/>
    <dgm:cxn modelId="{7F83DF64-5C6A-4FBD-9D94-C8B362A5B23B}" type="presParOf" srcId="{9D081DCC-5248-4A00-BF2F-1F4F638DF3CE}" destId="{C9675E00-3030-48C2-9D07-2E6AB727DD17}" srcOrd="0" destOrd="0" presId="urn:microsoft.com/office/officeart/2005/8/layout/hierarchy2"/>
    <dgm:cxn modelId="{1C6F94BC-CCA7-4ED0-BF88-844E3A2814CF}" type="presParOf" srcId="{9D081DCC-5248-4A00-BF2F-1F4F638DF3CE}" destId="{52667983-17A8-4191-A823-8A6BE5037431}" srcOrd="1" destOrd="0" presId="urn:microsoft.com/office/officeart/2005/8/layout/hierarchy2"/>
    <dgm:cxn modelId="{F28DE7A0-532E-489B-9213-21D93499E3A6}" type="presParOf" srcId="{52667983-17A8-4191-A823-8A6BE5037431}" destId="{B595F2F0-2D5E-4FDF-AC55-186CEF2BB0F3}" srcOrd="0" destOrd="0" presId="urn:microsoft.com/office/officeart/2005/8/layout/hierarchy2"/>
    <dgm:cxn modelId="{126D4F27-6F3C-4D83-A7A5-7B78098AC4CF}" type="presParOf" srcId="{B595F2F0-2D5E-4FDF-AC55-186CEF2BB0F3}" destId="{6BEA4D33-BE31-44B5-B366-E9E2BE773AC1}" srcOrd="0" destOrd="0" presId="urn:microsoft.com/office/officeart/2005/8/layout/hierarchy2"/>
    <dgm:cxn modelId="{1EB4AF79-F355-4B2E-8A8B-D9E1E7D85102}" type="presParOf" srcId="{52667983-17A8-4191-A823-8A6BE5037431}" destId="{CC3C3A6A-26AF-43EF-9A4C-368F0AA35D0F}" srcOrd="1" destOrd="0" presId="urn:microsoft.com/office/officeart/2005/8/layout/hierarchy2"/>
    <dgm:cxn modelId="{87C74115-8349-4E11-BD24-060A21033442}" type="presParOf" srcId="{CC3C3A6A-26AF-43EF-9A4C-368F0AA35D0F}" destId="{2612937F-73A3-44B4-887F-9441D3E11115}" srcOrd="0" destOrd="0" presId="urn:microsoft.com/office/officeart/2005/8/layout/hierarchy2"/>
    <dgm:cxn modelId="{E2324622-661F-44BA-8166-69ED1941D3A4}" type="presParOf" srcId="{CC3C3A6A-26AF-43EF-9A4C-368F0AA35D0F}" destId="{B850CCF2-B489-4F28-997C-A6EFD251B3A8}" srcOrd="1" destOrd="0" presId="urn:microsoft.com/office/officeart/2005/8/layout/hierarchy2"/>
    <dgm:cxn modelId="{BA41CE22-C30E-42B6-AAAA-D3C6204A3020}" type="presParOf" srcId="{52667983-17A8-4191-A823-8A6BE5037431}" destId="{C4829189-5750-414C-B89C-A49F27DFB01E}" srcOrd="2" destOrd="0" presId="urn:microsoft.com/office/officeart/2005/8/layout/hierarchy2"/>
    <dgm:cxn modelId="{CE9A182F-63DF-4D00-898D-8B7C63640464}" type="presParOf" srcId="{C4829189-5750-414C-B89C-A49F27DFB01E}" destId="{790412C2-E7DB-4E31-9348-39DE8C8F4BC3}" srcOrd="0" destOrd="0" presId="urn:microsoft.com/office/officeart/2005/8/layout/hierarchy2"/>
    <dgm:cxn modelId="{9933791F-6824-404A-9A45-65F3BEAD81AE}" type="presParOf" srcId="{52667983-17A8-4191-A823-8A6BE5037431}" destId="{88B94B28-A24C-4C81-B7F1-8A90A30307FB}" srcOrd="3" destOrd="0" presId="urn:microsoft.com/office/officeart/2005/8/layout/hierarchy2"/>
    <dgm:cxn modelId="{B2BC4917-BD46-4EE3-B745-8687FB261B52}" type="presParOf" srcId="{88B94B28-A24C-4C81-B7F1-8A90A30307FB}" destId="{5C8B29AD-97A2-4746-97C4-B2F0AA5C8DD2}" srcOrd="0" destOrd="0" presId="urn:microsoft.com/office/officeart/2005/8/layout/hierarchy2"/>
    <dgm:cxn modelId="{58E4292F-6E21-4044-86DD-9FE57243F5D6}" type="presParOf" srcId="{88B94B28-A24C-4C81-B7F1-8A90A30307FB}" destId="{BB5C8FE4-8552-4C5B-A67D-016DE4C75CD4}" srcOrd="1" destOrd="0" presId="urn:microsoft.com/office/officeart/2005/8/layout/hierarchy2"/>
    <dgm:cxn modelId="{A2197968-99BB-4698-8E87-8CE3AD81BB4E}" type="presParOf" srcId="{BB5C8FE4-8552-4C5B-A67D-016DE4C75CD4}" destId="{55CB218B-E332-482F-8CAA-1E7CE7E4C591}" srcOrd="0" destOrd="0" presId="urn:microsoft.com/office/officeart/2005/8/layout/hierarchy2"/>
    <dgm:cxn modelId="{BDE36BF2-C1E9-48DA-9917-5351D397C1F8}" type="presParOf" srcId="{55CB218B-E332-482F-8CAA-1E7CE7E4C591}" destId="{D8A3E05B-5757-4BAC-A8EC-FAD0EDC6D08E}" srcOrd="0" destOrd="0" presId="urn:microsoft.com/office/officeart/2005/8/layout/hierarchy2"/>
    <dgm:cxn modelId="{EF0DCF55-1A09-4A4B-AF18-525298C293BE}" type="presParOf" srcId="{BB5C8FE4-8552-4C5B-A67D-016DE4C75CD4}" destId="{57BA1DBD-46F8-4FA4-AC96-9466BECA316C}" srcOrd="1" destOrd="0" presId="urn:microsoft.com/office/officeart/2005/8/layout/hierarchy2"/>
    <dgm:cxn modelId="{5B34DE39-5812-41DC-BAB1-9F197185C1BE}" type="presParOf" srcId="{57BA1DBD-46F8-4FA4-AC96-9466BECA316C}" destId="{3F791659-1485-4967-ADE4-95B0000A94A9}" srcOrd="0" destOrd="0" presId="urn:microsoft.com/office/officeart/2005/8/layout/hierarchy2"/>
    <dgm:cxn modelId="{26C8DABC-198F-4DD7-AE95-1CDFBE13D91A}" type="presParOf" srcId="{57BA1DBD-46F8-4FA4-AC96-9466BECA316C}" destId="{5EDB1A68-6CDD-43B7-8D10-95B34013674A}" srcOrd="1" destOrd="0" presId="urn:microsoft.com/office/officeart/2005/8/layout/hierarchy2"/>
    <dgm:cxn modelId="{103736B7-DA25-4D7D-8682-AF2593A2DCDD}" type="presParOf" srcId="{BB5C8FE4-8552-4C5B-A67D-016DE4C75CD4}" destId="{B6B4E6CD-CB2B-4952-B452-D6DF257FA56D}" srcOrd="2" destOrd="0" presId="urn:microsoft.com/office/officeart/2005/8/layout/hierarchy2"/>
    <dgm:cxn modelId="{FC82D07F-DA62-4BF6-BF2D-B4F420CB0497}" type="presParOf" srcId="{B6B4E6CD-CB2B-4952-B452-D6DF257FA56D}" destId="{1D1FA2B6-64F9-409E-AC8D-0009AFA95BD1}" srcOrd="0" destOrd="0" presId="urn:microsoft.com/office/officeart/2005/8/layout/hierarchy2"/>
    <dgm:cxn modelId="{E86BADDA-8746-4A0C-A5D5-1940FAD0B4BE}" type="presParOf" srcId="{BB5C8FE4-8552-4C5B-A67D-016DE4C75CD4}" destId="{772E2E2E-7759-4EAF-8DD7-E629026C96C6}" srcOrd="3" destOrd="0" presId="urn:microsoft.com/office/officeart/2005/8/layout/hierarchy2"/>
    <dgm:cxn modelId="{4F8EF0B9-E0BE-463B-9CFB-61F8709AFB0A}" type="presParOf" srcId="{772E2E2E-7759-4EAF-8DD7-E629026C96C6}" destId="{C063717C-432D-4C89-81C0-C749F1B56AAE}" srcOrd="0" destOrd="0" presId="urn:microsoft.com/office/officeart/2005/8/layout/hierarchy2"/>
    <dgm:cxn modelId="{CE526064-5C6B-4E0E-B692-FE1B1E1DC9DD}" type="presParOf" srcId="{772E2E2E-7759-4EAF-8DD7-E629026C96C6}" destId="{53CEB9E1-AAFE-44E4-9D1A-5BB6E8417A14}" srcOrd="1" destOrd="0" presId="urn:microsoft.com/office/officeart/2005/8/layout/hierarchy2"/>
    <dgm:cxn modelId="{ED3F6438-3CD2-4E48-8D03-D9C139896381}" type="presParOf" srcId="{BB5C8FE4-8552-4C5B-A67D-016DE4C75CD4}" destId="{3A9FE284-A7E0-4631-B453-FA6DA6B09C16}" srcOrd="4" destOrd="0" presId="urn:microsoft.com/office/officeart/2005/8/layout/hierarchy2"/>
    <dgm:cxn modelId="{7C12CCAD-61D3-4915-84CE-099616473597}" type="presParOf" srcId="{3A9FE284-A7E0-4631-B453-FA6DA6B09C16}" destId="{8CE9B23E-B271-4819-A4B6-769B5CF240CD}" srcOrd="0" destOrd="0" presId="urn:microsoft.com/office/officeart/2005/8/layout/hierarchy2"/>
    <dgm:cxn modelId="{32E40F2E-6F90-4ACF-91B5-DDF045DD83BF}" type="presParOf" srcId="{BB5C8FE4-8552-4C5B-A67D-016DE4C75CD4}" destId="{2AFC2BC0-17E8-4247-9CC1-A2BCFD471DB9}" srcOrd="5" destOrd="0" presId="urn:microsoft.com/office/officeart/2005/8/layout/hierarchy2"/>
    <dgm:cxn modelId="{EA744E39-5D4F-4021-9DA8-2DB4792A282B}" type="presParOf" srcId="{2AFC2BC0-17E8-4247-9CC1-A2BCFD471DB9}" destId="{17FBEE76-17AE-4ACC-951C-879CB5DC913A}" srcOrd="0" destOrd="0" presId="urn:microsoft.com/office/officeart/2005/8/layout/hierarchy2"/>
    <dgm:cxn modelId="{38B6EABD-8FE0-4057-8C4E-D9C34F7A1EDD}" type="presParOf" srcId="{2AFC2BC0-17E8-4247-9CC1-A2BCFD471DB9}" destId="{6142E3AC-95BA-415E-B1B2-C45C3695F75A}" srcOrd="1" destOrd="0" presId="urn:microsoft.com/office/officeart/2005/8/layout/hierarchy2"/>
    <dgm:cxn modelId="{64F943DF-516E-489E-B1EC-E824184DB3E2}" type="presParOf" srcId="{52667983-17A8-4191-A823-8A6BE5037431}" destId="{AB2D0521-16F1-43B7-A049-B79C03F067A4}" srcOrd="4" destOrd="0" presId="urn:microsoft.com/office/officeart/2005/8/layout/hierarchy2"/>
    <dgm:cxn modelId="{BB2A465D-1F3E-4557-B145-352BB99B6352}" type="presParOf" srcId="{AB2D0521-16F1-43B7-A049-B79C03F067A4}" destId="{5B482693-88F5-4051-BB40-E3AB40B00A63}" srcOrd="0" destOrd="0" presId="urn:microsoft.com/office/officeart/2005/8/layout/hierarchy2"/>
    <dgm:cxn modelId="{E7AEBAF1-CB50-4A17-AA07-B21BA976ACF1}" type="presParOf" srcId="{52667983-17A8-4191-A823-8A6BE5037431}" destId="{5A77538E-FCB5-4E5C-990F-E10C89578DC3}" srcOrd="5" destOrd="0" presId="urn:microsoft.com/office/officeart/2005/8/layout/hierarchy2"/>
    <dgm:cxn modelId="{898CF189-88DE-4092-B0DF-F2AF4D10B0CE}" type="presParOf" srcId="{5A77538E-FCB5-4E5C-990F-E10C89578DC3}" destId="{EA4BE0FA-B937-458C-A8A7-3A8FC2DCA4F3}" srcOrd="0" destOrd="0" presId="urn:microsoft.com/office/officeart/2005/8/layout/hierarchy2"/>
    <dgm:cxn modelId="{56117D6A-22B4-49A0-B0E9-BF57467C8461}" type="presParOf" srcId="{5A77538E-FCB5-4E5C-990F-E10C89578DC3}" destId="{4C0DE5C0-B304-4D14-9F7B-BCDD1ACA4B04}" srcOrd="1" destOrd="0" presId="urn:microsoft.com/office/officeart/2005/8/layout/hierarchy2"/>
    <dgm:cxn modelId="{23AD8CA7-2CD5-4FA8-AC9A-651EFB5C50DC}" type="presParOf" srcId="{4C0DE5C0-B304-4D14-9F7B-BCDD1ACA4B04}" destId="{BDD0A5B3-EFF2-4AB2-8C40-7A48E567B556}" srcOrd="0" destOrd="0" presId="urn:microsoft.com/office/officeart/2005/8/layout/hierarchy2"/>
    <dgm:cxn modelId="{F2FCAFD5-B176-4547-8C39-52F7B9D7D67F}" type="presParOf" srcId="{BDD0A5B3-EFF2-4AB2-8C40-7A48E567B556}" destId="{F96053BD-991B-4B49-B29B-A349A1A09BA3}" srcOrd="0" destOrd="0" presId="urn:microsoft.com/office/officeart/2005/8/layout/hierarchy2"/>
    <dgm:cxn modelId="{B82892E8-0EFF-4E5B-A4BF-17E2E89493BC}" type="presParOf" srcId="{4C0DE5C0-B304-4D14-9F7B-BCDD1ACA4B04}" destId="{0828E462-A87B-4C87-904E-724C45DFCDFD}" srcOrd="1" destOrd="0" presId="urn:microsoft.com/office/officeart/2005/8/layout/hierarchy2"/>
    <dgm:cxn modelId="{B94DF1D5-FF36-49A2-8572-9A7BAEE8BF55}" type="presParOf" srcId="{0828E462-A87B-4C87-904E-724C45DFCDFD}" destId="{DB60A70C-26AD-42E7-87D1-CA488BB512B7}" srcOrd="0" destOrd="0" presId="urn:microsoft.com/office/officeart/2005/8/layout/hierarchy2"/>
    <dgm:cxn modelId="{94209B19-1031-4256-9F81-030F14718E7A}" type="presParOf" srcId="{0828E462-A87B-4C87-904E-724C45DFCDFD}" destId="{69D79D17-D1FE-446A-8703-CD25E1124249}" srcOrd="1" destOrd="0" presId="urn:microsoft.com/office/officeart/2005/8/layout/hierarchy2"/>
    <dgm:cxn modelId="{BFC9AD60-78BD-4162-9A67-3DF778423164}" type="presParOf" srcId="{4C0DE5C0-B304-4D14-9F7B-BCDD1ACA4B04}" destId="{43B8BC1C-6F67-4916-8FFA-CE1F9A3BAE84}" srcOrd="2" destOrd="0" presId="urn:microsoft.com/office/officeart/2005/8/layout/hierarchy2"/>
    <dgm:cxn modelId="{2D46633C-9D08-4DEC-96EA-0127C062ECA3}" type="presParOf" srcId="{43B8BC1C-6F67-4916-8FFA-CE1F9A3BAE84}" destId="{7265DFD8-3522-42EA-937C-EF8B4E1205B0}" srcOrd="0" destOrd="0" presId="urn:microsoft.com/office/officeart/2005/8/layout/hierarchy2"/>
    <dgm:cxn modelId="{E0EEF947-3467-4217-9196-3E88691F276F}" type="presParOf" srcId="{4C0DE5C0-B304-4D14-9F7B-BCDD1ACA4B04}" destId="{F9924720-486F-4F3D-A8B1-39DE590ADE3B}" srcOrd="3" destOrd="0" presId="urn:microsoft.com/office/officeart/2005/8/layout/hierarchy2"/>
    <dgm:cxn modelId="{1471ADC4-00DB-419D-9E3F-A7D8B3853379}" type="presParOf" srcId="{F9924720-486F-4F3D-A8B1-39DE590ADE3B}" destId="{FB583F20-F83F-4AE6-B05E-56B38717BB24}" srcOrd="0" destOrd="0" presId="urn:microsoft.com/office/officeart/2005/8/layout/hierarchy2"/>
    <dgm:cxn modelId="{144E688F-9749-4916-AB68-2A824AEC9B0F}" type="presParOf" srcId="{F9924720-486F-4F3D-A8B1-39DE590ADE3B}" destId="{B8A33F30-4AB8-42A9-B50F-3CA709EC03A5}" srcOrd="1" destOrd="0" presId="urn:microsoft.com/office/officeart/2005/8/layout/hierarchy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AF292B-2CBE-4128-A071-6BFE7E88A9C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D2F6767-FA39-4927-9C39-FF2557DFB63D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Negara </a:t>
          </a:r>
          <a:r>
            <a:rPr lang="en-US" dirty="0" err="1" smtClean="0">
              <a:solidFill>
                <a:schemeClr val="accent1">
                  <a:lumMod val="50000"/>
                </a:schemeClr>
              </a:solidFill>
            </a:rPr>
            <a:t>Anggota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EE2355E-DE90-488B-B3A5-6E167559D6A8}" type="parTrans" cxnId="{23DB4B8B-C04A-4A58-9EA8-01CBDB1DFBE1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53FF4C42-17E2-4950-9975-1FF13B564EA1}" type="sibTrans" cxnId="{23DB4B8B-C04A-4A58-9EA8-01CBDB1DFBE1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83EABCCA-086A-483F-B4CA-424D28FC3A83}">
      <dgm:prSet phldrT="[Text]"/>
      <dgm:spPr/>
      <dgm:t>
        <a:bodyPr/>
        <a:lstStyle/>
        <a:p>
          <a:r>
            <a:rPr lang="en-US" dirty="0" err="1" smtClean="0">
              <a:solidFill>
                <a:schemeClr val="accent1">
                  <a:lumMod val="50000"/>
                </a:schemeClr>
              </a:solidFill>
            </a:rPr>
            <a:t>Sekertariat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08EBDFDA-8E06-4C35-A61F-D2AC14D3CDD7}" type="parTrans" cxnId="{74F9A1EA-BE10-4207-82A7-4B9AC51C027A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848379A7-DD7A-49E2-9A30-02AD5B7CA038}" type="sibTrans" cxnId="{74F9A1EA-BE10-4207-82A7-4B9AC51C027A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C6EDC7AF-7431-43FC-8DAD-440CBC85C71C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Assembly 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52C3C1A1-563E-4F74-93E9-C84F36709001}" type="parTrans" cxnId="{6A7E34BC-2BC7-4AD5-A56E-3046DE099113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D9C1FD40-0169-4733-ABE0-F7C2BDE58734}" type="sibTrans" cxnId="{6A7E34BC-2BC7-4AD5-A56E-3046DE099113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AF70A40C-26DE-455E-97A2-0BC05634E66F}">
      <dgm:prSet phldrT="[Text]"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Council 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0485963C-B291-46DF-8DE5-F09A9A24DA0D}" type="parTrans" cxnId="{10A1A052-3644-4705-AEEA-A459BC5D7649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9178126F-54D8-486D-B4B8-E4E3D9B4D1A9}" type="sibTrans" cxnId="{10A1A052-3644-4705-AEEA-A459BC5D7649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6952B626-EFE2-4E88-A71A-72E34E467CEE}">
      <dgm:prSet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Financial </a:t>
          </a:r>
          <a:r>
            <a:rPr lang="en-US" dirty="0" err="1" smtClean="0">
              <a:solidFill>
                <a:schemeClr val="accent1">
                  <a:lumMod val="50000"/>
                </a:schemeClr>
              </a:solidFill>
            </a:rPr>
            <a:t>comite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CD6B1A8E-7708-4FBD-A10D-3A7C49A41E58}" type="parTrans" cxnId="{402565A6-8337-481F-9662-08BC0DFEF8FF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AF4E9D9A-C4CD-49E3-AE9B-0EBDC6BB8C82}" type="sibTrans" cxnId="{402565A6-8337-481F-9662-08BC0DFEF8FF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DCC456BF-4A14-47EC-BA4B-FBA432629EF5}">
      <dgm:prSet/>
      <dgm:spPr/>
      <dgm:t>
        <a:bodyPr/>
        <a:lstStyle/>
        <a:p>
          <a:r>
            <a:rPr lang="en-US" dirty="0" smtClean="0">
              <a:solidFill>
                <a:schemeClr val="accent1">
                  <a:lumMod val="50000"/>
                </a:schemeClr>
              </a:solidFill>
            </a:rPr>
            <a:t>Legal and Technical Commission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8C9D1148-9953-47D4-81B6-8EA10159CE2E}" type="parTrans" cxnId="{AC110BE0-B5C7-418F-93D4-295C3C57462C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7E78A0C2-F9D3-495E-9149-BD2AD882A229}" type="sibTrans" cxnId="{AC110BE0-B5C7-418F-93D4-295C3C57462C}">
      <dgm:prSet/>
      <dgm:spPr/>
      <dgm:t>
        <a:bodyPr/>
        <a:lstStyle/>
        <a:p>
          <a:endParaRPr lang="en-US">
            <a:solidFill>
              <a:schemeClr val="accent1">
                <a:lumMod val="50000"/>
              </a:schemeClr>
            </a:solidFill>
          </a:endParaRPr>
        </a:p>
      </dgm:t>
    </dgm:pt>
    <dgm:pt modelId="{EC690AFF-BB39-431D-9D2F-72A96E2D77D2}" type="pres">
      <dgm:prSet presAssocID="{FAAF292B-2CBE-4128-A071-6BFE7E88A9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E5C872-F7DA-4EC5-89F3-18F96C6BDC8B}" type="pres">
      <dgm:prSet presAssocID="{6D2F6767-FA39-4927-9C39-FF2557DFB63D}" presName="hierRoot1" presStyleCnt="0"/>
      <dgm:spPr/>
    </dgm:pt>
    <dgm:pt modelId="{D75A6907-23C5-482D-990E-7E83228D3AC4}" type="pres">
      <dgm:prSet presAssocID="{6D2F6767-FA39-4927-9C39-FF2557DFB63D}" presName="composite" presStyleCnt="0"/>
      <dgm:spPr/>
    </dgm:pt>
    <dgm:pt modelId="{5285A689-3F66-4517-86ED-3208832FD1DA}" type="pres">
      <dgm:prSet presAssocID="{6D2F6767-FA39-4927-9C39-FF2557DFB63D}" presName="background" presStyleLbl="node0" presStyleIdx="0" presStyleCnt="1"/>
      <dgm:spPr/>
    </dgm:pt>
    <dgm:pt modelId="{EB7F8093-3C29-46FF-A48D-214C2096B3A9}" type="pres">
      <dgm:prSet presAssocID="{6D2F6767-FA39-4927-9C39-FF2557DFB63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7C29F0-2519-48D5-8EB7-DE70D2CBA182}" type="pres">
      <dgm:prSet presAssocID="{6D2F6767-FA39-4927-9C39-FF2557DFB63D}" presName="hierChild2" presStyleCnt="0"/>
      <dgm:spPr/>
    </dgm:pt>
    <dgm:pt modelId="{B3CA665C-ADCA-424A-B6CE-C151305C9BD4}" type="pres">
      <dgm:prSet presAssocID="{08EBDFDA-8E06-4C35-A61F-D2AC14D3CDD7}" presName="Name10" presStyleLbl="parChTrans1D2" presStyleIdx="0" presStyleCnt="1"/>
      <dgm:spPr/>
    </dgm:pt>
    <dgm:pt modelId="{2B23AB17-DC2C-4A9B-B23C-1DC6749643DD}" type="pres">
      <dgm:prSet presAssocID="{83EABCCA-086A-483F-B4CA-424D28FC3A83}" presName="hierRoot2" presStyleCnt="0"/>
      <dgm:spPr/>
    </dgm:pt>
    <dgm:pt modelId="{7F8A4323-C553-43A0-B8D9-3E2A0AF31FCB}" type="pres">
      <dgm:prSet presAssocID="{83EABCCA-086A-483F-B4CA-424D28FC3A83}" presName="composite2" presStyleCnt="0"/>
      <dgm:spPr/>
    </dgm:pt>
    <dgm:pt modelId="{E1DFAB3D-5ADC-4E32-AF48-E2A347DE4111}" type="pres">
      <dgm:prSet presAssocID="{83EABCCA-086A-483F-B4CA-424D28FC3A83}" presName="background2" presStyleLbl="node2" presStyleIdx="0" presStyleCnt="1"/>
      <dgm:spPr/>
    </dgm:pt>
    <dgm:pt modelId="{C4D52670-0814-428E-9FBB-981283F972DD}" type="pres">
      <dgm:prSet presAssocID="{83EABCCA-086A-483F-B4CA-424D28FC3A83}" presName="text2" presStyleLbl="fgAcc2" presStyleIdx="0" presStyleCnt="1">
        <dgm:presLayoutVars>
          <dgm:chPref val="3"/>
        </dgm:presLayoutVars>
      </dgm:prSet>
      <dgm:spPr/>
    </dgm:pt>
    <dgm:pt modelId="{12D19291-C624-4025-8EFC-5B1BF9519CC6}" type="pres">
      <dgm:prSet presAssocID="{83EABCCA-086A-483F-B4CA-424D28FC3A83}" presName="hierChild3" presStyleCnt="0"/>
      <dgm:spPr/>
    </dgm:pt>
    <dgm:pt modelId="{3152BE02-A51E-4066-81B5-75CE0036B655}" type="pres">
      <dgm:prSet presAssocID="{52C3C1A1-563E-4F74-93E9-C84F36709001}" presName="Name17" presStyleLbl="parChTrans1D3" presStyleIdx="0" presStyleCnt="4"/>
      <dgm:spPr/>
    </dgm:pt>
    <dgm:pt modelId="{8857ECC8-96A6-432E-9DEC-81C37914A2B1}" type="pres">
      <dgm:prSet presAssocID="{C6EDC7AF-7431-43FC-8DAD-440CBC85C71C}" presName="hierRoot3" presStyleCnt="0"/>
      <dgm:spPr/>
    </dgm:pt>
    <dgm:pt modelId="{7569823F-C592-4DEC-8C64-5A08C35AEBA0}" type="pres">
      <dgm:prSet presAssocID="{C6EDC7AF-7431-43FC-8DAD-440CBC85C71C}" presName="composite3" presStyleCnt="0"/>
      <dgm:spPr/>
    </dgm:pt>
    <dgm:pt modelId="{6B645A66-8759-4161-83E6-BFFAB6AA110C}" type="pres">
      <dgm:prSet presAssocID="{C6EDC7AF-7431-43FC-8DAD-440CBC85C71C}" presName="background3" presStyleLbl="node3" presStyleIdx="0" presStyleCnt="4"/>
      <dgm:spPr/>
    </dgm:pt>
    <dgm:pt modelId="{71172A91-0977-4271-A99A-03C9D4D6ED12}" type="pres">
      <dgm:prSet presAssocID="{C6EDC7AF-7431-43FC-8DAD-440CBC85C71C}" presName="text3" presStyleLbl="fgAcc3" presStyleIdx="0" presStyleCnt="4">
        <dgm:presLayoutVars>
          <dgm:chPref val="3"/>
        </dgm:presLayoutVars>
      </dgm:prSet>
      <dgm:spPr/>
    </dgm:pt>
    <dgm:pt modelId="{98E3B367-26F6-49F7-898C-D03EBDCE71CE}" type="pres">
      <dgm:prSet presAssocID="{C6EDC7AF-7431-43FC-8DAD-440CBC85C71C}" presName="hierChild4" presStyleCnt="0"/>
      <dgm:spPr/>
    </dgm:pt>
    <dgm:pt modelId="{8C153F70-2602-4561-9376-908D394C1394}" type="pres">
      <dgm:prSet presAssocID="{0485963C-B291-46DF-8DE5-F09A9A24DA0D}" presName="Name17" presStyleLbl="parChTrans1D3" presStyleIdx="1" presStyleCnt="4"/>
      <dgm:spPr/>
    </dgm:pt>
    <dgm:pt modelId="{B4A3EDB6-6120-48CA-8699-360D870B6B7C}" type="pres">
      <dgm:prSet presAssocID="{AF70A40C-26DE-455E-97A2-0BC05634E66F}" presName="hierRoot3" presStyleCnt="0"/>
      <dgm:spPr/>
    </dgm:pt>
    <dgm:pt modelId="{6382F5A1-987F-443F-AF30-6ACAE49A7D99}" type="pres">
      <dgm:prSet presAssocID="{AF70A40C-26DE-455E-97A2-0BC05634E66F}" presName="composite3" presStyleCnt="0"/>
      <dgm:spPr/>
    </dgm:pt>
    <dgm:pt modelId="{B175DD12-9307-49D7-A8A4-6458FE9D7FA2}" type="pres">
      <dgm:prSet presAssocID="{AF70A40C-26DE-455E-97A2-0BC05634E66F}" presName="background3" presStyleLbl="node3" presStyleIdx="1" presStyleCnt="4"/>
      <dgm:spPr/>
    </dgm:pt>
    <dgm:pt modelId="{9CEF60CF-C426-452E-8444-6E4A2B66036B}" type="pres">
      <dgm:prSet presAssocID="{AF70A40C-26DE-455E-97A2-0BC05634E66F}" presName="text3" presStyleLbl="fgAcc3" presStyleIdx="1" presStyleCnt="4">
        <dgm:presLayoutVars>
          <dgm:chPref val="3"/>
        </dgm:presLayoutVars>
      </dgm:prSet>
      <dgm:spPr/>
    </dgm:pt>
    <dgm:pt modelId="{F5244E07-C2F6-4824-BD5C-0B10E8E39B19}" type="pres">
      <dgm:prSet presAssocID="{AF70A40C-26DE-455E-97A2-0BC05634E66F}" presName="hierChild4" presStyleCnt="0"/>
      <dgm:spPr/>
    </dgm:pt>
    <dgm:pt modelId="{1DD85C7B-A313-4F09-9A24-693126FF257B}" type="pres">
      <dgm:prSet presAssocID="{CD6B1A8E-7708-4FBD-A10D-3A7C49A41E58}" presName="Name17" presStyleLbl="parChTrans1D3" presStyleIdx="2" presStyleCnt="4"/>
      <dgm:spPr/>
    </dgm:pt>
    <dgm:pt modelId="{0303234B-1E9A-4726-BBB0-8BC24D0C4997}" type="pres">
      <dgm:prSet presAssocID="{6952B626-EFE2-4E88-A71A-72E34E467CEE}" presName="hierRoot3" presStyleCnt="0"/>
      <dgm:spPr/>
    </dgm:pt>
    <dgm:pt modelId="{E8FF87B0-38E4-495D-B89B-C3114ED6E68F}" type="pres">
      <dgm:prSet presAssocID="{6952B626-EFE2-4E88-A71A-72E34E467CEE}" presName="composite3" presStyleCnt="0"/>
      <dgm:spPr/>
    </dgm:pt>
    <dgm:pt modelId="{29504A26-E6EB-486B-9E1A-8E152D1A08D9}" type="pres">
      <dgm:prSet presAssocID="{6952B626-EFE2-4E88-A71A-72E34E467CEE}" presName="background3" presStyleLbl="node3" presStyleIdx="2" presStyleCnt="4"/>
      <dgm:spPr/>
    </dgm:pt>
    <dgm:pt modelId="{3E6E1D7C-388E-4A90-A26A-85F0A3E204E9}" type="pres">
      <dgm:prSet presAssocID="{6952B626-EFE2-4E88-A71A-72E34E467CEE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BC7CD3-11B1-4C9C-B4E8-3D559D47AC86}" type="pres">
      <dgm:prSet presAssocID="{6952B626-EFE2-4E88-A71A-72E34E467CEE}" presName="hierChild4" presStyleCnt="0"/>
      <dgm:spPr/>
    </dgm:pt>
    <dgm:pt modelId="{16174844-4733-4DDC-8905-79564BCBC6D9}" type="pres">
      <dgm:prSet presAssocID="{8C9D1148-9953-47D4-81B6-8EA10159CE2E}" presName="Name17" presStyleLbl="parChTrans1D3" presStyleIdx="3" presStyleCnt="4"/>
      <dgm:spPr/>
    </dgm:pt>
    <dgm:pt modelId="{C5736738-13EF-4C7B-8F21-9F648571EEE4}" type="pres">
      <dgm:prSet presAssocID="{DCC456BF-4A14-47EC-BA4B-FBA432629EF5}" presName="hierRoot3" presStyleCnt="0"/>
      <dgm:spPr/>
    </dgm:pt>
    <dgm:pt modelId="{8EB2AA6D-40A2-461A-9AF7-FCBC569DA486}" type="pres">
      <dgm:prSet presAssocID="{DCC456BF-4A14-47EC-BA4B-FBA432629EF5}" presName="composite3" presStyleCnt="0"/>
      <dgm:spPr/>
    </dgm:pt>
    <dgm:pt modelId="{1D6039EE-41E0-43D0-AA9E-156E3115B0F5}" type="pres">
      <dgm:prSet presAssocID="{DCC456BF-4A14-47EC-BA4B-FBA432629EF5}" presName="background3" presStyleLbl="node3" presStyleIdx="3" presStyleCnt="4"/>
      <dgm:spPr/>
    </dgm:pt>
    <dgm:pt modelId="{93BF4EAB-126D-40D0-B926-7F1BD33C9AFD}" type="pres">
      <dgm:prSet presAssocID="{DCC456BF-4A14-47EC-BA4B-FBA432629EF5}" presName="text3" presStyleLbl="fgAcc3" presStyleIdx="3" presStyleCnt="4">
        <dgm:presLayoutVars>
          <dgm:chPref val="3"/>
        </dgm:presLayoutVars>
      </dgm:prSet>
      <dgm:spPr/>
    </dgm:pt>
    <dgm:pt modelId="{DAB342FB-FD47-4004-88E9-7DA309CED767}" type="pres">
      <dgm:prSet presAssocID="{DCC456BF-4A14-47EC-BA4B-FBA432629EF5}" presName="hierChild4" presStyleCnt="0"/>
      <dgm:spPr/>
    </dgm:pt>
  </dgm:ptLst>
  <dgm:cxnLst>
    <dgm:cxn modelId="{74F9A1EA-BE10-4207-82A7-4B9AC51C027A}" srcId="{6D2F6767-FA39-4927-9C39-FF2557DFB63D}" destId="{83EABCCA-086A-483F-B4CA-424D28FC3A83}" srcOrd="0" destOrd="0" parTransId="{08EBDFDA-8E06-4C35-A61F-D2AC14D3CDD7}" sibTransId="{848379A7-DD7A-49E2-9A30-02AD5B7CA038}"/>
    <dgm:cxn modelId="{1C900E1D-10C9-4155-AB22-518DCE161B8B}" type="presOf" srcId="{52C3C1A1-563E-4F74-93E9-C84F36709001}" destId="{3152BE02-A51E-4066-81B5-75CE0036B655}" srcOrd="0" destOrd="0" presId="urn:microsoft.com/office/officeart/2005/8/layout/hierarchy1"/>
    <dgm:cxn modelId="{23DB4B8B-C04A-4A58-9EA8-01CBDB1DFBE1}" srcId="{FAAF292B-2CBE-4128-A071-6BFE7E88A9CA}" destId="{6D2F6767-FA39-4927-9C39-FF2557DFB63D}" srcOrd="0" destOrd="0" parTransId="{DEE2355E-DE90-488B-B3A5-6E167559D6A8}" sibTransId="{53FF4C42-17E2-4950-9975-1FF13B564EA1}"/>
    <dgm:cxn modelId="{402565A6-8337-481F-9662-08BC0DFEF8FF}" srcId="{83EABCCA-086A-483F-B4CA-424D28FC3A83}" destId="{6952B626-EFE2-4E88-A71A-72E34E467CEE}" srcOrd="2" destOrd="0" parTransId="{CD6B1A8E-7708-4FBD-A10D-3A7C49A41E58}" sibTransId="{AF4E9D9A-C4CD-49E3-AE9B-0EBDC6BB8C82}"/>
    <dgm:cxn modelId="{6A7E34BC-2BC7-4AD5-A56E-3046DE099113}" srcId="{83EABCCA-086A-483F-B4CA-424D28FC3A83}" destId="{C6EDC7AF-7431-43FC-8DAD-440CBC85C71C}" srcOrd="0" destOrd="0" parTransId="{52C3C1A1-563E-4F74-93E9-C84F36709001}" sibTransId="{D9C1FD40-0169-4733-ABE0-F7C2BDE58734}"/>
    <dgm:cxn modelId="{9CD44630-FE76-4E1B-A61B-B8BDDA967642}" type="presOf" srcId="{6952B626-EFE2-4E88-A71A-72E34E467CEE}" destId="{3E6E1D7C-388E-4A90-A26A-85F0A3E204E9}" srcOrd="0" destOrd="0" presId="urn:microsoft.com/office/officeart/2005/8/layout/hierarchy1"/>
    <dgm:cxn modelId="{0152D070-0566-4B48-BC3A-57D9D298C361}" type="presOf" srcId="{CD6B1A8E-7708-4FBD-A10D-3A7C49A41E58}" destId="{1DD85C7B-A313-4F09-9A24-693126FF257B}" srcOrd="0" destOrd="0" presId="urn:microsoft.com/office/officeart/2005/8/layout/hierarchy1"/>
    <dgm:cxn modelId="{10A1A052-3644-4705-AEEA-A459BC5D7649}" srcId="{83EABCCA-086A-483F-B4CA-424D28FC3A83}" destId="{AF70A40C-26DE-455E-97A2-0BC05634E66F}" srcOrd="1" destOrd="0" parTransId="{0485963C-B291-46DF-8DE5-F09A9A24DA0D}" sibTransId="{9178126F-54D8-486D-B4B8-E4E3D9B4D1A9}"/>
    <dgm:cxn modelId="{429DF73F-53EF-412C-A9AD-09CEA76F99FE}" type="presOf" srcId="{DCC456BF-4A14-47EC-BA4B-FBA432629EF5}" destId="{93BF4EAB-126D-40D0-B926-7F1BD33C9AFD}" srcOrd="0" destOrd="0" presId="urn:microsoft.com/office/officeart/2005/8/layout/hierarchy1"/>
    <dgm:cxn modelId="{4CC16D48-4488-437C-9DD5-DEE515B26F18}" type="presOf" srcId="{0485963C-B291-46DF-8DE5-F09A9A24DA0D}" destId="{8C153F70-2602-4561-9376-908D394C1394}" srcOrd="0" destOrd="0" presId="urn:microsoft.com/office/officeart/2005/8/layout/hierarchy1"/>
    <dgm:cxn modelId="{65F9A9CD-5A8A-4AFA-A050-1FFE39042A61}" type="presOf" srcId="{8C9D1148-9953-47D4-81B6-8EA10159CE2E}" destId="{16174844-4733-4DDC-8905-79564BCBC6D9}" srcOrd="0" destOrd="0" presId="urn:microsoft.com/office/officeart/2005/8/layout/hierarchy1"/>
    <dgm:cxn modelId="{AC110BE0-B5C7-418F-93D4-295C3C57462C}" srcId="{83EABCCA-086A-483F-B4CA-424D28FC3A83}" destId="{DCC456BF-4A14-47EC-BA4B-FBA432629EF5}" srcOrd="3" destOrd="0" parTransId="{8C9D1148-9953-47D4-81B6-8EA10159CE2E}" sibTransId="{7E78A0C2-F9D3-495E-9149-BD2AD882A229}"/>
    <dgm:cxn modelId="{85F55FC1-8368-4786-B934-A8E1899377DD}" type="presOf" srcId="{FAAF292B-2CBE-4128-A071-6BFE7E88A9CA}" destId="{EC690AFF-BB39-431D-9D2F-72A96E2D77D2}" srcOrd="0" destOrd="0" presId="urn:microsoft.com/office/officeart/2005/8/layout/hierarchy1"/>
    <dgm:cxn modelId="{B25C7789-B974-45B5-91C7-DA8EDB59FC8B}" type="presOf" srcId="{6D2F6767-FA39-4927-9C39-FF2557DFB63D}" destId="{EB7F8093-3C29-46FF-A48D-214C2096B3A9}" srcOrd="0" destOrd="0" presId="urn:microsoft.com/office/officeart/2005/8/layout/hierarchy1"/>
    <dgm:cxn modelId="{1CFEB4E4-2C75-4DD2-902E-7A5B57433EA3}" type="presOf" srcId="{C6EDC7AF-7431-43FC-8DAD-440CBC85C71C}" destId="{71172A91-0977-4271-A99A-03C9D4D6ED12}" srcOrd="0" destOrd="0" presId="urn:microsoft.com/office/officeart/2005/8/layout/hierarchy1"/>
    <dgm:cxn modelId="{5924E09F-5C19-4683-8311-1C8343069E24}" type="presOf" srcId="{08EBDFDA-8E06-4C35-A61F-D2AC14D3CDD7}" destId="{B3CA665C-ADCA-424A-B6CE-C151305C9BD4}" srcOrd="0" destOrd="0" presId="urn:microsoft.com/office/officeart/2005/8/layout/hierarchy1"/>
    <dgm:cxn modelId="{6270DA5E-D62C-499C-AC65-619320671AFA}" type="presOf" srcId="{83EABCCA-086A-483F-B4CA-424D28FC3A83}" destId="{C4D52670-0814-428E-9FBB-981283F972DD}" srcOrd="0" destOrd="0" presId="urn:microsoft.com/office/officeart/2005/8/layout/hierarchy1"/>
    <dgm:cxn modelId="{D3C4D5CB-42A0-497F-B94F-BFBD268121BA}" type="presOf" srcId="{AF70A40C-26DE-455E-97A2-0BC05634E66F}" destId="{9CEF60CF-C426-452E-8444-6E4A2B66036B}" srcOrd="0" destOrd="0" presId="urn:microsoft.com/office/officeart/2005/8/layout/hierarchy1"/>
    <dgm:cxn modelId="{F7E40B46-1F0A-4904-8DED-2BA918560664}" type="presParOf" srcId="{EC690AFF-BB39-431D-9D2F-72A96E2D77D2}" destId="{77E5C872-F7DA-4EC5-89F3-18F96C6BDC8B}" srcOrd="0" destOrd="0" presId="urn:microsoft.com/office/officeart/2005/8/layout/hierarchy1"/>
    <dgm:cxn modelId="{DCAA520B-6333-474F-B66F-978BFD436633}" type="presParOf" srcId="{77E5C872-F7DA-4EC5-89F3-18F96C6BDC8B}" destId="{D75A6907-23C5-482D-990E-7E83228D3AC4}" srcOrd="0" destOrd="0" presId="urn:microsoft.com/office/officeart/2005/8/layout/hierarchy1"/>
    <dgm:cxn modelId="{399E076D-00DD-4534-850D-686B699EBC6A}" type="presParOf" srcId="{D75A6907-23C5-482D-990E-7E83228D3AC4}" destId="{5285A689-3F66-4517-86ED-3208832FD1DA}" srcOrd="0" destOrd="0" presId="urn:microsoft.com/office/officeart/2005/8/layout/hierarchy1"/>
    <dgm:cxn modelId="{D70DB000-DC86-4D15-94CD-C84AEF488467}" type="presParOf" srcId="{D75A6907-23C5-482D-990E-7E83228D3AC4}" destId="{EB7F8093-3C29-46FF-A48D-214C2096B3A9}" srcOrd="1" destOrd="0" presId="urn:microsoft.com/office/officeart/2005/8/layout/hierarchy1"/>
    <dgm:cxn modelId="{4E64F937-3683-48E1-88DB-05B08E34FCCD}" type="presParOf" srcId="{77E5C872-F7DA-4EC5-89F3-18F96C6BDC8B}" destId="{137C29F0-2519-48D5-8EB7-DE70D2CBA182}" srcOrd="1" destOrd="0" presId="urn:microsoft.com/office/officeart/2005/8/layout/hierarchy1"/>
    <dgm:cxn modelId="{01EA9D35-9B99-47E8-8E1D-FABF9BDE2F95}" type="presParOf" srcId="{137C29F0-2519-48D5-8EB7-DE70D2CBA182}" destId="{B3CA665C-ADCA-424A-B6CE-C151305C9BD4}" srcOrd="0" destOrd="0" presId="urn:microsoft.com/office/officeart/2005/8/layout/hierarchy1"/>
    <dgm:cxn modelId="{17F50B3A-8151-4D9E-A36B-B4AD62C47507}" type="presParOf" srcId="{137C29F0-2519-48D5-8EB7-DE70D2CBA182}" destId="{2B23AB17-DC2C-4A9B-B23C-1DC6749643DD}" srcOrd="1" destOrd="0" presId="urn:microsoft.com/office/officeart/2005/8/layout/hierarchy1"/>
    <dgm:cxn modelId="{A421C7CC-C31B-48E0-8C4D-234239240875}" type="presParOf" srcId="{2B23AB17-DC2C-4A9B-B23C-1DC6749643DD}" destId="{7F8A4323-C553-43A0-B8D9-3E2A0AF31FCB}" srcOrd="0" destOrd="0" presId="urn:microsoft.com/office/officeart/2005/8/layout/hierarchy1"/>
    <dgm:cxn modelId="{B5AE79CA-7F6A-4A0C-A402-31B16044B24E}" type="presParOf" srcId="{7F8A4323-C553-43A0-B8D9-3E2A0AF31FCB}" destId="{E1DFAB3D-5ADC-4E32-AF48-E2A347DE4111}" srcOrd="0" destOrd="0" presId="urn:microsoft.com/office/officeart/2005/8/layout/hierarchy1"/>
    <dgm:cxn modelId="{7E6C9216-E6E7-4330-9039-31057A680E86}" type="presParOf" srcId="{7F8A4323-C553-43A0-B8D9-3E2A0AF31FCB}" destId="{C4D52670-0814-428E-9FBB-981283F972DD}" srcOrd="1" destOrd="0" presId="urn:microsoft.com/office/officeart/2005/8/layout/hierarchy1"/>
    <dgm:cxn modelId="{248830B6-1558-43B1-827A-BA91F54AC435}" type="presParOf" srcId="{2B23AB17-DC2C-4A9B-B23C-1DC6749643DD}" destId="{12D19291-C624-4025-8EFC-5B1BF9519CC6}" srcOrd="1" destOrd="0" presId="urn:microsoft.com/office/officeart/2005/8/layout/hierarchy1"/>
    <dgm:cxn modelId="{F632A05B-DC4A-444D-8BFF-56F5AA0BCF03}" type="presParOf" srcId="{12D19291-C624-4025-8EFC-5B1BF9519CC6}" destId="{3152BE02-A51E-4066-81B5-75CE0036B655}" srcOrd="0" destOrd="0" presId="urn:microsoft.com/office/officeart/2005/8/layout/hierarchy1"/>
    <dgm:cxn modelId="{1B4D49EE-63B5-4D71-A8D3-AE58A46DD679}" type="presParOf" srcId="{12D19291-C624-4025-8EFC-5B1BF9519CC6}" destId="{8857ECC8-96A6-432E-9DEC-81C37914A2B1}" srcOrd="1" destOrd="0" presId="urn:microsoft.com/office/officeart/2005/8/layout/hierarchy1"/>
    <dgm:cxn modelId="{773945AD-F583-48D3-BA08-2274F2212262}" type="presParOf" srcId="{8857ECC8-96A6-432E-9DEC-81C37914A2B1}" destId="{7569823F-C592-4DEC-8C64-5A08C35AEBA0}" srcOrd="0" destOrd="0" presId="urn:microsoft.com/office/officeart/2005/8/layout/hierarchy1"/>
    <dgm:cxn modelId="{E2F4F4AD-5FBE-4787-996E-9DE8B85E9730}" type="presParOf" srcId="{7569823F-C592-4DEC-8C64-5A08C35AEBA0}" destId="{6B645A66-8759-4161-83E6-BFFAB6AA110C}" srcOrd="0" destOrd="0" presId="urn:microsoft.com/office/officeart/2005/8/layout/hierarchy1"/>
    <dgm:cxn modelId="{606544EB-5146-4910-A0B1-48BFB83576C5}" type="presParOf" srcId="{7569823F-C592-4DEC-8C64-5A08C35AEBA0}" destId="{71172A91-0977-4271-A99A-03C9D4D6ED12}" srcOrd="1" destOrd="0" presId="urn:microsoft.com/office/officeart/2005/8/layout/hierarchy1"/>
    <dgm:cxn modelId="{6EAB7464-4F5A-405A-AF8C-791F9A0010ED}" type="presParOf" srcId="{8857ECC8-96A6-432E-9DEC-81C37914A2B1}" destId="{98E3B367-26F6-49F7-898C-D03EBDCE71CE}" srcOrd="1" destOrd="0" presId="urn:microsoft.com/office/officeart/2005/8/layout/hierarchy1"/>
    <dgm:cxn modelId="{764DFD51-3052-4EC2-A32B-57CEF909F9E6}" type="presParOf" srcId="{12D19291-C624-4025-8EFC-5B1BF9519CC6}" destId="{8C153F70-2602-4561-9376-908D394C1394}" srcOrd="2" destOrd="0" presId="urn:microsoft.com/office/officeart/2005/8/layout/hierarchy1"/>
    <dgm:cxn modelId="{6E75059B-8289-4397-8DA3-5F91A57CC72A}" type="presParOf" srcId="{12D19291-C624-4025-8EFC-5B1BF9519CC6}" destId="{B4A3EDB6-6120-48CA-8699-360D870B6B7C}" srcOrd="3" destOrd="0" presId="urn:microsoft.com/office/officeart/2005/8/layout/hierarchy1"/>
    <dgm:cxn modelId="{4489D35B-BA7E-4DEB-A804-4EB9D912030F}" type="presParOf" srcId="{B4A3EDB6-6120-48CA-8699-360D870B6B7C}" destId="{6382F5A1-987F-443F-AF30-6ACAE49A7D99}" srcOrd="0" destOrd="0" presId="urn:microsoft.com/office/officeart/2005/8/layout/hierarchy1"/>
    <dgm:cxn modelId="{4B172941-5147-4678-AD2D-3922220BAB89}" type="presParOf" srcId="{6382F5A1-987F-443F-AF30-6ACAE49A7D99}" destId="{B175DD12-9307-49D7-A8A4-6458FE9D7FA2}" srcOrd="0" destOrd="0" presId="urn:microsoft.com/office/officeart/2005/8/layout/hierarchy1"/>
    <dgm:cxn modelId="{1B2C8FF1-99F2-4700-9DB2-9CA7FE150A38}" type="presParOf" srcId="{6382F5A1-987F-443F-AF30-6ACAE49A7D99}" destId="{9CEF60CF-C426-452E-8444-6E4A2B66036B}" srcOrd="1" destOrd="0" presId="urn:microsoft.com/office/officeart/2005/8/layout/hierarchy1"/>
    <dgm:cxn modelId="{09BFAFD6-55B9-480E-9D7A-70C006BEB775}" type="presParOf" srcId="{B4A3EDB6-6120-48CA-8699-360D870B6B7C}" destId="{F5244E07-C2F6-4824-BD5C-0B10E8E39B19}" srcOrd="1" destOrd="0" presId="urn:microsoft.com/office/officeart/2005/8/layout/hierarchy1"/>
    <dgm:cxn modelId="{48765595-A72F-4AEC-8534-4BF84066B916}" type="presParOf" srcId="{12D19291-C624-4025-8EFC-5B1BF9519CC6}" destId="{1DD85C7B-A313-4F09-9A24-693126FF257B}" srcOrd="4" destOrd="0" presId="urn:microsoft.com/office/officeart/2005/8/layout/hierarchy1"/>
    <dgm:cxn modelId="{75310CBE-D519-4964-88C9-E1FA25A88617}" type="presParOf" srcId="{12D19291-C624-4025-8EFC-5B1BF9519CC6}" destId="{0303234B-1E9A-4726-BBB0-8BC24D0C4997}" srcOrd="5" destOrd="0" presId="urn:microsoft.com/office/officeart/2005/8/layout/hierarchy1"/>
    <dgm:cxn modelId="{DD7D40A1-104A-49CB-8393-105F0B2CEFC8}" type="presParOf" srcId="{0303234B-1E9A-4726-BBB0-8BC24D0C4997}" destId="{E8FF87B0-38E4-495D-B89B-C3114ED6E68F}" srcOrd="0" destOrd="0" presId="urn:microsoft.com/office/officeart/2005/8/layout/hierarchy1"/>
    <dgm:cxn modelId="{4433086A-AD49-49BD-A77D-995D2ACE394A}" type="presParOf" srcId="{E8FF87B0-38E4-495D-B89B-C3114ED6E68F}" destId="{29504A26-E6EB-486B-9E1A-8E152D1A08D9}" srcOrd="0" destOrd="0" presId="urn:microsoft.com/office/officeart/2005/8/layout/hierarchy1"/>
    <dgm:cxn modelId="{81336A7E-025C-48A5-B241-6F1147B79E29}" type="presParOf" srcId="{E8FF87B0-38E4-495D-B89B-C3114ED6E68F}" destId="{3E6E1D7C-388E-4A90-A26A-85F0A3E204E9}" srcOrd="1" destOrd="0" presId="urn:microsoft.com/office/officeart/2005/8/layout/hierarchy1"/>
    <dgm:cxn modelId="{CBD9F460-BB52-4C83-BB3B-4628773F6E32}" type="presParOf" srcId="{0303234B-1E9A-4726-BBB0-8BC24D0C4997}" destId="{D8BC7CD3-11B1-4C9C-B4E8-3D559D47AC86}" srcOrd="1" destOrd="0" presId="urn:microsoft.com/office/officeart/2005/8/layout/hierarchy1"/>
    <dgm:cxn modelId="{783125D6-A8E7-4604-98E5-1EE89DE304C4}" type="presParOf" srcId="{12D19291-C624-4025-8EFC-5B1BF9519CC6}" destId="{16174844-4733-4DDC-8905-79564BCBC6D9}" srcOrd="6" destOrd="0" presId="urn:microsoft.com/office/officeart/2005/8/layout/hierarchy1"/>
    <dgm:cxn modelId="{EC9BCA0C-FCC5-436E-A593-B78B4EF80629}" type="presParOf" srcId="{12D19291-C624-4025-8EFC-5B1BF9519CC6}" destId="{C5736738-13EF-4C7B-8F21-9F648571EEE4}" srcOrd="7" destOrd="0" presId="urn:microsoft.com/office/officeart/2005/8/layout/hierarchy1"/>
    <dgm:cxn modelId="{B4B99AFE-1C3F-4CEB-8F42-D43261FE15E4}" type="presParOf" srcId="{C5736738-13EF-4C7B-8F21-9F648571EEE4}" destId="{8EB2AA6D-40A2-461A-9AF7-FCBC569DA486}" srcOrd="0" destOrd="0" presId="urn:microsoft.com/office/officeart/2005/8/layout/hierarchy1"/>
    <dgm:cxn modelId="{0A5DC05D-E0D9-4E60-8D06-CD2081BBC4C2}" type="presParOf" srcId="{8EB2AA6D-40A2-461A-9AF7-FCBC569DA486}" destId="{1D6039EE-41E0-43D0-AA9E-156E3115B0F5}" srcOrd="0" destOrd="0" presId="urn:microsoft.com/office/officeart/2005/8/layout/hierarchy1"/>
    <dgm:cxn modelId="{DB997824-E06B-4754-9D46-6868E7B676AA}" type="presParOf" srcId="{8EB2AA6D-40A2-461A-9AF7-FCBC569DA486}" destId="{93BF4EAB-126D-40D0-B926-7F1BD33C9AFD}" srcOrd="1" destOrd="0" presId="urn:microsoft.com/office/officeart/2005/8/layout/hierarchy1"/>
    <dgm:cxn modelId="{F2D0E4FB-B94A-4BC1-A7CB-8A1DEBB30EF6}" type="presParOf" srcId="{C5736738-13EF-4C7B-8F21-9F648571EEE4}" destId="{DAB342FB-FD47-4004-88E9-7DA309CED767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DB1460B-DCC0-477C-946B-FA77571BE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40985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9E694BB-4CF2-410B-A445-321D70FE3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740007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72E163-69F7-49CC-8503-006500B5E21F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733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BE42BA-EFE9-4737-8E55-E55C8847C0D7}" type="slidenum">
              <a:rPr lang="en-GB" altLang="en-US">
                <a:ea typeface="MS PGothic" panose="020B0600070205080204" pitchFamily="34" charset="-128"/>
              </a:rPr>
              <a:pPr>
                <a:spcBef>
                  <a:spcPct val="0"/>
                </a:spcBef>
              </a:pPr>
              <a:t>3</a:t>
            </a:fld>
            <a:endParaRPr lang="en-GB" altLang="en-US">
              <a:ea typeface="MS PGothic" panose="020B0600070205080204" pitchFamily="34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849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FE40043-C08F-4D25-A5F5-810A5640D11A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8701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CDA7C2-1641-4787-B7B6-8136F71DD30E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0977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A0BEB1-256B-4E6C-9781-89D96C517F2C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345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895537-825D-4A05-8D48-B9FAD98BFE2B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9394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4"/>
          <p:cNvSpPr>
            <a:spLocks noChangeArrowheads="1"/>
          </p:cNvSpPr>
          <p:nvPr/>
        </p:nvSpPr>
        <p:spPr bwMode="auto">
          <a:xfrm>
            <a:off x="395288" y="0"/>
            <a:ext cx="8748712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mtClean="0"/>
          </a:p>
        </p:txBody>
      </p:sp>
      <p:sp>
        <p:nvSpPr>
          <p:cNvPr id="5" name="Freeform 47"/>
          <p:cNvSpPr>
            <a:spLocks/>
          </p:cNvSpPr>
          <p:nvPr/>
        </p:nvSpPr>
        <p:spPr bwMode="auto">
          <a:xfrm>
            <a:off x="7339013" y="3881438"/>
            <a:ext cx="9525" cy="1587"/>
          </a:xfrm>
          <a:custGeom>
            <a:avLst/>
            <a:gdLst>
              <a:gd name="T0" fmla="*/ 0 w 6"/>
              <a:gd name="T1" fmla="*/ 0 h 1587"/>
              <a:gd name="T2" fmla="*/ 0 w 6"/>
              <a:gd name="T3" fmla="*/ 0 h 1587"/>
              <a:gd name="T4" fmla="*/ 15120938 w 6"/>
              <a:gd name="T5" fmla="*/ 0 h 1587"/>
              <a:gd name="T6" fmla="*/ 0 w 6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" h="1587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6" name="Group 115"/>
          <p:cNvGrpSpPr>
            <a:grpSpLocks/>
          </p:cNvGrpSpPr>
          <p:nvPr userDrawn="1"/>
        </p:nvGrpSpPr>
        <p:grpSpPr bwMode="auto">
          <a:xfrm rot="3505283">
            <a:off x="7103269" y="89694"/>
            <a:ext cx="1406525" cy="2395537"/>
            <a:chOff x="3130" y="1617"/>
            <a:chExt cx="886" cy="1509"/>
          </a:xfrm>
        </p:grpSpPr>
        <p:sp>
          <p:nvSpPr>
            <p:cNvPr id="7" name="Freeform 116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7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8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9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20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21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22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23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24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25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6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7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8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9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30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31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3" name="Group 132"/>
          <p:cNvGrpSpPr>
            <a:grpSpLocks/>
          </p:cNvGrpSpPr>
          <p:nvPr userDrawn="1"/>
        </p:nvGrpSpPr>
        <p:grpSpPr bwMode="auto">
          <a:xfrm rot="7776442">
            <a:off x="7135813" y="3151187"/>
            <a:ext cx="1068388" cy="1731963"/>
            <a:chOff x="3130" y="1617"/>
            <a:chExt cx="886" cy="1509"/>
          </a:xfrm>
        </p:grpSpPr>
        <p:sp>
          <p:nvSpPr>
            <p:cNvPr id="24" name="Freeform 133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34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35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6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7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38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39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40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41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42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43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44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45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46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47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148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0" name="Group 149"/>
          <p:cNvGrpSpPr>
            <a:grpSpLocks/>
          </p:cNvGrpSpPr>
          <p:nvPr userDrawn="1"/>
        </p:nvGrpSpPr>
        <p:grpSpPr bwMode="auto">
          <a:xfrm rot="4642551">
            <a:off x="4507706" y="3091657"/>
            <a:ext cx="1476375" cy="2643188"/>
            <a:chOff x="2839" y="894"/>
            <a:chExt cx="1373" cy="2235"/>
          </a:xfrm>
        </p:grpSpPr>
        <p:sp>
          <p:nvSpPr>
            <p:cNvPr id="41" name="Freeform 150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151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152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153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54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155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156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157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158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159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60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61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62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63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64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65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66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167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168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169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1" name="Group 170"/>
          <p:cNvGrpSpPr>
            <a:grpSpLocks/>
          </p:cNvGrpSpPr>
          <p:nvPr userDrawn="1"/>
        </p:nvGrpSpPr>
        <p:grpSpPr bwMode="auto">
          <a:xfrm rot="1936732">
            <a:off x="4079875" y="354013"/>
            <a:ext cx="2179638" cy="3548062"/>
            <a:chOff x="2839" y="894"/>
            <a:chExt cx="1373" cy="2235"/>
          </a:xfrm>
        </p:grpSpPr>
        <p:sp>
          <p:nvSpPr>
            <p:cNvPr id="62" name="Freeform 171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Freeform 172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173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174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175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176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177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178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179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180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181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 182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183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Freeform 184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Freeform 185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Freeform 186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Freeform 187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Freeform 188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Freeform 189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190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2" name="Group 191"/>
          <p:cNvGrpSpPr>
            <a:grpSpLocks/>
          </p:cNvGrpSpPr>
          <p:nvPr userDrawn="1"/>
        </p:nvGrpSpPr>
        <p:grpSpPr bwMode="auto">
          <a:xfrm rot="-9227013">
            <a:off x="6005513" y="4313238"/>
            <a:ext cx="971550" cy="2216150"/>
            <a:chOff x="2839" y="894"/>
            <a:chExt cx="1373" cy="2235"/>
          </a:xfrm>
        </p:grpSpPr>
        <p:sp>
          <p:nvSpPr>
            <p:cNvPr id="83" name="Freeform 192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Freeform 193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Freeform 194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Freeform 195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Freeform 196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197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198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Freeform 199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Freeform 200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201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202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" name="Freeform 203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Freeform 204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" name="Freeform 205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Freeform 206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207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Freeform 208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Freeform 209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Freeform 210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Freeform 211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76263" y="1484313"/>
            <a:ext cx="3527425" cy="2233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576263" y="3754438"/>
            <a:ext cx="3563937" cy="719137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3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605588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" name="Rectangle 12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605588"/>
            <a:ext cx="2895600" cy="279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605588"/>
            <a:ext cx="2133600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C61119-11FA-4E1D-8231-13684F9E2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147056706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F93D4-E8C0-4C4C-95F0-96C2F7EA45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745475896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95938" y="188913"/>
            <a:ext cx="1712912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4986338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4E5F1-C934-4135-AEBE-C34389F48D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727334498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6815138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557338"/>
            <a:ext cx="6851650" cy="45720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6E6B0-0504-4024-9E2F-0E389286BD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82185834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6815138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57338"/>
            <a:ext cx="3349625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9225" y="1557338"/>
            <a:ext cx="3349625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4C473-1E1C-4B41-AF96-B4BF3040FA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76703004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61119-11FA-4E1D-8231-13684F9E24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7" name="Group 115"/>
          <p:cNvGrpSpPr>
            <a:grpSpLocks/>
          </p:cNvGrpSpPr>
          <p:nvPr userDrawn="1"/>
        </p:nvGrpSpPr>
        <p:grpSpPr bwMode="auto">
          <a:xfrm rot="3505283">
            <a:off x="7103269" y="89694"/>
            <a:ext cx="1406525" cy="2395537"/>
            <a:chOff x="3130" y="1617"/>
            <a:chExt cx="886" cy="1509"/>
          </a:xfrm>
        </p:grpSpPr>
        <p:sp>
          <p:nvSpPr>
            <p:cNvPr id="8" name="Freeform 116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7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8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9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20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21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22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23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24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5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6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7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8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9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30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31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" name="Group 132"/>
          <p:cNvGrpSpPr>
            <a:grpSpLocks/>
          </p:cNvGrpSpPr>
          <p:nvPr userDrawn="1"/>
        </p:nvGrpSpPr>
        <p:grpSpPr bwMode="auto">
          <a:xfrm rot="7776442">
            <a:off x="7135813" y="3151187"/>
            <a:ext cx="1068388" cy="1731963"/>
            <a:chOff x="3130" y="1617"/>
            <a:chExt cx="886" cy="1509"/>
          </a:xfrm>
        </p:grpSpPr>
        <p:sp>
          <p:nvSpPr>
            <p:cNvPr id="25" name="Freeform 133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34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5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6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37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38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39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40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41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42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43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44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45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46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147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148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" name="Group 149"/>
          <p:cNvGrpSpPr>
            <a:grpSpLocks/>
          </p:cNvGrpSpPr>
          <p:nvPr userDrawn="1"/>
        </p:nvGrpSpPr>
        <p:grpSpPr bwMode="auto">
          <a:xfrm rot="4642551">
            <a:off x="4507706" y="3091657"/>
            <a:ext cx="1476375" cy="2643188"/>
            <a:chOff x="2839" y="894"/>
            <a:chExt cx="1373" cy="2235"/>
          </a:xfrm>
        </p:grpSpPr>
        <p:sp>
          <p:nvSpPr>
            <p:cNvPr id="42" name="Freeform 150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151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152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53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154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155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156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157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158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59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60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61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62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63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64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65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166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167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168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169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2" name="Group 170"/>
          <p:cNvGrpSpPr>
            <a:grpSpLocks/>
          </p:cNvGrpSpPr>
          <p:nvPr userDrawn="1"/>
        </p:nvGrpSpPr>
        <p:grpSpPr bwMode="auto">
          <a:xfrm rot="1936732">
            <a:off x="4079875" y="354013"/>
            <a:ext cx="2179638" cy="3548062"/>
            <a:chOff x="2839" y="894"/>
            <a:chExt cx="1373" cy="2235"/>
          </a:xfrm>
        </p:grpSpPr>
        <p:sp>
          <p:nvSpPr>
            <p:cNvPr id="63" name="Freeform 171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172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173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174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175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176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177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178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179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180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 181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182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Freeform 183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Freeform 184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Freeform 185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Freeform 186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Freeform 187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Freeform 188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189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Freeform 190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" name="Group 191"/>
          <p:cNvGrpSpPr>
            <a:grpSpLocks/>
          </p:cNvGrpSpPr>
          <p:nvPr userDrawn="1"/>
        </p:nvGrpSpPr>
        <p:grpSpPr bwMode="auto">
          <a:xfrm rot="-9227013">
            <a:off x="6005513" y="4313238"/>
            <a:ext cx="971550" cy="2216150"/>
            <a:chOff x="2839" y="894"/>
            <a:chExt cx="1373" cy="2235"/>
          </a:xfrm>
        </p:grpSpPr>
        <p:sp>
          <p:nvSpPr>
            <p:cNvPr id="84" name="Freeform 192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Freeform 193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Freeform 194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Freeform 195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196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197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Freeform 198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Freeform 199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200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201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" name="Freeform 202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Freeform 203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" name="Freeform 204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Freeform 205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206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Freeform 207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Freeform 208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Freeform 209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Freeform 210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Freeform 211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56A87-F294-495D-8D54-6DA6C7A996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EC91-CCD9-47DA-8E65-7D6628A0E6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35D93-6D3A-49BF-8DF8-175B3E7213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1F4F8-7B45-4C64-BCEC-722DF5367C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D4ECC-C6ED-41DB-AF84-67036ED159C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E56A87-F294-495D-8D54-6DA6C7A996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40151389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5544B-DB6A-4C52-B74D-FAFE3481F8A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AD313-E0D9-455F-BA9C-CF4F7C753D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39DF9-86EB-40FA-9C47-CCDAA41BFBF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4F93D4-E8C0-4C4C-95F0-96C2F7EA45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4E5F1-C934-4135-AEBE-C34389F48D0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61119-11FA-4E1D-8231-13684F9E243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7" name="Group 115"/>
          <p:cNvGrpSpPr>
            <a:grpSpLocks/>
          </p:cNvGrpSpPr>
          <p:nvPr userDrawn="1"/>
        </p:nvGrpSpPr>
        <p:grpSpPr bwMode="auto">
          <a:xfrm rot="3505283">
            <a:off x="7103269" y="89694"/>
            <a:ext cx="1406525" cy="2395537"/>
            <a:chOff x="3130" y="1617"/>
            <a:chExt cx="886" cy="1509"/>
          </a:xfrm>
        </p:grpSpPr>
        <p:sp>
          <p:nvSpPr>
            <p:cNvPr id="8" name="Freeform 116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7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8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9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20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21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22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23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24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5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6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7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8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9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30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31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" name="Group 132"/>
          <p:cNvGrpSpPr>
            <a:grpSpLocks/>
          </p:cNvGrpSpPr>
          <p:nvPr userDrawn="1"/>
        </p:nvGrpSpPr>
        <p:grpSpPr bwMode="auto">
          <a:xfrm rot="7776442">
            <a:off x="7135813" y="3151187"/>
            <a:ext cx="1068388" cy="1731963"/>
            <a:chOff x="3130" y="1617"/>
            <a:chExt cx="886" cy="1509"/>
          </a:xfrm>
        </p:grpSpPr>
        <p:sp>
          <p:nvSpPr>
            <p:cNvPr id="25" name="Freeform 133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127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34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810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5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6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137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138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39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40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41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42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43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44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45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46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147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148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6350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" name="Group 149"/>
          <p:cNvGrpSpPr>
            <a:grpSpLocks/>
          </p:cNvGrpSpPr>
          <p:nvPr userDrawn="1"/>
        </p:nvGrpSpPr>
        <p:grpSpPr bwMode="auto">
          <a:xfrm rot="4642551">
            <a:off x="4507706" y="3091657"/>
            <a:ext cx="1476375" cy="2643188"/>
            <a:chOff x="2839" y="894"/>
            <a:chExt cx="1373" cy="2235"/>
          </a:xfrm>
        </p:grpSpPr>
        <p:sp>
          <p:nvSpPr>
            <p:cNvPr id="42" name="Freeform 150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151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152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53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154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155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156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157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158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59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60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61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162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163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164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165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166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167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168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169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2" name="Group 170"/>
          <p:cNvGrpSpPr>
            <a:grpSpLocks/>
          </p:cNvGrpSpPr>
          <p:nvPr userDrawn="1"/>
        </p:nvGrpSpPr>
        <p:grpSpPr bwMode="auto">
          <a:xfrm rot="1936732">
            <a:off x="4079875" y="354013"/>
            <a:ext cx="2179638" cy="3548062"/>
            <a:chOff x="2839" y="894"/>
            <a:chExt cx="1373" cy="2235"/>
          </a:xfrm>
        </p:grpSpPr>
        <p:sp>
          <p:nvSpPr>
            <p:cNvPr id="63" name="Freeform 171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172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173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174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175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176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177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178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179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180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 181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182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Freeform 183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Freeform 184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Freeform 185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Freeform 186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Freeform 187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Freeform 188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189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Freeform 190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635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" name="Group 191"/>
          <p:cNvGrpSpPr>
            <a:grpSpLocks/>
          </p:cNvGrpSpPr>
          <p:nvPr userDrawn="1"/>
        </p:nvGrpSpPr>
        <p:grpSpPr bwMode="auto">
          <a:xfrm rot="-9227013">
            <a:off x="6005513" y="4313238"/>
            <a:ext cx="971550" cy="2216150"/>
            <a:chOff x="2839" y="894"/>
            <a:chExt cx="1373" cy="2235"/>
          </a:xfrm>
        </p:grpSpPr>
        <p:sp>
          <p:nvSpPr>
            <p:cNvPr id="84" name="Freeform 192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Freeform 193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Freeform 194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Freeform 195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196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197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Freeform 198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Freeform 199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200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201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4" name="Freeform 202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Freeform 203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6" name="Freeform 204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Freeform 205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206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Freeform 207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Freeform 208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Freeform 209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Freeform 210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Freeform 211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E56A87-F294-495D-8D54-6DA6C7A996A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43EC91-CCD9-47DA-8E65-7D6628A0E6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35D93-6D3A-49BF-8DF8-175B3E7213A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1F4F8-7B45-4C64-BCEC-722DF5367C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3EC91-CCD9-47DA-8E65-7D6628A0E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0867586"/>
      </p:ext>
    </p:extLst>
  </p:cSld>
  <p:clrMapOvr>
    <a:masterClrMapping/>
  </p:clrMapOvr>
  <p:transition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1D4ECC-C6ED-41DB-AF84-67036ED159C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E5544B-DB6A-4C52-B74D-FAFE3481F8A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AD313-E0D9-455F-BA9C-CF4F7C753D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39DF9-86EB-40FA-9C47-CCDAA41BFBF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4F93D4-E8C0-4C4C-95F0-96C2F7EA45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4E5F1-C934-4135-AEBE-C34389F48D0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3349625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9225" y="1557338"/>
            <a:ext cx="3349625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35D93-6D3A-49BF-8DF8-175B3E7213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4987725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1F4F8-7B45-4C64-BCEC-722DF5367C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949062829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D4ECC-C6ED-41DB-AF84-67036ED159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26729007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44B-DB6A-4C52-B74D-FAFE3481F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5236904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AD313-E0D9-455F-BA9C-CF4F7C753D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964955278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39DF9-86EB-40FA-9C47-CCDAA41BFB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950819640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47"/>
          <p:cNvSpPr>
            <a:spLocks noChangeArrowheads="1"/>
          </p:cNvSpPr>
          <p:nvPr/>
        </p:nvSpPr>
        <p:spPr bwMode="auto">
          <a:xfrm>
            <a:off x="0" y="0"/>
            <a:ext cx="9144000" cy="1160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68516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6815138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7813" y="6497638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73813" y="6497638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94C544B-71C7-4000-AB72-F9F8555FC4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1" name="Group 253"/>
          <p:cNvGrpSpPr>
            <a:grpSpLocks/>
          </p:cNvGrpSpPr>
          <p:nvPr userDrawn="1"/>
        </p:nvGrpSpPr>
        <p:grpSpPr bwMode="auto">
          <a:xfrm rot="8893020">
            <a:off x="7631113" y="3359150"/>
            <a:ext cx="1298575" cy="1727200"/>
            <a:chOff x="3130" y="1617"/>
            <a:chExt cx="886" cy="1509"/>
          </a:xfrm>
        </p:grpSpPr>
        <p:sp>
          <p:nvSpPr>
            <p:cNvPr id="1070" name="Freeform 254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1" name="Freeform 255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2" name="Freeform 256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3" name="Freeform 257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4" name="Freeform 258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5" name="Freeform 259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6" name="Freeform 260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7" name="Freeform 261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8" name="Freeform 262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79" name="Freeform 263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0" name="Freeform 264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1" name="Freeform 265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2" name="Freeform 266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3" name="Freeform 267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4" name="Freeform 268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85" name="Freeform 269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32" name="Group 270"/>
          <p:cNvGrpSpPr>
            <a:grpSpLocks/>
          </p:cNvGrpSpPr>
          <p:nvPr userDrawn="1"/>
        </p:nvGrpSpPr>
        <p:grpSpPr bwMode="auto">
          <a:xfrm rot="-9512057">
            <a:off x="8016875" y="5348288"/>
            <a:ext cx="923925" cy="1331912"/>
            <a:chOff x="3130" y="1617"/>
            <a:chExt cx="886" cy="1509"/>
          </a:xfrm>
        </p:grpSpPr>
        <p:sp>
          <p:nvSpPr>
            <p:cNvPr id="1054" name="Freeform 271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5" name="Freeform 272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6" name="Freeform 273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7" name="Freeform 274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8" name="Freeform 275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9" name="Freeform 276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0" name="Freeform 277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1" name="Freeform 278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2" name="Freeform 279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3" name="Freeform 280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4" name="Freeform 281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5" name="Freeform 282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6" name="Freeform 283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7" name="Freeform 284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8" name="Freeform 285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69" name="Freeform 286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33" name="Group 287"/>
          <p:cNvGrpSpPr>
            <a:grpSpLocks/>
          </p:cNvGrpSpPr>
          <p:nvPr userDrawn="1"/>
        </p:nvGrpSpPr>
        <p:grpSpPr bwMode="auto">
          <a:xfrm rot="1936732">
            <a:off x="7308850" y="1341438"/>
            <a:ext cx="1439863" cy="2124075"/>
            <a:chOff x="2839" y="894"/>
            <a:chExt cx="1373" cy="2235"/>
          </a:xfrm>
        </p:grpSpPr>
        <p:sp>
          <p:nvSpPr>
            <p:cNvPr id="1034" name="Freeform 288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5" name="Freeform 289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6" name="Freeform 290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7" name="Freeform 291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8" name="Freeform 292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39" name="Freeform 293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0" name="Freeform 294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1" name="Freeform 295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2" name="Freeform 296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3" name="Freeform 297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4" name="Freeform 298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5" name="Freeform 299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6" name="Freeform 300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7" name="Freeform 301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8" name="Freeform 302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49" name="Freeform 303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0" name="Freeform 304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1" name="Freeform 305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2" name="Freeform 306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3" name="Freeform 307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4C544B-71C7-4000-AB72-F9F8555FC4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7" name="Group 253"/>
          <p:cNvGrpSpPr>
            <a:grpSpLocks/>
          </p:cNvGrpSpPr>
          <p:nvPr userDrawn="1"/>
        </p:nvGrpSpPr>
        <p:grpSpPr bwMode="auto">
          <a:xfrm rot="8893020">
            <a:off x="7631113" y="3359150"/>
            <a:ext cx="1298575" cy="1727200"/>
            <a:chOff x="3130" y="1617"/>
            <a:chExt cx="886" cy="1509"/>
          </a:xfrm>
        </p:grpSpPr>
        <p:sp>
          <p:nvSpPr>
            <p:cNvPr id="8" name="Freeform 254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255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258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259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260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261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262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263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264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265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266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67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68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269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" name="Group 270"/>
          <p:cNvGrpSpPr>
            <a:grpSpLocks/>
          </p:cNvGrpSpPr>
          <p:nvPr userDrawn="1"/>
        </p:nvGrpSpPr>
        <p:grpSpPr bwMode="auto">
          <a:xfrm rot="-9512057">
            <a:off x="8016875" y="5348288"/>
            <a:ext cx="923925" cy="1331912"/>
            <a:chOff x="3130" y="1617"/>
            <a:chExt cx="886" cy="1509"/>
          </a:xfrm>
        </p:grpSpPr>
        <p:sp>
          <p:nvSpPr>
            <p:cNvPr id="25" name="Freeform 271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72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73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74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275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76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77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78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79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80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81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282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283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284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85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86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" name="Group 287"/>
          <p:cNvGrpSpPr>
            <a:grpSpLocks/>
          </p:cNvGrpSpPr>
          <p:nvPr userDrawn="1"/>
        </p:nvGrpSpPr>
        <p:grpSpPr bwMode="auto">
          <a:xfrm rot="1936732">
            <a:off x="7308850" y="1341438"/>
            <a:ext cx="1439863" cy="2124075"/>
            <a:chOff x="2839" y="894"/>
            <a:chExt cx="1373" cy="2235"/>
          </a:xfrm>
        </p:grpSpPr>
        <p:sp>
          <p:nvSpPr>
            <p:cNvPr id="42" name="Freeform 288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289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290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291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292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293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294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295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296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297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298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299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300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301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302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303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304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305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306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307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94C544B-71C7-4000-AB72-F9F8555FC4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7" name="Group 253"/>
          <p:cNvGrpSpPr>
            <a:grpSpLocks/>
          </p:cNvGrpSpPr>
          <p:nvPr userDrawn="1"/>
        </p:nvGrpSpPr>
        <p:grpSpPr bwMode="auto">
          <a:xfrm rot="8893020">
            <a:off x="7631113" y="3359150"/>
            <a:ext cx="1298575" cy="1727200"/>
            <a:chOff x="3130" y="1617"/>
            <a:chExt cx="886" cy="1509"/>
          </a:xfrm>
        </p:grpSpPr>
        <p:sp>
          <p:nvSpPr>
            <p:cNvPr id="8" name="Freeform 254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255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258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259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260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261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262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263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264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265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266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67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68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269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" name="Group 270"/>
          <p:cNvGrpSpPr>
            <a:grpSpLocks/>
          </p:cNvGrpSpPr>
          <p:nvPr userDrawn="1"/>
        </p:nvGrpSpPr>
        <p:grpSpPr bwMode="auto">
          <a:xfrm rot="-9512057">
            <a:off x="8016875" y="5348288"/>
            <a:ext cx="923925" cy="1331912"/>
            <a:chOff x="3130" y="1617"/>
            <a:chExt cx="886" cy="1509"/>
          </a:xfrm>
        </p:grpSpPr>
        <p:sp>
          <p:nvSpPr>
            <p:cNvPr id="25" name="Freeform 271"/>
            <p:cNvSpPr>
              <a:spLocks/>
            </p:cNvSpPr>
            <p:nvPr/>
          </p:nvSpPr>
          <p:spPr bwMode="auto">
            <a:xfrm>
              <a:off x="3130" y="1617"/>
              <a:ext cx="886" cy="1341"/>
            </a:xfrm>
            <a:custGeom>
              <a:avLst/>
              <a:gdLst>
                <a:gd name="T0" fmla="*/ 461 w 886"/>
                <a:gd name="T1" fmla="*/ 1341 h 1341"/>
                <a:gd name="T2" fmla="*/ 524 w 886"/>
                <a:gd name="T3" fmla="*/ 1302 h 1341"/>
                <a:gd name="T4" fmla="*/ 722 w 886"/>
                <a:gd name="T5" fmla="*/ 1153 h 1341"/>
                <a:gd name="T6" fmla="*/ 865 w 886"/>
                <a:gd name="T7" fmla="*/ 850 h 1341"/>
                <a:gd name="T8" fmla="*/ 882 w 886"/>
                <a:gd name="T9" fmla="*/ 807 h 1341"/>
                <a:gd name="T10" fmla="*/ 885 w 886"/>
                <a:gd name="T11" fmla="*/ 760 h 1341"/>
                <a:gd name="T12" fmla="*/ 885 w 886"/>
                <a:gd name="T13" fmla="*/ 564 h 1341"/>
                <a:gd name="T14" fmla="*/ 862 w 886"/>
                <a:gd name="T15" fmla="*/ 444 h 1341"/>
                <a:gd name="T16" fmla="*/ 742 w 886"/>
                <a:gd name="T17" fmla="*/ 261 h 1341"/>
                <a:gd name="T18" fmla="*/ 672 w 886"/>
                <a:gd name="T19" fmla="*/ 198 h 1341"/>
                <a:gd name="T20" fmla="*/ 632 w 886"/>
                <a:gd name="T21" fmla="*/ 161 h 1341"/>
                <a:gd name="T22" fmla="*/ 552 w 886"/>
                <a:gd name="T23" fmla="*/ 118 h 1341"/>
                <a:gd name="T24" fmla="*/ 459 w 886"/>
                <a:gd name="T25" fmla="*/ 98 h 1341"/>
                <a:gd name="T26" fmla="*/ 403 w 886"/>
                <a:gd name="T27" fmla="*/ 68 h 1341"/>
                <a:gd name="T28" fmla="*/ 396 w 886"/>
                <a:gd name="T29" fmla="*/ 31 h 1341"/>
                <a:gd name="T30" fmla="*/ 349 w 886"/>
                <a:gd name="T31" fmla="*/ 1 h 1341"/>
                <a:gd name="T32" fmla="*/ 336 w 886"/>
                <a:gd name="T33" fmla="*/ 38 h 1341"/>
                <a:gd name="T34" fmla="*/ 349 w 886"/>
                <a:gd name="T35" fmla="*/ 74 h 1341"/>
                <a:gd name="T36" fmla="*/ 326 w 886"/>
                <a:gd name="T37" fmla="*/ 98 h 1341"/>
                <a:gd name="T38" fmla="*/ 299 w 886"/>
                <a:gd name="T39" fmla="*/ 134 h 1341"/>
                <a:gd name="T40" fmla="*/ 273 w 886"/>
                <a:gd name="T41" fmla="*/ 144 h 1341"/>
                <a:gd name="T42" fmla="*/ 263 w 886"/>
                <a:gd name="T43" fmla="*/ 171 h 1341"/>
                <a:gd name="T44" fmla="*/ 223 w 886"/>
                <a:gd name="T45" fmla="*/ 181 h 1341"/>
                <a:gd name="T46" fmla="*/ 170 w 886"/>
                <a:gd name="T47" fmla="*/ 241 h 1341"/>
                <a:gd name="T48" fmla="*/ 170 w 886"/>
                <a:gd name="T49" fmla="*/ 281 h 1341"/>
                <a:gd name="T50" fmla="*/ 110 w 886"/>
                <a:gd name="T51" fmla="*/ 307 h 1341"/>
                <a:gd name="T52" fmla="*/ 80 w 886"/>
                <a:gd name="T53" fmla="*/ 374 h 1341"/>
                <a:gd name="T54" fmla="*/ 73 w 886"/>
                <a:gd name="T55" fmla="*/ 427 h 1341"/>
                <a:gd name="T56" fmla="*/ 56 w 886"/>
                <a:gd name="T57" fmla="*/ 447 h 1341"/>
                <a:gd name="T58" fmla="*/ 56 w 886"/>
                <a:gd name="T59" fmla="*/ 474 h 1341"/>
                <a:gd name="T60" fmla="*/ 23 w 886"/>
                <a:gd name="T61" fmla="*/ 547 h 1341"/>
                <a:gd name="T62" fmla="*/ 26 w 886"/>
                <a:gd name="T63" fmla="*/ 600 h 1341"/>
                <a:gd name="T64" fmla="*/ 6 w 886"/>
                <a:gd name="T65" fmla="*/ 650 h 1341"/>
                <a:gd name="T66" fmla="*/ 3 w 886"/>
                <a:gd name="T67" fmla="*/ 720 h 1341"/>
                <a:gd name="T68" fmla="*/ 13 w 886"/>
                <a:gd name="T69" fmla="*/ 790 h 1341"/>
                <a:gd name="T70" fmla="*/ 86 w 886"/>
                <a:gd name="T71" fmla="*/ 1027 h 1341"/>
                <a:gd name="T72" fmla="*/ 213 w 886"/>
                <a:gd name="T73" fmla="*/ 1183 h 1341"/>
                <a:gd name="T74" fmla="*/ 413 w 886"/>
                <a:gd name="T75" fmla="*/ 1330 h 1341"/>
                <a:gd name="T76" fmla="*/ 461 w 886"/>
                <a:gd name="T77" fmla="*/ 1341 h 134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886" h="1341">
                  <a:moveTo>
                    <a:pt x="461" y="1341"/>
                  </a:moveTo>
                  <a:lnTo>
                    <a:pt x="524" y="1302"/>
                  </a:lnTo>
                  <a:cubicBezTo>
                    <a:pt x="568" y="1271"/>
                    <a:pt x="665" y="1228"/>
                    <a:pt x="722" y="1153"/>
                  </a:cubicBezTo>
                  <a:cubicBezTo>
                    <a:pt x="832" y="996"/>
                    <a:pt x="837" y="909"/>
                    <a:pt x="865" y="850"/>
                  </a:cubicBezTo>
                  <a:lnTo>
                    <a:pt x="882" y="807"/>
                  </a:lnTo>
                  <a:lnTo>
                    <a:pt x="885" y="760"/>
                  </a:lnTo>
                  <a:lnTo>
                    <a:pt x="885" y="564"/>
                  </a:lnTo>
                  <a:cubicBezTo>
                    <a:pt x="881" y="511"/>
                    <a:pt x="886" y="494"/>
                    <a:pt x="862" y="444"/>
                  </a:cubicBezTo>
                  <a:cubicBezTo>
                    <a:pt x="838" y="394"/>
                    <a:pt x="774" y="303"/>
                    <a:pt x="742" y="261"/>
                  </a:cubicBezTo>
                  <a:lnTo>
                    <a:pt x="672" y="198"/>
                  </a:lnTo>
                  <a:lnTo>
                    <a:pt x="632" y="161"/>
                  </a:lnTo>
                  <a:cubicBezTo>
                    <a:pt x="612" y="148"/>
                    <a:pt x="599" y="134"/>
                    <a:pt x="552" y="118"/>
                  </a:cubicBezTo>
                  <a:cubicBezTo>
                    <a:pt x="505" y="102"/>
                    <a:pt x="484" y="105"/>
                    <a:pt x="459" y="98"/>
                  </a:cubicBezTo>
                  <a:lnTo>
                    <a:pt x="403" y="68"/>
                  </a:lnTo>
                  <a:lnTo>
                    <a:pt x="396" y="31"/>
                  </a:lnTo>
                  <a:cubicBezTo>
                    <a:pt x="387" y="20"/>
                    <a:pt x="359" y="0"/>
                    <a:pt x="349" y="1"/>
                  </a:cubicBezTo>
                  <a:cubicBezTo>
                    <a:pt x="339" y="2"/>
                    <a:pt x="336" y="26"/>
                    <a:pt x="336" y="38"/>
                  </a:cubicBezTo>
                  <a:lnTo>
                    <a:pt x="349" y="74"/>
                  </a:lnTo>
                  <a:lnTo>
                    <a:pt x="326" y="98"/>
                  </a:lnTo>
                  <a:lnTo>
                    <a:pt x="299" y="134"/>
                  </a:lnTo>
                  <a:lnTo>
                    <a:pt x="273" y="144"/>
                  </a:lnTo>
                  <a:lnTo>
                    <a:pt x="263" y="171"/>
                  </a:lnTo>
                  <a:lnTo>
                    <a:pt x="223" y="181"/>
                  </a:lnTo>
                  <a:lnTo>
                    <a:pt x="170" y="241"/>
                  </a:lnTo>
                  <a:lnTo>
                    <a:pt x="170" y="281"/>
                  </a:lnTo>
                  <a:cubicBezTo>
                    <a:pt x="160" y="292"/>
                    <a:pt x="125" y="291"/>
                    <a:pt x="110" y="307"/>
                  </a:cubicBezTo>
                  <a:cubicBezTo>
                    <a:pt x="94" y="323"/>
                    <a:pt x="86" y="354"/>
                    <a:pt x="80" y="374"/>
                  </a:cubicBezTo>
                  <a:cubicBezTo>
                    <a:pt x="74" y="394"/>
                    <a:pt x="76" y="415"/>
                    <a:pt x="73" y="427"/>
                  </a:cubicBezTo>
                  <a:lnTo>
                    <a:pt x="56" y="447"/>
                  </a:lnTo>
                  <a:lnTo>
                    <a:pt x="56" y="474"/>
                  </a:lnTo>
                  <a:cubicBezTo>
                    <a:pt x="51" y="491"/>
                    <a:pt x="28" y="526"/>
                    <a:pt x="23" y="547"/>
                  </a:cubicBezTo>
                  <a:cubicBezTo>
                    <a:pt x="23" y="600"/>
                    <a:pt x="30" y="583"/>
                    <a:pt x="26" y="600"/>
                  </a:cubicBezTo>
                  <a:cubicBezTo>
                    <a:pt x="23" y="617"/>
                    <a:pt x="12" y="623"/>
                    <a:pt x="6" y="650"/>
                  </a:cubicBezTo>
                  <a:cubicBezTo>
                    <a:pt x="0" y="677"/>
                    <a:pt x="2" y="697"/>
                    <a:pt x="3" y="720"/>
                  </a:cubicBezTo>
                  <a:cubicBezTo>
                    <a:pt x="4" y="743"/>
                    <a:pt x="13" y="790"/>
                    <a:pt x="13" y="790"/>
                  </a:cubicBezTo>
                  <a:cubicBezTo>
                    <a:pt x="13" y="790"/>
                    <a:pt x="42" y="964"/>
                    <a:pt x="86" y="1027"/>
                  </a:cubicBezTo>
                  <a:cubicBezTo>
                    <a:pt x="130" y="1090"/>
                    <a:pt x="159" y="1133"/>
                    <a:pt x="213" y="1183"/>
                  </a:cubicBezTo>
                  <a:cubicBezTo>
                    <a:pt x="267" y="1233"/>
                    <a:pt x="372" y="1306"/>
                    <a:pt x="413" y="1330"/>
                  </a:cubicBezTo>
                  <a:lnTo>
                    <a:pt x="461" y="1341"/>
                  </a:lnTo>
                  <a:close/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72"/>
            <p:cNvSpPr>
              <a:spLocks/>
            </p:cNvSpPr>
            <p:nvPr/>
          </p:nvSpPr>
          <p:spPr bwMode="auto">
            <a:xfrm>
              <a:off x="3483" y="1691"/>
              <a:ext cx="139" cy="1435"/>
            </a:xfrm>
            <a:custGeom>
              <a:avLst/>
              <a:gdLst>
                <a:gd name="T0" fmla="*/ 83 w 139"/>
                <a:gd name="T1" fmla="*/ 1435 h 1435"/>
                <a:gd name="T2" fmla="*/ 123 w 139"/>
                <a:gd name="T3" fmla="*/ 1159 h 1435"/>
                <a:gd name="T4" fmla="*/ 139 w 139"/>
                <a:gd name="T5" fmla="*/ 803 h 1435"/>
                <a:gd name="T6" fmla="*/ 123 w 139"/>
                <a:gd name="T7" fmla="*/ 660 h 1435"/>
                <a:gd name="T8" fmla="*/ 116 w 139"/>
                <a:gd name="T9" fmla="*/ 407 h 1435"/>
                <a:gd name="T10" fmla="*/ 100 w 139"/>
                <a:gd name="T11" fmla="*/ 253 h 1435"/>
                <a:gd name="T12" fmla="*/ 86 w 139"/>
                <a:gd name="T13" fmla="*/ 167 h 1435"/>
                <a:gd name="T14" fmla="*/ 0 w 139"/>
                <a:gd name="T15" fmla="*/ 0 h 14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9" h="1435">
                  <a:moveTo>
                    <a:pt x="83" y="1435"/>
                  </a:moveTo>
                  <a:cubicBezTo>
                    <a:pt x="98" y="1349"/>
                    <a:pt x="114" y="1264"/>
                    <a:pt x="123" y="1159"/>
                  </a:cubicBezTo>
                  <a:cubicBezTo>
                    <a:pt x="132" y="1054"/>
                    <a:pt x="139" y="886"/>
                    <a:pt x="139" y="803"/>
                  </a:cubicBezTo>
                  <a:cubicBezTo>
                    <a:pt x="139" y="720"/>
                    <a:pt x="127" y="726"/>
                    <a:pt x="123" y="660"/>
                  </a:cubicBezTo>
                  <a:cubicBezTo>
                    <a:pt x="119" y="594"/>
                    <a:pt x="120" y="475"/>
                    <a:pt x="116" y="407"/>
                  </a:cubicBezTo>
                  <a:cubicBezTo>
                    <a:pt x="112" y="339"/>
                    <a:pt x="105" y="293"/>
                    <a:pt x="100" y="253"/>
                  </a:cubicBezTo>
                  <a:cubicBezTo>
                    <a:pt x="95" y="213"/>
                    <a:pt x="103" y="209"/>
                    <a:pt x="86" y="167"/>
                  </a:cubicBezTo>
                  <a:cubicBezTo>
                    <a:pt x="69" y="125"/>
                    <a:pt x="34" y="62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73"/>
            <p:cNvSpPr>
              <a:spLocks/>
            </p:cNvSpPr>
            <p:nvPr/>
          </p:nvSpPr>
          <p:spPr bwMode="auto">
            <a:xfrm>
              <a:off x="3603" y="2676"/>
              <a:ext cx="303" cy="219"/>
            </a:xfrm>
            <a:custGeom>
              <a:avLst/>
              <a:gdLst>
                <a:gd name="T0" fmla="*/ 0 w 303"/>
                <a:gd name="T1" fmla="*/ 219 h 219"/>
                <a:gd name="T2" fmla="*/ 147 w 303"/>
                <a:gd name="T3" fmla="*/ 132 h 219"/>
                <a:gd name="T4" fmla="*/ 303 w 303"/>
                <a:gd name="T5" fmla="*/ 0 h 2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3" h="219">
                  <a:moveTo>
                    <a:pt x="0" y="219"/>
                  </a:moveTo>
                  <a:cubicBezTo>
                    <a:pt x="26" y="205"/>
                    <a:pt x="97" y="168"/>
                    <a:pt x="147" y="132"/>
                  </a:cubicBezTo>
                  <a:cubicBezTo>
                    <a:pt x="199" y="96"/>
                    <a:pt x="271" y="27"/>
                    <a:pt x="3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74"/>
            <p:cNvSpPr>
              <a:spLocks/>
            </p:cNvSpPr>
            <p:nvPr/>
          </p:nvSpPr>
          <p:spPr bwMode="auto">
            <a:xfrm>
              <a:off x="3611" y="2387"/>
              <a:ext cx="403" cy="423"/>
            </a:xfrm>
            <a:custGeom>
              <a:avLst/>
              <a:gdLst>
                <a:gd name="T0" fmla="*/ 0 w 403"/>
                <a:gd name="T1" fmla="*/ 423 h 423"/>
                <a:gd name="T2" fmla="*/ 196 w 403"/>
                <a:gd name="T3" fmla="*/ 238 h 423"/>
                <a:gd name="T4" fmla="*/ 403 w 403"/>
                <a:gd name="T5" fmla="*/ 0 h 4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03" h="423">
                  <a:moveTo>
                    <a:pt x="0" y="423"/>
                  </a:moveTo>
                  <a:cubicBezTo>
                    <a:pt x="33" y="392"/>
                    <a:pt x="129" y="307"/>
                    <a:pt x="196" y="238"/>
                  </a:cubicBezTo>
                  <a:cubicBezTo>
                    <a:pt x="265" y="168"/>
                    <a:pt x="360" y="50"/>
                    <a:pt x="40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275"/>
            <p:cNvSpPr>
              <a:spLocks/>
            </p:cNvSpPr>
            <p:nvPr/>
          </p:nvSpPr>
          <p:spPr bwMode="auto">
            <a:xfrm>
              <a:off x="3618" y="2118"/>
              <a:ext cx="393" cy="558"/>
            </a:xfrm>
            <a:custGeom>
              <a:avLst/>
              <a:gdLst>
                <a:gd name="T0" fmla="*/ 0 w 393"/>
                <a:gd name="T1" fmla="*/ 558 h 558"/>
                <a:gd name="T2" fmla="*/ 198 w 393"/>
                <a:gd name="T3" fmla="*/ 327 h 558"/>
                <a:gd name="T4" fmla="*/ 393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76"/>
            <p:cNvSpPr>
              <a:spLocks/>
            </p:cNvSpPr>
            <p:nvPr/>
          </p:nvSpPr>
          <p:spPr bwMode="auto">
            <a:xfrm>
              <a:off x="3623" y="1931"/>
              <a:ext cx="282" cy="543"/>
            </a:xfrm>
            <a:custGeom>
              <a:avLst/>
              <a:gdLst>
                <a:gd name="T0" fmla="*/ 0 w 393"/>
                <a:gd name="T1" fmla="*/ 528 h 558"/>
                <a:gd name="T2" fmla="*/ 102 w 393"/>
                <a:gd name="T3" fmla="*/ 309 h 558"/>
                <a:gd name="T4" fmla="*/ 202 w 393"/>
                <a:gd name="T5" fmla="*/ 0 h 5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3" h="558">
                  <a:moveTo>
                    <a:pt x="0" y="558"/>
                  </a:moveTo>
                  <a:cubicBezTo>
                    <a:pt x="33" y="520"/>
                    <a:pt x="133" y="420"/>
                    <a:pt x="198" y="327"/>
                  </a:cubicBezTo>
                  <a:cubicBezTo>
                    <a:pt x="264" y="235"/>
                    <a:pt x="353" y="68"/>
                    <a:pt x="393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77"/>
            <p:cNvSpPr>
              <a:spLocks/>
            </p:cNvSpPr>
            <p:nvPr/>
          </p:nvSpPr>
          <p:spPr bwMode="auto">
            <a:xfrm>
              <a:off x="3603" y="1795"/>
              <a:ext cx="175" cy="479"/>
            </a:xfrm>
            <a:custGeom>
              <a:avLst/>
              <a:gdLst>
                <a:gd name="T0" fmla="*/ 0 w 175"/>
                <a:gd name="T1" fmla="*/ 479 h 479"/>
                <a:gd name="T2" fmla="*/ 66 w 175"/>
                <a:gd name="T3" fmla="*/ 356 h 479"/>
                <a:gd name="T4" fmla="*/ 175 w 175"/>
                <a:gd name="T5" fmla="*/ 0 h 4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5" h="479">
                  <a:moveTo>
                    <a:pt x="0" y="479"/>
                  </a:moveTo>
                  <a:cubicBezTo>
                    <a:pt x="11" y="459"/>
                    <a:pt x="37" y="436"/>
                    <a:pt x="66" y="356"/>
                  </a:cubicBezTo>
                  <a:cubicBezTo>
                    <a:pt x="96" y="278"/>
                    <a:pt x="152" y="74"/>
                    <a:pt x="17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78"/>
            <p:cNvSpPr>
              <a:spLocks/>
            </p:cNvSpPr>
            <p:nvPr/>
          </p:nvSpPr>
          <p:spPr bwMode="auto">
            <a:xfrm>
              <a:off x="3590" y="1722"/>
              <a:ext cx="55" cy="263"/>
            </a:xfrm>
            <a:custGeom>
              <a:avLst/>
              <a:gdLst>
                <a:gd name="T0" fmla="*/ 0 w 55"/>
                <a:gd name="T1" fmla="*/ 263 h 263"/>
                <a:gd name="T2" fmla="*/ 28 w 55"/>
                <a:gd name="T3" fmla="*/ 198 h 263"/>
                <a:gd name="T4" fmla="*/ 55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79"/>
            <p:cNvSpPr>
              <a:spLocks/>
            </p:cNvSpPr>
            <p:nvPr/>
          </p:nvSpPr>
          <p:spPr bwMode="auto">
            <a:xfrm>
              <a:off x="3553" y="1712"/>
              <a:ext cx="27" cy="98"/>
            </a:xfrm>
            <a:custGeom>
              <a:avLst/>
              <a:gdLst>
                <a:gd name="T0" fmla="*/ 0 w 55"/>
                <a:gd name="T1" fmla="*/ 37 h 263"/>
                <a:gd name="T2" fmla="*/ 7 w 55"/>
                <a:gd name="T3" fmla="*/ 28 h 263"/>
                <a:gd name="T4" fmla="*/ 13 w 55"/>
                <a:gd name="T5" fmla="*/ 0 h 26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" h="263">
                  <a:moveTo>
                    <a:pt x="0" y="263"/>
                  </a:moveTo>
                  <a:cubicBezTo>
                    <a:pt x="5" y="252"/>
                    <a:pt x="19" y="242"/>
                    <a:pt x="28" y="198"/>
                  </a:cubicBezTo>
                  <a:cubicBezTo>
                    <a:pt x="37" y="156"/>
                    <a:pt x="50" y="41"/>
                    <a:pt x="55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80"/>
            <p:cNvSpPr>
              <a:spLocks/>
            </p:cNvSpPr>
            <p:nvPr/>
          </p:nvSpPr>
          <p:spPr bwMode="auto">
            <a:xfrm>
              <a:off x="3195" y="2603"/>
              <a:ext cx="396" cy="351"/>
            </a:xfrm>
            <a:custGeom>
              <a:avLst/>
              <a:gdLst>
                <a:gd name="T0" fmla="*/ 396 w 396"/>
                <a:gd name="T1" fmla="*/ 351 h 351"/>
                <a:gd name="T2" fmla="*/ 222 w 396"/>
                <a:gd name="T3" fmla="*/ 178 h 351"/>
                <a:gd name="T4" fmla="*/ 0 w 396"/>
                <a:gd name="T5" fmla="*/ 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6" h="351">
                  <a:moveTo>
                    <a:pt x="396" y="351"/>
                  </a:moveTo>
                  <a:cubicBezTo>
                    <a:pt x="367" y="322"/>
                    <a:pt x="287" y="236"/>
                    <a:pt x="222" y="178"/>
                  </a:cubicBezTo>
                  <a:cubicBezTo>
                    <a:pt x="154" y="120"/>
                    <a:pt x="46" y="37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81"/>
            <p:cNvSpPr>
              <a:spLocks/>
            </p:cNvSpPr>
            <p:nvPr/>
          </p:nvSpPr>
          <p:spPr bwMode="auto">
            <a:xfrm>
              <a:off x="3141" y="2391"/>
              <a:ext cx="462" cy="477"/>
            </a:xfrm>
            <a:custGeom>
              <a:avLst/>
              <a:gdLst>
                <a:gd name="T0" fmla="*/ 462 w 462"/>
                <a:gd name="T1" fmla="*/ 477 h 477"/>
                <a:gd name="T2" fmla="*/ 216 w 462"/>
                <a:gd name="T3" fmla="*/ 195 h 477"/>
                <a:gd name="T4" fmla="*/ 0 w 462"/>
                <a:gd name="T5" fmla="*/ 0 h 4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62" h="477">
                  <a:moveTo>
                    <a:pt x="462" y="477"/>
                  </a:moveTo>
                  <a:cubicBezTo>
                    <a:pt x="421" y="430"/>
                    <a:pt x="293" y="274"/>
                    <a:pt x="216" y="195"/>
                  </a:cubicBezTo>
                  <a:cubicBezTo>
                    <a:pt x="148" y="137"/>
                    <a:pt x="45" y="41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282"/>
            <p:cNvSpPr>
              <a:spLocks/>
            </p:cNvSpPr>
            <p:nvPr/>
          </p:nvSpPr>
          <p:spPr bwMode="auto">
            <a:xfrm>
              <a:off x="3155" y="2189"/>
              <a:ext cx="459" cy="546"/>
            </a:xfrm>
            <a:custGeom>
              <a:avLst/>
              <a:gdLst>
                <a:gd name="T0" fmla="*/ 459 w 459"/>
                <a:gd name="T1" fmla="*/ 546 h 546"/>
                <a:gd name="T2" fmla="*/ 217 w 459"/>
                <a:gd name="T3" fmla="*/ 238 h 546"/>
                <a:gd name="T4" fmla="*/ 0 w 459"/>
                <a:gd name="T5" fmla="*/ 0 h 54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9" h="546">
                  <a:moveTo>
                    <a:pt x="459" y="546"/>
                  </a:moveTo>
                  <a:cubicBezTo>
                    <a:pt x="419" y="495"/>
                    <a:pt x="293" y="329"/>
                    <a:pt x="217" y="238"/>
                  </a:cubicBezTo>
                  <a:cubicBezTo>
                    <a:pt x="149" y="172"/>
                    <a:pt x="45" y="50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283"/>
            <p:cNvSpPr>
              <a:spLocks/>
            </p:cNvSpPr>
            <p:nvPr/>
          </p:nvSpPr>
          <p:spPr bwMode="auto">
            <a:xfrm>
              <a:off x="3201" y="2040"/>
              <a:ext cx="417" cy="537"/>
            </a:xfrm>
            <a:custGeom>
              <a:avLst/>
              <a:gdLst>
                <a:gd name="T0" fmla="*/ 417 w 417"/>
                <a:gd name="T1" fmla="*/ 537 h 537"/>
                <a:gd name="T2" fmla="*/ 216 w 417"/>
                <a:gd name="T3" fmla="*/ 261 h 537"/>
                <a:gd name="T4" fmla="*/ 0 w 417"/>
                <a:gd name="T5" fmla="*/ 0 h 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7" h="537">
                  <a:moveTo>
                    <a:pt x="417" y="537"/>
                  </a:moveTo>
                  <a:cubicBezTo>
                    <a:pt x="384" y="492"/>
                    <a:pt x="285" y="350"/>
                    <a:pt x="216" y="261"/>
                  </a:cubicBezTo>
                  <a:cubicBezTo>
                    <a:pt x="162" y="189"/>
                    <a:pt x="45" y="5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284"/>
            <p:cNvSpPr>
              <a:spLocks/>
            </p:cNvSpPr>
            <p:nvPr/>
          </p:nvSpPr>
          <p:spPr bwMode="auto">
            <a:xfrm>
              <a:off x="3300" y="1896"/>
              <a:ext cx="305" cy="485"/>
            </a:xfrm>
            <a:custGeom>
              <a:avLst/>
              <a:gdLst>
                <a:gd name="T0" fmla="*/ 305 w 305"/>
                <a:gd name="T1" fmla="*/ 485 h 485"/>
                <a:gd name="T2" fmla="*/ 155 w 305"/>
                <a:gd name="T3" fmla="*/ 234 h 485"/>
                <a:gd name="T4" fmla="*/ 0 w 305"/>
                <a:gd name="T5" fmla="*/ 0 h 4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5" h="485">
                  <a:moveTo>
                    <a:pt x="305" y="485"/>
                  </a:moveTo>
                  <a:cubicBezTo>
                    <a:pt x="280" y="444"/>
                    <a:pt x="206" y="315"/>
                    <a:pt x="155" y="234"/>
                  </a:cubicBezTo>
                  <a:cubicBezTo>
                    <a:pt x="114" y="168"/>
                    <a:pt x="32" y="49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285"/>
            <p:cNvSpPr>
              <a:spLocks/>
            </p:cNvSpPr>
            <p:nvPr/>
          </p:nvSpPr>
          <p:spPr bwMode="auto">
            <a:xfrm>
              <a:off x="3387" y="1791"/>
              <a:ext cx="211" cy="358"/>
            </a:xfrm>
            <a:custGeom>
              <a:avLst/>
              <a:gdLst>
                <a:gd name="T0" fmla="*/ 211 w 211"/>
                <a:gd name="T1" fmla="*/ 358 h 358"/>
                <a:gd name="T2" fmla="*/ 93 w 211"/>
                <a:gd name="T3" fmla="*/ 162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286"/>
            <p:cNvSpPr>
              <a:spLocks/>
            </p:cNvSpPr>
            <p:nvPr/>
          </p:nvSpPr>
          <p:spPr bwMode="auto">
            <a:xfrm>
              <a:off x="3455" y="1724"/>
              <a:ext cx="124" cy="193"/>
            </a:xfrm>
            <a:custGeom>
              <a:avLst/>
              <a:gdLst>
                <a:gd name="T0" fmla="*/ 73 w 211"/>
                <a:gd name="T1" fmla="*/ 104 h 358"/>
                <a:gd name="T2" fmla="*/ 32 w 211"/>
                <a:gd name="T3" fmla="*/ 47 h 358"/>
                <a:gd name="T4" fmla="*/ 0 w 211"/>
                <a:gd name="T5" fmla="*/ 0 h 35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1" h="358">
                  <a:moveTo>
                    <a:pt x="211" y="358"/>
                  </a:moveTo>
                  <a:cubicBezTo>
                    <a:pt x="191" y="325"/>
                    <a:pt x="128" y="222"/>
                    <a:pt x="93" y="162"/>
                  </a:cubicBezTo>
                  <a:cubicBezTo>
                    <a:pt x="52" y="96"/>
                    <a:pt x="19" y="34"/>
                    <a:pt x="0" y="0"/>
                  </a:cubicBezTo>
                </a:path>
              </a:pathLst>
            </a:custGeom>
            <a:noFill/>
            <a:ln w="3175" cmpd="sng">
              <a:solidFill>
                <a:srgbClr val="DDDDD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" name="Group 287"/>
          <p:cNvGrpSpPr>
            <a:grpSpLocks/>
          </p:cNvGrpSpPr>
          <p:nvPr userDrawn="1"/>
        </p:nvGrpSpPr>
        <p:grpSpPr bwMode="auto">
          <a:xfrm rot="1936732">
            <a:off x="7308850" y="1341438"/>
            <a:ext cx="1439863" cy="2124075"/>
            <a:chOff x="2839" y="894"/>
            <a:chExt cx="1373" cy="2235"/>
          </a:xfrm>
        </p:grpSpPr>
        <p:sp>
          <p:nvSpPr>
            <p:cNvPr id="42" name="Freeform 288"/>
            <p:cNvSpPr>
              <a:spLocks/>
            </p:cNvSpPr>
            <p:nvPr/>
          </p:nvSpPr>
          <p:spPr bwMode="auto">
            <a:xfrm>
              <a:off x="2839" y="895"/>
              <a:ext cx="1373" cy="1888"/>
            </a:xfrm>
            <a:custGeom>
              <a:avLst/>
              <a:gdLst>
                <a:gd name="T0" fmla="*/ 677 w 1373"/>
                <a:gd name="T1" fmla="*/ 1888 h 1888"/>
                <a:gd name="T2" fmla="*/ 488 w 1373"/>
                <a:gd name="T3" fmla="*/ 1685 h 1888"/>
                <a:gd name="T4" fmla="*/ 271 w 1373"/>
                <a:gd name="T5" fmla="*/ 1497 h 1888"/>
                <a:gd name="T6" fmla="*/ 230 w 1373"/>
                <a:gd name="T7" fmla="*/ 1409 h 1888"/>
                <a:gd name="T8" fmla="*/ 207 w 1373"/>
                <a:gd name="T9" fmla="*/ 1363 h 1888"/>
                <a:gd name="T10" fmla="*/ 142 w 1373"/>
                <a:gd name="T11" fmla="*/ 1303 h 1888"/>
                <a:gd name="T12" fmla="*/ 110 w 1373"/>
                <a:gd name="T13" fmla="*/ 1252 h 1888"/>
                <a:gd name="T14" fmla="*/ 110 w 1373"/>
                <a:gd name="T15" fmla="*/ 1197 h 1888"/>
                <a:gd name="T16" fmla="*/ 69 w 1373"/>
                <a:gd name="T17" fmla="*/ 1151 h 1888"/>
                <a:gd name="T18" fmla="*/ 0 w 1373"/>
                <a:gd name="T19" fmla="*/ 870 h 1888"/>
                <a:gd name="T20" fmla="*/ 18 w 1373"/>
                <a:gd name="T21" fmla="*/ 819 h 1888"/>
                <a:gd name="T22" fmla="*/ 36 w 1373"/>
                <a:gd name="T23" fmla="*/ 709 h 1888"/>
                <a:gd name="T24" fmla="*/ 46 w 1373"/>
                <a:gd name="T25" fmla="*/ 635 h 1888"/>
                <a:gd name="T26" fmla="*/ 133 w 1373"/>
                <a:gd name="T27" fmla="*/ 506 h 1888"/>
                <a:gd name="T28" fmla="*/ 152 w 1373"/>
                <a:gd name="T29" fmla="*/ 437 h 1888"/>
                <a:gd name="T30" fmla="*/ 202 w 1373"/>
                <a:gd name="T31" fmla="*/ 363 h 1888"/>
                <a:gd name="T32" fmla="*/ 239 w 1373"/>
                <a:gd name="T33" fmla="*/ 280 h 1888"/>
                <a:gd name="T34" fmla="*/ 345 w 1373"/>
                <a:gd name="T35" fmla="*/ 206 h 1888"/>
                <a:gd name="T36" fmla="*/ 373 w 1373"/>
                <a:gd name="T37" fmla="*/ 156 h 1888"/>
                <a:gd name="T38" fmla="*/ 483 w 1373"/>
                <a:gd name="T39" fmla="*/ 91 h 1888"/>
                <a:gd name="T40" fmla="*/ 529 w 1373"/>
                <a:gd name="T41" fmla="*/ 45 h 1888"/>
                <a:gd name="T42" fmla="*/ 589 w 1373"/>
                <a:gd name="T43" fmla="*/ 8 h 1888"/>
                <a:gd name="T44" fmla="*/ 641 w 1373"/>
                <a:gd name="T45" fmla="*/ 2 h 1888"/>
                <a:gd name="T46" fmla="*/ 695 w 1373"/>
                <a:gd name="T47" fmla="*/ 22 h 1888"/>
                <a:gd name="T48" fmla="*/ 714 w 1373"/>
                <a:gd name="T49" fmla="*/ 45 h 1888"/>
                <a:gd name="T50" fmla="*/ 764 w 1373"/>
                <a:gd name="T51" fmla="*/ 73 h 1888"/>
                <a:gd name="T52" fmla="*/ 801 w 1373"/>
                <a:gd name="T53" fmla="*/ 100 h 1888"/>
                <a:gd name="T54" fmla="*/ 917 w 1373"/>
                <a:gd name="T55" fmla="*/ 169 h 1888"/>
                <a:gd name="T56" fmla="*/ 940 w 1373"/>
                <a:gd name="T57" fmla="*/ 192 h 1888"/>
                <a:gd name="T58" fmla="*/ 1027 w 1373"/>
                <a:gd name="T59" fmla="*/ 262 h 1888"/>
                <a:gd name="T60" fmla="*/ 1078 w 1373"/>
                <a:gd name="T61" fmla="*/ 285 h 1888"/>
                <a:gd name="T62" fmla="*/ 1119 w 1373"/>
                <a:gd name="T63" fmla="*/ 354 h 1888"/>
                <a:gd name="T64" fmla="*/ 1184 w 1373"/>
                <a:gd name="T65" fmla="*/ 418 h 1888"/>
                <a:gd name="T66" fmla="*/ 1207 w 1373"/>
                <a:gd name="T67" fmla="*/ 432 h 1888"/>
                <a:gd name="T68" fmla="*/ 1230 w 1373"/>
                <a:gd name="T69" fmla="*/ 497 h 1888"/>
                <a:gd name="T70" fmla="*/ 1299 w 1373"/>
                <a:gd name="T71" fmla="*/ 593 h 1888"/>
                <a:gd name="T72" fmla="*/ 1331 w 1373"/>
                <a:gd name="T73" fmla="*/ 626 h 1888"/>
                <a:gd name="T74" fmla="*/ 1336 w 1373"/>
                <a:gd name="T75" fmla="*/ 695 h 1888"/>
                <a:gd name="T76" fmla="*/ 1354 w 1373"/>
                <a:gd name="T77" fmla="*/ 796 h 1888"/>
                <a:gd name="T78" fmla="*/ 1373 w 1373"/>
                <a:gd name="T79" fmla="*/ 902 h 1888"/>
                <a:gd name="T80" fmla="*/ 1340 w 1373"/>
                <a:gd name="T81" fmla="*/ 1059 h 1888"/>
                <a:gd name="T82" fmla="*/ 1285 w 1373"/>
                <a:gd name="T83" fmla="*/ 1243 h 1888"/>
                <a:gd name="T84" fmla="*/ 1202 w 1373"/>
                <a:gd name="T85" fmla="*/ 1409 h 1888"/>
                <a:gd name="T86" fmla="*/ 1082 w 1373"/>
                <a:gd name="T87" fmla="*/ 1556 h 1888"/>
                <a:gd name="T88" fmla="*/ 907 w 1373"/>
                <a:gd name="T89" fmla="*/ 1709 h 1888"/>
                <a:gd name="T90" fmla="*/ 677 w 1373"/>
                <a:gd name="T91" fmla="*/ 1888 h 188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1373" h="1888">
                  <a:moveTo>
                    <a:pt x="677" y="1888"/>
                  </a:moveTo>
                  <a:lnTo>
                    <a:pt x="488" y="1685"/>
                  </a:lnTo>
                  <a:lnTo>
                    <a:pt x="271" y="1497"/>
                  </a:lnTo>
                  <a:lnTo>
                    <a:pt x="230" y="1409"/>
                  </a:lnTo>
                  <a:lnTo>
                    <a:pt x="207" y="1363"/>
                  </a:lnTo>
                  <a:lnTo>
                    <a:pt x="142" y="1303"/>
                  </a:lnTo>
                  <a:lnTo>
                    <a:pt x="110" y="1252"/>
                  </a:lnTo>
                  <a:lnTo>
                    <a:pt x="110" y="1197"/>
                  </a:lnTo>
                  <a:lnTo>
                    <a:pt x="69" y="1151"/>
                  </a:lnTo>
                  <a:lnTo>
                    <a:pt x="0" y="870"/>
                  </a:lnTo>
                  <a:lnTo>
                    <a:pt x="18" y="819"/>
                  </a:lnTo>
                  <a:lnTo>
                    <a:pt x="36" y="709"/>
                  </a:lnTo>
                  <a:lnTo>
                    <a:pt x="46" y="635"/>
                  </a:lnTo>
                  <a:lnTo>
                    <a:pt x="133" y="506"/>
                  </a:lnTo>
                  <a:lnTo>
                    <a:pt x="152" y="437"/>
                  </a:lnTo>
                  <a:lnTo>
                    <a:pt x="202" y="363"/>
                  </a:lnTo>
                  <a:lnTo>
                    <a:pt x="239" y="280"/>
                  </a:lnTo>
                  <a:lnTo>
                    <a:pt x="345" y="206"/>
                  </a:lnTo>
                  <a:lnTo>
                    <a:pt x="373" y="156"/>
                  </a:lnTo>
                  <a:lnTo>
                    <a:pt x="483" y="91"/>
                  </a:lnTo>
                  <a:lnTo>
                    <a:pt x="529" y="45"/>
                  </a:lnTo>
                  <a:lnTo>
                    <a:pt x="589" y="8"/>
                  </a:lnTo>
                  <a:cubicBezTo>
                    <a:pt x="608" y="1"/>
                    <a:pt x="604" y="0"/>
                    <a:pt x="641" y="2"/>
                  </a:cubicBezTo>
                  <a:cubicBezTo>
                    <a:pt x="678" y="4"/>
                    <a:pt x="683" y="12"/>
                    <a:pt x="695" y="22"/>
                  </a:cubicBezTo>
                  <a:lnTo>
                    <a:pt x="714" y="45"/>
                  </a:lnTo>
                  <a:lnTo>
                    <a:pt x="764" y="73"/>
                  </a:lnTo>
                  <a:lnTo>
                    <a:pt x="801" y="100"/>
                  </a:lnTo>
                  <a:lnTo>
                    <a:pt x="917" y="169"/>
                  </a:lnTo>
                  <a:lnTo>
                    <a:pt x="940" y="192"/>
                  </a:lnTo>
                  <a:lnTo>
                    <a:pt x="1027" y="262"/>
                  </a:lnTo>
                  <a:lnTo>
                    <a:pt x="1078" y="285"/>
                  </a:lnTo>
                  <a:lnTo>
                    <a:pt x="1119" y="354"/>
                  </a:lnTo>
                  <a:lnTo>
                    <a:pt x="1184" y="418"/>
                  </a:lnTo>
                  <a:lnTo>
                    <a:pt x="1207" y="432"/>
                  </a:lnTo>
                  <a:lnTo>
                    <a:pt x="1230" y="497"/>
                  </a:lnTo>
                  <a:lnTo>
                    <a:pt x="1299" y="593"/>
                  </a:lnTo>
                  <a:lnTo>
                    <a:pt x="1331" y="626"/>
                  </a:lnTo>
                  <a:lnTo>
                    <a:pt x="1336" y="695"/>
                  </a:lnTo>
                  <a:lnTo>
                    <a:pt x="1354" y="796"/>
                  </a:lnTo>
                  <a:lnTo>
                    <a:pt x="1373" y="902"/>
                  </a:lnTo>
                  <a:lnTo>
                    <a:pt x="1340" y="1059"/>
                  </a:lnTo>
                  <a:lnTo>
                    <a:pt x="1285" y="1243"/>
                  </a:lnTo>
                  <a:lnTo>
                    <a:pt x="1202" y="1409"/>
                  </a:lnTo>
                  <a:lnTo>
                    <a:pt x="1082" y="1556"/>
                  </a:lnTo>
                  <a:lnTo>
                    <a:pt x="907" y="1709"/>
                  </a:lnTo>
                  <a:lnTo>
                    <a:pt x="677" y="1888"/>
                  </a:lnTo>
                  <a:close/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289"/>
            <p:cNvSpPr>
              <a:spLocks/>
            </p:cNvSpPr>
            <p:nvPr/>
          </p:nvSpPr>
          <p:spPr bwMode="auto">
            <a:xfrm>
              <a:off x="3477" y="894"/>
              <a:ext cx="90" cy="2235"/>
            </a:xfrm>
            <a:custGeom>
              <a:avLst/>
              <a:gdLst>
                <a:gd name="T0" fmla="*/ 90 w 90"/>
                <a:gd name="T1" fmla="*/ 2235 h 2235"/>
                <a:gd name="T2" fmla="*/ 39 w 90"/>
                <a:gd name="T3" fmla="*/ 2129 h 2235"/>
                <a:gd name="T4" fmla="*/ 30 w 90"/>
                <a:gd name="T5" fmla="*/ 1885 h 2235"/>
                <a:gd name="T6" fmla="*/ 34 w 90"/>
                <a:gd name="T7" fmla="*/ 899 h 2235"/>
                <a:gd name="T8" fmla="*/ 2 w 90"/>
                <a:gd name="T9" fmla="*/ 147 h 2235"/>
                <a:gd name="T10" fmla="*/ 0 w 90"/>
                <a:gd name="T11" fmla="*/ 0 h 2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0" h="2235">
                  <a:moveTo>
                    <a:pt x="90" y="2235"/>
                  </a:moveTo>
                  <a:lnTo>
                    <a:pt x="39" y="2129"/>
                  </a:lnTo>
                  <a:lnTo>
                    <a:pt x="30" y="1885"/>
                  </a:lnTo>
                  <a:lnTo>
                    <a:pt x="34" y="899"/>
                  </a:lnTo>
                  <a:lnTo>
                    <a:pt x="2" y="147"/>
                  </a:lnTo>
                  <a:lnTo>
                    <a:pt x="0" y="0"/>
                  </a:ln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290"/>
            <p:cNvSpPr>
              <a:spLocks/>
            </p:cNvSpPr>
            <p:nvPr/>
          </p:nvSpPr>
          <p:spPr bwMode="auto">
            <a:xfrm>
              <a:off x="3504" y="2175"/>
              <a:ext cx="597" cy="498"/>
            </a:xfrm>
            <a:custGeom>
              <a:avLst/>
              <a:gdLst>
                <a:gd name="T0" fmla="*/ 0 w 597"/>
                <a:gd name="T1" fmla="*/ 498 h 498"/>
                <a:gd name="T2" fmla="*/ 135 w 597"/>
                <a:gd name="T3" fmla="*/ 300 h 498"/>
                <a:gd name="T4" fmla="*/ 59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291"/>
            <p:cNvSpPr>
              <a:spLocks/>
            </p:cNvSpPr>
            <p:nvPr/>
          </p:nvSpPr>
          <p:spPr bwMode="auto">
            <a:xfrm>
              <a:off x="3506" y="1845"/>
              <a:ext cx="694" cy="650"/>
            </a:xfrm>
            <a:custGeom>
              <a:avLst/>
              <a:gdLst>
                <a:gd name="T0" fmla="*/ 0 w 694"/>
                <a:gd name="T1" fmla="*/ 650 h 650"/>
                <a:gd name="T2" fmla="*/ 217 w 694"/>
                <a:gd name="T3" fmla="*/ 408 h 650"/>
                <a:gd name="T4" fmla="*/ 694 w 694"/>
                <a:gd name="T5" fmla="*/ 0 h 6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94" h="650">
                  <a:moveTo>
                    <a:pt x="0" y="650"/>
                  </a:moveTo>
                  <a:cubicBezTo>
                    <a:pt x="36" y="610"/>
                    <a:pt x="101" y="516"/>
                    <a:pt x="217" y="408"/>
                  </a:cubicBezTo>
                  <a:cubicBezTo>
                    <a:pt x="334" y="295"/>
                    <a:pt x="595" y="85"/>
                    <a:pt x="694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292"/>
            <p:cNvSpPr>
              <a:spLocks/>
            </p:cNvSpPr>
            <p:nvPr/>
          </p:nvSpPr>
          <p:spPr bwMode="auto">
            <a:xfrm>
              <a:off x="3511" y="1581"/>
              <a:ext cx="659" cy="748"/>
            </a:xfrm>
            <a:custGeom>
              <a:avLst/>
              <a:gdLst>
                <a:gd name="T0" fmla="*/ 0 w 659"/>
                <a:gd name="T1" fmla="*/ 748 h 748"/>
                <a:gd name="T2" fmla="*/ 215 w 659"/>
                <a:gd name="T3" fmla="*/ 495 h 748"/>
                <a:gd name="T4" fmla="*/ 659 w 659"/>
                <a:gd name="T5" fmla="*/ 0 h 7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59" h="748">
                  <a:moveTo>
                    <a:pt x="0" y="748"/>
                  </a:moveTo>
                  <a:cubicBezTo>
                    <a:pt x="36" y="706"/>
                    <a:pt x="105" y="620"/>
                    <a:pt x="215" y="495"/>
                  </a:cubicBezTo>
                  <a:cubicBezTo>
                    <a:pt x="332" y="366"/>
                    <a:pt x="567" y="103"/>
                    <a:pt x="659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293"/>
            <p:cNvSpPr>
              <a:spLocks/>
            </p:cNvSpPr>
            <p:nvPr/>
          </p:nvSpPr>
          <p:spPr bwMode="auto">
            <a:xfrm>
              <a:off x="3510" y="1383"/>
              <a:ext cx="552" cy="687"/>
            </a:xfrm>
            <a:custGeom>
              <a:avLst/>
              <a:gdLst>
                <a:gd name="T0" fmla="*/ 0 w 552"/>
                <a:gd name="T1" fmla="*/ 687 h 687"/>
                <a:gd name="T2" fmla="*/ 215 w 552"/>
                <a:gd name="T3" fmla="*/ 434 h 687"/>
                <a:gd name="T4" fmla="*/ 312 w 552"/>
                <a:gd name="T5" fmla="*/ 303 h 687"/>
                <a:gd name="T6" fmla="*/ 552 w 552"/>
                <a:gd name="T7" fmla="*/ 0 h 6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52" h="687">
                  <a:moveTo>
                    <a:pt x="0" y="687"/>
                  </a:moveTo>
                  <a:cubicBezTo>
                    <a:pt x="36" y="645"/>
                    <a:pt x="163" y="498"/>
                    <a:pt x="215" y="434"/>
                  </a:cubicBezTo>
                  <a:cubicBezTo>
                    <a:pt x="268" y="371"/>
                    <a:pt x="256" y="375"/>
                    <a:pt x="312" y="303"/>
                  </a:cubicBezTo>
                  <a:cubicBezTo>
                    <a:pt x="368" y="231"/>
                    <a:pt x="502" y="63"/>
                    <a:pt x="55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294"/>
            <p:cNvSpPr>
              <a:spLocks/>
            </p:cNvSpPr>
            <p:nvPr/>
          </p:nvSpPr>
          <p:spPr bwMode="auto">
            <a:xfrm>
              <a:off x="3512" y="1215"/>
              <a:ext cx="418" cy="623"/>
            </a:xfrm>
            <a:custGeom>
              <a:avLst/>
              <a:gdLst>
                <a:gd name="T0" fmla="*/ 0 w 418"/>
                <a:gd name="T1" fmla="*/ 623 h 623"/>
                <a:gd name="T2" fmla="*/ 160 w 418"/>
                <a:gd name="T3" fmla="*/ 381 h 623"/>
                <a:gd name="T4" fmla="*/ 418 w 418"/>
                <a:gd name="T5" fmla="*/ 0 h 62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8" h="623">
                  <a:moveTo>
                    <a:pt x="0" y="623"/>
                  </a:moveTo>
                  <a:cubicBezTo>
                    <a:pt x="27" y="583"/>
                    <a:pt x="90" y="485"/>
                    <a:pt x="160" y="381"/>
                  </a:cubicBezTo>
                  <a:cubicBezTo>
                    <a:pt x="230" y="278"/>
                    <a:pt x="364" y="80"/>
                    <a:pt x="418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295"/>
            <p:cNvSpPr>
              <a:spLocks/>
            </p:cNvSpPr>
            <p:nvPr/>
          </p:nvSpPr>
          <p:spPr bwMode="auto">
            <a:xfrm>
              <a:off x="3508" y="1092"/>
              <a:ext cx="272" cy="493"/>
            </a:xfrm>
            <a:custGeom>
              <a:avLst/>
              <a:gdLst>
                <a:gd name="T0" fmla="*/ 0 w 272"/>
                <a:gd name="T1" fmla="*/ 493 h 493"/>
                <a:gd name="T2" fmla="*/ 137 w 272"/>
                <a:gd name="T3" fmla="*/ 252 h 493"/>
                <a:gd name="T4" fmla="*/ 272 w 272"/>
                <a:gd name="T5" fmla="*/ 0 h 4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2" h="493">
                  <a:moveTo>
                    <a:pt x="0" y="493"/>
                  </a:moveTo>
                  <a:cubicBezTo>
                    <a:pt x="23" y="453"/>
                    <a:pt x="92" y="334"/>
                    <a:pt x="137" y="252"/>
                  </a:cubicBezTo>
                  <a:cubicBezTo>
                    <a:pt x="207" y="149"/>
                    <a:pt x="244" y="52"/>
                    <a:pt x="2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296"/>
            <p:cNvSpPr>
              <a:spLocks/>
            </p:cNvSpPr>
            <p:nvPr/>
          </p:nvSpPr>
          <p:spPr bwMode="auto">
            <a:xfrm>
              <a:off x="3495" y="1002"/>
              <a:ext cx="147" cy="303"/>
            </a:xfrm>
            <a:custGeom>
              <a:avLst/>
              <a:gdLst>
                <a:gd name="T0" fmla="*/ 0 w 147"/>
                <a:gd name="T1" fmla="*/ 303 h 303"/>
                <a:gd name="T2" fmla="*/ 81 w 147"/>
                <a:gd name="T3" fmla="*/ 174 h 303"/>
                <a:gd name="T4" fmla="*/ 147 w 147"/>
                <a:gd name="T5" fmla="*/ 0 h 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47" h="303">
                  <a:moveTo>
                    <a:pt x="0" y="303"/>
                  </a:moveTo>
                  <a:cubicBezTo>
                    <a:pt x="13" y="282"/>
                    <a:pt x="24" y="285"/>
                    <a:pt x="81" y="174"/>
                  </a:cubicBezTo>
                  <a:cubicBezTo>
                    <a:pt x="138" y="63"/>
                    <a:pt x="133" y="36"/>
                    <a:pt x="14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297"/>
            <p:cNvSpPr>
              <a:spLocks/>
            </p:cNvSpPr>
            <p:nvPr/>
          </p:nvSpPr>
          <p:spPr bwMode="auto">
            <a:xfrm>
              <a:off x="3485" y="938"/>
              <a:ext cx="72" cy="117"/>
            </a:xfrm>
            <a:custGeom>
              <a:avLst/>
              <a:gdLst>
                <a:gd name="T0" fmla="*/ 0 w 72"/>
                <a:gd name="T1" fmla="*/ 117 h 117"/>
                <a:gd name="T2" fmla="*/ 40 w 72"/>
                <a:gd name="T3" fmla="*/ 67 h 117"/>
                <a:gd name="T4" fmla="*/ 72 w 72"/>
                <a:gd name="T5" fmla="*/ 0 h 1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2" h="117">
                  <a:moveTo>
                    <a:pt x="0" y="117"/>
                  </a:moveTo>
                  <a:cubicBezTo>
                    <a:pt x="7" y="109"/>
                    <a:pt x="12" y="110"/>
                    <a:pt x="40" y="67"/>
                  </a:cubicBezTo>
                  <a:cubicBezTo>
                    <a:pt x="68" y="24"/>
                    <a:pt x="65" y="14"/>
                    <a:pt x="72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298"/>
            <p:cNvSpPr>
              <a:spLocks/>
            </p:cNvSpPr>
            <p:nvPr/>
          </p:nvSpPr>
          <p:spPr bwMode="auto">
            <a:xfrm>
              <a:off x="3518" y="2432"/>
              <a:ext cx="414" cy="339"/>
            </a:xfrm>
            <a:custGeom>
              <a:avLst/>
              <a:gdLst>
                <a:gd name="T0" fmla="*/ 0 w 597"/>
                <a:gd name="T1" fmla="*/ 231 h 498"/>
                <a:gd name="T2" fmla="*/ 65 w 597"/>
                <a:gd name="T3" fmla="*/ 139 h 498"/>
                <a:gd name="T4" fmla="*/ 287 w 597"/>
                <a:gd name="T5" fmla="*/ 0 h 49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97" h="498">
                  <a:moveTo>
                    <a:pt x="0" y="498"/>
                  </a:moveTo>
                  <a:cubicBezTo>
                    <a:pt x="22" y="465"/>
                    <a:pt x="36" y="383"/>
                    <a:pt x="135" y="300"/>
                  </a:cubicBezTo>
                  <a:cubicBezTo>
                    <a:pt x="234" y="217"/>
                    <a:pt x="501" y="62"/>
                    <a:pt x="597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299"/>
            <p:cNvSpPr>
              <a:spLocks/>
            </p:cNvSpPr>
            <p:nvPr/>
          </p:nvSpPr>
          <p:spPr bwMode="auto">
            <a:xfrm>
              <a:off x="2949" y="2088"/>
              <a:ext cx="552" cy="569"/>
            </a:xfrm>
            <a:custGeom>
              <a:avLst/>
              <a:gdLst>
                <a:gd name="T0" fmla="*/ 552 w 552"/>
                <a:gd name="T1" fmla="*/ 569 h 569"/>
                <a:gd name="T2" fmla="*/ 384 w 552"/>
                <a:gd name="T3" fmla="*/ 309 h 569"/>
                <a:gd name="T4" fmla="*/ 0 w 552"/>
                <a:gd name="T5" fmla="*/ 0 h 56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2" h="569">
                  <a:moveTo>
                    <a:pt x="552" y="569"/>
                  </a:moveTo>
                  <a:cubicBezTo>
                    <a:pt x="524" y="526"/>
                    <a:pt x="476" y="404"/>
                    <a:pt x="384" y="309"/>
                  </a:cubicBezTo>
                  <a:cubicBezTo>
                    <a:pt x="285" y="226"/>
                    <a:pt x="80" y="64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300"/>
            <p:cNvSpPr>
              <a:spLocks/>
            </p:cNvSpPr>
            <p:nvPr/>
          </p:nvSpPr>
          <p:spPr bwMode="auto">
            <a:xfrm>
              <a:off x="3081" y="2316"/>
              <a:ext cx="422" cy="382"/>
            </a:xfrm>
            <a:custGeom>
              <a:avLst/>
              <a:gdLst>
                <a:gd name="T0" fmla="*/ 422 w 422"/>
                <a:gd name="T1" fmla="*/ 382 h 382"/>
                <a:gd name="T2" fmla="*/ 204 w 422"/>
                <a:gd name="T3" fmla="*/ 168 h 382"/>
                <a:gd name="T4" fmla="*/ 0 w 422"/>
                <a:gd name="T5" fmla="*/ 0 h 3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" h="382">
                  <a:moveTo>
                    <a:pt x="422" y="382"/>
                  </a:moveTo>
                  <a:cubicBezTo>
                    <a:pt x="386" y="346"/>
                    <a:pt x="274" y="231"/>
                    <a:pt x="204" y="168"/>
                  </a:cubicBezTo>
                  <a:cubicBezTo>
                    <a:pt x="105" y="85"/>
                    <a:pt x="43" y="35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301"/>
            <p:cNvSpPr>
              <a:spLocks/>
            </p:cNvSpPr>
            <p:nvPr/>
          </p:nvSpPr>
          <p:spPr bwMode="auto">
            <a:xfrm>
              <a:off x="2844" y="1761"/>
              <a:ext cx="666" cy="681"/>
            </a:xfrm>
            <a:custGeom>
              <a:avLst/>
              <a:gdLst>
                <a:gd name="T0" fmla="*/ 666 w 666"/>
                <a:gd name="T1" fmla="*/ 681 h 681"/>
                <a:gd name="T2" fmla="*/ 369 w 666"/>
                <a:gd name="T3" fmla="*/ 351 h 681"/>
                <a:gd name="T4" fmla="*/ 0 w 666"/>
                <a:gd name="T5" fmla="*/ 0 h 6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6" h="681">
                  <a:moveTo>
                    <a:pt x="666" y="681"/>
                  </a:moveTo>
                  <a:cubicBezTo>
                    <a:pt x="617" y="626"/>
                    <a:pt x="480" y="464"/>
                    <a:pt x="369" y="351"/>
                  </a:cubicBezTo>
                  <a:cubicBezTo>
                    <a:pt x="249" y="252"/>
                    <a:pt x="77" y="73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302"/>
            <p:cNvSpPr>
              <a:spLocks/>
            </p:cNvSpPr>
            <p:nvPr/>
          </p:nvSpPr>
          <p:spPr bwMode="auto">
            <a:xfrm>
              <a:off x="2886" y="1530"/>
              <a:ext cx="623" cy="719"/>
            </a:xfrm>
            <a:custGeom>
              <a:avLst/>
              <a:gdLst>
                <a:gd name="T0" fmla="*/ 623 w 623"/>
                <a:gd name="T1" fmla="*/ 719 h 719"/>
                <a:gd name="T2" fmla="*/ 312 w 623"/>
                <a:gd name="T3" fmla="*/ 369 h 719"/>
                <a:gd name="T4" fmla="*/ 0 w 623"/>
                <a:gd name="T5" fmla="*/ 0 h 7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3" h="719">
                  <a:moveTo>
                    <a:pt x="623" y="719"/>
                  </a:moveTo>
                  <a:cubicBezTo>
                    <a:pt x="571" y="661"/>
                    <a:pt x="416" y="489"/>
                    <a:pt x="312" y="369"/>
                  </a:cubicBezTo>
                  <a:cubicBezTo>
                    <a:pt x="204" y="270"/>
                    <a:pt x="65" y="7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303"/>
            <p:cNvSpPr>
              <a:spLocks/>
            </p:cNvSpPr>
            <p:nvPr/>
          </p:nvSpPr>
          <p:spPr bwMode="auto">
            <a:xfrm>
              <a:off x="2979" y="1380"/>
              <a:ext cx="532" cy="652"/>
            </a:xfrm>
            <a:custGeom>
              <a:avLst/>
              <a:gdLst>
                <a:gd name="T0" fmla="*/ 532 w 532"/>
                <a:gd name="T1" fmla="*/ 652 h 652"/>
                <a:gd name="T2" fmla="*/ 264 w 532"/>
                <a:gd name="T3" fmla="*/ 330 h 652"/>
                <a:gd name="T4" fmla="*/ 0 w 532"/>
                <a:gd name="T5" fmla="*/ 0 h 65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652">
                  <a:moveTo>
                    <a:pt x="532" y="652"/>
                  </a:moveTo>
                  <a:cubicBezTo>
                    <a:pt x="487" y="599"/>
                    <a:pt x="353" y="439"/>
                    <a:pt x="264" y="330"/>
                  </a:cubicBezTo>
                  <a:cubicBezTo>
                    <a:pt x="177" y="216"/>
                    <a:pt x="55" y="69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304"/>
            <p:cNvSpPr>
              <a:spLocks/>
            </p:cNvSpPr>
            <p:nvPr/>
          </p:nvSpPr>
          <p:spPr bwMode="auto">
            <a:xfrm>
              <a:off x="3078" y="1179"/>
              <a:ext cx="429" cy="627"/>
            </a:xfrm>
            <a:custGeom>
              <a:avLst/>
              <a:gdLst>
                <a:gd name="T0" fmla="*/ 429 w 429"/>
                <a:gd name="T1" fmla="*/ 627 h 627"/>
                <a:gd name="T2" fmla="*/ 237 w 429"/>
                <a:gd name="T3" fmla="*/ 387 h 627"/>
                <a:gd name="T4" fmla="*/ 0 w 429"/>
                <a:gd name="T5" fmla="*/ 0 h 62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9" h="627">
                  <a:moveTo>
                    <a:pt x="429" y="627"/>
                  </a:moveTo>
                  <a:cubicBezTo>
                    <a:pt x="397" y="587"/>
                    <a:pt x="308" y="491"/>
                    <a:pt x="237" y="387"/>
                  </a:cubicBezTo>
                  <a:cubicBezTo>
                    <a:pt x="150" y="273"/>
                    <a:pt x="49" y="80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305"/>
            <p:cNvSpPr>
              <a:spLocks/>
            </p:cNvSpPr>
            <p:nvPr/>
          </p:nvSpPr>
          <p:spPr bwMode="auto">
            <a:xfrm>
              <a:off x="3195" y="1080"/>
              <a:ext cx="302" cy="497"/>
            </a:xfrm>
            <a:custGeom>
              <a:avLst/>
              <a:gdLst>
                <a:gd name="T0" fmla="*/ 302 w 302"/>
                <a:gd name="T1" fmla="*/ 497 h 497"/>
                <a:gd name="T2" fmla="*/ 165 w 302"/>
                <a:gd name="T3" fmla="*/ 297 h 497"/>
                <a:gd name="T4" fmla="*/ 0 w 302"/>
                <a:gd name="T5" fmla="*/ 0 h 4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" h="497">
                  <a:moveTo>
                    <a:pt x="302" y="497"/>
                  </a:moveTo>
                  <a:cubicBezTo>
                    <a:pt x="279" y="464"/>
                    <a:pt x="215" y="380"/>
                    <a:pt x="165" y="297"/>
                  </a:cubicBezTo>
                  <a:cubicBezTo>
                    <a:pt x="63" y="141"/>
                    <a:pt x="34" y="62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306"/>
            <p:cNvSpPr>
              <a:spLocks/>
            </p:cNvSpPr>
            <p:nvPr/>
          </p:nvSpPr>
          <p:spPr bwMode="auto">
            <a:xfrm>
              <a:off x="3324" y="984"/>
              <a:ext cx="160" cy="301"/>
            </a:xfrm>
            <a:custGeom>
              <a:avLst/>
              <a:gdLst>
                <a:gd name="T0" fmla="*/ 160 w 160"/>
                <a:gd name="T1" fmla="*/ 301 h 301"/>
                <a:gd name="T2" fmla="*/ 60 w 160"/>
                <a:gd name="T3" fmla="*/ 132 h 301"/>
                <a:gd name="T4" fmla="*/ 0 w 160"/>
                <a:gd name="T5" fmla="*/ 0 h 3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0" h="301">
                  <a:moveTo>
                    <a:pt x="160" y="301"/>
                  </a:moveTo>
                  <a:cubicBezTo>
                    <a:pt x="143" y="273"/>
                    <a:pt x="87" y="182"/>
                    <a:pt x="60" y="132"/>
                  </a:cubicBezTo>
                  <a:cubicBezTo>
                    <a:pt x="24" y="63"/>
                    <a:pt x="12" y="2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307"/>
            <p:cNvSpPr>
              <a:spLocks/>
            </p:cNvSpPr>
            <p:nvPr/>
          </p:nvSpPr>
          <p:spPr bwMode="auto">
            <a:xfrm>
              <a:off x="3411" y="915"/>
              <a:ext cx="60" cy="81"/>
            </a:xfrm>
            <a:custGeom>
              <a:avLst/>
              <a:gdLst>
                <a:gd name="T0" fmla="*/ 60 w 60"/>
                <a:gd name="T1" fmla="*/ 81 h 81"/>
                <a:gd name="T2" fmla="*/ 20 w 60"/>
                <a:gd name="T3" fmla="*/ 32 h 81"/>
                <a:gd name="T4" fmla="*/ 0 w 60"/>
                <a:gd name="T5" fmla="*/ 0 h 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0" h="81">
                  <a:moveTo>
                    <a:pt x="60" y="81"/>
                  </a:moveTo>
                  <a:cubicBezTo>
                    <a:pt x="53" y="73"/>
                    <a:pt x="30" y="45"/>
                    <a:pt x="20" y="32"/>
                  </a:cubicBezTo>
                  <a:cubicBezTo>
                    <a:pt x="6" y="11"/>
                    <a:pt x="4" y="7"/>
                    <a:pt x="0" y="0"/>
                  </a:cubicBezTo>
                </a:path>
              </a:pathLst>
            </a:custGeom>
            <a:no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2E1700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sa.org.jm/authority/council-presidents" TargetMode="External"/><Relationship Id="rId13" Type="http://schemas.openxmlformats.org/officeDocument/2006/relationships/hyperlink" Target="http://www.isa.org.jm/sites/default/files/documents/EN/Regs/ROP-LTC.pdf" TargetMode="External"/><Relationship Id="rId3" Type="http://schemas.openxmlformats.org/officeDocument/2006/relationships/hyperlink" Target="https://www.isa.org.jm/regional-groups" TargetMode="External"/><Relationship Id="rId7" Type="http://schemas.openxmlformats.org/officeDocument/2006/relationships/hyperlink" Target="http://www.isa.org.jm/sites/default/files/Council96-2016.pdf" TargetMode="External"/><Relationship Id="rId12" Type="http://schemas.openxmlformats.org/officeDocument/2006/relationships/hyperlink" Target="https://www.isa.org.jm/authority/legal-and-technical-commission" TargetMode="External"/><Relationship Id="rId2" Type="http://schemas.openxmlformats.org/officeDocument/2006/relationships/hyperlink" Target="https://www.isa.org.jm/member-stat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sa.org.jm/authority/council-structure-mandate" TargetMode="External"/><Relationship Id="rId11" Type="http://schemas.openxmlformats.org/officeDocument/2006/relationships/hyperlink" Target="http://www.isa.org.jm/sites/default/files/documents/EN/Regs/ROP-FinCom.pdf" TargetMode="External"/><Relationship Id="rId5" Type="http://schemas.openxmlformats.org/officeDocument/2006/relationships/hyperlink" Target="http://www.isa.org.jm/sites/default/files/documents/EN/Regs/ROP-Assembly.pdf" TargetMode="External"/><Relationship Id="rId10" Type="http://schemas.openxmlformats.org/officeDocument/2006/relationships/hyperlink" Target="https://www.isa.org.jm/authority/finance-committee" TargetMode="External"/><Relationship Id="rId4" Type="http://schemas.openxmlformats.org/officeDocument/2006/relationships/hyperlink" Target="https://www.isa.org.jm/observers" TargetMode="External"/><Relationship Id="rId9" Type="http://schemas.openxmlformats.org/officeDocument/2006/relationships/hyperlink" Target="http://www.isa.org.jm/sites/default/files/documents/EN/Regs/ROP-Council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5400" dirty="0" smtClean="0">
                <a:latin typeface="Bauhaus 93" pitchFamily="82" charset="0"/>
              </a:rPr>
              <a:t>Seabed Area</a:t>
            </a:r>
            <a:endParaRPr lang="en-US" altLang="en-US" sz="5400" dirty="0" smtClean="0">
              <a:latin typeface="Bauhaus 93" pitchFamily="82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581400"/>
            <a:ext cx="4148137" cy="719137"/>
          </a:xfrm>
        </p:spPr>
        <p:txBody>
          <a:bodyPr/>
          <a:lstStyle/>
          <a:p>
            <a:pPr eaLnBrk="1" hangingPunct="1"/>
            <a:r>
              <a:rPr lang="en-GB" altLang="en-US" dirty="0" err="1" smtClean="0"/>
              <a:t>Rehulina</a:t>
            </a:r>
            <a:endParaRPr lang="en-GB" altLang="en-US" dirty="0" smtClean="0"/>
          </a:p>
          <a:p>
            <a:pPr eaLnBrk="1" hangingPunct="1"/>
            <a:r>
              <a:rPr lang="en-GB" altLang="en-US" dirty="0" smtClean="0"/>
              <a:t>International Law Department</a:t>
            </a:r>
          </a:p>
          <a:p>
            <a:pPr eaLnBrk="1" hangingPunct="1"/>
            <a:r>
              <a:rPr lang="en-GB" altLang="en-US" dirty="0" smtClean="0"/>
              <a:t>Faculty of law Lampung University  </a:t>
            </a:r>
            <a:endParaRPr lang="en-US" alt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914400"/>
            <a:ext cx="480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otorita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 ps. </a:t>
            </a:r>
            <a:r>
              <a:rPr lang="en-US" dirty="0" smtClean="0">
                <a:sym typeface="Wingdings" pitchFamily="2" charset="2"/>
              </a:rPr>
              <a:t>156 UNCLOS</a:t>
            </a:r>
            <a:endParaRPr lang="en-US" dirty="0" smtClean="0"/>
          </a:p>
          <a:p>
            <a:r>
              <a:rPr lang="en-US" dirty="0" smtClean="0"/>
              <a:t>Agreement relating to the Implementations of Part XI of the UNCLOS </a:t>
            </a:r>
            <a:endParaRPr lang="en-US" dirty="0" smtClean="0"/>
          </a:p>
          <a:p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Jamaica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negara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peratifikasi</a:t>
            </a:r>
            <a:r>
              <a:rPr lang="en-US" dirty="0" smtClean="0">
                <a:sym typeface="Wingdings" pitchFamily="2" charset="2"/>
              </a:rPr>
              <a:t> UNCLOS (</a:t>
            </a:r>
            <a:r>
              <a:rPr lang="en-US" i="1" dirty="0" smtClean="0">
                <a:sym typeface="Wingdings" pitchFamily="2" charset="2"/>
              </a:rPr>
              <a:t>ipso facto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Contoh</a:t>
            </a:r>
            <a:endParaRPr lang="en-US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7338"/>
            <a:ext cx="3581400" cy="491966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cap="all" dirty="0" smtClean="0"/>
              <a:t>THE REPUBLIC OF KOREA </a:t>
            </a:r>
            <a:endParaRPr lang="en-US" cap="all" dirty="0" smtClean="0"/>
          </a:p>
          <a:p>
            <a:pPr marL="0" indent="0" eaLnBrk="1" hangingPunct="1">
              <a:buNone/>
            </a:pPr>
            <a:r>
              <a:rPr lang="en-US" cap="all" dirty="0" smtClean="0"/>
              <a:t>WORK FOR EXPLORATION </a:t>
            </a:r>
            <a:r>
              <a:rPr lang="en-US" cap="all" dirty="0" smtClean="0"/>
              <a:t>FOR COBALT-RICH FERROMANGANESE CRUSTS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6146" name="Picture 2" descr="KC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848100" y="2247900"/>
            <a:ext cx="4267200" cy="2667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Organs of the Authority</a:t>
            </a:r>
          </a:p>
          <a:p>
            <a:r>
              <a:rPr lang="en-US" dirty="0" smtClean="0"/>
              <a:t>Assembly</a:t>
            </a:r>
          </a:p>
          <a:p>
            <a:pPr lvl="1"/>
            <a:r>
              <a:rPr lang="en-US" dirty="0" smtClean="0">
                <a:hlinkClick r:id="rId2"/>
              </a:rPr>
              <a:t>Member States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Regional Groups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Observers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Operational Rules of Procedures</a:t>
            </a:r>
            <a:endParaRPr lang="en-US" dirty="0" smtClean="0"/>
          </a:p>
          <a:p>
            <a:r>
              <a:rPr lang="en-US" dirty="0" smtClean="0"/>
              <a:t>Council</a:t>
            </a:r>
          </a:p>
          <a:p>
            <a:pPr lvl="1"/>
            <a:r>
              <a:rPr lang="en-US" dirty="0" smtClean="0">
                <a:hlinkClick r:id="rId6"/>
              </a:rPr>
              <a:t>Structure and Mandate</a:t>
            </a:r>
            <a:endParaRPr lang="en-US" dirty="0" smtClean="0"/>
          </a:p>
          <a:p>
            <a:pPr lvl="1"/>
            <a:r>
              <a:rPr lang="en-US" dirty="0" smtClean="0">
                <a:hlinkClick r:id="rId7"/>
              </a:rPr>
              <a:t>Composition 96 - 2016</a:t>
            </a:r>
            <a:endParaRPr lang="en-US" dirty="0" smtClean="0"/>
          </a:p>
          <a:p>
            <a:pPr lvl="1"/>
            <a:r>
              <a:rPr lang="en-US" dirty="0" smtClean="0">
                <a:hlinkClick r:id="rId8"/>
              </a:rPr>
              <a:t>Council Presidents</a:t>
            </a:r>
            <a:endParaRPr lang="en-US" dirty="0" smtClean="0"/>
          </a:p>
          <a:p>
            <a:pPr lvl="1"/>
            <a:r>
              <a:rPr lang="en-US" dirty="0" smtClean="0">
                <a:hlinkClick r:id="rId9"/>
              </a:rPr>
              <a:t>Operational Rules of Procedure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Finance Committee</a:t>
            </a:r>
            <a:endParaRPr lang="en-US" dirty="0" smtClean="0"/>
          </a:p>
          <a:p>
            <a:pPr lvl="1"/>
            <a:r>
              <a:rPr lang="en-US" dirty="0" smtClean="0">
                <a:hlinkClick r:id="rId11"/>
              </a:rPr>
              <a:t>Operational Rules of Procedure</a:t>
            </a:r>
            <a:endParaRPr lang="en-US" dirty="0" smtClean="0"/>
          </a:p>
          <a:p>
            <a:r>
              <a:rPr lang="en-US" dirty="0" smtClean="0">
                <a:hlinkClick r:id="rId12"/>
              </a:rPr>
              <a:t>Legal and Technical Commission</a:t>
            </a:r>
            <a:endParaRPr lang="en-US" dirty="0" smtClean="0"/>
          </a:p>
          <a:p>
            <a:pPr lvl="1"/>
            <a:r>
              <a:rPr lang="en-US" dirty="0" smtClean="0">
                <a:hlinkClick r:id="rId13"/>
              </a:rPr>
              <a:t>Operational Rules of Procedure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Examples of default styles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7338"/>
            <a:ext cx="3362325" cy="4572000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Text and lines are like this</a:t>
            </a:r>
          </a:p>
          <a:p>
            <a:pPr eaLnBrk="1" hangingPunct="1"/>
            <a:r>
              <a:rPr lang="en-GB" altLang="en-US" sz="2800" u="sng" smtClean="0">
                <a:solidFill>
                  <a:schemeClr val="hlink"/>
                </a:solidFill>
              </a:rPr>
              <a:t>Hyperlinks like this</a:t>
            </a:r>
          </a:p>
          <a:p>
            <a:pPr eaLnBrk="1" hangingPunct="1"/>
            <a:r>
              <a:rPr lang="en-GB" altLang="en-US" sz="2800" u="sng" smtClean="0">
                <a:solidFill>
                  <a:schemeClr val="folHlink"/>
                </a:solidFill>
              </a:rPr>
              <a:t>Visited hyperlinks like this</a:t>
            </a:r>
            <a:endParaRPr lang="en-US" altLang="en-US" sz="2800" u="sng" smtClean="0">
              <a:solidFill>
                <a:schemeClr val="folHlink"/>
              </a:solidFill>
            </a:endParaRPr>
          </a:p>
        </p:txBody>
      </p:sp>
      <p:graphicFrame>
        <p:nvGraphicFramePr>
          <p:cNvPr id="55300" name="Group 4"/>
          <p:cNvGraphicFramePr>
            <a:graphicFrameLocks noGrp="1"/>
          </p:cNvGraphicFramePr>
          <p:nvPr>
            <p:ph sz="half" idx="2"/>
          </p:nvPr>
        </p:nvGraphicFramePr>
        <p:xfrm>
          <a:off x="3924300" y="2276475"/>
          <a:ext cx="2640013" cy="1630363"/>
        </p:xfrm>
        <a:graphic>
          <a:graphicData uri="http://schemas.openxmlformats.org/drawingml/2006/table">
            <a:tbl>
              <a:tblPr/>
              <a:tblGrid>
                <a:gridCol w="1320800"/>
                <a:gridCol w="1319213"/>
              </a:tblGrid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Table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4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971550" y="4652963"/>
            <a:ext cx="22320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Text box</a:t>
            </a:r>
            <a:endParaRPr lang="en-US" altLang="en-US" sz="1800"/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3743325" y="4652963"/>
            <a:ext cx="22320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Text box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With shadow</a:t>
            </a:r>
            <a:endParaRPr lang="en-US" altLang="en-US" sz="18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MS PGothic" panose="020B0600070205080204" pitchFamily="34" charset="-128"/>
              </a:rPr>
              <a:t>Wilayah </a:t>
            </a:r>
            <a:r>
              <a:rPr lang="en-US" altLang="en-US" dirty="0" err="1" smtClean="0">
                <a:ea typeface="MS PGothic" panose="020B0600070205080204" pitchFamily="34" charset="-128"/>
              </a:rPr>
              <a:t>Neg</a:t>
            </a:r>
            <a:r>
              <a:rPr lang="en-US" altLang="en-US" dirty="0" smtClean="0">
                <a:ea typeface="MS PGothic" panose="020B0600070205080204" pitchFamily="34" charset="-128"/>
              </a:rPr>
              <a:t> </a:t>
            </a:r>
            <a:r>
              <a:rPr lang="en-US" altLang="en-US" dirty="0" err="1" smtClean="0">
                <a:ea typeface="MS PGothic" panose="020B0600070205080204" pitchFamily="34" charset="-128"/>
              </a:rPr>
              <a:t>di</a:t>
            </a:r>
            <a:r>
              <a:rPr lang="en-US" altLang="en-US" dirty="0" smtClean="0">
                <a:ea typeface="MS PGothic" panose="020B0600070205080204" pitchFamily="34" charset="-128"/>
              </a:rPr>
              <a:t> </a:t>
            </a:r>
            <a:r>
              <a:rPr lang="en-US" altLang="en-US" dirty="0" err="1" smtClean="0">
                <a:ea typeface="MS PGothic" panose="020B0600070205080204" pitchFamily="34" charset="-128"/>
              </a:rPr>
              <a:t>Hukum</a:t>
            </a:r>
            <a:r>
              <a:rPr lang="en-US" altLang="en-US" dirty="0" smtClean="0">
                <a:ea typeface="MS PGothic" panose="020B0600070205080204" pitchFamily="34" charset="-128"/>
              </a:rPr>
              <a:t> </a:t>
            </a:r>
            <a:r>
              <a:rPr lang="en-US" altLang="en-US" dirty="0" err="1" smtClean="0">
                <a:ea typeface="MS PGothic" panose="020B0600070205080204" pitchFamily="34" charset="-128"/>
              </a:rPr>
              <a:t>laut</a:t>
            </a:r>
            <a:r>
              <a:rPr lang="en-US" altLang="en-US" dirty="0" smtClean="0">
                <a:ea typeface="MS PGothic" panose="020B0600070205080204" pitchFamily="34" charset="-128"/>
              </a:rPr>
              <a:t>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1397000"/>
          <a:ext cx="9144000" cy="5811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565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Wilayah Negara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Bukan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Wilayah Negara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0403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Kedaulatan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Yurisdiksi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Negara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Wilayah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</a:rPr>
                        <a:t>Laut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</a:rPr>
                        <a:t>Internasional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36681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Laut</a:t>
                      </a:r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teritorial</a:t>
                      </a:r>
                      <a:endParaRPr lang="en-US" sz="2800" baseline="0" dirty="0" smtClean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Ps. 2-16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Zona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Tambahan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chemeClr val="accent2"/>
                          </a:solidFill>
                        </a:rPr>
                        <a:t>Laut</a:t>
                      </a:r>
                      <a:r>
                        <a:rPr lang="en-US" sz="2800" dirty="0" smtClean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2"/>
                          </a:solidFill>
                        </a:rPr>
                        <a:t>lepas</a:t>
                      </a:r>
                      <a:endParaRPr lang="en-US" sz="2800" dirty="0" smtClean="0">
                        <a:solidFill>
                          <a:schemeClr val="accent2"/>
                        </a:solidFill>
                      </a:endParaRPr>
                    </a:p>
                    <a:p>
                      <a:pPr algn="ctr"/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36681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Perairan</a:t>
                      </a:r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Pedalamaan</a:t>
                      </a:r>
                      <a:endParaRPr lang="en-US" sz="2800" baseline="0" dirty="0" smtClean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Ps. 8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Zona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Ekonomi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Ekonomieksklusif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Kawasan</a:t>
                      </a:r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Dasar</a:t>
                      </a:r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Laut</a:t>
                      </a:r>
                      <a:endParaRPr lang="en-US" sz="2800" dirty="0" smtClean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  <a:p>
                      <a:pPr algn="ctr"/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36681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Perairan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Kepulauan</a:t>
                      </a:r>
                      <a:endParaRPr lang="en-US" sz="2800" dirty="0" smtClean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ps.</a:t>
                      </a:r>
                      <a:r>
                        <a:rPr lang="en-US" sz="2800" baseline="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46,54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Landas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accent3">
                              <a:lumMod val="10000"/>
                            </a:schemeClr>
                          </a:solidFill>
                        </a:rPr>
                        <a:t>Kontinen</a:t>
                      </a:r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3">
                            <a:lumMod val="1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181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Dekarasi</a:t>
            </a:r>
            <a:r>
              <a:rPr lang="en-US" dirty="0" smtClean="0"/>
              <a:t> Truman 28 September 1945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presiden</a:t>
            </a:r>
            <a:r>
              <a:rPr lang="en-US" dirty="0" smtClean="0"/>
              <a:t> As </a:t>
            </a:r>
            <a:r>
              <a:rPr lang="en-US" dirty="0" err="1" smtClean="0"/>
              <a:t>mendeklarasikan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        </a:t>
            </a:r>
            <a:r>
              <a:rPr lang="en-US" dirty="0" err="1" smtClean="0"/>
              <a:t>penemuan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mengexploitasi</a:t>
            </a:r>
            <a:r>
              <a:rPr lang="en-US" dirty="0" smtClean="0"/>
              <a:t> SDA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         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cadangan</a:t>
            </a:r>
            <a:r>
              <a:rPr lang="en-US" dirty="0" smtClean="0"/>
              <a:t> SDA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438400" y="31242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743200" y="41148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Kawasan</a:t>
            </a:r>
            <a:r>
              <a:rPr lang="en-GB" altLang="en-US" dirty="0" smtClean="0"/>
              <a:t> 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altLang="en-US" dirty="0" err="1" smtClean="0"/>
              <a:t>Pengaturan</a:t>
            </a:r>
            <a:r>
              <a:rPr lang="en-US" altLang="en-US" dirty="0" smtClean="0"/>
              <a:t> </a:t>
            </a:r>
            <a:r>
              <a:rPr lang="en-US" altLang="en-US" dirty="0" smtClean="0">
                <a:sym typeface="Wingdings" pitchFamily="2" charset="2"/>
              </a:rPr>
              <a:t> </a:t>
            </a:r>
            <a:r>
              <a:rPr lang="en-US" altLang="en-US" dirty="0" err="1" smtClean="0">
                <a:sym typeface="Wingdings" pitchFamily="2" charset="2"/>
              </a:rPr>
              <a:t>Bab</a:t>
            </a:r>
            <a:r>
              <a:rPr lang="en-US" altLang="en-US" dirty="0" smtClean="0">
                <a:sym typeface="Wingdings" pitchFamily="2" charset="2"/>
              </a:rPr>
              <a:t> XI </a:t>
            </a:r>
            <a:r>
              <a:rPr lang="en-US" altLang="en-US" dirty="0" err="1" smtClean="0">
                <a:sym typeface="Wingdings" pitchFamily="2" charset="2"/>
              </a:rPr>
              <a:t>Pasal</a:t>
            </a:r>
            <a:r>
              <a:rPr lang="en-US" altLang="en-US" dirty="0" smtClean="0">
                <a:sym typeface="Wingdings" pitchFamily="2" charset="2"/>
              </a:rPr>
              <a:t> 172-191 UNCLOS</a:t>
            </a:r>
          </a:p>
          <a:p>
            <a:pPr eaLnBrk="1" hangingPunct="1">
              <a:buNone/>
            </a:pPr>
            <a:r>
              <a:rPr lang="en-US" altLang="en-US" dirty="0" smtClean="0">
                <a:sym typeface="Wingdings" pitchFamily="2" charset="2"/>
              </a:rPr>
              <a:t> Area mean the seabed and ocean floors and subsoil thereof beyond the limits of national </a:t>
            </a:r>
            <a:r>
              <a:rPr lang="en-US" altLang="en-US" dirty="0" err="1" smtClean="0">
                <a:sym typeface="Wingdings" pitchFamily="2" charset="2"/>
              </a:rPr>
              <a:t>jurusdiktion</a:t>
            </a:r>
            <a:r>
              <a:rPr lang="en-US" altLang="en-US" dirty="0" smtClean="0">
                <a:sym typeface="Wingdings" pitchFamily="2" charset="2"/>
              </a:rPr>
              <a:t> (</a:t>
            </a:r>
            <a:r>
              <a:rPr lang="en-US" altLang="en-US" dirty="0" err="1" smtClean="0">
                <a:sym typeface="Wingdings" pitchFamily="2" charset="2"/>
              </a:rPr>
              <a:t>dasar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laut</a:t>
            </a:r>
            <a:r>
              <a:rPr lang="en-US" altLang="en-US" dirty="0" smtClean="0">
                <a:sym typeface="Wingdings" pitchFamily="2" charset="2"/>
              </a:rPr>
              <a:t>, </a:t>
            </a:r>
            <a:r>
              <a:rPr lang="en-US" altLang="en-US" dirty="0" err="1" smtClean="0">
                <a:sym typeface="Wingdings" pitchFamily="2" charset="2"/>
              </a:rPr>
              <a:t>dasar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samudra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dan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tanah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dibawahnya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di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luar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yurisdiksi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negara</a:t>
            </a:r>
            <a:r>
              <a:rPr lang="en-US" altLang="en-US" dirty="0" smtClean="0">
                <a:sym typeface="Wingdings" pitchFamily="2" charset="2"/>
              </a:rPr>
              <a:t> </a:t>
            </a:r>
            <a:endParaRPr lang="en-US" alt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2895600"/>
            <a:ext cx="9144000" cy="2585323"/>
          </a:xfrm>
          <a:prstGeom prst="rect">
            <a:avLst/>
          </a:prstGeom>
          <a:solidFill>
            <a:schemeClr val="accent6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Kerjasama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!!!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Warisan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bersama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umat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manusia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(136)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7338"/>
            <a:ext cx="9144000" cy="5300662"/>
          </a:xfrm>
        </p:spPr>
        <p:txBody>
          <a:bodyPr/>
          <a:lstStyle/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Kepentingan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bersama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pengelolaan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kawasan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harus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dilaksanakaan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kemanfaatan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bersama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Kepentingan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perdamaian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tujuan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darai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pemanfaatannya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adalah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maksud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damai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800600" y="17526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5181600" y="3886200"/>
            <a:ext cx="685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</a:t>
            </a:r>
            <a:r>
              <a:rPr lang="en-US" dirty="0" err="1" smtClean="0"/>
              <a:t>hukum</a:t>
            </a:r>
            <a:r>
              <a:rPr lang="en-US" dirty="0" smtClean="0"/>
              <a:t> (137)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negarapun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yurisdiksinya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otorita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Pemanfaatanya</a:t>
            </a:r>
            <a:r>
              <a:rPr lang="en-US" dirty="0" smtClean="0"/>
              <a:t> SDA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otorita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</a:t>
            </a:r>
            <a:r>
              <a:rPr lang="en-US" dirty="0" err="1" smtClean="0"/>
              <a:t>Landas</a:t>
            </a:r>
            <a:r>
              <a:rPr lang="en-US" dirty="0" smtClean="0"/>
              <a:t> </a:t>
            </a:r>
            <a:r>
              <a:rPr lang="en-US" dirty="0" err="1" smtClean="0"/>
              <a:t>kontinen</a:t>
            </a:r>
            <a:endParaRPr lang="en-US" dirty="0" smtClean="0"/>
          </a:p>
          <a:p>
            <a:pPr lvl="8">
              <a:buNone/>
            </a:pPr>
            <a:r>
              <a:rPr lang="en-US" dirty="0" smtClean="0"/>
              <a:t>                </a:t>
            </a:r>
            <a:r>
              <a:rPr lang="en-US" sz="3200" dirty="0" err="1" smtClean="0"/>
              <a:t>kawasan</a:t>
            </a:r>
            <a:endParaRPr lang="en-US" sz="3200" dirty="0"/>
          </a:p>
        </p:txBody>
      </p:sp>
      <p:sp>
        <p:nvSpPr>
          <p:cNvPr id="4" name="Freeform 3"/>
          <p:cNvSpPr/>
          <p:nvPr/>
        </p:nvSpPr>
        <p:spPr>
          <a:xfrm>
            <a:off x="748145" y="1132202"/>
            <a:ext cx="8146473" cy="4582798"/>
          </a:xfrm>
          <a:custGeom>
            <a:avLst/>
            <a:gdLst>
              <a:gd name="connsiteX0" fmla="*/ 187037 w 8146473"/>
              <a:gd name="connsiteY0" fmla="*/ 135489 h 4582798"/>
              <a:gd name="connsiteX1" fmla="*/ 727364 w 8146473"/>
              <a:gd name="connsiteY1" fmla="*/ 197834 h 4582798"/>
              <a:gd name="connsiteX2" fmla="*/ 893619 w 8146473"/>
              <a:gd name="connsiteY2" fmla="*/ 343307 h 4582798"/>
              <a:gd name="connsiteX3" fmla="*/ 976746 w 8146473"/>
              <a:gd name="connsiteY3" fmla="*/ 384871 h 4582798"/>
              <a:gd name="connsiteX4" fmla="*/ 1059873 w 8146473"/>
              <a:gd name="connsiteY4" fmla="*/ 447216 h 4582798"/>
              <a:gd name="connsiteX5" fmla="*/ 1101437 w 8146473"/>
              <a:gd name="connsiteY5" fmla="*/ 779725 h 4582798"/>
              <a:gd name="connsiteX6" fmla="*/ 1122219 w 8146473"/>
              <a:gd name="connsiteY6" fmla="*/ 904416 h 4582798"/>
              <a:gd name="connsiteX7" fmla="*/ 1184564 w 8146473"/>
              <a:gd name="connsiteY7" fmla="*/ 1320053 h 4582798"/>
              <a:gd name="connsiteX8" fmla="*/ 1101437 w 8146473"/>
              <a:gd name="connsiteY8" fmla="*/ 1777253 h 4582798"/>
              <a:gd name="connsiteX9" fmla="*/ 1039091 w 8146473"/>
              <a:gd name="connsiteY9" fmla="*/ 1839598 h 4582798"/>
              <a:gd name="connsiteX10" fmla="*/ 914400 w 8146473"/>
              <a:gd name="connsiteY10" fmla="*/ 2005853 h 4582798"/>
              <a:gd name="connsiteX11" fmla="*/ 852055 w 8146473"/>
              <a:gd name="connsiteY11" fmla="*/ 2026634 h 4582798"/>
              <a:gd name="connsiteX12" fmla="*/ 457200 w 8146473"/>
              <a:gd name="connsiteY12" fmla="*/ 2213671 h 4582798"/>
              <a:gd name="connsiteX13" fmla="*/ 374073 w 8146473"/>
              <a:gd name="connsiteY13" fmla="*/ 2109762 h 4582798"/>
              <a:gd name="connsiteX14" fmla="*/ 290946 w 8146473"/>
              <a:gd name="connsiteY14" fmla="*/ 1943507 h 4582798"/>
              <a:gd name="connsiteX15" fmla="*/ 166255 w 8146473"/>
              <a:gd name="connsiteY15" fmla="*/ 1777253 h 4582798"/>
              <a:gd name="connsiteX16" fmla="*/ 145473 w 8146473"/>
              <a:gd name="connsiteY16" fmla="*/ 1714907 h 4582798"/>
              <a:gd name="connsiteX17" fmla="*/ 0 w 8146473"/>
              <a:gd name="connsiteY17" fmla="*/ 1590216 h 4582798"/>
              <a:gd name="connsiteX18" fmla="*/ 20782 w 8146473"/>
              <a:gd name="connsiteY18" fmla="*/ 551125 h 4582798"/>
              <a:gd name="connsiteX19" fmla="*/ 62346 w 8146473"/>
              <a:gd name="connsiteY19" fmla="*/ 301744 h 4582798"/>
              <a:gd name="connsiteX20" fmla="*/ 166255 w 8146473"/>
              <a:gd name="connsiteY20" fmla="*/ 31580 h 4582798"/>
              <a:gd name="connsiteX21" fmla="*/ 353291 w 8146473"/>
              <a:gd name="connsiteY21" fmla="*/ 73144 h 4582798"/>
              <a:gd name="connsiteX22" fmla="*/ 477982 w 8146473"/>
              <a:gd name="connsiteY22" fmla="*/ 114707 h 4582798"/>
              <a:gd name="connsiteX23" fmla="*/ 561110 w 8146473"/>
              <a:gd name="connsiteY23" fmla="*/ 135489 h 4582798"/>
              <a:gd name="connsiteX24" fmla="*/ 665019 w 8146473"/>
              <a:gd name="connsiteY24" fmla="*/ 156271 h 4582798"/>
              <a:gd name="connsiteX25" fmla="*/ 727364 w 8146473"/>
              <a:gd name="connsiteY25" fmla="*/ 177053 h 4582798"/>
              <a:gd name="connsiteX26" fmla="*/ 872837 w 8146473"/>
              <a:gd name="connsiteY26" fmla="*/ 218616 h 4582798"/>
              <a:gd name="connsiteX27" fmla="*/ 935182 w 8146473"/>
              <a:gd name="connsiteY27" fmla="*/ 260180 h 4582798"/>
              <a:gd name="connsiteX28" fmla="*/ 997528 w 8146473"/>
              <a:gd name="connsiteY28" fmla="*/ 280962 h 4582798"/>
              <a:gd name="connsiteX29" fmla="*/ 1059873 w 8146473"/>
              <a:gd name="connsiteY29" fmla="*/ 343307 h 4582798"/>
              <a:gd name="connsiteX30" fmla="*/ 1205346 w 8146473"/>
              <a:gd name="connsiteY30" fmla="*/ 384871 h 4582798"/>
              <a:gd name="connsiteX31" fmla="*/ 1330037 w 8146473"/>
              <a:gd name="connsiteY31" fmla="*/ 426434 h 4582798"/>
              <a:gd name="connsiteX32" fmla="*/ 1433946 w 8146473"/>
              <a:gd name="connsiteY32" fmla="*/ 467998 h 4582798"/>
              <a:gd name="connsiteX33" fmla="*/ 1641764 w 8146473"/>
              <a:gd name="connsiteY33" fmla="*/ 696598 h 4582798"/>
              <a:gd name="connsiteX34" fmla="*/ 1724891 w 8146473"/>
              <a:gd name="connsiteY34" fmla="*/ 842071 h 4582798"/>
              <a:gd name="connsiteX35" fmla="*/ 1808019 w 8146473"/>
              <a:gd name="connsiteY35" fmla="*/ 966762 h 4582798"/>
              <a:gd name="connsiteX36" fmla="*/ 1911928 w 8146473"/>
              <a:gd name="connsiteY36" fmla="*/ 1195362 h 4582798"/>
              <a:gd name="connsiteX37" fmla="*/ 1953491 w 8146473"/>
              <a:gd name="connsiteY37" fmla="*/ 1423962 h 4582798"/>
              <a:gd name="connsiteX38" fmla="*/ 1974273 w 8146473"/>
              <a:gd name="connsiteY38" fmla="*/ 1527871 h 4582798"/>
              <a:gd name="connsiteX39" fmla="*/ 1995055 w 8146473"/>
              <a:gd name="connsiteY39" fmla="*/ 1590216 h 4582798"/>
              <a:gd name="connsiteX40" fmla="*/ 2015837 w 8146473"/>
              <a:gd name="connsiteY40" fmla="*/ 1694125 h 4582798"/>
              <a:gd name="connsiteX41" fmla="*/ 2057400 w 8146473"/>
              <a:gd name="connsiteY41" fmla="*/ 1777253 h 4582798"/>
              <a:gd name="connsiteX42" fmla="*/ 2078182 w 8146473"/>
              <a:gd name="connsiteY42" fmla="*/ 1839598 h 4582798"/>
              <a:gd name="connsiteX43" fmla="*/ 2202873 w 8146473"/>
              <a:gd name="connsiteY43" fmla="*/ 2068198 h 4582798"/>
              <a:gd name="connsiteX44" fmla="*/ 2286000 w 8146473"/>
              <a:gd name="connsiteY44" fmla="*/ 2317580 h 4582798"/>
              <a:gd name="connsiteX45" fmla="*/ 2348346 w 8146473"/>
              <a:gd name="connsiteY45" fmla="*/ 2463053 h 4582798"/>
              <a:gd name="connsiteX46" fmla="*/ 2410691 w 8146473"/>
              <a:gd name="connsiteY46" fmla="*/ 2504616 h 4582798"/>
              <a:gd name="connsiteX47" fmla="*/ 2473037 w 8146473"/>
              <a:gd name="connsiteY47" fmla="*/ 2670871 h 4582798"/>
              <a:gd name="connsiteX48" fmla="*/ 2514600 w 8146473"/>
              <a:gd name="connsiteY48" fmla="*/ 2753998 h 4582798"/>
              <a:gd name="connsiteX49" fmla="*/ 2639291 w 8146473"/>
              <a:gd name="connsiteY49" fmla="*/ 2878689 h 4582798"/>
              <a:gd name="connsiteX50" fmla="*/ 2722419 w 8146473"/>
              <a:gd name="connsiteY50" fmla="*/ 3003380 h 4582798"/>
              <a:gd name="connsiteX51" fmla="*/ 2743200 w 8146473"/>
              <a:gd name="connsiteY51" fmla="*/ 3065725 h 4582798"/>
              <a:gd name="connsiteX52" fmla="*/ 2805546 w 8146473"/>
              <a:gd name="connsiteY52" fmla="*/ 3211198 h 4582798"/>
              <a:gd name="connsiteX53" fmla="*/ 3054928 w 8146473"/>
              <a:gd name="connsiteY53" fmla="*/ 3356671 h 4582798"/>
              <a:gd name="connsiteX54" fmla="*/ 3158837 w 8146473"/>
              <a:gd name="connsiteY54" fmla="*/ 3377453 h 4582798"/>
              <a:gd name="connsiteX55" fmla="*/ 3366655 w 8146473"/>
              <a:gd name="connsiteY55" fmla="*/ 3460580 h 4582798"/>
              <a:gd name="connsiteX56" fmla="*/ 3449782 w 8146473"/>
              <a:gd name="connsiteY56" fmla="*/ 3481362 h 4582798"/>
              <a:gd name="connsiteX57" fmla="*/ 3636819 w 8146473"/>
              <a:gd name="connsiteY57" fmla="*/ 3543707 h 4582798"/>
              <a:gd name="connsiteX58" fmla="*/ 3886200 w 8146473"/>
              <a:gd name="connsiteY58" fmla="*/ 3668398 h 4582798"/>
              <a:gd name="connsiteX59" fmla="*/ 4052455 w 8146473"/>
              <a:gd name="connsiteY59" fmla="*/ 3772307 h 4582798"/>
              <a:gd name="connsiteX60" fmla="*/ 4135582 w 8146473"/>
              <a:gd name="connsiteY60" fmla="*/ 3793089 h 4582798"/>
              <a:gd name="connsiteX61" fmla="*/ 4239491 w 8146473"/>
              <a:gd name="connsiteY61" fmla="*/ 3834653 h 4582798"/>
              <a:gd name="connsiteX62" fmla="*/ 4634346 w 8146473"/>
              <a:gd name="connsiteY62" fmla="*/ 3876216 h 4582798"/>
              <a:gd name="connsiteX63" fmla="*/ 4738255 w 8146473"/>
              <a:gd name="connsiteY63" fmla="*/ 3959344 h 4582798"/>
              <a:gd name="connsiteX64" fmla="*/ 4800600 w 8146473"/>
              <a:gd name="connsiteY64" fmla="*/ 4000907 h 4582798"/>
              <a:gd name="connsiteX65" fmla="*/ 5216237 w 8146473"/>
              <a:gd name="connsiteY65" fmla="*/ 4084034 h 4582798"/>
              <a:gd name="connsiteX66" fmla="*/ 5424055 w 8146473"/>
              <a:gd name="connsiteY66" fmla="*/ 4125598 h 4582798"/>
              <a:gd name="connsiteX67" fmla="*/ 5569528 w 8146473"/>
              <a:gd name="connsiteY67" fmla="*/ 4146380 h 4582798"/>
              <a:gd name="connsiteX68" fmla="*/ 5756564 w 8146473"/>
              <a:gd name="connsiteY68" fmla="*/ 4187944 h 4582798"/>
              <a:gd name="connsiteX69" fmla="*/ 5964382 w 8146473"/>
              <a:gd name="connsiteY69" fmla="*/ 4229507 h 4582798"/>
              <a:gd name="connsiteX70" fmla="*/ 6130637 w 8146473"/>
              <a:gd name="connsiteY70" fmla="*/ 4291853 h 4582798"/>
              <a:gd name="connsiteX71" fmla="*/ 7024255 w 8146473"/>
              <a:gd name="connsiteY71" fmla="*/ 4291853 h 4582798"/>
              <a:gd name="connsiteX72" fmla="*/ 7128164 w 8146473"/>
              <a:gd name="connsiteY72" fmla="*/ 4354198 h 4582798"/>
              <a:gd name="connsiteX73" fmla="*/ 7190510 w 8146473"/>
              <a:gd name="connsiteY73" fmla="*/ 4374980 h 4582798"/>
              <a:gd name="connsiteX74" fmla="*/ 7606146 w 8146473"/>
              <a:gd name="connsiteY74" fmla="*/ 4416544 h 4582798"/>
              <a:gd name="connsiteX75" fmla="*/ 7710055 w 8146473"/>
              <a:gd name="connsiteY75" fmla="*/ 4458107 h 4582798"/>
              <a:gd name="connsiteX76" fmla="*/ 7751619 w 8146473"/>
              <a:gd name="connsiteY76" fmla="*/ 4520453 h 4582798"/>
              <a:gd name="connsiteX77" fmla="*/ 7834746 w 8146473"/>
              <a:gd name="connsiteY77" fmla="*/ 4541234 h 4582798"/>
              <a:gd name="connsiteX78" fmla="*/ 7897091 w 8146473"/>
              <a:gd name="connsiteY78" fmla="*/ 4562016 h 4582798"/>
              <a:gd name="connsiteX79" fmla="*/ 8146473 w 8146473"/>
              <a:gd name="connsiteY79" fmla="*/ 4541234 h 4582798"/>
              <a:gd name="connsiteX80" fmla="*/ 8146473 w 8146473"/>
              <a:gd name="connsiteY80" fmla="*/ 4582798 h 4582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8146473" h="4582798">
                <a:moveTo>
                  <a:pt x="187037" y="135489"/>
                </a:moveTo>
                <a:cubicBezTo>
                  <a:pt x="367146" y="156271"/>
                  <a:pt x="549363" y="163382"/>
                  <a:pt x="727364" y="197834"/>
                </a:cubicBezTo>
                <a:cubicBezTo>
                  <a:pt x="851590" y="221878"/>
                  <a:pt x="815083" y="275991"/>
                  <a:pt x="893619" y="343307"/>
                </a:cubicBezTo>
                <a:cubicBezTo>
                  <a:pt x="917141" y="363468"/>
                  <a:pt x="950475" y="368452"/>
                  <a:pt x="976746" y="384871"/>
                </a:cubicBezTo>
                <a:cubicBezTo>
                  <a:pt x="1006117" y="403228"/>
                  <a:pt x="1032164" y="426434"/>
                  <a:pt x="1059873" y="447216"/>
                </a:cubicBezTo>
                <a:cubicBezTo>
                  <a:pt x="1105643" y="630296"/>
                  <a:pt x="1064391" y="446311"/>
                  <a:pt x="1101437" y="779725"/>
                </a:cubicBezTo>
                <a:cubicBezTo>
                  <a:pt x="1106090" y="821604"/>
                  <a:pt x="1115968" y="862745"/>
                  <a:pt x="1122219" y="904416"/>
                </a:cubicBezTo>
                <a:cubicBezTo>
                  <a:pt x="1193503" y="1379644"/>
                  <a:pt x="1137456" y="1037408"/>
                  <a:pt x="1184564" y="1320053"/>
                </a:cubicBezTo>
                <a:cubicBezTo>
                  <a:pt x="1170114" y="1551250"/>
                  <a:pt x="1209583" y="1615034"/>
                  <a:pt x="1101437" y="1777253"/>
                </a:cubicBezTo>
                <a:cubicBezTo>
                  <a:pt x="1085134" y="1801707"/>
                  <a:pt x="1059873" y="1818816"/>
                  <a:pt x="1039091" y="1839598"/>
                </a:cubicBezTo>
                <a:cubicBezTo>
                  <a:pt x="998455" y="1920870"/>
                  <a:pt x="996093" y="1947501"/>
                  <a:pt x="914400" y="2005853"/>
                </a:cubicBezTo>
                <a:cubicBezTo>
                  <a:pt x="896575" y="2018585"/>
                  <a:pt x="872837" y="2019707"/>
                  <a:pt x="852055" y="2026634"/>
                </a:cubicBezTo>
                <a:cubicBezTo>
                  <a:pt x="730912" y="2127587"/>
                  <a:pt x="646844" y="2224827"/>
                  <a:pt x="457200" y="2213671"/>
                </a:cubicBezTo>
                <a:cubicBezTo>
                  <a:pt x="412920" y="2211066"/>
                  <a:pt x="401782" y="2144398"/>
                  <a:pt x="374073" y="2109762"/>
                </a:cubicBezTo>
                <a:cubicBezTo>
                  <a:pt x="333565" y="2008492"/>
                  <a:pt x="346285" y="2019598"/>
                  <a:pt x="290946" y="1943507"/>
                </a:cubicBezTo>
                <a:cubicBezTo>
                  <a:pt x="250202" y="1887484"/>
                  <a:pt x="166255" y="1777253"/>
                  <a:pt x="166255" y="1777253"/>
                </a:cubicBezTo>
                <a:cubicBezTo>
                  <a:pt x="159328" y="1756471"/>
                  <a:pt x="157624" y="1733134"/>
                  <a:pt x="145473" y="1714907"/>
                </a:cubicBezTo>
                <a:cubicBezTo>
                  <a:pt x="116528" y="1671489"/>
                  <a:pt x="38413" y="1619026"/>
                  <a:pt x="0" y="1590216"/>
                </a:cubicBezTo>
                <a:cubicBezTo>
                  <a:pt x="6927" y="1243852"/>
                  <a:pt x="8843" y="897352"/>
                  <a:pt x="20782" y="551125"/>
                </a:cubicBezTo>
                <a:cubicBezTo>
                  <a:pt x="27304" y="361976"/>
                  <a:pt x="37123" y="436267"/>
                  <a:pt x="62346" y="301744"/>
                </a:cubicBezTo>
                <a:cubicBezTo>
                  <a:pt x="113533" y="28747"/>
                  <a:pt x="22395" y="79534"/>
                  <a:pt x="166255" y="31580"/>
                </a:cubicBezTo>
                <a:cubicBezTo>
                  <a:pt x="344621" y="91036"/>
                  <a:pt x="60712" y="0"/>
                  <a:pt x="353291" y="73144"/>
                </a:cubicBezTo>
                <a:cubicBezTo>
                  <a:pt x="395795" y="83770"/>
                  <a:pt x="435478" y="104081"/>
                  <a:pt x="477982" y="114707"/>
                </a:cubicBezTo>
                <a:cubicBezTo>
                  <a:pt x="505691" y="121634"/>
                  <a:pt x="533228" y="129293"/>
                  <a:pt x="561110" y="135489"/>
                </a:cubicBezTo>
                <a:cubicBezTo>
                  <a:pt x="595591" y="143152"/>
                  <a:pt x="630751" y="147704"/>
                  <a:pt x="665019" y="156271"/>
                </a:cubicBezTo>
                <a:cubicBezTo>
                  <a:pt x="686271" y="161584"/>
                  <a:pt x="706301" y="171035"/>
                  <a:pt x="727364" y="177053"/>
                </a:cubicBezTo>
                <a:cubicBezTo>
                  <a:pt x="910036" y="229244"/>
                  <a:pt x="723346" y="168786"/>
                  <a:pt x="872837" y="218616"/>
                </a:cubicBezTo>
                <a:cubicBezTo>
                  <a:pt x="893619" y="232471"/>
                  <a:pt x="912842" y="249010"/>
                  <a:pt x="935182" y="260180"/>
                </a:cubicBezTo>
                <a:cubicBezTo>
                  <a:pt x="954775" y="269977"/>
                  <a:pt x="979301" y="268811"/>
                  <a:pt x="997528" y="280962"/>
                </a:cubicBezTo>
                <a:cubicBezTo>
                  <a:pt x="1021982" y="297264"/>
                  <a:pt x="1039091" y="322525"/>
                  <a:pt x="1059873" y="343307"/>
                </a:cubicBezTo>
                <a:cubicBezTo>
                  <a:pt x="1215770" y="304332"/>
                  <a:pt x="1077263" y="313714"/>
                  <a:pt x="1205346" y="384871"/>
                </a:cubicBezTo>
                <a:cubicBezTo>
                  <a:pt x="1243645" y="406148"/>
                  <a:pt x="1288863" y="411462"/>
                  <a:pt x="1330037" y="426434"/>
                </a:cubicBezTo>
                <a:cubicBezTo>
                  <a:pt x="1365096" y="439183"/>
                  <a:pt x="1399310" y="454143"/>
                  <a:pt x="1433946" y="467998"/>
                </a:cubicBezTo>
                <a:cubicBezTo>
                  <a:pt x="1508756" y="542808"/>
                  <a:pt x="1580894" y="608674"/>
                  <a:pt x="1641764" y="696598"/>
                </a:cubicBezTo>
                <a:cubicBezTo>
                  <a:pt x="1673554" y="742517"/>
                  <a:pt x="1695620" y="794506"/>
                  <a:pt x="1724891" y="842071"/>
                </a:cubicBezTo>
                <a:cubicBezTo>
                  <a:pt x="1751071" y="884614"/>
                  <a:pt x="1783235" y="923390"/>
                  <a:pt x="1808019" y="966762"/>
                </a:cubicBezTo>
                <a:cubicBezTo>
                  <a:pt x="1839864" y="1022491"/>
                  <a:pt x="1893148" y="1120241"/>
                  <a:pt x="1911928" y="1195362"/>
                </a:cubicBezTo>
                <a:cubicBezTo>
                  <a:pt x="1929043" y="1263821"/>
                  <a:pt x="1941136" y="1356009"/>
                  <a:pt x="1953491" y="1423962"/>
                </a:cubicBezTo>
                <a:cubicBezTo>
                  <a:pt x="1959810" y="1458715"/>
                  <a:pt x="1965706" y="1493603"/>
                  <a:pt x="1974273" y="1527871"/>
                </a:cubicBezTo>
                <a:cubicBezTo>
                  <a:pt x="1979586" y="1549123"/>
                  <a:pt x="1989742" y="1568964"/>
                  <a:pt x="1995055" y="1590216"/>
                </a:cubicBezTo>
                <a:cubicBezTo>
                  <a:pt x="2003622" y="1624484"/>
                  <a:pt x="2004667" y="1660615"/>
                  <a:pt x="2015837" y="1694125"/>
                </a:cubicBezTo>
                <a:cubicBezTo>
                  <a:pt x="2025634" y="1723515"/>
                  <a:pt x="2045197" y="1748778"/>
                  <a:pt x="2057400" y="1777253"/>
                </a:cubicBezTo>
                <a:cubicBezTo>
                  <a:pt x="2066029" y="1797388"/>
                  <a:pt x="2068385" y="1820005"/>
                  <a:pt x="2078182" y="1839598"/>
                </a:cubicBezTo>
                <a:cubicBezTo>
                  <a:pt x="2154068" y="1991369"/>
                  <a:pt x="2108692" y="1785657"/>
                  <a:pt x="2202873" y="2068198"/>
                </a:cubicBezTo>
                <a:lnTo>
                  <a:pt x="2286000" y="2317580"/>
                </a:lnTo>
                <a:cubicBezTo>
                  <a:pt x="2300437" y="2360891"/>
                  <a:pt x="2319814" y="2428815"/>
                  <a:pt x="2348346" y="2463053"/>
                </a:cubicBezTo>
                <a:cubicBezTo>
                  <a:pt x="2364335" y="2482240"/>
                  <a:pt x="2389909" y="2490762"/>
                  <a:pt x="2410691" y="2504616"/>
                </a:cubicBezTo>
                <a:cubicBezTo>
                  <a:pt x="2443025" y="2666283"/>
                  <a:pt x="2407175" y="2555612"/>
                  <a:pt x="2473037" y="2670871"/>
                </a:cubicBezTo>
                <a:cubicBezTo>
                  <a:pt x="2488407" y="2697769"/>
                  <a:pt x="2495247" y="2729807"/>
                  <a:pt x="2514600" y="2753998"/>
                </a:cubicBezTo>
                <a:cubicBezTo>
                  <a:pt x="2551319" y="2799897"/>
                  <a:pt x="2606686" y="2829781"/>
                  <a:pt x="2639291" y="2878689"/>
                </a:cubicBezTo>
                <a:lnTo>
                  <a:pt x="2722419" y="3003380"/>
                </a:lnTo>
                <a:cubicBezTo>
                  <a:pt x="2729346" y="3024162"/>
                  <a:pt x="2737182" y="3044662"/>
                  <a:pt x="2743200" y="3065725"/>
                </a:cubicBezTo>
                <a:cubicBezTo>
                  <a:pt x="2759815" y="3123877"/>
                  <a:pt x="2757080" y="3168117"/>
                  <a:pt x="2805546" y="3211198"/>
                </a:cubicBezTo>
                <a:cubicBezTo>
                  <a:pt x="2886047" y="3282754"/>
                  <a:pt x="2955367" y="3326802"/>
                  <a:pt x="3054928" y="3356671"/>
                </a:cubicBezTo>
                <a:cubicBezTo>
                  <a:pt x="3088761" y="3366821"/>
                  <a:pt x="3125327" y="3366283"/>
                  <a:pt x="3158837" y="3377453"/>
                </a:cubicBezTo>
                <a:cubicBezTo>
                  <a:pt x="3229617" y="3401046"/>
                  <a:pt x="3294274" y="3442484"/>
                  <a:pt x="3366655" y="3460580"/>
                </a:cubicBezTo>
                <a:cubicBezTo>
                  <a:pt x="3394364" y="3467507"/>
                  <a:pt x="3423039" y="3471333"/>
                  <a:pt x="3449782" y="3481362"/>
                </a:cubicBezTo>
                <a:cubicBezTo>
                  <a:pt x="3646444" y="3555110"/>
                  <a:pt x="3409105" y="3498164"/>
                  <a:pt x="3636819" y="3543707"/>
                </a:cubicBezTo>
                <a:cubicBezTo>
                  <a:pt x="3719946" y="3585271"/>
                  <a:pt x="3811849" y="3612635"/>
                  <a:pt x="3886200" y="3668398"/>
                </a:cubicBezTo>
                <a:cubicBezTo>
                  <a:pt x="3951588" y="3717439"/>
                  <a:pt x="3976382" y="3743780"/>
                  <a:pt x="4052455" y="3772307"/>
                </a:cubicBezTo>
                <a:cubicBezTo>
                  <a:pt x="4079198" y="3782336"/>
                  <a:pt x="4108486" y="3784057"/>
                  <a:pt x="4135582" y="3793089"/>
                </a:cubicBezTo>
                <a:cubicBezTo>
                  <a:pt x="4170972" y="3804886"/>
                  <a:pt x="4202694" y="3828520"/>
                  <a:pt x="4239491" y="3834653"/>
                </a:cubicBezTo>
                <a:cubicBezTo>
                  <a:pt x="4370036" y="3856410"/>
                  <a:pt x="4502728" y="3862362"/>
                  <a:pt x="4634346" y="3876216"/>
                </a:cubicBezTo>
                <a:cubicBezTo>
                  <a:pt x="4704411" y="3981314"/>
                  <a:pt x="4637875" y="3909154"/>
                  <a:pt x="4738255" y="3959344"/>
                </a:cubicBezTo>
                <a:cubicBezTo>
                  <a:pt x="4760595" y="3970514"/>
                  <a:pt x="4777776" y="3990763"/>
                  <a:pt x="4800600" y="4000907"/>
                </a:cubicBezTo>
                <a:cubicBezTo>
                  <a:pt x="4954263" y="4069202"/>
                  <a:pt x="5024954" y="4045777"/>
                  <a:pt x="5216237" y="4084034"/>
                </a:cubicBezTo>
                <a:cubicBezTo>
                  <a:pt x="5285510" y="4097889"/>
                  <a:pt x="5354485" y="4113321"/>
                  <a:pt x="5424055" y="4125598"/>
                </a:cubicBezTo>
                <a:cubicBezTo>
                  <a:pt x="5472293" y="4134111"/>
                  <a:pt x="5521384" y="4137353"/>
                  <a:pt x="5569528" y="4146380"/>
                </a:cubicBezTo>
                <a:cubicBezTo>
                  <a:pt x="5632300" y="4158150"/>
                  <a:pt x="5694068" y="4174787"/>
                  <a:pt x="5756564" y="4187944"/>
                </a:cubicBezTo>
                <a:cubicBezTo>
                  <a:pt x="5825693" y="4202497"/>
                  <a:pt x="5897363" y="4207167"/>
                  <a:pt x="5964382" y="4229507"/>
                </a:cubicBezTo>
                <a:cubicBezTo>
                  <a:pt x="6062118" y="4262086"/>
                  <a:pt x="6006389" y="4242153"/>
                  <a:pt x="6130637" y="4291853"/>
                </a:cubicBezTo>
                <a:cubicBezTo>
                  <a:pt x="6180183" y="4290255"/>
                  <a:pt x="6824007" y="4244736"/>
                  <a:pt x="7024255" y="4291853"/>
                </a:cubicBezTo>
                <a:cubicBezTo>
                  <a:pt x="7063574" y="4301104"/>
                  <a:pt x="7092036" y="4336134"/>
                  <a:pt x="7128164" y="4354198"/>
                </a:cubicBezTo>
                <a:cubicBezTo>
                  <a:pt x="7147757" y="4363995"/>
                  <a:pt x="7169447" y="4368962"/>
                  <a:pt x="7190510" y="4374980"/>
                </a:cubicBezTo>
                <a:cubicBezTo>
                  <a:pt x="7350837" y="4420788"/>
                  <a:pt x="7363864" y="4401401"/>
                  <a:pt x="7606146" y="4416544"/>
                </a:cubicBezTo>
                <a:cubicBezTo>
                  <a:pt x="7640782" y="4430398"/>
                  <a:pt x="7679699" y="4436424"/>
                  <a:pt x="7710055" y="4458107"/>
                </a:cubicBezTo>
                <a:cubicBezTo>
                  <a:pt x="7730380" y="4472624"/>
                  <a:pt x="7730837" y="4506598"/>
                  <a:pt x="7751619" y="4520453"/>
                </a:cubicBezTo>
                <a:cubicBezTo>
                  <a:pt x="7775384" y="4536296"/>
                  <a:pt x="7807283" y="4533388"/>
                  <a:pt x="7834746" y="4541234"/>
                </a:cubicBezTo>
                <a:cubicBezTo>
                  <a:pt x="7855809" y="4547252"/>
                  <a:pt x="7876309" y="4555089"/>
                  <a:pt x="7897091" y="4562016"/>
                </a:cubicBezTo>
                <a:cubicBezTo>
                  <a:pt x="8118696" y="4539855"/>
                  <a:pt x="8035291" y="4541234"/>
                  <a:pt x="8146473" y="4541234"/>
                </a:cubicBezTo>
                <a:lnTo>
                  <a:pt x="8146473" y="4582798"/>
                </a:lnTo>
              </a:path>
            </a:pathLst>
          </a:cu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Elbow Connector 8"/>
          <p:cNvCxnSpPr/>
          <p:nvPr/>
        </p:nvCxnSpPr>
        <p:spPr>
          <a:xfrm>
            <a:off x="1524000" y="5638800"/>
            <a:ext cx="6172200" cy="6858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B3CCE6"/>
      </a:dk1>
      <a:lt1>
        <a:srgbClr val="FFFFFF"/>
      </a:lt1>
      <a:dk2>
        <a:srgbClr val="6698CC"/>
      </a:dk2>
      <a:lt2>
        <a:srgbClr val="FFFFFF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0B54A3"/>
      </a:hlink>
      <a:folHlink>
        <a:srgbClr val="0B73E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5A58"/>
        </a:dk1>
        <a:lt1>
          <a:srgbClr val="FFFFFF"/>
        </a:lt1>
        <a:dk2>
          <a:srgbClr val="008080"/>
        </a:dk2>
        <a:lt2>
          <a:srgbClr val="FFFFFF"/>
        </a:lt2>
        <a:accent1>
          <a:srgbClr val="006462"/>
        </a:accent1>
        <a:accent2>
          <a:srgbClr val="008080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007373"/>
        </a:accent6>
        <a:hlink>
          <a:srgbClr val="00ACA8"/>
        </a:hlink>
        <a:folHlink>
          <a:srgbClr val="00444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DBA6"/>
        </a:lt1>
        <a:dk2>
          <a:srgbClr val="000000"/>
        </a:dk2>
        <a:lt2>
          <a:srgbClr val="CC7A00"/>
        </a:lt2>
        <a:accent1>
          <a:srgbClr val="FF9900"/>
        </a:accent1>
        <a:accent2>
          <a:srgbClr val="FFCC80"/>
        </a:accent2>
        <a:accent3>
          <a:srgbClr val="FFEAD0"/>
        </a:accent3>
        <a:accent4>
          <a:srgbClr val="000000"/>
        </a:accent4>
        <a:accent5>
          <a:srgbClr val="FFCAAA"/>
        </a:accent5>
        <a:accent6>
          <a:srgbClr val="E7B973"/>
        </a:accent6>
        <a:hlink>
          <a:srgbClr val="E68A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342F61"/>
        </a:dk1>
        <a:lt1>
          <a:srgbClr val="FFFFFF"/>
        </a:lt1>
        <a:dk2>
          <a:srgbClr val="8794D5"/>
        </a:dk2>
        <a:lt2>
          <a:srgbClr val="FFFFFF"/>
        </a:lt2>
        <a:accent1>
          <a:srgbClr val="504D80"/>
        </a:accent1>
        <a:accent2>
          <a:srgbClr val="9791CA"/>
        </a:accent2>
        <a:accent3>
          <a:srgbClr val="C3C8E7"/>
        </a:accent3>
        <a:accent4>
          <a:srgbClr val="DADADA"/>
        </a:accent4>
        <a:accent5>
          <a:srgbClr val="B3B2C0"/>
        </a:accent5>
        <a:accent6>
          <a:srgbClr val="8883B7"/>
        </a:accent6>
        <a:hlink>
          <a:srgbClr val="322D5A"/>
        </a:hlink>
        <a:folHlink>
          <a:srgbClr val="544C9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6CCCC"/>
        </a:dk1>
        <a:lt1>
          <a:srgbClr val="FFFFFF"/>
        </a:lt1>
        <a:dk2>
          <a:srgbClr val="2E6B6B"/>
        </a:dk2>
        <a:lt2>
          <a:srgbClr val="2E6B6B"/>
        </a:lt2>
        <a:accent1>
          <a:srgbClr val="45A3A1"/>
        </a:accent1>
        <a:accent2>
          <a:srgbClr val="9ADEDC"/>
        </a:accent2>
        <a:accent3>
          <a:srgbClr val="ADBABA"/>
        </a:accent3>
        <a:accent4>
          <a:srgbClr val="DADADA"/>
        </a:accent4>
        <a:accent5>
          <a:srgbClr val="B0CECD"/>
        </a:accent5>
        <a:accent6>
          <a:srgbClr val="8BC9C7"/>
        </a:accent6>
        <a:hlink>
          <a:srgbClr val="B3E6E6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B3CCE6"/>
        </a:dk1>
        <a:lt1>
          <a:srgbClr val="FFFFFF"/>
        </a:lt1>
        <a:dk2>
          <a:srgbClr val="6698CC"/>
        </a:dk2>
        <a:lt2>
          <a:srgbClr val="FFFFFF"/>
        </a:lt2>
        <a:accent1>
          <a:srgbClr val="336599"/>
        </a:accent1>
        <a:accent2>
          <a:srgbClr val="2E4C6B"/>
        </a:accent2>
        <a:accent3>
          <a:srgbClr val="B8CAE2"/>
        </a:accent3>
        <a:accent4>
          <a:srgbClr val="DADADA"/>
        </a:accent4>
        <a:accent5>
          <a:srgbClr val="ADB8CA"/>
        </a:accent5>
        <a:accent6>
          <a:srgbClr val="294460"/>
        </a:accent6>
        <a:hlink>
          <a:srgbClr val="0B54A3"/>
        </a:hlink>
        <a:folHlink>
          <a:srgbClr val="0B73E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496B2E"/>
        </a:dk1>
        <a:lt1>
          <a:srgbClr val="CCE3B5"/>
        </a:lt1>
        <a:dk2>
          <a:srgbClr val="619933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E2EFD7"/>
        </a:accent3>
        <a:accent4>
          <a:srgbClr val="3D5A26"/>
        </a:accent4>
        <a:accent5>
          <a:srgbClr val="C8E2B8"/>
        </a:accent5>
        <a:accent6>
          <a:srgbClr val="E7E7E7"/>
        </a:accent6>
        <a:hlink>
          <a:srgbClr val="48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Words>345</Words>
  <Application>Microsoft Office PowerPoint</Application>
  <PresentationFormat>On-screen Show (4:3)</PresentationFormat>
  <Paragraphs>101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Default Design</vt:lpstr>
      <vt:lpstr>Office Theme</vt:lpstr>
      <vt:lpstr>1_Office Theme</vt:lpstr>
      <vt:lpstr>Seabed Area</vt:lpstr>
      <vt:lpstr>Pendahuluan </vt:lpstr>
      <vt:lpstr>Wilayah Neg di Hukum laut </vt:lpstr>
      <vt:lpstr>Sejarah Pengaturan  </vt:lpstr>
      <vt:lpstr>Kawasan </vt:lpstr>
      <vt:lpstr>Pengelolaan </vt:lpstr>
      <vt:lpstr>Prinsip umum pengelolaan (136)</vt:lpstr>
      <vt:lpstr>Status hukum (137)</vt:lpstr>
      <vt:lpstr>Slide 9</vt:lpstr>
      <vt:lpstr>Slide 10</vt:lpstr>
      <vt:lpstr>otorita</vt:lpstr>
      <vt:lpstr>Contoh</vt:lpstr>
      <vt:lpstr>Slide 13</vt:lpstr>
      <vt:lpstr>Slide 14</vt:lpstr>
      <vt:lpstr>Examples of default styles</vt:lpstr>
    </vt:vector>
  </TitlesOfParts>
  <Company>Little Creative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Presentation Helper</dc:creator>
  <cp:lastModifiedBy>Rehulina</cp:lastModifiedBy>
  <cp:revision>54</cp:revision>
  <dcterms:created xsi:type="dcterms:W3CDTF">2005-03-15T10:04:38Z</dcterms:created>
  <dcterms:modified xsi:type="dcterms:W3CDTF">2016-05-25T07:15:28Z</dcterms:modified>
</cp:coreProperties>
</file>