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258" r:id="rId5"/>
    <p:sldId id="261" r:id="rId6"/>
    <p:sldId id="272" r:id="rId7"/>
    <p:sldId id="277" r:id="rId8"/>
    <p:sldId id="273" r:id="rId9"/>
    <p:sldId id="274" r:id="rId10"/>
    <p:sldId id="278" r:id="rId11"/>
    <p:sldId id="275" r:id="rId12"/>
    <p:sldId id="276" r:id="rId13"/>
    <p:sldId id="271" r:id="rId14"/>
    <p:sldId id="26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B049E62-3F5D-414B-8CE5-79B776507C61}" type="datetimeFigureOut">
              <a:rPr lang="en-US" smtClean="0"/>
              <a:pPr/>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049E62-3F5D-414B-8CE5-79B776507C61}" type="datetimeFigureOut">
              <a:rPr lang="en-US" smtClean="0"/>
              <a:pPr/>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B049E62-3F5D-414B-8CE5-79B776507C61}" type="datetimeFigureOut">
              <a:rPr lang="en-US" smtClean="0"/>
              <a:pPr/>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B049E62-3F5D-414B-8CE5-79B776507C61}" type="datetimeFigureOut">
              <a:rPr lang="en-US" smtClean="0"/>
              <a:pPr/>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049E62-3F5D-414B-8CE5-79B776507C61}" type="datetimeFigureOut">
              <a:rPr lang="en-US" smtClean="0"/>
              <a:pPr/>
              <a:t>3/23/2021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B049E62-3F5D-414B-8CE5-79B776507C61}" type="datetimeFigureOut">
              <a:rPr lang="en-US" smtClean="0"/>
              <a:pPr/>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ED0519-68EB-4817-BCCD-A003100BB5A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B049E62-3F5D-414B-8CE5-79B776507C61}" type="datetimeFigureOut">
              <a:rPr lang="en-US" smtClean="0"/>
              <a:pPr/>
              <a:t>3/23/2021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ED0519-68EB-4817-BCCD-A003100BB5AB}" type="slidenum">
              <a:rPr lang="en-US" smtClean="0"/>
              <a:pPr/>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B049E62-3F5D-414B-8CE5-79B776507C61}" type="datetimeFigureOut">
              <a:rPr lang="en-US" smtClean="0"/>
              <a:pPr/>
              <a:t>3/23/2021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049E62-3F5D-414B-8CE5-79B776507C61}" type="datetimeFigureOut">
              <a:rPr lang="en-US" smtClean="0"/>
              <a:pPr/>
              <a:t>3/23/2021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049E62-3F5D-414B-8CE5-79B776507C61}" type="datetimeFigureOut">
              <a:rPr lang="en-US" smtClean="0"/>
              <a:pPr/>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ED0519-68EB-4817-BCCD-A003100BB5A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049E62-3F5D-414B-8CE5-79B776507C61}" type="datetimeFigureOut">
              <a:rPr lang="en-US" smtClean="0"/>
              <a:pPr/>
              <a:t>3/23/2021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ED0519-68EB-4817-BCCD-A003100BB5AB}" type="slidenum">
              <a:rPr lang="en-US" smtClean="0"/>
              <a:pPr/>
              <a:t>‹#›</a:t>
            </a:fld>
            <a:endParaRPr lang="en-US"/>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5B049E62-3F5D-414B-8CE5-79B776507C61}" type="datetimeFigureOut">
              <a:rPr lang="en-US" smtClean="0"/>
              <a:pPr/>
              <a:t>3/23/2021</a:t>
            </a:fld>
            <a:endParaRPr lang="en-US"/>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en-US"/>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B9ED0519-68EB-4817-BCCD-A003100BB5A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0" y="1752600"/>
            <a:ext cx="9144000" cy="2707567"/>
          </a:xfrm>
        </p:spPr>
        <p:txBody>
          <a:bodyPr/>
          <a:lstStyle/>
          <a:p>
            <a:pPr marL="182880" indent="0">
              <a:buNone/>
            </a:pPr>
            <a:r>
              <a:rPr lang="en-US" sz="6600" dirty="0" smtClean="0"/>
              <a:t> </a:t>
            </a:r>
            <a:r>
              <a:rPr lang="en-US" sz="6600" dirty="0" err="1" smtClean="0"/>
              <a:t>Karakteristik</a:t>
            </a:r>
            <a:r>
              <a:rPr lang="en-US" sz="6600" dirty="0" smtClean="0"/>
              <a:t> IDENTITAS NASIONAL</a:t>
            </a:r>
            <a:endParaRPr lang="en-US" sz="6600" dirty="0"/>
          </a:p>
        </p:txBody>
      </p:sp>
    </p:spTree>
    <p:extLst>
      <p:ext uri="{BB962C8B-B14F-4D97-AF65-F5344CB8AC3E}">
        <p14:creationId xmlns="" xmlns:p14="http://schemas.microsoft.com/office/powerpoint/2010/main" val="4048364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2000" y="685800"/>
            <a:ext cx="7848600" cy="5715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Rectangle 3"/>
          <p:cNvSpPr/>
          <p:nvPr/>
        </p:nvSpPr>
        <p:spPr>
          <a:xfrm>
            <a:off x="1143000" y="1720840"/>
            <a:ext cx="7086600" cy="3785652"/>
          </a:xfrm>
          <a:prstGeom prst="rect">
            <a:avLst/>
          </a:prstGeom>
        </p:spPr>
        <p:txBody>
          <a:bodyPr wrap="square">
            <a:spAutoFit/>
          </a:bodyPr>
          <a:lstStyle/>
          <a:p>
            <a:r>
              <a:rPr lang="en-US" sz="2000" b="1" dirty="0" err="1" smtClean="0"/>
              <a:t>Secara</a:t>
            </a:r>
            <a:r>
              <a:rPr lang="en-US" sz="2000" b="1" dirty="0" smtClean="0"/>
              <a:t> </a:t>
            </a:r>
            <a:r>
              <a:rPr lang="en-US" sz="2000" b="1" dirty="0" err="1" smtClean="0"/>
              <a:t>luas</a:t>
            </a:r>
            <a:r>
              <a:rPr lang="en-US" sz="2000" b="1" dirty="0" smtClean="0"/>
              <a:t>, </a:t>
            </a:r>
            <a:r>
              <a:rPr lang="en-US" sz="2000" b="1" dirty="0" err="1" smtClean="0"/>
              <a:t>kearifan</a:t>
            </a:r>
            <a:r>
              <a:rPr lang="en-US" sz="2000" b="1" dirty="0" smtClean="0"/>
              <a:t> </a:t>
            </a:r>
            <a:r>
              <a:rPr lang="en-US" sz="2000" b="1" dirty="0" err="1" smtClean="0"/>
              <a:t>lokal</a:t>
            </a:r>
            <a:r>
              <a:rPr lang="en-US" sz="2000" b="1" dirty="0" smtClean="0"/>
              <a:t> </a:t>
            </a:r>
            <a:r>
              <a:rPr lang="en-US" sz="2000" b="1" dirty="0" err="1" smtClean="0"/>
              <a:t>mencakup</a:t>
            </a:r>
            <a:r>
              <a:rPr lang="en-US" sz="2000" b="1" dirty="0" smtClean="0"/>
              <a:t> </a:t>
            </a:r>
            <a:r>
              <a:rPr lang="en-US" sz="2000" b="1" dirty="0" err="1" smtClean="0"/>
              <a:t>beberapa</a:t>
            </a:r>
            <a:r>
              <a:rPr lang="en-US" sz="2000" b="1" dirty="0" smtClean="0"/>
              <a:t> </a:t>
            </a:r>
            <a:r>
              <a:rPr lang="en-US" sz="2000" b="1" dirty="0" err="1" smtClean="0"/>
              <a:t>substansi</a:t>
            </a:r>
            <a:r>
              <a:rPr lang="en-US" sz="2000" b="1" dirty="0" smtClean="0"/>
              <a:t> </a:t>
            </a:r>
            <a:r>
              <a:rPr lang="en-US" sz="2000" b="1" dirty="0" err="1" smtClean="0"/>
              <a:t>yaitu</a:t>
            </a:r>
            <a:r>
              <a:rPr lang="en-US" sz="2000" b="1" dirty="0" smtClean="0"/>
              <a:t>: </a:t>
            </a:r>
          </a:p>
          <a:p>
            <a:endParaRPr lang="en-US" sz="2000" b="1" dirty="0" smtClean="0"/>
          </a:p>
          <a:p>
            <a:pPr marL="457200" indent="-457200">
              <a:buAutoNum type="arabicParenR"/>
            </a:pPr>
            <a:r>
              <a:rPr lang="en-US" sz="2000" dirty="0" err="1" smtClean="0"/>
              <a:t>pemikiran</a:t>
            </a:r>
            <a:r>
              <a:rPr lang="en-US" sz="2000" dirty="0" smtClean="0"/>
              <a:t>, </a:t>
            </a:r>
            <a:r>
              <a:rPr lang="en-US" sz="2000" dirty="0" err="1" smtClean="0"/>
              <a:t>sikap</a:t>
            </a:r>
            <a:r>
              <a:rPr lang="en-US" sz="2000" dirty="0" smtClean="0"/>
              <a:t>, </a:t>
            </a:r>
            <a:r>
              <a:rPr lang="en-US" sz="2000" dirty="0" err="1" smtClean="0"/>
              <a:t>dan</a:t>
            </a:r>
            <a:r>
              <a:rPr lang="en-US" sz="2000" dirty="0" smtClean="0"/>
              <a:t> </a:t>
            </a:r>
            <a:r>
              <a:rPr lang="en-US" sz="2000" dirty="0" err="1" smtClean="0"/>
              <a:t>tindakan</a:t>
            </a:r>
            <a:r>
              <a:rPr lang="en-US" sz="2000" dirty="0" smtClean="0"/>
              <a:t> </a:t>
            </a:r>
            <a:r>
              <a:rPr lang="en-US" sz="2000" dirty="0" err="1" smtClean="0"/>
              <a:t>berbahasa</a:t>
            </a:r>
            <a:r>
              <a:rPr lang="en-US" sz="2000" dirty="0" smtClean="0"/>
              <a:t>, </a:t>
            </a:r>
            <a:r>
              <a:rPr lang="en-US" sz="2000" dirty="0" err="1" smtClean="0"/>
              <a:t>berolah</a:t>
            </a:r>
            <a:r>
              <a:rPr lang="en-US" sz="2000" dirty="0" smtClean="0"/>
              <a:t> </a:t>
            </a:r>
            <a:r>
              <a:rPr lang="en-US" sz="2000" dirty="0" err="1" smtClean="0"/>
              <a:t>seni</a:t>
            </a:r>
            <a:r>
              <a:rPr lang="en-US" sz="2000" dirty="0" smtClean="0"/>
              <a:t>, </a:t>
            </a:r>
            <a:r>
              <a:rPr lang="en-US" sz="2000" dirty="0" err="1" smtClean="0"/>
              <a:t>dan</a:t>
            </a:r>
            <a:r>
              <a:rPr lang="en-US" sz="2000" dirty="0" smtClean="0"/>
              <a:t> </a:t>
            </a:r>
            <a:r>
              <a:rPr lang="en-US" sz="2000" dirty="0" err="1" smtClean="0"/>
              <a:t>bersastra</a:t>
            </a:r>
            <a:r>
              <a:rPr lang="en-US" sz="2000" dirty="0" smtClean="0"/>
              <a:t>, </a:t>
            </a:r>
            <a:r>
              <a:rPr lang="en-US" sz="2000" dirty="0" err="1" smtClean="0"/>
              <a:t>misalnya</a:t>
            </a:r>
            <a:r>
              <a:rPr lang="en-US" sz="2000" dirty="0" smtClean="0"/>
              <a:t> </a:t>
            </a:r>
            <a:r>
              <a:rPr lang="en-US" sz="2000" dirty="0" err="1" smtClean="0"/>
              <a:t>karyakarya</a:t>
            </a:r>
            <a:r>
              <a:rPr lang="en-US" sz="2000" dirty="0" smtClean="0"/>
              <a:t> </a:t>
            </a:r>
            <a:r>
              <a:rPr lang="en-US" sz="2000" dirty="0" err="1" smtClean="0"/>
              <a:t>sastra</a:t>
            </a:r>
            <a:r>
              <a:rPr lang="en-US" sz="2000" dirty="0" smtClean="0"/>
              <a:t> yang </a:t>
            </a:r>
            <a:r>
              <a:rPr lang="en-US" sz="2000" dirty="0" err="1" smtClean="0"/>
              <a:t>bernuansa</a:t>
            </a:r>
            <a:r>
              <a:rPr lang="en-US" sz="2000" dirty="0" smtClean="0"/>
              <a:t> </a:t>
            </a:r>
            <a:r>
              <a:rPr lang="en-US" sz="2000" dirty="0" err="1" smtClean="0"/>
              <a:t>filsafat</a:t>
            </a:r>
            <a:r>
              <a:rPr lang="en-US" sz="2000" dirty="0" smtClean="0"/>
              <a:t> </a:t>
            </a:r>
            <a:r>
              <a:rPr lang="en-US" sz="2000" dirty="0" err="1" smtClean="0"/>
              <a:t>dan</a:t>
            </a:r>
            <a:r>
              <a:rPr lang="en-US" sz="2000" dirty="0" smtClean="0"/>
              <a:t> </a:t>
            </a:r>
            <a:r>
              <a:rPr lang="en-US" sz="2000" dirty="0" err="1" smtClean="0"/>
              <a:t>niti</a:t>
            </a:r>
            <a:r>
              <a:rPr lang="en-US" sz="2000" dirty="0" smtClean="0"/>
              <a:t> (</a:t>
            </a:r>
            <a:r>
              <a:rPr lang="en-US" sz="2000" dirty="0" err="1" smtClean="0"/>
              <a:t>wulang</a:t>
            </a:r>
            <a:r>
              <a:rPr lang="en-US" sz="2000" dirty="0" smtClean="0"/>
              <a:t>); </a:t>
            </a:r>
          </a:p>
          <a:p>
            <a:pPr marL="457200" indent="-457200">
              <a:buAutoNum type="arabicParenR"/>
            </a:pPr>
            <a:r>
              <a:rPr lang="en-US" sz="2000" dirty="0" err="1" smtClean="0"/>
              <a:t>pemikiran</a:t>
            </a:r>
            <a:r>
              <a:rPr lang="en-US" sz="2000" dirty="0" smtClean="0"/>
              <a:t>, </a:t>
            </a:r>
            <a:r>
              <a:rPr lang="en-US" sz="2000" dirty="0" err="1" smtClean="0"/>
              <a:t>sikap</a:t>
            </a:r>
            <a:r>
              <a:rPr lang="en-US" sz="2000" dirty="0" smtClean="0"/>
              <a:t>, </a:t>
            </a:r>
            <a:r>
              <a:rPr lang="en-US" sz="2000" dirty="0" err="1" smtClean="0"/>
              <a:t>dan</a:t>
            </a:r>
            <a:r>
              <a:rPr lang="en-US" sz="2000" dirty="0" smtClean="0"/>
              <a:t> </a:t>
            </a:r>
            <a:r>
              <a:rPr lang="en-US" sz="2000" dirty="0" err="1" smtClean="0"/>
              <a:t>tindakan</a:t>
            </a:r>
            <a:r>
              <a:rPr lang="en-US" sz="2000" dirty="0" smtClean="0"/>
              <a:t> </a:t>
            </a:r>
            <a:r>
              <a:rPr lang="en-US" sz="2000" dirty="0" err="1" smtClean="0"/>
              <a:t>dalam</a:t>
            </a:r>
            <a:r>
              <a:rPr lang="en-US" sz="2000" dirty="0" smtClean="0"/>
              <a:t> </a:t>
            </a:r>
            <a:r>
              <a:rPr lang="en-US" sz="2000" dirty="0" err="1" smtClean="0"/>
              <a:t>berbagai</a:t>
            </a:r>
            <a:r>
              <a:rPr lang="en-US" sz="2000" dirty="0" smtClean="0"/>
              <a:t> </a:t>
            </a:r>
            <a:r>
              <a:rPr lang="en-US" sz="2000" dirty="0" err="1" smtClean="0"/>
              <a:t>artefak</a:t>
            </a:r>
            <a:r>
              <a:rPr lang="en-US" sz="2000" dirty="0" smtClean="0"/>
              <a:t> </a:t>
            </a:r>
            <a:r>
              <a:rPr lang="en-US" sz="2000" dirty="0" err="1" smtClean="0"/>
              <a:t>budaya</a:t>
            </a:r>
            <a:r>
              <a:rPr lang="en-US" sz="2000" dirty="0" smtClean="0"/>
              <a:t>, </a:t>
            </a:r>
            <a:r>
              <a:rPr lang="en-US" sz="2000" dirty="0" err="1" smtClean="0"/>
              <a:t>misalnya</a:t>
            </a:r>
            <a:r>
              <a:rPr lang="en-US" sz="2000" dirty="0" smtClean="0"/>
              <a:t> </a:t>
            </a:r>
            <a:r>
              <a:rPr lang="en-US" sz="2000" dirty="0" err="1" smtClean="0"/>
              <a:t>keris</a:t>
            </a:r>
            <a:r>
              <a:rPr lang="en-US" sz="2000" dirty="0" smtClean="0"/>
              <a:t>, </a:t>
            </a:r>
            <a:r>
              <a:rPr lang="en-US" sz="2000" dirty="0" err="1" smtClean="0"/>
              <a:t>candi</a:t>
            </a:r>
            <a:r>
              <a:rPr lang="en-US" sz="2000" dirty="0" smtClean="0"/>
              <a:t>, </a:t>
            </a:r>
            <a:r>
              <a:rPr lang="en-US" sz="2000" dirty="0" err="1" smtClean="0"/>
              <a:t>dekorasi</a:t>
            </a:r>
            <a:r>
              <a:rPr lang="en-US" sz="2000" dirty="0" smtClean="0"/>
              <a:t>, </a:t>
            </a:r>
            <a:r>
              <a:rPr lang="en-US" sz="2000" dirty="0" err="1" smtClean="0"/>
              <a:t>lukisan</a:t>
            </a:r>
            <a:r>
              <a:rPr lang="en-US" sz="2000" dirty="0" smtClean="0"/>
              <a:t>, </a:t>
            </a:r>
            <a:r>
              <a:rPr lang="en-US" sz="2000" dirty="0" err="1" smtClean="0"/>
              <a:t>dan</a:t>
            </a:r>
            <a:r>
              <a:rPr lang="en-US" sz="2000" dirty="0" smtClean="0"/>
              <a:t> </a:t>
            </a:r>
            <a:r>
              <a:rPr lang="en-US" sz="2000" dirty="0" err="1" smtClean="0"/>
              <a:t>sebagainya</a:t>
            </a:r>
            <a:r>
              <a:rPr lang="en-US" sz="2000" dirty="0" smtClean="0"/>
              <a:t>; </a:t>
            </a:r>
            <a:r>
              <a:rPr lang="en-US" sz="2000" dirty="0" err="1" smtClean="0"/>
              <a:t>dan</a:t>
            </a:r>
            <a:r>
              <a:rPr lang="en-US" sz="2000" dirty="0" smtClean="0"/>
              <a:t> </a:t>
            </a:r>
          </a:p>
          <a:p>
            <a:pPr marL="457200" indent="-457200">
              <a:buAutoNum type="arabicParenR"/>
            </a:pPr>
            <a:r>
              <a:rPr lang="en-US" sz="2000" dirty="0" err="1" smtClean="0"/>
              <a:t>Pemikiran</a:t>
            </a:r>
            <a:r>
              <a:rPr lang="en-US" sz="2000" dirty="0" smtClean="0"/>
              <a:t>, </a:t>
            </a:r>
            <a:r>
              <a:rPr lang="en-US" sz="2000" dirty="0" err="1" smtClean="0"/>
              <a:t>sikap</a:t>
            </a:r>
            <a:r>
              <a:rPr lang="en-US" sz="2000" dirty="0" smtClean="0"/>
              <a:t>, </a:t>
            </a:r>
            <a:r>
              <a:rPr lang="en-US" sz="2000" dirty="0" err="1" smtClean="0"/>
              <a:t>dan</a:t>
            </a:r>
            <a:r>
              <a:rPr lang="en-US" sz="2000" dirty="0" smtClean="0"/>
              <a:t> </a:t>
            </a:r>
            <a:r>
              <a:rPr lang="en-US" sz="2000" dirty="0" err="1" smtClean="0"/>
              <a:t>tindakan</a:t>
            </a:r>
            <a:r>
              <a:rPr lang="en-US" sz="2000" dirty="0" smtClean="0"/>
              <a:t> </a:t>
            </a:r>
            <a:r>
              <a:rPr lang="en-US" sz="2000" dirty="0" err="1" smtClean="0"/>
              <a:t>sosial</a:t>
            </a:r>
            <a:r>
              <a:rPr lang="en-US" sz="2000" dirty="0" smtClean="0"/>
              <a:t> </a:t>
            </a:r>
            <a:r>
              <a:rPr lang="en-US" sz="2000" dirty="0" err="1" smtClean="0"/>
              <a:t>bermasyarakat</a:t>
            </a:r>
            <a:r>
              <a:rPr lang="en-US" sz="2000" dirty="0" smtClean="0"/>
              <a:t>, </a:t>
            </a:r>
            <a:r>
              <a:rPr lang="en-US" sz="2000" dirty="0" err="1" smtClean="0"/>
              <a:t>seperti</a:t>
            </a:r>
            <a:r>
              <a:rPr lang="en-US" sz="2000" dirty="0" smtClean="0"/>
              <a:t> </a:t>
            </a:r>
            <a:r>
              <a:rPr lang="en-US" sz="2000" dirty="0" err="1" smtClean="0"/>
              <a:t>unggah-ungguh</a:t>
            </a:r>
            <a:r>
              <a:rPr lang="en-US" sz="2000" dirty="0" smtClean="0"/>
              <a:t>, </a:t>
            </a:r>
            <a:r>
              <a:rPr lang="en-US" sz="2000" dirty="0" err="1" smtClean="0"/>
              <a:t>sopan</a:t>
            </a:r>
            <a:r>
              <a:rPr lang="en-US" sz="2000" dirty="0" smtClean="0"/>
              <a:t> </a:t>
            </a:r>
            <a:r>
              <a:rPr lang="en-US" sz="2000" dirty="0" err="1" smtClean="0"/>
              <a:t>santun</a:t>
            </a:r>
            <a:r>
              <a:rPr lang="en-US" sz="2000" dirty="0" smtClean="0"/>
              <a:t>, </a:t>
            </a:r>
            <a:r>
              <a:rPr lang="en-US" sz="2000" dirty="0" err="1" smtClean="0"/>
              <a:t>dan</a:t>
            </a:r>
            <a:r>
              <a:rPr lang="en-US" sz="2000" dirty="0" smtClean="0"/>
              <a:t> </a:t>
            </a:r>
            <a:r>
              <a:rPr lang="en-US" sz="2000" dirty="0" err="1" smtClean="0"/>
              <a:t>udanegara</a:t>
            </a:r>
            <a:r>
              <a:rPr lang="en-US" sz="2000" dirty="0" smtClean="0"/>
              <a:t> (</a:t>
            </a:r>
            <a:r>
              <a:rPr lang="en-US" sz="2000" dirty="0" err="1" smtClean="0"/>
              <a:t>Wagiran</a:t>
            </a:r>
            <a:r>
              <a:rPr lang="en-US" sz="2000" dirty="0" smtClean="0"/>
              <a:t>, 2012: 332).</a:t>
            </a:r>
            <a:endParaRPr lang="en-US" sz="2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0" y="457200"/>
            <a:ext cx="5943600" cy="11430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b="1" dirty="0" smtClean="0"/>
              <a:t>PENTINGNYA MENGETAHUI KEARIFAN LOKAL</a:t>
            </a:r>
            <a:endParaRPr lang="en-US" sz="2000" b="1" dirty="0"/>
          </a:p>
        </p:txBody>
      </p:sp>
      <p:sp>
        <p:nvSpPr>
          <p:cNvPr id="3" name="Rounded Rectangle 2"/>
          <p:cNvSpPr/>
          <p:nvPr/>
        </p:nvSpPr>
        <p:spPr>
          <a:xfrm>
            <a:off x="914400" y="1828800"/>
            <a:ext cx="7696200" cy="4267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000" dirty="0" err="1" smtClean="0"/>
              <a:t>Menurut</a:t>
            </a:r>
            <a:r>
              <a:rPr lang="en-US" sz="2000" dirty="0" smtClean="0"/>
              <a:t> </a:t>
            </a:r>
            <a:r>
              <a:rPr lang="en-US" sz="2000" dirty="0" err="1" smtClean="0"/>
              <a:t>Suwito</a:t>
            </a:r>
            <a:r>
              <a:rPr lang="en-US" sz="2000" dirty="0" smtClean="0"/>
              <a:t> (</a:t>
            </a:r>
            <a:r>
              <a:rPr lang="en-US" sz="2000" dirty="0" err="1" smtClean="0"/>
              <a:t>dalam</a:t>
            </a:r>
            <a:r>
              <a:rPr lang="en-US" sz="2000" dirty="0" smtClean="0"/>
              <a:t> </a:t>
            </a:r>
            <a:r>
              <a:rPr lang="en-US" sz="2000" dirty="0" err="1" smtClean="0"/>
              <a:t>Wagiran</a:t>
            </a:r>
            <a:r>
              <a:rPr lang="en-US" sz="2000" dirty="0" smtClean="0"/>
              <a:t>, 2012: 333) </a:t>
            </a:r>
            <a:r>
              <a:rPr lang="en-US" sz="2000" dirty="0" err="1" smtClean="0"/>
              <a:t>meliputi</a:t>
            </a:r>
            <a:r>
              <a:rPr lang="en-US" sz="2000" dirty="0" smtClean="0"/>
              <a:t>:</a:t>
            </a:r>
          </a:p>
          <a:p>
            <a:pPr algn="just"/>
            <a:endParaRPr lang="en-US" sz="2000" dirty="0" smtClean="0"/>
          </a:p>
          <a:p>
            <a:pPr marL="457200" indent="-457200" algn="just">
              <a:buAutoNum type="arabicParenR"/>
            </a:pPr>
            <a:r>
              <a:rPr lang="en-US" sz="2000" dirty="0" err="1" smtClean="0"/>
              <a:t>Membangun</a:t>
            </a:r>
            <a:r>
              <a:rPr lang="en-US" sz="2000" dirty="0" smtClean="0"/>
              <a:t> </a:t>
            </a:r>
            <a:r>
              <a:rPr lang="en-US" sz="2000" dirty="0" err="1" smtClean="0"/>
              <a:t>manusia</a:t>
            </a:r>
            <a:r>
              <a:rPr lang="en-US" sz="2000" dirty="0" smtClean="0"/>
              <a:t> </a:t>
            </a:r>
            <a:r>
              <a:rPr lang="en-US" sz="2000" dirty="0" err="1" smtClean="0"/>
              <a:t>berpendidikan</a:t>
            </a:r>
            <a:r>
              <a:rPr lang="en-US" sz="2000" dirty="0" smtClean="0"/>
              <a:t> </a:t>
            </a:r>
            <a:r>
              <a:rPr lang="en-US" sz="2000" dirty="0" err="1" smtClean="0"/>
              <a:t>harus</a:t>
            </a:r>
            <a:r>
              <a:rPr lang="en-US" sz="2000" dirty="0" smtClean="0"/>
              <a:t> </a:t>
            </a:r>
            <a:r>
              <a:rPr lang="en-US" sz="2000" dirty="0" err="1" smtClean="0"/>
              <a:t>berlandaskan</a:t>
            </a:r>
            <a:r>
              <a:rPr lang="en-US" sz="2000" dirty="0" smtClean="0"/>
              <a:t> </a:t>
            </a:r>
            <a:r>
              <a:rPr lang="en-US" sz="2000" dirty="0" err="1" smtClean="0"/>
              <a:t>pengakuan</a:t>
            </a:r>
            <a:r>
              <a:rPr lang="en-US" sz="2000" dirty="0" smtClean="0"/>
              <a:t> </a:t>
            </a:r>
            <a:r>
              <a:rPr lang="en-US" sz="2000" dirty="0" err="1" smtClean="0"/>
              <a:t>eksistensi</a:t>
            </a:r>
            <a:r>
              <a:rPr lang="en-US" sz="2000" dirty="0" smtClean="0"/>
              <a:t> </a:t>
            </a:r>
            <a:r>
              <a:rPr lang="en-US" sz="2000" dirty="0" err="1" smtClean="0"/>
              <a:t>manusia</a:t>
            </a:r>
            <a:r>
              <a:rPr lang="en-US" sz="2000" dirty="0" smtClean="0"/>
              <a:t> </a:t>
            </a:r>
            <a:r>
              <a:rPr lang="en-US" sz="2000" dirty="0" err="1" smtClean="0"/>
              <a:t>sejak</a:t>
            </a:r>
            <a:r>
              <a:rPr lang="en-US" sz="2000" dirty="0" smtClean="0"/>
              <a:t> </a:t>
            </a:r>
            <a:r>
              <a:rPr lang="en-US" sz="2000" dirty="0" err="1" smtClean="0"/>
              <a:t>dalam</a:t>
            </a:r>
            <a:r>
              <a:rPr lang="en-US" sz="2000" dirty="0" smtClean="0"/>
              <a:t> </a:t>
            </a:r>
            <a:r>
              <a:rPr lang="en-US" sz="2000" dirty="0" err="1" smtClean="0"/>
              <a:t>kandungan</a:t>
            </a:r>
            <a:r>
              <a:rPr lang="en-US" sz="2000" dirty="0" smtClean="0"/>
              <a:t>; </a:t>
            </a:r>
          </a:p>
          <a:p>
            <a:pPr marL="457200" indent="-457200" algn="just">
              <a:buAutoNum type="arabicParenR"/>
            </a:pPr>
            <a:r>
              <a:rPr lang="en-US" sz="2000" dirty="0" err="1" smtClean="0"/>
              <a:t>Pendidikan</a:t>
            </a:r>
            <a:r>
              <a:rPr lang="en-US" sz="2000" dirty="0" smtClean="0"/>
              <a:t> </a:t>
            </a:r>
            <a:r>
              <a:rPr lang="en-US" sz="2000" dirty="0" err="1" smtClean="0"/>
              <a:t>harus</a:t>
            </a:r>
            <a:r>
              <a:rPr lang="en-US" sz="2000" dirty="0" smtClean="0"/>
              <a:t> </a:t>
            </a:r>
            <a:r>
              <a:rPr lang="en-US" sz="2000" dirty="0" err="1" smtClean="0"/>
              <a:t>berbasis</a:t>
            </a:r>
            <a:r>
              <a:rPr lang="en-US" sz="2000" dirty="0" smtClean="0"/>
              <a:t> </a:t>
            </a:r>
            <a:r>
              <a:rPr lang="en-US" sz="2000" dirty="0" err="1" smtClean="0"/>
              <a:t>kebenaran</a:t>
            </a:r>
            <a:r>
              <a:rPr lang="en-US" sz="2000" dirty="0" smtClean="0"/>
              <a:t> </a:t>
            </a:r>
            <a:r>
              <a:rPr lang="en-US" sz="2000" dirty="0" err="1" smtClean="0"/>
              <a:t>dan</a:t>
            </a:r>
            <a:r>
              <a:rPr lang="en-US" sz="2000" dirty="0" smtClean="0"/>
              <a:t> </a:t>
            </a:r>
            <a:r>
              <a:rPr lang="en-US" sz="2000" dirty="0" err="1" smtClean="0"/>
              <a:t>keluhuran</a:t>
            </a:r>
            <a:r>
              <a:rPr lang="en-US" sz="2000" dirty="0" smtClean="0"/>
              <a:t> </a:t>
            </a:r>
            <a:r>
              <a:rPr lang="en-US" sz="2000" dirty="0" err="1" smtClean="0"/>
              <a:t>budi</a:t>
            </a:r>
            <a:r>
              <a:rPr lang="en-US" sz="2000" dirty="0" smtClean="0"/>
              <a:t>;</a:t>
            </a:r>
          </a:p>
          <a:p>
            <a:pPr marL="457200" indent="-457200" algn="just">
              <a:buAutoNum type="arabicParenR"/>
            </a:pPr>
            <a:r>
              <a:rPr lang="en-US" sz="2000" dirty="0" err="1" smtClean="0"/>
              <a:t>Pendidikan</a:t>
            </a:r>
            <a:r>
              <a:rPr lang="en-US" sz="2000" dirty="0" smtClean="0"/>
              <a:t> </a:t>
            </a:r>
            <a:r>
              <a:rPr lang="en-US" sz="2000" dirty="0" err="1" smtClean="0"/>
              <a:t>harus</a:t>
            </a:r>
            <a:r>
              <a:rPr lang="en-US" sz="2000" dirty="0" smtClean="0"/>
              <a:t> </a:t>
            </a:r>
            <a:r>
              <a:rPr lang="en-US" sz="2000" dirty="0" err="1" smtClean="0"/>
              <a:t>mengembangkan</a:t>
            </a:r>
            <a:r>
              <a:rPr lang="en-US" sz="2000" dirty="0" smtClean="0"/>
              <a:t> </a:t>
            </a:r>
            <a:r>
              <a:rPr lang="en-US" sz="2000" dirty="0" err="1" smtClean="0"/>
              <a:t>ranah</a:t>
            </a:r>
            <a:r>
              <a:rPr lang="en-US" sz="2000" dirty="0" smtClean="0"/>
              <a:t> moral, spiritual </a:t>
            </a:r>
            <a:r>
              <a:rPr lang="en-US" sz="2000" dirty="0" err="1" smtClean="0"/>
              <a:t>bukan</a:t>
            </a:r>
            <a:r>
              <a:rPr lang="en-US" sz="2000" dirty="0" smtClean="0"/>
              <a:t> </a:t>
            </a:r>
            <a:r>
              <a:rPr lang="en-US" sz="2000" dirty="0" err="1" smtClean="0"/>
              <a:t>sekedar</a:t>
            </a:r>
            <a:r>
              <a:rPr lang="en-US" sz="2000" dirty="0" smtClean="0"/>
              <a:t> </a:t>
            </a:r>
            <a:r>
              <a:rPr lang="en-US" sz="2000" dirty="0" err="1" smtClean="0"/>
              <a:t>kognitif</a:t>
            </a:r>
            <a:r>
              <a:rPr lang="en-US" sz="2000" dirty="0" smtClean="0"/>
              <a:t> </a:t>
            </a:r>
            <a:r>
              <a:rPr lang="en-US" sz="2000" dirty="0" err="1" smtClean="0"/>
              <a:t>dan</a:t>
            </a:r>
            <a:r>
              <a:rPr lang="en-US" sz="2000" dirty="0" smtClean="0"/>
              <a:t> </a:t>
            </a:r>
            <a:r>
              <a:rPr lang="en-US" sz="2000" dirty="0" err="1" smtClean="0"/>
              <a:t>ranah</a:t>
            </a:r>
            <a:r>
              <a:rPr lang="en-US" sz="2000" dirty="0" smtClean="0"/>
              <a:t> </a:t>
            </a:r>
            <a:r>
              <a:rPr lang="en-US" sz="2000" dirty="0" err="1" smtClean="0"/>
              <a:t>psikomotorik</a:t>
            </a:r>
            <a:r>
              <a:rPr lang="en-US" sz="2000" dirty="0" smtClean="0"/>
              <a:t>; </a:t>
            </a:r>
            <a:r>
              <a:rPr lang="en-US" sz="2000" dirty="0" err="1" smtClean="0"/>
              <a:t>dan</a:t>
            </a:r>
            <a:r>
              <a:rPr lang="en-US" sz="2000" dirty="0" smtClean="0"/>
              <a:t> </a:t>
            </a:r>
          </a:p>
          <a:p>
            <a:pPr marL="457200" indent="-457200" algn="just">
              <a:buAutoNum type="arabicParenR"/>
            </a:pPr>
            <a:r>
              <a:rPr lang="en-US" sz="2000" dirty="0" err="1" smtClean="0"/>
              <a:t>Sinergitas</a:t>
            </a:r>
            <a:r>
              <a:rPr lang="en-US" sz="2000" dirty="0" smtClean="0"/>
              <a:t> </a:t>
            </a:r>
            <a:r>
              <a:rPr lang="en-US" sz="2000" dirty="0" err="1" smtClean="0"/>
              <a:t>budaya</a:t>
            </a:r>
            <a:r>
              <a:rPr lang="en-US" sz="2000" dirty="0" smtClean="0"/>
              <a:t>, </a:t>
            </a:r>
            <a:r>
              <a:rPr lang="en-US" sz="2000" dirty="0" err="1" smtClean="0"/>
              <a:t>pendidikan</a:t>
            </a:r>
            <a:r>
              <a:rPr lang="en-US" sz="2000" dirty="0" smtClean="0"/>
              <a:t> </a:t>
            </a:r>
            <a:r>
              <a:rPr lang="en-US" sz="2000" dirty="0" err="1" smtClean="0"/>
              <a:t>dan</a:t>
            </a:r>
            <a:r>
              <a:rPr lang="en-US" sz="2000" dirty="0" smtClean="0"/>
              <a:t> </a:t>
            </a:r>
            <a:r>
              <a:rPr lang="en-US" sz="2000" dirty="0" err="1" smtClean="0"/>
              <a:t>pariwisata</a:t>
            </a:r>
            <a:r>
              <a:rPr lang="en-US" sz="2000" dirty="0" smtClean="0"/>
              <a:t> </a:t>
            </a:r>
            <a:r>
              <a:rPr lang="en-US" sz="2000" dirty="0" err="1" smtClean="0"/>
              <a:t>perlu</a:t>
            </a:r>
            <a:r>
              <a:rPr lang="en-US" sz="2000" dirty="0" smtClean="0"/>
              <a:t> </a:t>
            </a:r>
            <a:r>
              <a:rPr lang="en-US" sz="2000" dirty="0" err="1" smtClean="0"/>
              <a:t>dikembangkan</a:t>
            </a:r>
            <a:r>
              <a:rPr lang="en-US" sz="2000" dirty="0" smtClean="0"/>
              <a:t> </a:t>
            </a:r>
            <a:r>
              <a:rPr lang="en-US" sz="2000" dirty="0" err="1" smtClean="0"/>
              <a:t>secara</a:t>
            </a:r>
            <a:r>
              <a:rPr lang="en-US" sz="2000" dirty="0" smtClean="0"/>
              <a:t> </a:t>
            </a:r>
            <a:r>
              <a:rPr lang="en-US" sz="2000" dirty="0" err="1" smtClean="0"/>
              <a:t>sinergis</a:t>
            </a:r>
            <a:r>
              <a:rPr lang="en-US" sz="2000" dirty="0" smtClean="0"/>
              <a:t> </a:t>
            </a:r>
            <a:r>
              <a:rPr lang="en-US" sz="2000" dirty="0" err="1" smtClean="0"/>
              <a:t>dalam</a:t>
            </a:r>
            <a:r>
              <a:rPr lang="en-US" sz="2000" dirty="0" smtClean="0"/>
              <a:t> </a:t>
            </a:r>
            <a:r>
              <a:rPr lang="en-US" sz="2000" dirty="0" err="1" smtClean="0"/>
              <a:t>pendidikan</a:t>
            </a:r>
            <a:r>
              <a:rPr lang="en-US" sz="2000" dirty="0" smtClean="0"/>
              <a:t> yang </a:t>
            </a:r>
            <a:r>
              <a:rPr lang="en-US" sz="2000" dirty="0" err="1" smtClean="0"/>
              <a:t>berkarakter</a:t>
            </a:r>
            <a:r>
              <a:rPr lang="en-US" sz="2000" dirty="0" smtClean="0"/>
              <a:t>.</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905000" y="457200"/>
            <a:ext cx="4953000" cy="14478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000" dirty="0" err="1" smtClean="0"/>
              <a:t>Penguatan</a:t>
            </a:r>
            <a:r>
              <a:rPr lang="en-US" sz="2000" dirty="0" smtClean="0"/>
              <a:t> </a:t>
            </a:r>
            <a:r>
              <a:rPr lang="en-US" sz="2000" dirty="0" err="1" smtClean="0"/>
              <a:t>Identitas</a:t>
            </a:r>
            <a:r>
              <a:rPr lang="en-US" sz="2000" dirty="0" smtClean="0"/>
              <a:t> </a:t>
            </a:r>
            <a:r>
              <a:rPr lang="en-US" sz="2000" dirty="0" err="1" smtClean="0"/>
              <a:t>Nasional</a:t>
            </a:r>
            <a:r>
              <a:rPr lang="en-US" sz="2000" dirty="0" smtClean="0"/>
              <a:t> </a:t>
            </a:r>
            <a:r>
              <a:rPr lang="en-US" sz="2000" dirty="0" err="1" smtClean="0"/>
              <a:t>melalui</a:t>
            </a:r>
            <a:r>
              <a:rPr lang="en-US" sz="2000" dirty="0" smtClean="0"/>
              <a:t> </a:t>
            </a:r>
            <a:r>
              <a:rPr lang="en-US" sz="2000" dirty="0" err="1" smtClean="0"/>
              <a:t>Pendidikan</a:t>
            </a:r>
            <a:r>
              <a:rPr lang="en-US" sz="2000" dirty="0" smtClean="0"/>
              <a:t> </a:t>
            </a:r>
            <a:r>
              <a:rPr lang="en-US" sz="2000" dirty="0" err="1" smtClean="0"/>
              <a:t>Multikultural</a:t>
            </a:r>
            <a:r>
              <a:rPr lang="en-US" sz="2000" dirty="0" smtClean="0"/>
              <a:t> </a:t>
            </a:r>
            <a:r>
              <a:rPr lang="en-US" sz="2000" dirty="0" err="1" smtClean="0"/>
              <a:t>Berbasis</a:t>
            </a:r>
            <a:r>
              <a:rPr lang="en-US" sz="2000" dirty="0" smtClean="0"/>
              <a:t> </a:t>
            </a:r>
            <a:r>
              <a:rPr lang="en-US" sz="2000" dirty="0" err="1" smtClean="0"/>
              <a:t>Kearifan</a:t>
            </a:r>
            <a:r>
              <a:rPr lang="en-US" sz="2000" dirty="0" smtClean="0"/>
              <a:t> </a:t>
            </a:r>
            <a:r>
              <a:rPr lang="en-US" sz="2000" dirty="0" err="1" smtClean="0"/>
              <a:t>Lokal</a:t>
            </a:r>
            <a:endParaRPr lang="en-US" sz="2000" dirty="0"/>
          </a:p>
        </p:txBody>
      </p:sp>
      <p:sp>
        <p:nvSpPr>
          <p:cNvPr id="3" name="Rounded Rectangle 2"/>
          <p:cNvSpPr/>
          <p:nvPr/>
        </p:nvSpPr>
        <p:spPr>
          <a:xfrm>
            <a:off x="762000" y="2209800"/>
            <a:ext cx="7620000" cy="41148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sz="2000" b="1" dirty="0" err="1" smtClean="0"/>
              <a:t>Penguatan</a:t>
            </a:r>
            <a:r>
              <a:rPr lang="en-US" sz="2000" b="1" dirty="0" smtClean="0"/>
              <a:t> </a:t>
            </a:r>
            <a:r>
              <a:rPr lang="en-US" sz="2000" b="1" dirty="0" err="1" smtClean="0"/>
              <a:t>identitas</a:t>
            </a:r>
            <a:r>
              <a:rPr lang="en-US" sz="2000" b="1" dirty="0" smtClean="0"/>
              <a:t> </a:t>
            </a:r>
            <a:r>
              <a:rPr lang="en-US" sz="2000" dirty="0" err="1" smtClean="0"/>
              <a:t>nasional</a:t>
            </a:r>
            <a:r>
              <a:rPr lang="en-US" sz="2000" dirty="0" smtClean="0"/>
              <a:t> </a:t>
            </a:r>
            <a:r>
              <a:rPr lang="en-US" sz="2000" dirty="0" err="1" smtClean="0"/>
              <a:t>melalui</a:t>
            </a:r>
            <a:r>
              <a:rPr lang="en-US" sz="2000" dirty="0" smtClean="0"/>
              <a:t> </a:t>
            </a:r>
            <a:r>
              <a:rPr lang="en-US" sz="2000" dirty="0" err="1" smtClean="0"/>
              <a:t>pendidikan</a:t>
            </a:r>
            <a:r>
              <a:rPr lang="en-US" sz="2000" dirty="0" smtClean="0"/>
              <a:t> </a:t>
            </a:r>
            <a:r>
              <a:rPr lang="en-US" sz="2000" dirty="0" err="1" smtClean="0"/>
              <a:t>multikultural</a:t>
            </a:r>
            <a:r>
              <a:rPr lang="en-US" sz="2000" dirty="0" smtClean="0"/>
              <a:t> </a:t>
            </a:r>
            <a:r>
              <a:rPr lang="en-US" sz="2000" dirty="0" err="1" smtClean="0"/>
              <a:t>berbasis</a:t>
            </a:r>
            <a:r>
              <a:rPr lang="en-US" sz="2000" dirty="0" smtClean="0"/>
              <a:t> </a:t>
            </a:r>
            <a:r>
              <a:rPr lang="en-US" sz="2000" dirty="0" err="1" smtClean="0"/>
              <a:t>kearifan</a:t>
            </a:r>
            <a:r>
              <a:rPr lang="en-US" sz="2000" dirty="0" smtClean="0"/>
              <a:t> </a:t>
            </a:r>
            <a:r>
              <a:rPr lang="en-US" sz="2000" dirty="0" err="1" smtClean="0"/>
              <a:t>lokal</a:t>
            </a:r>
            <a:r>
              <a:rPr lang="en-US" sz="2000" dirty="0" smtClean="0"/>
              <a:t> </a:t>
            </a:r>
            <a:r>
              <a:rPr lang="en-US" sz="2000" dirty="0" err="1" smtClean="0"/>
              <a:t>bertujuan</a:t>
            </a:r>
            <a:r>
              <a:rPr lang="en-US" sz="2000" dirty="0" smtClean="0"/>
              <a:t> </a:t>
            </a:r>
            <a:r>
              <a:rPr lang="en-US" sz="2000" dirty="0" err="1" smtClean="0"/>
              <a:t>untuk</a:t>
            </a:r>
            <a:r>
              <a:rPr lang="en-US" sz="2000" dirty="0" smtClean="0"/>
              <a:t> </a:t>
            </a:r>
            <a:r>
              <a:rPr lang="en-US" sz="2000" dirty="0" err="1" smtClean="0"/>
              <a:t>mewujudkan</a:t>
            </a:r>
            <a:r>
              <a:rPr lang="en-US" sz="2000" dirty="0" smtClean="0"/>
              <a:t> </a:t>
            </a:r>
            <a:r>
              <a:rPr lang="en-US" sz="2000" dirty="0" err="1" smtClean="0"/>
              <a:t>warga</a:t>
            </a:r>
            <a:r>
              <a:rPr lang="en-US" sz="2000" dirty="0" smtClean="0"/>
              <a:t> </a:t>
            </a:r>
            <a:r>
              <a:rPr lang="en-US" sz="2000" dirty="0" err="1" smtClean="0"/>
              <a:t>negara</a:t>
            </a:r>
            <a:r>
              <a:rPr lang="en-US" sz="2000" dirty="0" smtClean="0"/>
              <a:t> yang </a:t>
            </a:r>
            <a:r>
              <a:rPr lang="en-US" sz="2000" dirty="0" err="1" smtClean="0"/>
              <a:t>memiliki</a:t>
            </a:r>
            <a:r>
              <a:rPr lang="en-US" sz="2000" dirty="0" smtClean="0"/>
              <a:t> </a:t>
            </a:r>
            <a:r>
              <a:rPr lang="en-US" sz="2000" dirty="0" err="1" smtClean="0"/>
              <a:t>kesadaran</a:t>
            </a:r>
            <a:r>
              <a:rPr lang="en-US" sz="2000" dirty="0" smtClean="0"/>
              <a:t> </a:t>
            </a:r>
            <a:r>
              <a:rPr lang="en-US" sz="2000" dirty="0" err="1" smtClean="0"/>
              <a:t>kewarganegaraan</a:t>
            </a:r>
            <a:r>
              <a:rPr lang="en-US" sz="2000" dirty="0" smtClean="0"/>
              <a:t> </a:t>
            </a:r>
            <a:r>
              <a:rPr lang="en-US" sz="2000" dirty="0" err="1" smtClean="0"/>
              <a:t>multikultural</a:t>
            </a:r>
            <a:r>
              <a:rPr lang="en-US" sz="2000" dirty="0" smtClean="0"/>
              <a:t> </a:t>
            </a:r>
            <a:r>
              <a:rPr lang="en-US" sz="2000" dirty="0" err="1" smtClean="0"/>
              <a:t>yaitu</a:t>
            </a:r>
            <a:r>
              <a:rPr lang="en-US" sz="2000" dirty="0" smtClean="0"/>
              <a:t> </a:t>
            </a:r>
            <a:r>
              <a:rPr lang="en-US" sz="2000" dirty="0" err="1" smtClean="0"/>
              <a:t>warga</a:t>
            </a:r>
            <a:r>
              <a:rPr lang="en-US" sz="2000" dirty="0" smtClean="0"/>
              <a:t> </a:t>
            </a:r>
            <a:r>
              <a:rPr lang="en-US" sz="2000" dirty="0" err="1" smtClean="0"/>
              <a:t>negara</a:t>
            </a:r>
            <a:r>
              <a:rPr lang="en-US" sz="2000" dirty="0" smtClean="0"/>
              <a:t> yang </a:t>
            </a:r>
            <a:r>
              <a:rPr lang="en-US" sz="2000" dirty="0" err="1" smtClean="0"/>
              <a:t>sadar</a:t>
            </a:r>
            <a:r>
              <a:rPr lang="en-US" sz="2000" dirty="0" smtClean="0"/>
              <a:t> </a:t>
            </a:r>
            <a:r>
              <a:rPr lang="en-US" sz="2000" dirty="0" err="1" smtClean="0"/>
              <a:t>terhadap</a:t>
            </a:r>
            <a:r>
              <a:rPr lang="en-US" sz="2000" dirty="0" smtClean="0"/>
              <a:t> </a:t>
            </a:r>
            <a:r>
              <a:rPr lang="en-US" sz="2000" dirty="0" err="1" smtClean="0"/>
              <a:t>arti</a:t>
            </a:r>
            <a:r>
              <a:rPr lang="en-US" sz="2000" dirty="0" smtClean="0"/>
              <a:t> </a:t>
            </a:r>
            <a:r>
              <a:rPr lang="en-US" sz="2000" dirty="0" err="1" smtClean="0"/>
              <a:t>penting</a:t>
            </a:r>
            <a:r>
              <a:rPr lang="en-US" sz="2000" dirty="0" smtClean="0"/>
              <a:t> </a:t>
            </a:r>
            <a:r>
              <a:rPr lang="en-US" sz="2000" dirty="0" err="1" smtClean="0"/>
              <a:t>identitas</a:t>
            </a:r>
            <a:r>
              <a:rPr lang="en-US" sz="2000" dirty="0" smtClean="0"/>
              <a:t> </a:t>
            </a:r>
            <a:r>
              <a:rPr lang="en-US" sz="2000" dirty="0" err="1" smtClean="0"/>
              <a:t>nasional</a:t>
            </a:r>
            <a:r>
              <a:rPr lang="en-US" sz="2000" dirty="0" smtClean="0"/>
              <a:t>, </a:t>
            </a:r>
            <a:r>
              <a:rPr lang="en-US" sz="2000" dirty="0" err="1" smtClean="0"/>
              <a:t>persamaan</a:t>
            </a:r>
            <a:r>
              <a:rPr lang="en-US" sz="2000" dirty="0" smtClean="0"/>
              <a:t> </a:t>
            </a:r>
            <a:r>
              <a:rPr lang="en-US" sz="2000" dirty="0" err="1" smtClean="0"/>
              <a:t>harkat</a:t>
            </a:r>
            <a:r>
              <a:rPr lang="en-US" sz="2000" dirty="0" smtClean="0"/>
              <a:t> </a:t>
            </a:r>
            <a:r>
              <a:rPr lang="en-US" sz="2000" dirty="0" err="1" smtClean="0"/>
              <a:t>dan</a:t>
            </a:r>
            <a:r>
              <a:rPr lang="en-US" sz="2000" dirty="0" smtClean="0"/>
              <a:t> </a:t>
            </a:r>
            <a:r>
              <a:rPr lang="en-US" sz="2000" dirty="0" err="1" smtClean="0"/>
              <a:t>martabat</a:t>
            </a:r>
            <a:r>
              <a:rPr lang="en-US" sz="2000" dirty="0" smtClean="0"/>
              <a:t> </a:t>
            </a:r>
            <a:r>
              <a:rPr lang="en-US" sz="2000" dirty="0" err="1" smtClean="0"/>
              <a:t>manusia</a:t>
            </a:r>
            <a:r>
              <a:rPr lang="en-US" sz="2000" dirty="0" smtClean="0"/>
              <a:t>, </a:t>
            </a:r>
            <a:r>
              <a:rPr lang="en-US" sz="2000" dirty="0" err="1" smtClean="0"/>
              <a:t>serta</a:t>
            </a:r>
            <a:r>
              <a:rPr lang="en-US" sz="2000" dirty="0" smtClean="0"/>
              <a:t> </a:t>
            </a:r>
            <a:r>
              <a:rPr lang="en-US" sz="2000" dirty="0" err="1" smtClean="0"/>
              <a:t>penghargaan</a:t>
            </a:r>
            <a:r>
              <a:rPr lang="en-US" sz="2000" dirty="0" smtClean="0"/>
              <a:t> </a:t>
            </a:r>
            <a:r>
              <a:rPr lang="en-US" sz="2000" dirty="0" err="1" smtClean="0"/>
              <a:t>terhadap</a:t>
            </a:r>
            <a:r>
              <a:rPr lang="en-US" sz="2000" dirty="0" smtClean="0"/>
              <a:t> </a:t>
            </a:r>
            <a:r>
              <a:rPr lang="en-US" sz="2000" dirty="0" err="1" smtClean="0"/>
              <a:t>keberagaman</a:t>
            </a:r>
            <a:r>
              <a:rPr lang="en-US" sz="2000" dirty="0" smtClean="0"/>
              <a:t> </a:t>
            </a:r>
            <a:r>
              <a:rPr lang="en-US" sz="2000" dirty="0" err="1" smtClean="0"/>
              <a:t>dan</a:t>
            </a:r>
            <a:r>
              <a:rPr lang="en-US" sz="2000" dirty="0" smtClean="0"/>
              <a:t> </a:t>
            </a:r>
            <a:r>
              <a:rPr lang="en-US" sz="2000" dirty="0" err="1" smtClean="0"/>
              <a:t>kebhinekaan</a:t>
            </a:r>
            <a:r>
              <a:rPr lang="en-US" sz="2000" dirty="0" smtClean="0"/>
              <a:t> </a:t>
            </a:r>
            <a:r>
              <a:rPr lang="en-US" sz="2000" dirty="0" err="1" smtClean="0"/>
              <a:t>dengan</a:t>
            </a:r>
            <a:r>
              <a:rPr lang="en-US" sz="2000" dirty="0" smtClean="0"/>
              <a:t> </a:t>
            </a:r>
            <a:r>
              <a:rPr lang="en-US" sz="2000" dirty="0" err="1" smtClean="0"/>
              <a:t>tetap</a:t>
            </a:r>
            <a:r>
              <a:rPr lang="en-US" sz="2000" dirty="0" smtClean="0"/>
              <a:t> </a:t>
            </a:r>
            <a:r>
              <a:rPr lang="en-US" sz="2000" dirty="0" err="1" smtClean="0"/>
              <a:t>mengakui</a:t>
            </a:r>
            <a:r>
              <a:rPr lang="en-US" sz="2000" dirty="0" smtClean="0"/>
              <a:t>, </a:t>
            </a:r>
            <a:r>
              <a:rPr lang="en-US" sz="2000" dirty="0" err="1" smtClean="0"/>
              <a:t>melindungi</a:t>
            </a:r>
            <a:r>
              <a:rPr lang="en-US" sz="2000" dirty="0" smtClean="0"/>
              <a:t> </a:t>
            </a:r>
            <a:r>
              <a:rPr lang="en-US" sz="2000" dirty="0" err="1" smtClean="0"/>
              <a:t>dan</a:t>
            </a:r>
            <a:r>
              <a:rPr lang="en-US" sz="2000" dirty="0" smtClean="0"/>
              <a:t> </a:t>
            </a:r>
            <a:r>
              <a:rPr lang="en-US" sz="2000" dirty="0" err="1" smtClean="0"/>
              <a:t>memelihara</a:t>
            </a:r>
            <a:r>
              <a:rPr lang="en-US" sz="2000" dirty="0" smtClean="0"/>
              <a:t> </a:t>
            </a:r>
            <a:r>
              <a:rPr lang="en-US" sz="2000" dirty="0" err="1" smtClean="0"/>
              <a:t>nilai-nilai</a:t>
            </a:r>
            <a:r>
              <a:rPr lang="en-US" sz="2000" dirty="0" smtClean="0"/>
              <a:t> </a:t>
            </a:r>
            <a:r>
              <a:rPr lang="en-US" sz="2000" dirty="0" err="1" smtClean="0"/>
              <a:t>kearifan</a:t>
            </a:r>
            <a:r>
              <a:rPr lang="en-US" sz="2000" dirty="0" smtClean="0"/>
              <a:t> </a:t>
            </a:r>
            <a:r>
              <a:rPr lang="en-US" sz="2000" dirty="0" err="1" smtClean="0"/>
              <a:t>lokal</a:t>
            </a:r>
            <a:r>
              <a:rPr lang="en-US" sz="2000" dirty="0" smtClean="0"/>
              <a:t> </a:t>
            </a:r>
            <a:r>
              <a:rPr lang="en-US" sz="2000" dirty="0" err="1" smtClean="0"/>
              <a:t>dalam</a:t>
            </a:r>
            <a:r>
              <a:rPr lang="en-US" sz="2000" dirty="0" smtClean="0"/>
              <a:t> </a:t>
            </a:r>
            <a:r>
              <a:rPr lang="en-US" sz="2000" dirty="0" err="1" smtClean="0"/>
              <a:t>penyelenggaraan</a:t>
            </a:r>
            <a:r>
              <a:rPr lang="en-US" sz="2000" dirty="0" smtClean="0"/>
              <a:t> </a:t>
            </a:r>
            <a:r>
              <a:rPr lang="en-US" sz="2000" dirty="0" err="1" smtClean="0"/>
              <a:t>kehidupan</a:t>
            </a:r>
            <a:r>
              <a:rPr lang="en-US" sz="2000" dirty="0" smtClean="0"/>
              <a:t> </a:t>
            </a:r>
            <a:r>
              <a:rPr lang="en-US" sz="2000" dirty="0" err="1" smtClean="0"/>
              <a:t>bermasyarakat</a:t>
            </a:r>
            <a:r>
              <a:rPr lang="en-US" sz="2000" dirty="0" smtClean="0"/>
              <a:t>, </a:t>
            </a:r>
            <a:r>
              <a:rPr lang="en-US" sz="2000" dirty="0" err="1" smtClean="0"/>
              <a:t>berbangsa</a:t>
            </a:r>
            <a:r>
              <a:rPr lang="en-US" sz="2000" dirty="0" smtClean="0"/>
              <a:t> </a:t>
            </a:r>
            <a:r>
              <a:rPr lang="en-US" sz="2000" dirty="0" err="1" smtClean="0"/>
              <a:t>dan</a:t>
            </a:r>
            <a:r>
              <a:rPr lang="en-US" sz="2000" dirty="0" smtClean="0"/>
              <a:t> </a:t>
            </a:r>
            <a:r>
              <a:rPr lang="en-US" sz="2000" dirty="0" err="1" smtClean="0"/>
              <a:t>bernegara</a:t>
            </a:r>
            <a:r>
              <a:rPr lang="en-US" sz="2000" dirty="0" smtClean="0"/>
              <a:t>. </a:t>
            </a:r>
            <a:endParaRPr lang="en-US" sz="2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6800" y="457200"/>
            <a:ext cx="6512511" cy="1143000"/>
          </a:xfrm>
        </p:spPr>
        <p:txBody>
          <a:bodyPr/>
          <a:lstStyle/>
          <a:p>
            <a:pPr algn="ctr">
              <a:buNone/>
            </a:pPr>
            <a:r>
              <a:rPr lang="en-US" sz="2400" dirty="0" smtClean="0"/>
              <a:t>CARA UNTUK MENGIMPLEMENTASIKAN PENGUATAN IDENTITAS NASIONAL BERBASIS KEARIFAN LOKAL</a:t>
            </a:r>
            <a:endParaRPr lang="en-US" sz="2400" dirty="0"/>
          </a:p>
        </p:txBody>
      </p:sp>
      <p:sp>
        <p:nvSpPr>
          <p:cNvPr id="3" name="Rounded Rectangle 2"/>
          <p:cNvSpPr/>
          <p:nvPr/>
        </p:nvSpPr>
        <p:spPr>
          <a:xfrm>
            <a:off x="990600" y="1981200"/>
            <a:ext cx="7696200" cy="43434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marL="342900" indent="-342900">
              <a:buAutoNum type="arabicPeriod"/>
            </a:pPr>
            <a:r>
              <a:rPr lang="en-US" sz="2000" dirty="0" err="1" smtClean="0"/>
              <a:t>Integrasi</a:t>
            </a:r>
            <a:r>
              <a:rPr lang="en-US" sz="2000" dirty="0" smtClean="0"/>
              <a:t> </a:t>
            </a:r>
            <a:r>
              <a:rPr lang="en-US" sz="2000" dirty="0" err="1" smtClean="0"/>
              <a:t>pendidikan</a:t>
            </a:r>
            <a:r>
              <a:rPr lang="en-US" sz="2000" dirty="0" smtClean="0"/>
              <a:t> </a:t>
            </a:r>
            <a:r>
              <a:rPr lang="en-US" sz="2000" dirty="0" err="1" smtClean="0"/>
              <a:t>multikultural</a:t>
            </a:r>
            <a:r>
              <a:rPr lang="en-US" sz="2000" dirty="0" smtClean="0"/>
              <a:t> </a:t>
            </a:r>
            <a:r>
              <a:rPr lang="en-US" sz="2000" dirty="0" err="1" smtClean="0"/>
              <a:t>berbasis</a:t>
            </a:r>
            <a:r>
              <a:rPr lang="en-US" sz="2000" dirty="0" smtClean="0"/>
              <a:t> </a:t>
            </a:r>
            <a:r>
              <a:rPr lang="en-US" sz="2000" dirty="0" err="1" smtClean="0"/>
              <a:t>kearifan</a:t>
            </a:r>
            <a:r>
              <a:rPr lang="en-US" sz="2000" dirty="0" smtClean="0"/>
              <a:t> </a:t>
            </a:r>
            <a:r>
              <a:rPr lang="en-US" sz="2000" dirty="0" err="1" smtClean="0"/>
              <a:t>lokal</a:t>
            </a:r>
            <a:r>
              <a:rPr lang="en-US" sz="2000" dirty="0" smtClean="0"/>
              <a:t> </a:t>
            </a:r>
            <a:r>
              <a:rPr lang="en-US" sz="2000" dirty="0" err="1" smtClean="0"/>
              <a:t>dalam</a:t>
            </a:r>
            <a:r>
              <a:rPr lang="en-US" sz="2000" dirty="0" smtClean="0"/>
              <a:t> </a:t>
            </a:r>
            <a:r>
              <a:rPr lang="en-US" sz="2000" dirty="0" err="1" smtClean="0"/>
              <a:t>desain</a:t>
            </a:r>
            <a:r>
              <a:rPr lang="en-US" sz="2000" dirty="0" smtClean="0"/>
              <a:t> </a:t>
            </a:r>
            <a:r>
              <a:rPr lang="en-US" sz="2000" dirty="0" err="1" smtClean="0"/>
              <a:t>kurikulum</a:t>
            </a:r>
            <a:r>
              <a:rPr lang="en-US" sz="2000" dirty="0" smtClean="0"/>
              <a:t>. </a:t>
            </a:r>
          </a:p>
          <a:p>
            <a:pPr marL="342900" indent="-342900">
              <a:buAutoNum type="arabicPeriod"/>
            </a:pPr>
            <a:r>
              <a:rPr lang="en-US" sz="2000" dirty="0" smtClean="0"/>
              <a:t> </a:t>
            </a:r>
            <a:r>
              <a:rPr lang="en-US" sz="2000" dirty="0" err="1" smtClean="0"/>
              <a:t>Optimalisasi</a:t>
            </a:r>
            <a:r>
              <a:rPr lang="en-US" sz="2000" dirty="0" smtClean="0"/>
              <a:t> </a:t>
            </a:r>
            <a:r>
              <a:rPr lang="en-US" sz="2000" dirty="0" err="1" smtClean="0"/>
              <a:t>pendidikan</a:t>
            </a:r>
            <a:r>
              <a:rPr lang="en-US" sz="2000" dirty="0" smtClean="0"/>
              <a:t> </a:t>
            </a:r>
            <a:r>
              <a:rPr lang="en-US" sz="2000" dirty="0" err="1" smtClean="0"/>
              <a:t>kewarganegaraan</a:t>
            </a:r>
            <a:r>
              <a:rPr lang="en-US" sz="2000" dirty="0" smtClean="0"/>
              <a:t> </a:t>
            </a:r>
            <a:r>
              <a:rPr lang="en-US" sz="2000" dirty="0" err="1" smtClean="0"/>
              <a:t>berbasis</a:t>
            </a:r>
            <a:r>
              <a:rPr lang="en-US" sz="2000" dirty="0" smtClean="0"/>
              <a:t> </a:t>
            </a:r>
            <a:r>
              <a:rPr lang="en-US" sz="2000" dirty="0" err="1" smtClean="0"/>
              <a:t>multikultural</a:t>
            </a:r>
            <a:r>
              <a:rPr lang="en-US" sz="2000" dirty="0" smtClean="0"/>
              <a:t> </a:t>
            </a:r>
            <a:r>
              <a:rPr lang="en-US" sz="2000" dirty="0" err="1" smtClean="0"/>
              <a:t>dan</a:t>
            </a:r>
            <a:r>
              <a:rPr lang="en-US" sz="2000" dirty="0" smtClean="0"/>
              <a:t> </a:t>
            </a:r>
            <a:r>
              <a:rPr lang="en-US" sz="2000" dirty="0" err="1" smtClean="0"/>
              <a:t>kearifan</a:t>
            </a:r>
            <a:r>
              <a:rPr lang="en-US" sz="2000" dirty="0" smtClean="0"/>
              <a:t> </a:t>
            </a:r>
            <a:r>
              <a:rPr lang="en-US" sz="2000" dirty="0" err="1" smtClean="0"/>
              <a:t>lokal</a:t>
            </a:r>
            <a:r>
              <a:rPr lang="en-US" sz="2000" dirty="0" smtClean="0"/>
              <a:t>.</a:t>
            </a:r>
          </a:p>
          <a:p>
            <a:pPr marL="342900" indent="-342900">
              <a:buAutoNum type="arabicPeriod" startAt="3"/>
            </a:pPr>
            <a:r>
              <a:rPr lang="en-US" sz="2000" dirty="0" err="1" smtClean="0"/>
              <a:t>Penempatan</a:t>
            </a:r>
            <a:r>
              <a:rPr lang="en-US" sz="2000" dirty="0" smtClean="0"/>
              <a:t> </a:t>
            </a:r>
            <a:r>
              <a:rPr lang="en-US" sz="2000" dirty="0" err="1" smtClean="0"/>
              <a:t>pendidikan</a:t>
            </a:r>
            <a:r>
              <a:rPr lang="en-US" sz="2000" dirty="0" smtClean="0"/>
              <a:t> </a:t>
            </a:r>
            <a:r>
              <a:rPr lang="en-US" sz="2000" dirty="0" err="1" smtClean="0"/>
              <a:t>multikultural</a:t>
            </a:r>
            <a:r>
              <a:rPr lang="en-US" sz="2000" dirty="0" smtClean="0"/>
              <a:t> </a:t>
            </a:r>
            <a:r>
              <a:rPr lang="en-US" sz="2000" dirty="0" err="1" smtClean="0"/>
              <a:t>sebagai</a:t>
            </a:r>
            <a:r>
              <a:rPr lang="en-US" sz="2000" dirty="0" smtClean="0"/>
              <a:t> </a:t>
            </a:r>
            <a:r>
              <a:rPr lang="en-US" sz="2000" dirty="0" err="1" smtClean="0"/>
              <a:t>falsafah</a:t>
            </a:r>
            <a:r>
              <a:rPr lang="en-US" sz="2000" dirty="0" smtClean="0"/>
              <a:t> </a:t>
            </a:r>
            <a:r>
              <a:rPr lang="en-US" sz="2000" dirty="0" err="1" smtClean="0"/>
              <a:t>pendidikan</a:t>
            </a:r>
            <a:r>
              <a:rPr lang="en-US" sz="2000" dirty="0" smtClean="0"/>
              <a:t>, </a:t>
            </a:r>
            <a:r>
              <a:rPr lang="en-US" sz="2000" dirty="0" err="1" smtClean="0"/>
              <a:t>pendekatan</a:t>
            </a:r>
            <a:r>
              <a:rPr lang="en-US" sz="2000" dirty="0" smtClean="0"/>
              <a:t> </a:t>
            </a:r>
            <a:r>
              <a:rPr lang="en-US" sz="2000" dirty="0" err="1" smtClean="0"/>
              <a:t>pendidikan</a:t>
            </a:r>
            <a:r>
              <a:rPr lang="en-US" sz="2000" dirty="0" smtClean="0"/>
              <a:t>, </a:t>
            </a:r>
            <a:r>
              <a:rPr lang="en-US" sz="2000" dirty="0" err="1" smtClean="0"/>
              <a:t>bidang</a:t>
            </a:r>
            <a:r>
              <a:rPr lang="en-US" sz="2000" dirty="0" smtClean="0"/>
              <a:t> </a:t>
            </a:r>
            <a:r>
              <a:rPr lang="en-US" sz="2000" dirty="0" err="1" smtClean="0"/>
              <a:t>kajian</a:t>
            </a:r>
            <a:r>
              <a:rPr lang="en-US" sz="2000" dirty="0" smtClean="0"/>
              <a:t> </a:t>
            </a:r>
            <a:r>
              <a:rPr lang="en-US" sz="2000" dirty="0" err="1" smtClean="0"/>
              <a:t>dan</a:t>
            </a:r>
            <a:r>
              <a:rPr lang="en-US" sz="2000" dirty="0" smtClean="0"/>
              <a:t> </a:t>
            </a:r>
            <a:r>
              <a:rPr lang="en-US" sz="2000" dirty="0" err="1" smtClean="0"/>
              <a:t>bidang</a:t>
            </a:r>
            <a:r>
              <a:rPr lang="en-US" sz="2000" dirty="0" smtClean="0"/>
              <a:t> </a:t>
            </a:r>
            <a:r>
              <a:rPr lang="en-US" sz="2000" dirty="0" err="1" smtClean="0"/>
              <a:t>studi</a:t>
            </a:r>
            <a:r>
              <a:rPr lang="en-US" sz="2000" dirty="0" smtClean="0"/>
              <a:t>. </a:t>
            </a:r>
          </a:p>
          <a:p>
            <a:pPr marL="342900" indent="-342900"/>
            <a:endParaRPr lang="en-US" sz="20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2057400" y="2057400"/>
            <a:ext cx="5105400" cy="24384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pPr algn="ctr"/>
            <a:r>
              <a:rPr lang="en-US" sz="3600" dirty="0" smtClean="0">
                <a:latin typeface="Adobe Garamond Pro Bold" pitchFamily="18" charset="0"/>
              </a:rPr>
              <a:t>TERIMAKASIH</a:t>
            </a:r>
            <a:endParaRPr lang="en-US" sz="3600" dirty="0">
              <a:latin typeface="Adobe Garamond Pro Bold" pitchFamily="18" charset="0"/>
            </a:endParaRPr>
          </a:p>
        </p:txBody>
      </p:sp>
    </p:spTree>
    <p:extLst>
      <p:ext uri="{BB962C8B-B14F-4D97-AF65-F5344CB8AC3E}">
        <p14:creationId xmlns="" xmlns:p14="http://schemas.microsoft.com/office/powerpoint/2010/main" val="1233719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143000" y="914400"/>
            <a:ext cx="4876800" cy="838200"/>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en-US" dirty="0" smtClean="0"/>
              <a:t>PENGERTIAN IDENTITAS NASIONAL</a:t>
            </a:r>
            <a:endParaRPr lang="en-US" dirty="0"/>
          </a:p>
        </p:txBody>
      </p:sp>
      <p:sp>
        <p:nvSpPr>
          <p:cNvPr id="3" name="Rectangle 2"/>
          <p:cNvSpPr/>
          <p:nvPr/>
        </p:nvSpPr>
        <p:spPr>
          <a:xfrm>
            <a:off x="990600" y="2514600"/>
            <a:ext cx="7924800" cy="3124200"/>
          </a:xfrm>
          <a:prstGeom prst="rect">
            <a:avLst/>
          </a:prstGeom>
        </p:spPr>
        <p:style>
          <a:lnRef idx="1">
            <a:schemeClr val="accent2"/>
          </a:lnRef>
          <a:fillRef idx="3">
            <a:schemeClr val="accent2"/>
          </a:fillRef>
          <a:effectRef idx="2">
            <a:schemeClr val="accent2"/>
          </a:effectRef>
          <a:fontRef idx="minor">
            <a:schemeClr val="lt1"/>
          </a:fontRef>
        </p:style>
        <p:txBody>
          <a:bodyPr rtlCol="0" anchor="ctr"/>
          <a:lstStyle/>
          <a:p>
            <a:pPr algn="ctr"/>
            <a:r>
              <a:rPr lang="id-ID" sz="2800" dirty="0">
                <a:latin typeface="Arno Pro" pitchFamily="18" charset="0"/>
              </a:rPr>
              <a:t>Identitas nasional pada hakikatnya merupakan manifestasi nilai-nilai Budaya yang tumbuh dan berkembang dalam berbagai aspek kehidupan suatu bangsa dengan ciri-ciri khas. Dengan ciri-ciri khas tersebut, suatu bangsa berbeda dengan bangsa lain dalam hidup dan kehidupannya. </a:t>
            </a:r>
            <a:endParaRPr lang="en-US" sz="2800" dirty="0">
              <a:latin typeface="Arno Pro" pitchFamily="18" charset="0"/>
            </a:endParaRPr>
          </a:p>
        </p:txBody>
      </p:sp>
    </p:spTree>
    <p:extLst>
      <p:ext uri="{BB962C8B-B14F-4D97-AF65-F5344CB8AC3E}">
        <p14:creationId xmlns="" xmlns:p14="http://schemas.microsoft.com/office/powerpoint/2010/main" val="35841220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0" y="152400"/>
            <a:ext cx="6512511" cy="1143000"/>
          </a:xfrm>
        </p:spPr>
        <p:txBody>
          <a:bodyPr/>
          <a:lstStyle/>
          <a:p>
            <a:r>
              <a:rPr lang="en-US" dirty="0" err="1" smtClean="0"/>
              <a:t>Karakteristik</a:t>
            </a:r>
            <a:r>
              <a:rPr lang="en-US" dirty="0" smtClean="0"/>
              <a:t> </a:t>
            </a:r>
            <a:r>
              <a:rPr lang="en-US" dirty="0" err="1" smtClean="0"/>
              <a:t>Indentitas</a:t>
            </a:r>
            <a:r>
              <a:rPr lang="en-US" dirty="0" smtClean="0"/>
              <a:t> </a:t>
            </a:r>
            <a:r>
              <a:rPr lang="en-US" dirty="0" err="1" smtClean="0"/>
              <a:t>Nasional</a:t>
            </a:r>
            <a:endParaRPr lang="en-US" dirty="0"/>
          </a:p>
        </p:txBody>
      </p:sp>
      <p:sp>
        <p:nvSpPr>
          <p:cNvPr id="3" name="Content Placeholder 2"/>
          <p:cNvSpPr>
            <a:spLocks noGrp="1"/>
          </p:cNvSpPr>
          <p:nvPr>
            <p:ph sz="quarter" idx="13"/>
          </p:nvPr>
        </p:nvSpPr>
        <p:spPr>
          <a:xfrm>
            <a:off x="685800" y="1828800"/>
            <a:ext cx="7696200" cy="3352800"/>
          </a:xfrm>
        </p:spPr>
        <p:txBody>
          <a:bodyPr/>
          <a:lstStyle/>
          <a:p>
            <a:pPr algn="just"/>
            <a:r>
              <a:rPr lang="en-US" dirty="0" err="1" smtClean="0"/>
              <a:t>Karakteristik</a:t>
            </a:r>
            <a:r>
              <a:rPr lang="en-US" dirty="0" smtClean="0"/>
              <a:t> </a:t>
            </a:r>
            <a:r>
              <a:rPr lang="en-US" dirty="0" err="1" smtClean="0"/>
              <a:t>Identitas</a:t>
            </a:r>
            <a:r>
              <a:rPr lang="en-US" dirty="0" smtClean="0"/>
              <a:t> </a:t>
            </a:r>
            <a:r>
              <a:rPr lang="en-US" dirty="0" err="1" smtClean="0"/>
              <a:t>Nasional</a:t>
            </a:r>
            <a:r>
              <a:rPr lang="en-US" dirty="0" smtClean="0"/>
              <a:t> </a:t>
            </a:r>
            <a:r>
              <a:rPr lang="en-US" dirty="0" err="1" smtClean="0"/>
              <a:t>Yaitu</a:t>
            </a:r>
            <a:r>
              <a:rPr lang="en-US" dirty="0" smtClean="0"/>
              <a:t> </a:t>
            </a:r>
            <a:r>
              <a:rPr lang="en-US" dirty="0" err="1" smtClean="0"/>
              <a:t>proses</a:t>
            </a:r>
            <a:r>
              <a:rPr lang="en-US" dirty="0" smtClean="0"/>
              <a:t> yang </a:t>
            </a:r>
            <a:r>
              <a:rPr lang="en-US" dirty="0" err="1" smtClean="0"/>
              <a:t>terus-menerus</a:t>
            </a:r>
            <a:r>
              <a:rPr lang="en-US" dirty="0" smtClean="0"/>
              <a:t> </a:t>
            </a:r>
            <a:r>
              <a:rPr lang="en-US" dirty="0" err="1" smtClean="0"/>
              <a:t>berlangsung</a:t>
            </a:r>
            <a:r>
              <a:rPr lang="en-US" dirty="0" smtClean="0"/>
              <a:t>. </a:t>
            </a:r>
            <a:r>
              <a:rPr lang="en-US" dirty="0" err="1" smtClean="0"/>
              <a:t>Dalam</a:t>
            </a:r>
            <a:r>
              <a:rPr lang="en-US" dirty="0" smtClean="0"/>
              <a:t> </a:t>
            </a:r>
            <a:r>
              <a:rPr lang="en-US" dirty="0" err="1" smtClean="0"/>
              <a:t>proses</a:t>
            </a:r>
            <a:r>
              <a:rPr lang="en-US" dirty="0" smtClean="0"/>
              <a:t> </a:t>
            </a:r>
            <a:r>
              <a:rPr lang="en-US" dirty="0" err="1" smtClean="0"/>
              <a:t>ini</a:t>
            </a:r>
            <a:r>
              <a:rPr lang="en-US" dirty="0" smtClean="0"/>
              <a:t>, </a:t>
            </a:r>
            <a:r>
              <a:rPr lang="en-US" dirty="0" err="1" smtClean="0"/>
              <a:t>individu</a:t>
            </a:r>
            <a:r>
              <a:rPr lang="en-US" dirty="0" smtClean="0"/>
              <a:t> </a:t>
            </a:r>
            <a:r>
              <a:rPr lang="en-US" dirty="0" err="1" smtClean="0"/>
              <a:t>mengembangkan</a:t>
            </a:r>
            <a:r>
              <a:rPr lang="en-US" dirty="0" smtClean="0"/>
              <a:t> rasa </a:t>
            </a:r>
            <a:r>
              <a:rPr lang="en-US" dirty="0" err="1" smtClean="0"/>
              <a:t>memiliki</a:t>
            </a:r>
            <a:r>
              <a:rPr lang="en-US" dirty="0" smtClean="0"/>
              <a:t> </a:t>
            </a:r>
            <a:r>
              <a:rPr lang="en-US" dirty="0" err="1" smtClean="0"/>
              <a:t>bangsa</a:t>
            </a:r>
            <a:r>
              <a:rPr lang="en-US" dirty="0" smtClean="0"/>
              <a:t>. </a:t>
            </a:r>
            <a:r>
              <a:rPr lang="en-US" dirty="0" err="1" smtClean="0"/>
              <a:t>Generasi</a:t>
            </a:r>
            <a:r>
              <a:rPr lang="en-US" dirty="0" smtClean="0"/>
              <a:t> </a:t>
            </a:r>
            <a:r>
              <a:rPr lang="en-US" dirty="0" err="1" smtClean="0"/>
              <a:t>baru</a:t>
            </a:r>
            <a:r>
              <a:rPr lang="en-US" dirty="0" smtClean="0"/>
              <a:t> </a:t>
            </a:r>
            <a:r>
              <a:rPr lang="en-US" dirty="0" err="1" smtClean="0"/>
              <a:t>disosialisasikan</a:t>
            </a:r>
            <a:r>
              <a:rPr lang="en-US" dirty="0" smtClean="0"/>
              <a:t> </a:t>
            </a:r>
            <a:r>
              <a:rPr lang="en-US" dirty="0" err="1" smtClean="0"/>
              <a:t>ke</a:t>
            </a:r>
            <a:r>
              <a:rPr lang="en-US" dirty="0" smtClean="0"/>
              <a:t> </a:t>
            </a:r>
            <a:r>
              <a:rPr lang="en-US" dirty="0" err="1" smtClean="0"/>
              <a:t>dalam</a:t>
            </a:r>
            <a:r>
              <a:rPr lang="en-US" dirty="0" smtClean="0"/>
              <a:t> </a:t>
            </a:r>
            <a:r>
              <a:rPr lang="en-US" dirty="0" err="1" smtClean="0"/>
              <a:t>identitas</a:t>
            </a:r>
            <a:r>
              <a:rPr lang="en-US" dirty="0" smtClean="0"/>
              <a:t> </a:t>
            </a:r>
            <a:r>
              <a:rPr lang="en-US" dirty="0" err="1" smtClean="0"/>
              <a:t>nasional</a:t>
            </a:r>
            <a:r>
              <a:rPr lang="en-US" dirty="0" smtClean="0"/>
              <a:t> yang </a:t>
            </a:r>
            <a:r>
              <a:rPr lang="en-US" dirty="0" err="1" smtClean="0"/>
              <a:t>berubah</a:t>
            </a:r>
            <a:r>
              <a:rPr lang="en-US" dirty="0" smtClean="0"/>
              <a:t> </a:t>
            </a:r>
            <a:r>
              <a:rPr lang="en-US" dirty="0" err="1" smtClean="0"/>
              <a:t>tetapi</a:t>
            </a:r>
            <a:r>
              <a:rPr lang="en-US" dirty="0" smtClean="0"/>
              <a:t> </a:t>
            </a:r>
            <a:r>
              <a:rPr lang="en-US" dirty="0" err="1" smtClean="0"/>
              <a:t>berkelanjutan</a:t>
            </a:r>
            <a:r>
              <a:rPr lang="en-US" dirty="0" smtClean="0"/>
              <a:t>, </a:t>
            </a:r>
            <a:r>
              <a:rPr lang="en-US" dirty="0" err="1" smtClean="0"/>
              <a:t>dan</a:t>
            </a:r>
            <a:r>
              <a:rPr lang="en-US" dirty="0" smtClean="0"/>
              <a:t> </a:t>
            </a:r>
            <a:r>
              <a:rPr lang="en-US" dirty="0" err="1" smtClean="0"/>
              <a:t>sering</a:t>
            </a:r>
            <a:r>
              <a:rPr lang="en-US" dirty="0" smtClean="0"/>
              <a:t> </a:t>
            </a:r>
            <a:r>
              <a:rPr lang="en-US" dirty="0" err="1" smtClean="0"/>
              <a:t>dianggap</a:t>
            </a:r>
            <a:r>
              <a:rPr lang="en-US" dirty="0" smtClean="0"/>
              <a:t> </a:t>
            </a:r>
            <a:r>
              <a:rPr lang="en-US" dirty="0" err="1" smtClean="0"/>
              <a:t>sebagai</a:t>
            </a:r>
            <a:r>
              <a:rPr lang="en-US" dirty="0" smtClean="0"/>
              <a:t> </a:t>
            </a:r>
            <a:r>
              <a:rPr lang="en-US" dirty="0" err="1" smtClean="0"/>
              <a:t>tidak</a:t>
            </a:r>
            <a:r>
              <a:rPr lang="en-US" dirty="0" smtClean="0"/>
              <a:t> </a:t>
            </a:r>
            <a:r>
              <a:rPr lang="en-US" dirty="0" err="1" smtClean="0"/>
              <a:t>berubah</a:t>
            </a:r>
            <a:r>
              <a:rPr lang="en-US" dirty="0" smtClean="0"/>
              <a:t>. </a:t>
            </a:r>
            <a:r>
              <a:rPr lang="en-US" dirty="0" err="1" smtClean="0"/>
              <a:t>Kemungkinan</a:t>
            </a:r>
            <a:r>
              <a:rPr lang="en-US" dirty="0" smtClean="0"/>
              <a:t> </a:t>
            </a:r>
            <a:r>
              <a:rPr lang="en-US" dirty="0" err="1" smtClean="0"/>
              <a:t>pencapaian</a:t>
            </a:r>
            <a:r>
              <a:rPr lang="en-US" dirty="0" smtClean="0"/>
              <a:t> </a:t>
            </a:r>
            <a:r>
              <a:rPr lang="en-US" dirty="0" err="1" smtClean="0"/>
              <a:t>atau</a:t>
            </a:r>
            <a:r>
              <a:rPr lang="en-US" dirty="0" smtClean="0"/>
              <a:t> non-</a:t>
            </a:r>
            <a:r>
              <a:rPr lang="en-US" dirty="0" err="1" smtClean="0"/>
              <a:t>pencapaian</a:t>
            </a:r>
            <a:r>
              <a:rPr lang="en-US" dirty="0" smtClean="0"/>
              <a:t> – </a:t>
            </a:r>
            <a:r>
              <a:rPr lang="en-US" dirty="0" err="1" smtClean="0"/>
              <a:t>dari</a:t>
            </a:r>
            <a:r>
              <a:rPr lang="en-US" dirty="0" smtClean="0"/>
              <a:t> </a:t>
            </a:r>
            <a:r>
              <a:rPr lang="en-US" dirty="0" err="1" smtClean="0"/>
              <a:t>identitas</a:t>
            </a:r>
            <a:r>
              <a:rPr lang="en-US" dirty="0" smtClean="0"/>
              <a:t> </a:t>
            </a:r>
            <a:r>
              <a:rPr lang="en-US" dirty="0" err="1" smtClean="0"/>
              <a:t>semacam</a:t>
            </a:r>
            <a:r>
              <a:rPr lang="en-US" dirty="0" smtClean="0"/>
              <a:t> </a:t>
            </a:r>
            <a:r>
              <a:rPr lang="en-US" dirty="0" err="1" smtClean="0"/>
              <a:t>itudi</a:t>
            </a:r>
            <a:r>
              <a:rPr lang="en-US" dirty="0" smtClean="0"/>
              <a:t> </a:t>
            </a:r>
            <a:r>
              <a:rPr lang="en-US" dirty="0" err="1" smtClean="0"/>
              <a:t>antara</a:t>
            </a:r>
            <a:r>
              <a:rPr lang="en-US" dirty="0" smtClean="0"/>
              <a:t> </a:t>
            </a:r>
            <a:r>
              <a:rPr lang="en-US" dirty="0" err="1" smtClean="0"/>
              <a:t>kelompok</a:t>
            </a:r>
            <a:r>
              <a:rPr lang="en-US" dirty="0" smtClean="0"/>
              <a:t> </a:t>
            </a:r>
            <a:r>
              <a:rPr lang="en-US" dirty="0" err="1" smtClean="0"/>
              <a:t>besar</a:t>
            </a:r>
            <a:r>
              <a:rPr lang="en-US" dirty="0" smtClean="0"/>
              <a:t> </a:t>
            </a:r>
            <a:r>
              <a:rPr lang="en-US" dirty="0" err="1" smtClean="0"/>
              <a:t>imigran</a:t>
            </a:r>
            <a:r>
              <a:rPr lang="en-US" dirty="0" smtClean="0"/>
              <a:t> </a:t>
            </a:r>
            <a:r>
              <a:rPr lang="en-US" dirty="0" err="1" smtClean="0"/>
              <a:t>mungkin</a:t>
            </a:r>
            <a:r>
              <a:rPr lang="en-US" dirty="0" smtClean="0"/>
              <a:t> </a:t>
            </a:r>
            <a:r>
              <a:rPr lang="en-US" dirty="0" err="1" smtClean="0"/>
              <a:t>sangat</a:t>
            </a:r>
            <a:r>
              <a:rPr lang="en-US" dirty="0" smtClean="0"/>
              <a:t> </a:t>
            </a:r>
            <a:r>
              <a:rPr lang="en-US" dirty="0" err="1" smtClean="0"/>
              <a:t>penting</a:t>
            </a:r>
            <a:r>
              <a:rPr lang="en-US" dirty="0" smtClean="0"/>
              <a:t> </a:t>
            </a:r>
            <a:r>
              <a:rPr lang="en-US" dirty="0" err="1" smtClean="0"/>
              <a:t>untuk</a:t>
            </a:r>
            <a:r>
              <a:rPr lang="en-US" dirty="0" smtClean="0"/>
              <a:t> </a:t>
            </a:r>
            <a:r>
              <a:rPr lang="en-US" dirty="0" err="1" smtClean="0"/>
              <a:t>kerja</a:t>
            </a:r>
            <a:r>
              <a:rPr lang="en-US" dirty="0" smtClean="0"/>
              <a:t> </a:t>
            </a:r>
            <a:r>
              <a:rPr lang="en-US" dirty="0" err="1" smtClean="0"/>
              <a:t>bahkan</a:t>
            </a:r>
            <a:r>
              <a:rPr lang="en-US" dirty="0" smtClean="0"/>
              <a:t> </a:t>
            </a:r>
            <a:r>
              <a:rPr lang="en-US" dirty="0" err="1" smtClean="0"/>
              <a:t>kelangsungan</a:t>
            </a:r>
            <a:r>
              <a:rPr lang="en-US" dirty="0" smtClean="0"/>
              <a:t> </a:t>
            </a:r>
            <a:r>
              <a:rPr lang="en-US" dirty="0" err="1" smtClean="0"/>
              <a:t>hidup</a:t>
            </a:r>
            <a:r>
              <a:rPr lang="en-US" dirty="0" smtClean="0"/>
              <a:t> </a:t>
            </a:r>
            <a:r>
              <a:rPr lang="en-US" dirty="0" err="1" smtClean="0"/>
              <a:t>dari</a:t>
            </a:r>
            <a:r>
              <a:rPr lang="en-US" dirty="0" smtClean="0"/>
              <a:t> </a:t>
            </a:r>
            <a:r>
              <a:rPr lang="en-US" dirty="0" err="1" smtClean="0"/>
              <a:t>negara</a:t>
            </a:r>
            <a:r>
              <a:rPr lang="en-US" dirty="0" smtClean="0"/>
              <a:t> </a:t>
            </a:r>
            <a:r>
              <a:rPr lang="en-US" dirty="0" err="1" smtClean="0"/>
              <a:t>demokratis</a:t>
            </a:r>
            <a:r>
              <a:rPr lang="en-US" dirty="0" smtClean="0"/>
              <a:t>.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685800" y="762000"/>
            <a:ext cx="7696200" cy="5562600"/>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pPr lvl="0" algn="ctr"/>
            <a:r>
              <a:rPr lang="id-ID" b="1" dirty="0"/>
              <a:t>Hakikat Identitas Nasional</a:t>
            </a:r>
            <a:endParaRPr lang="en-US" dirty="0"/>
          </a:p>
          <a:p>
            <a:endParaRPr lang="en-US" dirty="0" smtClean="0"/>
          </a:p>
          <a:p>
            <a:endParaRPr lang="en-US" dirty="0"/>
          </a:p>
          <a:p>
            <a:pPr algn="just"/>
            <a:r>
              <a:rPr lang="id-ID" dirty="0" smtClean="0"/>
              <a:t>Dengan </a:t>
            </a:r>
            <a:r>
              <a:rPr lang="id-ID" dirty="0"/>
              <a:t>perkataan lain, dapat dikatakan bahwa hakikat identitas nasional kita sebagai bangsa di dalam hidup dan kehidupan berbangsa dan bernegara adalah Pancasila yang aktualisasinya tercermin dalam berbagai penataan kehidupan kita dalam arti luas, misalnya dalam Pembukaan beserta UUD kita, sistem pemerintahan yang diterapkan, nilai-nilai etik, moral, tradisi, bahasa, mitos, ideologi, dan lain sebagainya yang secara normative diterapkan di dalam pergaulan, baik dalam tataran nasional maupun internasional. </a:t>
            </a:r>
            <a:endParaRPr lang="en-US" dirty="0"/>
          </a:p>
        </p:txBody>
      </p:sp>
    </p:spTree>
    <p:extLst>
      <p:ext uri="{BB962C8B-B14F-4D97-AF65-F5344CB8AC3E}">
        <p14:creationId xmlns="" xmlns:p14="http://schemas.microsoft.com/office/powerpoint/2010/main" val="38714289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685800" y="381000"/>
            <a:ext cx="7924800" cy="6096000"/>
          </a:xfrm>
          <a:prstGeom prst="ellipse">
            <a:avLst/>
          </a:prstGeom>
        </p:spPr>
        <p:style>
          <a:lnRef idx="2">
            <a:schemeClr val="accent2"/>
          </a:lnRef>
          <a:fillRef idx="1">
            <a:schemeClr val="lt1"/>
          </a:fillRef>
          <a:effectRef idx="0">
            <a:schemeClr val="accent2"/>
          </a:effectRef>
          <a:fontRef idx="minor">
            <a:schemeClr val="dk1"/>
          </a:fontRef>
        </p:style>
        <p:txBody>
          <a:bodyPr rtlCol="0" anchor="ctr"/>
          <a:lstStyle/>
          <a:p>
            <a:r>
              <a:rPr lang="id-ID" dirty="0"/>
              <a:t> </a:t>
            </a:r>
            <a:endParaRPr lang="en-US" dirty="0"/>
          </a:p>
          <a:p>
            <a:pPr lvl="0" algn="ctr"/>
            <a:r>
              <a:rPr lang="id-ID" sz="2400" b="1" dirty="0"/>
              <a:t>Faktor-Faktor Pendukung Kelahiran Identitas </a:t>
            </a:r>
            <a:r>
              <a:rPr lang="id-ID" sz="2400" b="1" dirty="0" smtClean="0"/>
              <a:t>Nasional</a:t>
            </a:r>
            <a:endParaRPr lang="en-US" sz="2400" b="1" dirty="0" smtClean="0"/>
          </a:p>
          <a:p>
            <a:pPr lvl="0"/>
            <a:endParaRPr lang="en-US" dirty="0"/>
          </a:p>
          <a:p>
            <a:pPr algn="ctr"/>
            <a:r>
              <a:rPr lang="id-ID" sz="2200" dirty="0">
                <a:latin typeface="Adobe Garamond Pro" pitchFamily="18" charset="0"/>
              </a:rPr>
              <a:t>Faktor-faktor yang  mendukung kelahiran identitas nasional bangsa Indonesia meliputi</a:t>
            </a:r>
            <a:r>
              <a:rPr lang="en-ID" sz="2200" dirty="0">
                <a:latin typeface="Adobe Garamond Pro" pitchFamily="18" charset="0"/>
              </a:rPr>
              <a:t>:</a:t>
            </a:r>
            <a:endParaRPr lang="en-US" sz="2200" dirty="0">
              <a:latin typeface="Adobe Garamond Pro" pitchFamily="18" charset="0"/>
            </a:endParaRPr>
          </a:p>
          <a:p>
            <a:pPr lvl="0" algn="ctr"/>
            <a:r>
              <a:rPr lang="id-ID" sz="2200" dirty="0">
                <a:latin typeface="Adobe Garamond Pro" pitchFamily="18" charset="0"/>
              </a:rPr>
              <a:t>Faktor Objektif, yang meliputi faktor geografis-ekologis dan demografis.</a:t>
            </a:r>
            <a:endParaRPr lang="en-US" sz="2200" dirty="0">
              <a:latin typeface="Adobe Garamond Pro" pitchFamily="18" charset="0"/>
            </a:endParaRPr>
          </a:p>
          <a:p>
            <a:pPr lvl="0" algn="ctr"/>
            <a:r>
              <a:rPr lang="id-ID" sz="2200" dirty="0">
                <a:latin typeface="Adobe Garamond Pro" pitchFamily="18" charset="0"/>
              </a:rPr>
              <a:t>Faktor Subjektif, yaitu faktor historis, social, politik, dan kebudayaan yang dimiliki bangsa Indonesia</a:t>
            </a:r>
            <a:endParaRPr lang="en-US" sz="2200" dirty="0">
              <a:latin typeface="Adobe Garamond Pro" pitchFamily="18" charset="0"/>
            </a:endParaRPr>
          </a:p>
          <a:p>
            <a:pPr algn="ctr"/>
            <a:endParaRPr lang="en-US" dirty="0"/>
          </a:p>
        </p:txBody>
      </p:sp>
    </p:spTree>
    <p:extLst>
      <p:ext uri="{BB962C8B-B14F-4D97-AF65-F5344CB8AC3E}">
        <p14:creationId xmlns="" xmlns:p14="http://schemas.microsoft.com/office/powerpoint/2010/main" val="11376465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600200" y="609600"/>
            <a:ext cx="5867400" cy="1600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dirty="0" err="1" smtClean="0"/>
              <a:t>Konsep</a:t>
            </a:r>
            <a:r>
              <a:rPr lang="en-US" sz="2400" dirty="0" smtClean="0"/>
              <a:t> </a:t>
            </a:r>
            <a:r>
              <a:rPr lang="en-US" sz="2400" dirty="0" err="1" smtClean="0"/>
              <a:t>dan</a:t>
            </a:r>
            <a:r>
              <a:rPr lang="en-US" sz="2400" dirty="0" smtClean="0"/>
              <a:t> </a:t>
            </a:r>
            <a:r>
              <a:rPr lang="en-US" sz="2400" dirty="0" err="1" smtClean="0"/>
              <a:t>Pendidikan</a:t>
            </a:r>
            <a:r>
              <a:rPr lang="en-US" sz="2400" dirty="0" smtClean="0"/>
              <a:t> </a:t>
            </a:r>
            <a:r>
              <a:rPr lang="en-US" sz="2400" dirty="0" err="1" smtClean="0"/>
              <a:t>Multikultural</a:t>
            </a:r>
            <a:endParaRPr lang="en-US" sz="2400" dirty="0"/>
          </a:p>
        </p:txBody>
      </p:sp>
      <p:sp>
        <p:nvSpPr>
          <p:cNvPr id="3" name="Rectangle 2"/>
          <p:cNvSpPr/>
          <p:nvPr/>
        </p:nvSpPr>
        <p:spPr>
          <a:xfrm>
            <a:off x="914400" y="2514600"/>
            <a:ext cx="7467600" cy="3581400"/>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dirty="0" err="1" smtClean="0"/>
              <a:t>Pendidikan</a:t>
            </a:r>
            <a:r>
              <a:rPr lang="en-US" dirty="0" smtClean="0"/>
              <a:t> </a:t>
            </a:r>
            <a:r>
              <a:rPr lang="en-US" dirty="0" err="1" smtClean="0"/>
              <a:t>multikultural</a:t>
            </a:r>
            <a:r>
              <a:rPr lang="en-US" dirty="0" smtClean="0"/>
              <a:t> </a:t>
            </a:r>
            <a:r>
              <a:rPr lang="en-US" dirty="0" err="1" smtClean="0"/>
              <a:t>merupakan</a:t>
            </a:r>
            <a:r>
              <a:rPr lang="en-US" dirty="0" smtClean="0"/>
              <a:t> </a:t>
            </a:r>
            <a:r>
              <a:rPr lang="en-US" dirty="0" err="1" smtClean="0"/>
              <a:t>salah</a:t>
            </a:r>
            <a:r>
              <a:rPr lang="en-US" dirty="0" smtClean="0"/>
              <a:t> </a:t>
            </a:r>
            <a:r>
              <a:rPr lang="en-US" dirty="0" err="1" smtClean="0"/>
              <a:t>satu</a:t>
            </a:r>
            <a:r>
              <a:rPr lang="en-US" dirty="0" smtClean="0"/>
              <a:t> </a:t>
            </a:r>
            <a:r>
              <a:rPr lang="en-US" dirty="0" err="1" smtClean="0"/>
              <a:t>langkah</a:t>
            </a:r>
            <a:r>
              <a:rPr lang="en-US" dirty="0" smtClean="0"/>
              <a:t> </a:t>
            </a:r>
            <a:r>
              <a:rPr lang="en-US" dirty="0" err="1" smtClean="0"/>
              <a:t>dalam</a:t>
            </a:r>
            <a:r>
              <a:rPr lang="en-US" dirty="0" smtClean="0"/>
              <a:t> </a:t>
            </a:r>
            <a:r>
              <a:rPr lang="en-US" dirty="0" err="1" smtClean="0"/>
              <a:t>merespon</a:t>
            </a:r>
            <a:r>
              <a:rPr lang="en-US" dirty="0" smtClean="0"/>
              <a:t> </a:t>
            </a:r>
            <a:r>
              <a:rPr lang="en-US" dirty="0" err="1" smtClean="0"/>
              <a:t>multikulturalisme</a:t>
            </a:r>
            <a:r>
              <a:rPr lang="en-US" dirty="0" smtClean="0"/>
              <a:t>. </a:t>
            </a:r>
          </a:p>
          <a:p>
            <a:pPr algn="just"/>
            <a:r>
              <a:rPr lang="en-US" dirty="0" smtClean="0"/>
              <a:t>*Banks (</a:t>
            </a:r>
            <a:r>
              <a:rPr lang="en-US" dirty="0" err="1" smtClean="0"/>
              <a:t>dalam</a:t>
            </a:r>
            <a:r>
              <a:rPr lang="en-US" dirty="0" smtClean="0"/>
              <a:t> </a:t>
            </a:r>
            <a:r>
              <a:rPr lang="en-US" dirty="0" err="1" smtClean="0"/>
              <a:t>Maulani</a:t>
            </a:r>
            <a:r>
              <a:rPr lang="en-US" dirty="0" smtClean="0"/>
              <a:t>, 2012: 32) </a:t>
            </a:r>
            <a:r>
              <a:rPr lang="en-US" dirty="0" err="1" smtClean="0"/>
              <a:t>mendefinisikan</a:t>
            </a:r>
            <a:r>
              <a:rPr lang="en-US" dirty="0" smtClean="0"/>
              <a:t> </a:t>
            </a:r>
            <a:r>
              <a:rPr lang="en-US" dirty="0" err="1" smtClean="0"/>
              <a:t>pendidikan</a:t>
            </a:r>
            <a:r>
              <a:rPr lang="en-US" dirty="0" smtClean="0"/>
              <a:t> </a:t>
            </a:r>
            <a:r>
              <a:rPr lang="en-US" dirty="0" err="1" smtClean="0"/>
              <a:t>multikultural</a:t>
            </a:r>
            <a:r>
              <a:rPr lang="en-US" dirty="0" smtClean="0"/>
              <a:t> </a:t>
            </a:r>
            <a:r>
              <a:rPr lang="en-US" dirty="0" err="1" smtClean="0"/>
              <a:t>sebagai</a:t>
            </a:r>
            <a:r>
              <a:rPr lang="en-US" dirty="0" smtClean="0"/>
              <a:t> </a:t>
            </a:r>
            <a:r>
              <a:rPr lang="en-US" dirty="0" err="1" smtClean="0"/>
              <a:t>konsep</a:t>
            </a:r>
            <a:r>
              <a:rPr lang="en-US" dirty="0" smtClean="0"/>
              <a:t>, </a:t>
            </a:r>
            <a:r>
              <a:rPr lang="en-US" dirty="0" err="1" smtClean="0"/>
              <a:t>ide</a:t>
            </a:r>
            <a:r>
              <a:rPr lang="en-US" dirty="0" smtClean="0"/>
              <a:t> </a:t>
            </a:r>
            <a:r>
              <a:rPr lang="en-US" dirty="0" err="1" smtClean="0"/>
              <a:t>atau</a:t>
            </a:r>
            <a:r>
              <a:rPr lang="en-US" dirty="0" smtClean="0"/>
              <a:t> </a:t>
            </a:r>
            <a:r>
              <a:rPr lang="en-US" dirty="0" err="1" smtClean="0"/>
              <a:t>falsafah</a:t>
            </a:r>
            <a:r>
              <a:rPr lang="en-US" dirty="0" smtClean="0"/>
              <a:t> </a:t>
            </a:r>
            <a:r>
              <a:rPr lang="en-US" dirty="0" err="1" smtClean="0"/>
              <a:t>dari</a:t>
            </a:r>
            <a:r>
              <a:rPr lang="en-US" dirty="0" smtClean="0"/>
              <a:t> </a:t>
            </a:r>
            <a:r>
              <a:rPr lang="en-US" dirty="0" err="1" smtClean="0"/>
              <a:t>suatu</a:t>
            </a:r>
            <a:r>
              <a:rPr lang="en-US" dirty="0" smtClean="0"/>
              <a:t> </a:t>
            </a:r>
            <a:r>
              <a:rPr lang="en-US" dirty="0" err="1" smtClean="0"/>
              <a:t>rangkaian</a:t>
            </a:r>
            <a:r>
              <a:rPr lang="en-US" dirty="0" smtClean="0"/>
              <a:t> </a:t>
            </a:r>
            <a:r>
              <a:rPr lang="en-US" dirty="0" err="1" smtClean="0"/>
              <a:t>kepercayaan</a:t>
            </a:r>
            <a:r>
              <a:rPr lang="en-US" dirty="0" smtClean="0"/>
              <a:t> (set of believe) </a:t>
            </a:r>
            <a:r>
              <a:rPr lang="en-US" dirty="0" err="1" smtClean="0"/>
              <a:t>dan</a:t>
            </a:r>
            <a:r>
              <a:rPr lang="en-US" dirty="0" smtClean="0"/>
              <a:t> </a:t>
            </a:r>
            <a:r>
              <a:rPr lang="en-US" dirty="0" err="1" smtClean="0"/>
              <a:t>penjelasan</a:t>
            </a:r>
            <a:r>
              <a:rPr lang="en-US" dirty="0" smtClean="0"/>
              <a:t> yang </a:t>
            </a:r>
            <a:r>
              <a:rPr lang="en-US" dirty="0" err="1" smtClean="0"/>
              <a:t>mengakui</a:t>
            </a:r>
            <a:r>
              <a:rPr lang="en-US" dirty="0" smtClean="0"/>
              <a:t> </a:t>
            </a:r>
            <a:r>
              <a:rPr lang="en-US" dirty="0" err="1" smtClean="0"/>
              <a:t>dan</a:t>
            </a:r>
            <a:r>
              <a:rPr lang="en-US" dirty="0" smtClean="0"/>
              <a:t> </a:t>
            </a:r>
            <a:r>
              <a:rPr lang="en-US" dirty="0" err="1" smtClean="0"/>
              <a:t>menilai</a:t>
            </a:r>
            <a:r>
              <a:rPr lang="en-US" dirty="0" smtClean="0"/>
              <a:t> </a:t>
            </a:r>
            <a:r>
              <a:rPr lang="en-US" dirty="0" err="1" smtClean="0"/>
              <a:t>pentingnya</a:t>
            </a:r>
            <a:r>
              <a:rPr lang="en-US" dirty="0" smtClean="0"/>
              <a:t> </a:t>
            </a:r>
            <a:r>
              <a:rPr lang="en-US" dirty="0" err="1" smtClean="0"/>
              <a:t>keragaman</a:t>
            </a:r>
            <a:r>
              <a:rPr lang="en-US" dirty="0" smtClean="0"/>
              <a:t> </a:t>
            </a:r>
            <a:r>
              <a:rPr lang="en-US" dirty="0" err="1" smtClean="0"/>
              <a:t>budaya</a:t>
            </a:r>
            <a:r>
              <a:rPr lang="en-US" dirty="0" smtClean="0"/>
              <a:t> </a:t>
            </a:r>
            <a:r>
              <a:rPr lang="en-US" dirty="0" err="1" smtClean="0"/>
              <a:t>dan</a:t>
            </a:r>
            <a:r>
              <a:rPr lang="en-US" dirty="0" smtClean="0"/>
              <a:t> </a:t>
            </a:r>
            <a:r>
              <a:rPr lang="en-US" dirty="0" err="1" smtClean="0"/>
              <a:t>etnis</a:t>
            </a:r>
            <a:r>
              <a:rPr lang="en-US" dirty="0" smtClean="0"/>
              <a:t> </a:t>
            </a:r>
            <a:r>
              <a:rPr lang="en-US" dirty="0" err="1" smtClean="0"/>
              <a:t>di</a:t>
            </a:r>
            <a:r>
              <a:rPr lang="en-US" dirty="0" smtClean="0"/>
              <a:t> </a:t>
            </a:r>
            <a:r>
              <a:rPr lang="en-US" dirty="0" err="1" smtClean="0"/>
              <a:t>dalam</a:t>
            </a:r>
            <a:r>
              <a:rPr lang="en-US" dirty="0" smtClean="0"/>
              <a:t> </a:t>
            </a:r>
            <a:r>
              <a:rPr lang="en-US" dirty="0" err="1" smtClean="0"/>
              <a:t>membentuk</a:t>
            </a:r>
            <a:r>
              <a:rPr lang="en-US" dirty="0" smtClean="0"/>
              <a:t> </a:t>
            </a:r>
            <a:r>
              <a:rPr lang="en-US" dirty="0" err="1" smtClean="0"/>
              <a:t>gaya</a:t>
            </a:r>
            <a:r>
              <a:rPr lang="en-US" dirty="0" smtClean="0"/>
              <a:t> </a:t>
            </a:r>
            <a:r>
              <a:rPr lang="en-US" dirty="0" err="1" smtClean="0"/>
              <a:t>hidup</a:t>
            </a:r>
            <a:r>
              <a:rPr lang="en-US" dirty="0" smtClean="0"/>
              <a:t>, </a:t>
            </a:r>
            <a:r>
              <a:rPr lang="en-US" dirty="0" err="1" smtClean="0"/>
              <a:t>pengalaman</a:t>
            </a:r>
            <a:r>
              <a:rPr lang="en-US" dirty="0" smtClean="0"/>
              <a:t> </a:t>
            </a:r>
            <a:r>
              <a:rPr lang="en-US" dirty="0" err="1" smtClean="0"/>
              <a:t>sosial</a:t>
            </a:r>
            <a:r>
              <a:rPr lang="en-US" dirty="0" smtClean="0"/>
              <a:t>, </a:t>
            </a:r>
            <a:r>
              <a:rPr lang="en-US" dirty="0" err="1" smtClean="0"/>
              <a:t>identitas</a:t>
            </a:r>
            <a:r>
              <a:rPr lang="en-US" dirty="0" smtClean="0"/>
              <a:t> </a:t>
            </a:r>
            <a:r>
              <a:rPr lang="en-US" dirty="0" err="1" smtClean="0"/>
              <a:t>pribadi</a:t>
            </a:r>
            <a:r>
              <a:rPr lang="en-US" dirty="0" smtClean="0"/>
              <a:t>, </a:t>
            </a:r>
            <a:r>
              <a:rPr lang="en-US" dirty="0" err="1" smtClean="0"/>
              <a:t>kesempatan-kesempatan</a:t>
            </a:r>
            <a:r>
              <a:rPr lang="en-US" dirty="0" smtClean="0"/>
              <a:t> </a:t>
            </a:r>
            <a:r>
              <a:rPr lang="en-US" dirty="0" err="1" smtClean="0"/>
              <a:t>pendidikan</a:t>
            </a:r>
            <a:r>
              <a:rPr lang="en-US" dirty="0" smtClean="0"/>
              <a:t> </a:t>
            </a:r>
            <a:r>
              <a:rPr lang="en-US" dirty="0" err="1" smtClean="0"/>
              <a:t>dari</a:t>
            </a:r>
            <a:r>
              <a:rPr lang="en-US" dirty="0" smtClean="0"/>
              <a:t> </a:t>
            </a:r>
            <a:r>
              <a:rPr lang="en-US" dirty="0" err="1" smtClean="0"/>
              <a:t>individu</a:t>
            </a:r>
            <a:r>
              <a:rPr lang="en-US" dirty="0" smtClean="0"/>
              <a:t>, </a:t>
            </a:r>
            <a:r>
              <a:rPr lang="en-US" dirty="0" err="1" smtClean="0"/>
              <a:t>kelompok</a:t>
            </a:r>
            <a:r>
              <a:rPr lang="en-US" dirty="0" smtClean="0"/>
              <a:t> </a:t>
            </a:r>
            <a:r>
              <a:rPr lang="en-US" dirty="0" err="1" smtClean="0"/>
              <a:t>maupun</a:t>
            </a:r>
            <a:r>
              <a:rPr lang="en-US" dirty="0" smtClean="0"/>
              <a:t> </a:t>
            </a:r>
            <a:r>
              <a:rPr lang="en-US" dirty="0" err="1" smtClean="0"/>
              <a:t>negara</a:t>
            </a:r>
            <a:r>
              <a:rPr lang="en-US" dirty="0" smtClean="0"/>
              <a:t>.</a:t>
            </a:r>
          </a:p>
          <a:p>
            <a:pPr algn="just"/>
            <a:endParaRPr lang="en-US" b="1" dirty="0">
              <a:ln w="18000">
                <a:solidFill>
                  <a:schemeClr val="accent2">
                    <a:satMod val="140000"/>
                  </a:schemeClr>
                </a:solidFill>
                <a:prstDash val="solid"/>
                <a:miter lim="800000"/>
              </a:ln>
              <a:noFill/>
              <a:effectLst>
                <a:outerShdw blurRad="25500" dist="23000" dir="7020000" algn="tl">
                  <a:srgbClr val="000000">
                    <a:alpha val="50000"/>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own Arrow Callout 1"/>
          <p:cNvSpPr/>
          <p:nvPr/>
        </p:nvSpPr>
        <p:spPr>
          <a:xfrm>
            <a:off x="2209800" y="533400"/>
            <a:ext cx="5105400" cy="1295400"/>
          </a:xfrm>
          <a:prstGeom prst="downArrowCallou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err="1" smtClean="0"/>
              <a:t>Tujuan</a:t>
            </a:r>
            <a:r>
              <a:rPr lang="en-US" sz="2400" b="1" dirty="0" smtClean="0"/>
              <a:t> </a:t>
            </a:r>
            <a:r>
              <a:rPr lang="en-US" sz="2400" b="1" dirty="0" err="1" smtClean="0"/>
              <a:t>Pendidikan</a:t>
            </a:r>
            <a:r>
              <a:rPr lang="en-US" sz="2400" b="1" dirty="0" smtClean="0"/>
              <a:t> </a:t>
            </a:r>
            <a:r>
              <a:rPr lang="en-US" sz="2400" b="1" dirty="0" err="1" smtClean="0"/>
              <a:t>Multikultural</a:t>
            </a:r>
            <a:endParaRPr lang="en-US" sz="2400" b="1" dirty="0"/>
          </a:p>
        </p:txBody>
      </p:sp>
      <p:sp>
        <p:nvSpPr>
          <p:cNvPr id="3" name="Rounded Rectangle 2"/>
          <p:cNvSpPr/>
          <p:nvPr/>
        </p:nvSpPr>
        <p:spPr>
          <a:xfrm>
            <a:off x="1066800" y="1905000"/>
            <a:ext cx="7391400" cy="46482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just"/>
            <a:r>
              <a:rPr lang="en-US" dirty="0" smtClean="0"/>
              <a:t>Paul C. </a:t>
            </a:r>
            <a:r>
              <a:rPr lang="en-US" dirty="0" err="1" smtClean="0"/>
              <a:t>Gorski</a:t>
            </a:r>
            <a:r>
              <a:rPr lang="en-US" dirty="0" smtClean="0"/>
              <a:t> (</a:t>
            </a:r>
            <a:r>
              <a:rPr lang="en-US" dirty="0" err="1" smtClean="0"/>
              <a:t>dalam</a:t>
            </a:r>
            <a:r>
              <a:rPr lang="en-US" dirty="0" smtClean="0"/>
              <a:t> </a:t>
            </a:r>
            <a:r>
              <a:rPr lang="en-US" dirty="0" err="1" smtClean="0"/>
              <a:t>Amirin</a:t>
            </a:r>
            <a:r>
              <a:rPr lang="en-US" dirty="0" smtClean="0"/>
              <a:t>, 2012: 4) </a:t>
            </a:r>
            <a:r>
              <a:rPr lang="en-US" dirty="0" err="1" smtClean="0"/>
              <a:t>menekankan</a:t>
            </a:r>
            <a:r>
              <a:rPr lang="en-US" dirty="0" smtClean="0"/>
              <a:t> </a:t>
            </a:r>
            <a:r>
              <a:rPr lang="en-US" dirty="0" err="1" smtClean="0"/>
              <a:t>bahwa</a:t>
            </a:r>
            <a:r>
              <a:rPr lang="en-US" dirty="0" smtClean="0"/>
              <a:t> </a:t>
            </a:r>
            <a:r>
              <a:rPr lang="en-US" dirty="0" err="1" smtClean="0"/>
              <a:t>tujuan</a:t>
            </a:r>
            <a:r>
              <a:rPr lang="en-US" dirty="0" smtClean="0"/>
              <a:t> </a:t>
            </a:r>
            <a:r>
              <a:rPr lang="en-US" dirty="0" err="1" smtClean="0"/>
              <a:t>utama</a:t>
            </a:r>
            <a:r>
              <a:rPr lang="en-US" dirty="0" smtClean="0"/>
              <a:t> </a:t>
            </a:r>
            <a:r>
              <a:rPr lang="en-US" dirty="0" err="1" smtClean="0"/>
              <a:t>pendidikan</a:t>
            </a:r>
            <a:r>
              <a:rPr lang="en-US" dirty="0" smtClean="0"/>
              <a:t> </a:t>
            </a:r>
            <a:r>
              <a:rPr lang="en-US" dirty="0" err="1" smtClean="0"/>
              <a:t>multikultural</a:t>
            </a:r>
            <a:r>
              <a:rPr lang="en-US" dirty="0" smtClean="0"/>
              <a:t> </a:t>
            </a:r>
            <a:r>
              <a:rPr lang="en-US" dirty="0" err="1" smtClean="0"/>
              <a:t>adalah</a:t>
            </a:r>
            <a:r>
              <a:rPr lang="en-US" dirty="0" smtClean="0"/>
              <a:t> </a:t>
            </a:r>
          </a:p>
          <a:p>
            <a:pPr marL="342900" indent="-342900" algn="just">
              <a:buAutoNum type="arabicParenR"/>
            </a:pPr>
            <a:r>
              <a:rPr lang="en-US" dirty="0" err="1" smtClean="0"/>
              <a:t>meniadakan</a:t>
            </a:r>
            <a:r>
              <a:rPr lang="en-US" dirty="0" smtClean="0"/>
              <a:t> </a:t>
            </a:r>
            <a:r>
              <a:rPr lang="en-US" dirty="0" err="1" smtClean="0"/>
              <a:t>diskriminasi</a:t>
            </a:r>
            <a:r>
              <a:rPr lang="en-US" dirty="0" smtClean="0"/>
              <a:t> </a:t>
            </a:r>
            <a:r>
              <a:rPr lang="en-US" dirty="0" err="1" smtClean="0"/>
              <a:t>pendidikan</a:t>
            </a:r>
            <a:r>
              <a:rPr lang="en-US" dirty="0" smtClean="0"/>
              <a:t> </a:t>
            </a:r>
            <a:r>
              <a:rPr lang="en-US" dirty="0" err="1" smtClean="0"/>
              <a:t>dan</a:t>
            </a:r>
            <a:r>
              <a:rPr lang="en-US" dirty="0" smtClean="0"/>
              <a:t> </a:t>
            </a:r>
            <a:r>
              <a:rPr lang="en-US" dirty="0" err="1" smtClean="0"/>
              <a:t>memberi</a:t>
            </a:r>
            <a:r>
              <a:rPr lang="en-US" dirty="0" smtClean="0"/>
              <a:t> </a:t>
            </a:r>
            <a:r>
              <a:rPr lang="en-US" dirty="0" err="1" smtClean="0"/>
              <a:t>peluang</a:t>
            </a:r>
            <a:r>
              <a:rPr lang="en-US" dirty="0" smtClean="0"/>
              <a:t> </a:t>
            </a:r>
            <a:r>
              <a:rPr lang="en-US" dirty="0" err="1" smtClean="0"/>
              <a:t>sama</a:t>
            </a:r>
            <a:r>
              <a:rPr lang="en-US" dirty="0" smtClean="0"/>
              <a:t> </a:t>
            </a:r>
            <a:r>
              <a:rPr lang="en-US" dirty="0" err="1" smtClean="0"/>
              <a:t>bagi</a:t>
            </a:r>
            <a:r>
              <a:rPr lang="en-US" dirty="0" smtClean="0"/>
              <a:t> </a:t>
            </a:r>
            <a:r>
              <a:rPr lang="en-US" dirty="0" err="1" smtClean="0"/>
              <a:t>setiap</a:t>
            </a:r>
            <a:r>
              <a:rPr lang="en-US" dirty="0" smtClean="0"/>
              <a:t> </a:t>
            </a:r>
            <a:r>
              <a:rPr lang="en-US" dirty="0" err="1" smtClean="0"/>
              <a:t>anak</a:t>
            </a:r>
            <a:r>
              <a:rPr lang="en-US" dirty="0" smtClean="0"/>
              <a:t> </a:t>
            </a:r>
            <a:r>
              <a:rPr lang="en-US" dirty="0" err="1" smtClean="0"/>
              <a:t>untuk</a:t>
            </a:r>
            <a:r>
              <a:rPr lang="en-US" dirty="0" smtClean="0"/>
              <a:t> </a:t>
            </a:r>
            <a:r>
              <a:rPr lang="en-US" dirty="0" err="1" smtClean="0"/>
              <a:t>mengembangkan</a:t>
            </a:r>
            <a:r>
              <a:rPr lang="en-US" dirty="0" smtClean="0"/>
              <a:t> </a:t>
            </a:r>
            <a:r>
              <a:rPr lang="en-US" dirty="0" err="1" smtClean="0"/>
              <a:t>potensinya</a:t>
            </a:r>
            <a:r>
              <a:rPr lang="en-US" dirty="0" smtClean="0"/>
              <a:t> (</a:t>
            </a:r>
            <a:r>
              <a:rPr lang="en-US" dirty="0" err="1" smtClean="0"/>
              <a:t>tujuan</a:t>
            </a:r>
            <a:r>
              <a:rPr lang="en-US" dirty="0" smtClean="0"/>
              <a:t> instrumental); </a:t>
            </a:r>
          </a:p>
          <a:p>
            <a:pPr marL="342900" indent="-342900" algn="just">
              <a:buAutoNum type="arabicParenR"/>
            </a:pPr>
            <a:r>
              <a:rPr lang="en-US" dirty="0" err="1" smtClean="0"/>
              <a:t>menjadikan</a:t>
            </a:r>
            <a:r>
              <a:rPr lang="en-US" dirty="0" smtClean="0"/>
              <a:t> </a:t>
            </a:r>
            <a:r>
              <a:rPr lang="en-US" dirty="0" err="1" smtClean="0"/>
              <a:t>anak</a:t>
            </a:r>
            <a:r>
              <a:rPr lang="en-US" dirty="0" smtClean="0"/>
              <a:t> </a:t>
            </a:r>
            <a:r>
              <a:rPr lang="en-US" dirty="0" err="1" smtClean="0"/>
              <a:t>bisa</a:t>
            </a:r>
            <a:r>
              <a:rPr lang="en-US" dirty="0" smtClean="0"/>
              <a:t> </a:t>
            </a:r>
            <a:r>
              <a:rPr lang="en-US" dirty="0" err="1" smtClean="0"/>
              <a:t>mencapai</a:t>
            </a:r>
            <a:r>
              <a:rPr lang="en-US" dirty="0" smtClean="0"/>
              <a:t> </a:t>
            </a:r>
            <a:r>
              <a:rPr lang="en-US" dirty="0" err="1" smtClean="0"/>
              <a:t>prestasi</a:t>
            </a:r>
            <a:r>
              <a:rPr lang="en-US" dirty="0" smtClean="0"/>
              <a:t> </a:t>
            </a:r>
            <a:r>
              <a:rPr lang="en-US" dirty="0" err="1" smtClean="0"/>
              <a:t>akademik</a:t>
            </a:r>
            <a:r>
              <a:rPr lang="en-US" dirty="0" smtClean="0"/>
              <a:t> </a:t>
            </a:r>
            <a:r>
              <a:rPr lang="en-US" dirty="0" err="1" smtClean="0"/>
              <a:t>sesuai</a:t>
            </a:r>
            <a:r>
              <a:rPr lang="en-US" dirty="0" smtClean="0"/>
              <a:t> </a:t>
            </a:r>
            <a:r>
              <a:rPr lang="en-US" dirty="0" err="1" smtClean="0"/>
              <a:t>potensinya</a:t>
            </a:r>
            <a:r>
              <a:rPr lang="en-US" dirty="0" smtClean="0"/>
              <a:t> (</a:t>
            </a:r>
            <a:r>
              <a:rPr lang="en-US" dirty="0" err="1" smtClean="0"/>
              <a:t>tujuan</a:t>
            </a:r>
            <a:r>
              <a:rPr lang="en-US" dirty="0" smtClean="0"/>
              <a:t> terminal internal); </a:t>
            </a:r>
          </a:p>
          <a:p>
            <a:pPr marL="342900" indent="-342900" algn="just">
              <a:buAutoNum type="arabicParenR"/>
            </a:pPr>
            <a:r>
              <a:rPr lang="en-US" dirty="0" err="1" smtClean="0"/>
              <a:t>menjadikan</a:t>
            </a:r>
            <a:r>
              <a:rPr lang="en-US" dirty="0" smtClean="0"/>
              <a:t> </a:t>
            </a:r>
            <a:r>
              <a:rPr lang="en-US" dirty="0" err="1" smtClean="0"/>
              <a:t>anak</a:t>
            </a:r>
            <a:r>
              <a:rPr lang="en-US" dirty="0" smtClean="0"/>
              <a:t> </a:t>
            </a:r>
            <a:r>
              <a:rPr lang="en-US" dirty="0" err="1" smtClean="0"/>
              <a:t>sadar</a:t>
            </a:r>
            <a:r>
              <a:rPr lang="en-US" dirty="0" smtClean="0"/>
              <a:t> </a:t>
            </a:r>
            <a:r>
              <a:rPr lang="en-US" dirty="0" err="1" smtClean="0"/>
              <a:t>sosial</a:t>
            </a:r>
            <a:r>
              <a:rPr lang="en-US" dirty="0" smtClean="0"/>
              <a:t> </a:t>
            </a:r>
            <a:r>
              <a:rPr lang="en-US" dirty="0" err="1" smtClean="0"/>
              <a:t>dan</a:t>
            </a:r>
            <a:r>
              <a:rPr lang="en-US" dirty="0" smtClean="0"/>
              <a:t> </a:t>
            </a:r>
            <a:r>
              <a:rPr lang="en-US" dirty="0" err="1" smtClean="0"/>
              <a:t>aktif</a:t>
            </a:r>
            <a:r>
              <a:rPr lang="en-US" dirty="0" smtClean="0"/>
              <a:t> </a:t>
            </a:r>
            <a:r>
              <a:rPr lang="en-US" dirty="0" err="1" smtClean="0"/>
              <a:t>sebagai</a:t>
            </a:r>
            <a:r>
              <a:rPr lang="en-US" dirty="0" smtClean="0"/>
              <a:t> </a:t>
            </a:r>
            <a:r>
              <a:rPr lang="en-US" dirty="0" err="1" smtClean="0"/>
              <a:t>warga</a:t>
            </a:r>
            <a:r>
              <a:rPr lang="en-US" dirty="0" smtClean="0"/>
              <a:t> </a:t>
            </a:r>
            <a:r>
              <a:rPr lang="en-US" dirty="0" err="1" smtClean="0"/>
              <a:t>masyarakat</a:t>
            </a:r>
            <a:r>
              <a:rPr lang="en-US" dirty="0" smtClean="0"/>
              <a:t> </a:t>
            </a:r>
            <a:r>
              <a:rPr lang="en-US" dirty="0" err="1" smtClean="0"/>
              <a:t>lokal</a:t>
            </a:r>
            <a:r>
              <a:rPr lang="en-US" dirty="0" smtClean="0"/>
              <a:t>, </a:t>
            </a:r>
            <a:r>
              <a:rPr lang="en-US" dirty="0" err="1" smtClean="0"/>
              <a:t>nasional</a:t>
            </a:r>
            <a:r>
              <a:rPr lang="en-US" dirty="0" smtClean="0"/>
              <a:t>, </a:t>
            </a:r>
            <a:r>
              <a:rPr lang="en-US" dirty="0" err="1" smtClean="0"/>
              <a:t>dan</a:t>
            </a:r>
            <a:r>
              <a:rPr lang="en-US" dirty="0" smtClean="0"/>
              <a:t> global (</a:t>
            </a:r>
            <a:r>
              <a:rPr lang="en-US" dirty="0" err="1" smtClean="0"/>
              <a:t>tujuan</a:t>
            </a:r>
            <a:r>
              <a:rPr lang="en-US" dirty="0" smtClean="0"/>
              <a:t> terminal </a:t>
            </a:r>
            <a:r>
              <a:rPr lang="en-US" dirty="0" err="1" smtClean="0"/>
              <a:t>akhir</a:t>
            </a:r>
            <a:r>
              <a:rPr lang="en-US" dirty="0" smtClean="0"/>
              <a:t> </a:t>
            </a:r>
            <a:r>
              <a:rPr lang="en-US" dirty="0" err="1" smtClean="0"/>
              <a:t>ekstern</a:t>
            </a:r>
            <a:r>
              <a:rPr lang="en-US" dirty="0" smtClean="0"/>
              <a:t>).</a:t>
            </a:r>
          </a:p>
          <a:p>
            <a:pPr algn="just"/>
            <a:r>
              <a:rPr lang="en-US" dirty="0" smtClean="0"/>
              <a:t> </a:t>
            </a:r>
          </a:p>
          <a:p>
            <a:pPr algn="just"/>
            <a:r>
              <a:rPr lang="en-US" dirty="0" err="1" smtClean="0"/>
              <a:t>Dengan</a:t>
            </a:r>
            <a:r>
              <a:rPr lang="en-US" dirty="0" smtClean="0"/>
              <a:t> </a:t>
            </a:r>
            <a:r>
              <a:rPr lang="en-US" dirty="0" err="1" smtClean="0"/>
              <a:t>demikan</a:t>
            </a:r>
            <a:r>
              <a:rPr lang="en-US" dirty="0" smtClean="0"/>
              <a:t>, </a:t>
            </a:r>
            <a:r>
              <a:rPr lang="en-US" dirty="0" err="1" smtClean="0"/>
              <a:t>dapat</a:t>
            </a:r>
            <a:r>
              <a:rPr lang="en-US" dirty="0" smtClean="0"/>
              <a:t> </a:t>
            </a:r>
            <a:r>
              <a:rPr lang="en-US" dirty="0" err="1" smtClean="0"/>
              <a:t>diidentifikasi</a:t>
            </a:r>
            <a:r>
              <a:rPr lang="en-US" dirty="0" smtClean="0"/>
              <a:t> </a:t>
            </a:r>
            <a:r>
              <a:rPr lang="en-US" dirty="0" err="1" smtClean="0"/>
              <a:t>bahwa</a:t>
            </a:r>
            <a:r>
              <a:rPr lang="en-US" dirty="0" smtClean="0"/>
              <a:t> </a:t>
            </a:r>
            <a:r>
              <a:rPr lang="en-US" dirty="0" err="1" smtClean="0"/>
              <a:t>tujuan</a:t>
            </a:r>
            <a:r>
              <a:rPr lang="en-US" dirty="0" smtClean="0"/>
              <a:t> </a:t>
            </a:r>
            <a:r>
              <a:rPr lang="en-US" dirty="0" err="1" smtClean="0"/>
              <a:t>pendidikan</a:t>
            </a:r>
            <a:r>
              <a:rPr lang="en-US" dirty="0" smtClean="0"/>
              <a:t> </a:t>
            </a:r>
            <a:r>
              <a:rPr lang="en-US" dirty="0" err="1" smtClean="0"/>
              <a:t>multikultural</a:t>
            </a:r>
            <a:r>
              <a:rPr lang="en-US" dirty="0" smtClean="0"/>
              <a:t> </a:t>
            </a:r>
            <a:r>
              <a:rPr lang="en-US" dirty="0" err="1" smtClean="0"/>
              <a:t>adalah</a:t>
            </a:r>
            <a:r>
              <a:rPr lang="en-US" dirty="0" smtClean="0"/>
              <a:t> </a:t>
            </a:r>
            <a:r>
              <a:rPr lang="en-US" dirty="0" err="1" smtClean="0"/>
              <a:t>mempromosikan</a:t>
            </a:r>
            <a:r>
              <a:rPr lang="en-US" dirty="0" smtClean="0"/>
              <a:t> </a:t>
            </a:r>
            <a:r>
              <a:rPr lang="en-US" dirty="0" err="1" smtClean="0"/>
              <a:t>pemerataan</a:t>
            </a:r>
            <a:r>
              <a:rPr lang="en-US" dirty="0" smtClean="0"/>
              <a:t> </a:t>
            </a:r>
            <a:r>
              <a:rPr lang="en-US" dirty="0" err="1" smtClean="0"/>
              <a:t>kesempatan</a:t>
            </a:r>
            <a:r>
              <a:rPr lang="en-US" dirty="0" smtClean="0"/>
              <a:t> </a:t>
            </a:r>
            <a:r>
              <a:rPr lang="en-US" dirty="0" err="1" smtClean="0"/>
              <a:t>belajar</a:t>
            </a:r>
            <a:r>
              <a:rPr lang="en-US" dirty="0" smtClean="0"/>
              <a:t>, </a:t>
            </a:r>
            <a:r>
              <a:rPr lang="en-US" dirty="0" err="1" smtClean="0"/>
              <a:t>mendorong</a:t>
            </a:r>
            <a:r>
              <a:rPr lang="en-US" dirty="0" smtClean="0"/>
              <a:t> </a:t>
            </a:r>
            <a:r>
              <a:rPr lang="en-US" dirty="0" err="1" smtClean="0"/>
              <a:t>pemberdayaan</a:t>
            </a:r>
            <a:r>
              <a:rPr lang="en-US" dirty="0" smtClean="0"/>
              <a:t> </a:t>
            </a:r>
            <a:r>
              <a:rPr lang="en-US" dirty="0" err="1" smtClean="0"/>
              <a:t>seluruh</a:t>
            </a:r>
            <a:r>
              <a:rPr lang="en-US" dirty="0" smtClean="0"/>
              <a:t> </a:t>
            </a:r>
            <a:r>
              <a:rPr lang="en-US" dirty="0" err="1" smtClean="0"/>
              <a:t>siswa</a:t>
            </a:r>
            <a:r>
              <a:rPr lang="en-US" dirty="0" smtClean="0"/>
              <a:t> </a:t>
            </a:r>
            <a:r>
              <a:rPr lang="en-US" dirty="0" err="1" smtClean="0"/>
              <a:t>untuk</a:t>
            </a:r>
            <a:r>
              <a:rPr lang="en-US" dirty="0" smtClean="0"/>
              <a:t> </a:t>
            </a:r>
            <a:r>
              <a:rPr lang="en-US" dirty="0" err="1" smtClean="0"/>
              <a:t>meraih</a:t>
            </a:r>
            <a:r>
              <a:rPr lang="en-US" dirty="0" smtClean="0"/>
              <a:t> </a:t>
            </a:r>
            <a:r>
              <a:rPr lang="en-US" dirty="0" err="1" smtClean="0"/>
              <a:t>prestasi</a:t>
            </a:r>
            <a:r>
              <a:rPr lang="en-US" dirty="0" smtClean="0"/>
              <a:t> </a:t>
            </a:r>
            <a:r>
              <a:rPr lang="en-US" dirty="0" err="1" smtClean="0"/>
              <a:t>akademik</a:t>
            </a:r>
            <a:r>
              <a:rPr lang="en-US" dirty="0" smtClean="0"/>
              <a:t>, </a:t>
            </a:r>
            <a:r>
              <a:rPr lang="en-US" dirty="0" err="1" smtClean="0"/>
              <a:t>dan</a:t>
            </a:r>
            <a:r>
              <a:rPr lang="en-US" dirty="0" smtClean="0"/>
              <a:t> </a:t>
            </a:r>
            <a:r>
              <a:rPr lang="en-US" dirty="0" err="1" smtClean="0"/>
              <a:t>menumbuhkan</a:t>
            </a:r>
            <a:r>
              <a:rPr lang="en-US" dirty="0" smtClean="0"/>
              <a:t> </a:t>
            </a:r>
            <a:r>
              <a:rPr lang="en-US" dirty="0" err="1" smtClean="0"/>
              <a:t>kesadaran</a:t>
            </a:r>
            <a:r>
              <a:rPr lang="en-US" dirty="0" smtClean="0"/>
              <a:t> </a:t>
            </a:r>
            <a:r>
              <a:rPr lang="en-US" dirty="0" err="1" smtClean="0"/>
              <a:t>peserta</a:t>
            </a:r>
            <a:r>
              <a:rPr lang="en-US" dirty="0" smtClean="0"/>
              <a:t> </a:t>
            </a:r>
            <a:r>
              <a:rPr lang="en-US" dirty="0" err="1" smtClean="0"/>
              <a:t>didik</a:t>
            </a:r>
            <a:r>
              <a:rPr lang="en-US" dirty="0" smtClean="0"/>
              <a:t> </a:t>
            </a:r>
            <a:r>
              <a:rPr lang="en-US" dirty="0" err="1" smtClean="0"/>
              <a:t>untuk</a:t>
            </a:r>
            <a:r>
              <a:rPr lang="en-US" dirty="0" smtClean="0"/>
              <a:t> </a:t>
            </a:r>
            <a:r>
              <a:rPr lang="en-US" dirty="0" err="1" smtClean="0"/>
              <a:t>berpartisipasi</a:t>
            </a:r>
            <a:r>
              <a:rPr lang="en-US" dirty="0" smtClean="0"/>
              <a:t> </a:t>
            </a:r>
            <a:r>
              <a:rPr lang="en-US" dirty="0" err="1" smtClean="0"/>
              <a:t>secara</a:t>
            </a:r>
            <a:r>
              <a:rPr lang="en-US" dirty="0" smtClean="0"/>
              <a:t> </a:t>
            </a:r>
            <a:r>
              <a:rPr lang="en-US" dirty="0" err="1" smtClean="0"/>
              <a:t>aktif</a:t>
            </a:r>
            <a:r>
              <a:rPr lang="en-US" dirty="0" smtClean="0"/>
              <a:t> </a:t>
            </a:r>
            <a:r>
              <a:rPr lang="en-US" dirty="0" err="1" smtClean="0"/>
              <a:t>sebagai</a:t>
            </a:r>
            <a:r>
              <a:rPr lang="en-US" dirty="0" smtClean="0"/>
              <a:t> </a:t>
            </a:r>
            <a:r>
              <a:rPr lang="en-US" dirty="0" err="1" smtClean="0"/>
              <a:t>warga</a:t>
            </a:r>
            <a:r>
              <a:rPr lang="en-US" dirty="0" smtClean="0"/>
              <a:t> </a:t>
            </a:r>
            <a:r>
              <a:rPr lang="en-US" dirty="0" err="1" smtClean="0"/>
              <a:t>masyarakat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1600200" y="533400"/>
            <a:ext cx="6019800" cy="1066800"/>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400" b="1" dirty="0" err="1"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Tujuan</a:t>
            </a:r>
            <a:r>
              <a:rPr lang="en-US" sz="24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 </a:t>
            </a:r>
            <a:r>
              <a:rPr lang="en-US" sz="2400" b="1" dirty="0" err="1"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Pendidikan</a:t>
            </a:r>
            <a:r>
              <a:rPr lang="en-US" sz="2400" b="1" dirty="0"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 </a:t>
            </a:r>
            <a:r>
              <a:rPr lang="en-US" sz="2400" b="1" dirty="0" err="1" smtClean="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rPr>
              <a:t>Multikultural</a:t>
            </a:r>
            <a:endParaRPr lang="en-US" sz="2400" b="1" dirty="0">
              <a:ln w="12700">
                <a:solidFill>
                  <a:schemeClr val="tx2">
                    <a:satMod val="155000"/>
                  </a:schemeClr>
                </a:solidFill>
                <a:prstDash val="solid"/>
              </a:ln>
              <a:solidFill>
                <a:schemeClr val="tx1"/>
              </a:solidFill>
              <a:effectLst>
                <a:outerShdw blurRad="41275" dist="20320" dir="1800000" algn="tl" rotWithShape="0">
                  <a:srgbClr val="000000">
                    <a:alpha val="40000"/>
                  </a:srgbClr>
                </a:outerShdw>
              </a:effectLst>
            </a:endParaRPr>
          </a:p>
        </p:txBody>
      </p:sp>
      <p:sp>
        <p:nvSpPr>
          <p:cNvPr id="3" name="Snip Same Side Corner Rectangle 2"/>
          <p:cNvSpPr/>
          <p:nvPr/>
        </p:nvSpPr>
        <p:spPr>
          <a:xfrm>
            <a:off x="914400" y="2057400"/>
            <a:ext cx="7696200" cy="3962400"/>
          </a:xfrm>
          <a:prstGeom prst="snip2Same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dirty="0" err="1" smtClean="0"/>
              <a:t>Menurut</a:t>
            </a:r>
            <a:r>
              <a:rPr lang="en-US" dirty="0" smtClean="0"/>
              <a:t> (Addin:2013) </a:t>
            </a:r>
            <a:r>
              <a:rPr lang="en-US" dirty="0" err="1" smtClean="0"/>
              <a:t>Tujuan</a:t>
            </a:r>
            <a:r>
              <a:rPr lang="en-US" dirty="0" smtClean="0"/>
              <a:t> </a:t>
            </a:r>
            <a:r>
              <a:rPr lang="en-US" dirty="0" err="1" smtClean="0"/>
              <a:t>pendidikan</a:t>
            </a:r>
            <a:r>
              <a:rPr lang="en-US" dirty="0" smtClean="0"/>
              <a:t> </a:t>
            </a:r>
            <a:r>
              <a:rPr lang="en-US" dirty="0" err="1" smtClean="0"/>
              <a:t>dengan</a:t>
            </a:r>
            <a:r>
              <a:rPr lang="en-US" dirty="0" smtClean="0"/>
              <a:t> </a:t>
            </a:r>
            <a:r>
              <a:rPr lang="en-US" dirty="0" err="1" smtClean="0"/>
              <a:t>berbasis</a:t>
            </a:r>
            <a:r>
              <a:rPr lang="en-US" dirty="0" smtClean="0"/>
              <a:t> </a:t>
            </a:r>
            <a:r>
              <a:rPr lang="en-US" dirty="0" err="1" smtClean="0"/>
              <a:t>multikultural</a:t>
            </a:r>
            <a:r>
              <a:rPr lang="en-US" dirty="0" smtClean="0"/>
              <a:t> </a:t>
            </a:r>
            <a:r>
              <a:rPr lang="en-US" dirty="0" err="1" smtClean="0"/>
              <a:t>dapat</a:t>
            </a:r>
            <a:r>
              <a:rPr lang="en-US" dirty="0" smtClean="0"/>
              <a:t> </a:t>
            </a:r>
            <a:r>
              <a:rPr lang="en-US" dirty="0" err="1" smtClean="0"/>
              <a:t>diidentifikasi</a:t>
            </a:r>
            <a:r>
              <a:rPr lang="en-US" dirty="0" smtClean="0"/>
              <a:t>:</a:t>
            </a:r>
          </a:p>
          <a:p>
            <a:r>
              <a:rPr lang="en-US" dirty="0" smtClean="0"/>
              <a:t> a. </a:t>
            </a:r>
            <a:r>
              <a:rPr lang="en-US" dirty="0" err="1" smtClean="0"/>
              <a:t>untuk</a:t>
            </a:r>
            <a:r>
              <a:rPr lang="en-US" dirty="0" smtClean="0"/>
              <a:t> </a:t>
            </a:r>
            <a:r>
              <a:rPr lang="en-US" dirty="0" err="1" smtClean="0"/>
              <a:t>memfungsikan</a:t>
            </a:r>
            <a:r>
              <a:rPr lang="en-US" dirty="0" smtClean="0"/>
              <a:t> </a:t>
            </a:r>
            <a:r>
              <a:rPr lang="en-US" dirty="0" err="1" smtClean="0"/>
              <a:t>peranan</a:t>
            </a:r>
            <a:r>
              <a:rPr lang="en-US" dirty="0" smtClean="0"/>
              <a:t> </a:t>
            </a:r>
            <a:r>
              <a:rPr lang="en-US" dirty="0" err="1" smtClean="0"/>
              <a:t>sekolah</a:t>
            </a:r>
            <a:r>
              <a:rPr lang="en-US" dirty="0" smtClean="0"/>
              <a:t> </a:t>
            </a:r>
            <a:r>
              <a:rPr lang="en-US" dirty="0" err="1" smtClean="0"/>
              <a:t>dalam</a:t>
            </a:r>
            <a:r>
              <a:rPr lang="en-US" dirty="0" smtClean="0"/>
              <a:t> </a:t>
            </a:r>
            <a:r>
              <a:rPr lang="en-US" dirty="0" err="1" smtClean="0"/>
              <a:t>memandang</a:t>
            </a:r>
            <a:r>
              <a:rPr lang="en-US" dirty="0" smtClean="0"/>
              <a:t> </a:t>
            </a:r>
            <a:r>
              <a:rPr lang="en-US" dirty="0" err="1" smtClean="0"/>
              <a:t>keberadaan</a:t>
            </a:r>
            <a:r>
              <a:rPr lang="en-US" dirty="0" smtClean="0"/>
              <a:t> </a:t>
            </a:r>
            <a:r>
              <a:rPr lang="en-US" dirty="0" err="1" smtClean="0"/>
              <a:t>siswa</a:t>
            </a:r>
            <a:r>
              <a:rPr lang="en-US" dirty="0" smtClean="0"/>
              <a:t> yang </a:t>
            </a:r>
            <a:r>
              <a:rPr lang="en-US" dirty="0" err="1" smtClean="0"/>
              <a:t>beraneka</a:t>
            </a:r>
            <a:r>
              <a:rPr lang="en-US" dirty="0" smtClean="0"/>
              <a:t> </a:t>
            </a:r>
            <a:r>
              <a:rPr lang="en-US" dirty="0" err="1" smtClean="0"/>
              <a:t>ragam</a:t>
            </a:r>
            <a:r>
              <a:rPr lang="en-US" dirty="0" smtClean="0"/>
              <a:t>;</a:t>
            </a:r>
          </a:p>
          <a:p>
            <a:r>
              <a:rPr lang="en-US" dirty="0" smtClean="0"/>
              <a:t>b. </a:t>
            </a:r>
            <a:r>
              <a:rPr lang="en-US" dirty="0" err="1" smtClean="0"/>
              <a:t>untuk</a:t>
            </a:r>
            <a:r>
              <a:rPr lang="en-US" dirty="0" smtClean="0"/>
              <a:t> </a:t>
            </a:r>
            <a:r>
              <a:rPr lang="en-US" dirty="0" err="1" smtClean="0"/>
              <a:t>membantu</a:t>
            </a:r>
            <a:r>
              <a:rPr lang="en-US" dirty="0" smtClean="0"/>
              <a:t> </a:t>
            </a:r>
            <a:r>
              <a:rPr lang="en-US" dirty="0" err="1" smtClean="0"/>
              <a:t>siswa</a:t>
            </a:r>
            <a:r>
              <a:rPr lang="en-US" dirty="0" smtClean="0"/>
              <a:t> </a:t>
            </a:r>
            <a:r>
              <a:rPr lang="en-US" dirty="0" err="1" smtClean="0"/>
              <a:t>dalam</a:t>
            </a:r>
            <a:r>
              <a:rPr lang="en-US" dirty="0" smtClean="0"/>
              <a:t> </a:t>
            </a:r>
            <a:r>
              <a:rPr lang="en-US" dirty="0" err="1" smtClean="0"/>
              <a:t>membangun</a:t>
            </a:r>
            <a:r>
              <a:rPr lang="en-US" dirty="0" smtClean="0"/>
              <a:t> </a:t>
            </a:r>
            <a:r>
              <a:rPr lang="en-US" dirty="0" err="1" smtClean="0"/>
              <a:t>perlakuan</a:t>
            </a:r>
            <a:r>
              <a:rPr lang="en-US" dirty="0" smtClean="0"/>
              <a:t> yang </a:t>
            </a:r>
            <a:r>
              <a:rPr lang="en-US" dirty="0" err="1" smtClean="0"/>
              <a:t>positif</a:t>
            </a:r>
            <a:r>
              <a:rPr lang="en-US" dirty="0" smtClean="0"/>
              <a:t> </a:t>
            </a:r>
            <a:r>
              <a:rPr lang="en-US" dirty="0" err="1" smtClean="0"/>
              <a:t>terhadap</a:t>
            </a:r>
            <a:r>
              <a:rPr lang="en-US" dirty="0" smtClean="0"/>
              <a:t> </a:t>
            </a:r>
            <a:r>
              <a:rPr lang="en-US" dirty="0" err="1" smtClean="0"/>
              <a:t>perbedaan</a:t>
            </a:r>
            <a:r>
              <a:rPr lang="en-US" dirty="0" smtClean="0"/>
              <a:t> </a:t>
            </a:r>
            <a:r>
              <a:rPr lang="en-US" dirty="0" err="1" smtClean="0"/>
              <a:t>kultural</a:t>
            </a:r>
            <a:r>
              <a:rPr lang="en-US" dirty="0" smtClean="0"/>
              <a:t>, </a:t>
            </a:r>
            <a:r>
              <a:rPr lang="en-US" dirty="0" err="1" smtClean="0"/>
              <a:t>ras</a:t>
            </a:r>
            <a:r>
              <a:rPr lang="en-US" dirty="0" smtClean="0"/>
              <a:t>, </a:t>
            </a:r>
            <a:r>
              <a:rPr lang="en-US" dirty="0" err="1" smtClean="0"/>
              <a:t>etnik</a:t>
            </a:r>
            <a:r>
              <a:rPr lang="en-US" dirty="0" smtClean="0"/>
              <a:t>, </a:t>
            </a:r>
            <a:r>
              <a:rPr lang="en-US" dirty="0" err="1" smtClean="0"/>
              <a:t>kelompok</a:t>
            </a:r>
            <a:r>
              <a:rPr lang="en-US" dirty="0" smtClean="0"/>
              <a:t> </a:t>
            </a:r>
            <a:r>
              <a:rPr lang="en-US" dirty="0" err="1" smtClean="0"/>
              <a:t>keagamaan</a:t>
            </a:r>
            <a:r>
              <a:rPr lang="en-US" dirty="0" smtClean="0"/>
              <a:t>; </a:t>
            </a:r>
          </a:p>
          <a:p>
            <a:r>
              <a:rPr lang="en-US" dirty="0" smtClean="0"/>
              <a:t>c. </a:t>
            </a:r>
            <a:r>
              <a:rPr lang="en-US" dirty="0" err="1" smtClean="0"/>
              <a:t>memberikan</a:t>
            </a:r>
            <a:r>
              <a:rPr lang="en-US" dirty="0" smtClean="0"/>
              <a:t> </a:t>
            </a:r>
            <a:r>
              <a:rPr lang="en-US" dirty="0" err="1" smtClean="0"/>
              <a:t>ketahanan</a:t>
            </a:r>
            <a:r>
              <a:rPr lang="en-US" dirty="0" smtClean="0"/>
              <a:t> </a:t>
            </a:r>
            <a:r>
              <a:rPr lang="en-US" dirty="0" err="1" smtClean="0"/>
              <a:t>siswa</a:t>
            </a:r>
            <a:r>
              <a:rPr lang="en-US" dirty="0" smtClean="0"/>
              <a:t> </a:t>
            </a:r>
            <a:r>
              <a:rPr lang="en-US" dirty="0" err="1" smtClean="0"/>
              <a:t>dengan</a:t>
            </a:r>
            <a:r>
              <a:rPr lang="en-US" dirty="0" smtClean="0"/>
              <a:t> </a:t>
            </a:r>
            <a:r>
              <a:rPr lang="en-US" dirty="0" err="1" smtClean="0"/>
              <a:t>cara</a:t>
            </a:r>
            <a:r>
              <a:rPr lang="en-US" dirty="0" smtClean="0"/>
              <a:t> </a:t>
            </a:r>
            <a:r>
              <a:rPr lang="en-US" dirty="0" err="1" smtClean="0"/>
              <a:t>mengajar</a:t>
            </a:r>
            <a:r>
              <a:rPr lang="en-US" dirty="0" smtClean="0"/>
              <a:t> </a:t>
            </a:r>
            <a:r>
              <a:rPr lang="en-US" dirty="0" err="1" smtClean="0"/>
              <a:t>mereka</a:t>
            </a:r>
            <a:r>
              <a:rPr lang="en-US" dirty="0" smtClean="0"/>
              <a:t> </a:t>
            </a:r>
            <a:r>
              <a:rPr lang="en-US" dirty="0" err="1" smtClean="0"/>
              <a:t>dalam</a:t>
            </a:r>
            <a:r>
              <a:rPr lang="en-US" dirty="0" smtClean="0"/>
              <a:t> </a:t>
            </a:r>
            <a:r>
              <a:rPr lang="en-US" dirty="0" err="1" smtClean="0"/>
              <a:t>mengambil</a:t>
            </a:r>
            <a:r>
              <a:rPr lang="en-US" dirty="0" smtClean="0"/>
              <a:t> </a:t>
            </a:r>
            <a:r>
              <a:rPr lang="en-US" dirty="0" err="1" smtClean="0"/>
              <a:t>keputusan</a:t>
            </a:r>
            <a:r>
              <a:rPr lang="en-US" dirty="0" smtClean="0"/>
              <a:t> </a:t>
            </a:r>
            <a:r>
              <a:rPr lang="en-US" dirty="0" err="1" smtClean="0"/>
              <a:t>dan</a:t>
            </a:r>
            <a:r>
              <a:rPr lang="en-US" dirty="0" smtClean="0"/>
              <a:t> </a:t>
            </a:r>
            <a:r>
              <a:rPr lang="en-US" dirty="0" err="1" smtClean="0"/>
              <a:t>keterampilan</a:t>
            </a:r>
            <a:r>
              <a:rPr lang="en-US" dirty="0" smtClean="0"/>
              <a:t> </a:t>
            </a:r>
            <a:r>
              <a:rPr lang="en-US" dirty="0" err="1" smtClean="0"/>
              <a:t>sosialnya</a:t>
            </a:r>
            <a:r>
              <a:rPr lang="en-US" dirty="0" smtClean="0"/>
              <a:t>; </a:t>
            </a:r>
          </a:p>
          <a:p>
            <a:r>
              <a:rPr lang="en-US" dirty="0" smtClean="0"/>
              <a:t>e. </a:t>
            </a:r>
            <a:r>
              <a:rPr lang="en-US" dirty="0" err="1" smtClean="0"/>
              <a:t>untuk</a:t>
            </a:r>
            <a:r>
              <a:rPr lang="en-US" dirty="0" smtClean="0"/>
              <a:t> </a:t>
            </a:r>
            <a:r>
              <a:rPr lang="en-US" dirty="0" err="1" smtClean="0"/>
              <a:t>membantu</a:t>
            </a:r>
            <a:r>
              <a:rPr lang="en-US" dirty="0" smtClean="0"/>
              <a:t> </a:t>
            </a:r>
            <a:r>
              <a:rPr lang="en-US" dirty="0" err="1" smtClean="0"/>
              <a:t>peserta</a:t>
            </a:r>
            <a:r>
              <a:rPr lang="en-US" dirty="0" smtClean="0"/>
              <a:t> </a:t>
            </a:r>
            <a:r>
              <a:rPr lang="en-US" dirty="0" err="1" smtClean="0"/>
              <a:t>didik</a:t>
            </a:r>
            <a:r>
              <a:rPr lang="en-US" dirty="0" smtClean="0"/>
              <a:t> </a:t>
            </a:r>
            <a:r>
              <a:rPr lang="en-US" dirty="0" err="1" smtClean="0"/>
              <a:t>dalam</a:t>
            </a:r>
            <a:r>
              <a:rPr lang="en-US" dirty="0" smtClean="0"/>
              <a:t> </a:t>
            </a:r>
            <a:r>
              <a:rPr lang="en-US" dirty="0" err="1" smtClean="0"/>
              <a:t>membangun</a:t>
            </a:r>
            <a:r>
              <a:rPr lang="en-US" dirty="0" smtClean="0"/>
              <a:t> </a:t>
            </a:r>
            <a:r>
              <a:rPr lang="en-US" dirty="0" err="1" smtClean="0"/>
              <a:t>ketergantungan</a:t>
            </a:r>
            <a:r>
              <a:rPr lang="en-US" dirty="0" smtClean="0"/>
              <a:t> </a:t>
            </a:r>
            <a:r>
              <a:rPr lang="en-US" dirty="0" err="1" smtClean="0"/>
              <a:t>lintas</a:t>
            </a:r>
            <a:r>
              <a:rPr lang="en-US" dirty="0" smtClean="0"/>
              <a:t> </a:t>
            </a:r>
            <a:r>
              <a:rPr lang="en-US" dirty="0" err="1" smtClean="0"/>
              <a:t>budaya</a:t>
            </a:r>
            <a:r>
              <a:rPr lang="en-US" dirty="0" smtClean="0"/>
              <a:t> </a:t>
            </a:r>
            <a:r>
              <a:rPr lang="en-US" dirty="0" err="1" smtClean="0"/>
              <a:t>dan</a:t>
            </a:r>
            <a:r>
              <a:rPr lang="en-US" dirty="0" smtClean="0"/>
              <a:t> </a:t>
            </a:r>
            <a:r>
              <a:rPr lang="en-US" dirty="0" err="1" smtClean="0"/>
              <a:t>memberi</a:t>
            </a:r>
            <a:r>
              <a:rPr lang="en-US" dirty="0" smtClean="0"/>
              <a:t> </a:t>
            </a:r>
            <a:r>
              <a:rPr lang="en-US" dirty="0" err="1" smtClean="0"/>
              <a:t>gambaran</a:t>
            </a:r>
            <a:r>
              <a:rPr lang="en-US" dirty="0" smtClean="0"/>
              <a:t> </a:t>
            </a:r>
            <a:r>
              <a:rPr lang="en-US" dirty="0" err="1" smtClean="0"/>
              <a:t>positif</a:t>
            </a:r>
            <a:r>
              <a:rPr lang="en-US" dirty="0" smtClean="0"/>
              <a:t> </a:t>
            </a:r>
            <a:r>
              <a:rPr lang="en-US" dirty="0" err="1" smtClean="0"/>
              <a:t>kepada</a:t>
            </a:r>
            <a:r>
              <a:rPr lang="en-US" dirty="0" smtClean="0"/>
              <a:t> </a:t>
            </a:r>
            <a:r>
              <a:rPr lang="en-US" dirty="0" err="1" smtClean="0"/>
              <a:t>mereka</a:t>
            </a:r>
            <a:r>
              <a:rPr lang="en-US" dirty="0" smtClean="0"/>
              <a:t> </a:t>
            </a:r>
            <a:r>
              <a:rPr lang="en-US" dirty="0" err="1" smtClean="0"/>
              <a:t>mengenai</a:t>
            </a:r>
            <a:r>
              <a:rPr lang="en-US" dirty="0" smtClean="0"/>
              <a:t> </a:t>
            </a:r>
            <a:r>
              <a:rPr lang="en-US" dirty="0" err="1" smtClean="0"/>
              <a:t>perbedaan</a:t>
            </a:r>
            <a:r>
              <a:rPr lang="en-US" dirty="0" smtClean="0"/>
              <a:t> </a:t>
            </a:r>
            <a:r>
              <a:rPr lang="en-US" dirty="0" err="1" smtClean="0"/>
              <a:t>kelompok</a:t>
            </a:r>
            <a:r>
              <a:rPr lang="en-US" dirty="0" smtClean="0"/>
              <a: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304800" y="457200"/>
            <a:ext cx="8534400" cy="5867400"/>
          </a:xfrm>
          <a:prstGeom prst="ellipse">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en-US" sz="2800" b="1" dirty="0" err="1" smtClean="0"/>
              <a:t>Kearifan</a:t>
            </a:r>
            <a:r>
              <a:rPr lang="en-US" sz="2800" b="1" dirty="0" smtClean="0"/>
              <a:t> </a:t>
            </a:r>
            <a:r>
              <a:rPr lang="en-US" sz="2800" b="1" dirty="0" err="1" smtClean="0"/>
              <a:t>Lokal</a:t>
            </a:r>
            <a:r>
              <a:rPr lang="en-US" sz="2800" b="1" dirty="0" smtClean="0"/>
              <a:t> </a:t>
            </a:r>
            <a:r>
              <a:rPr lang="en-US" sz="2800" b="1" dirty="0" err="1" smtClean="0"/>
              <a:t>sebagai</a:t>
            </a:r>
            <a:r>
              <a:rPr lang="en-US" sz="2800" b="1" dirty="0" smtClean="0"/>
              <a:t> </a:t>
            </a:r>
            <a:r>
              <a:rPr lang="en-US" sz="2800" b="1" dirty="0" err="1" smtClean="0"/>
              <a:t>Jati</a:t>
            </a:r>
            <a:r>
              <a:rPr lang="en-US" sz="2800" b="1" dirty="0" smtClean="0"/>
              <a:t> </a:t>
            </a:r>
            <a:r>
              <a:rPr lang="en-US" sz="2800" b="1" dirty="0" err="1" smtClean="0"/>
              <a:t>Diri</a:t>
            </a:r>
            <a:r>
              <a:rPr lang="en-US" sz="2800" b="1" dirty="0" smtClean="0"/>
              <a:t> </a:t>
            </a:r>
            <a:r>
              <a:rPr lang="en-US" sz="2800" b="1" dirty="0" err="1" smtClean="0"/>
              <a:t>Bangsa</a:t>
            </a:r>
            <a:endParaRPr lang="en-US" sz="2800" b="1" dirty="0" smtClean="0"/>
          </a:p>
          <a:p>
            <a:pPr algn="ctr"/>
            <a:endParaRPr lang="en-US" sz="2400" b="1" dirty="0" smtClean="0"/>
          </a:p>
          <a:p>
            <a:pPr algn="ctr"/>
            <a:r>
              <a:rPr lang="en-US" sz="2400" dirty="0" err="1" smtClean="0"/>
              <a:t>Wagiran</a:t>
            </a:r>
            <a:r>
              <a:rPr lang="en-US" sz="2400" dirty="0" smtClean="0"/>
              <a:t> (2012: 330) </a:t>
            </a:r>
            <a:r>
              <a:rPr lang="en-US" sz="2400" dirty="0" err="1" smtClean="0"/>
              <a:t>mendefinisikan</a:t>
            </a:r>
            <a:r>
              <a:rPr lang="en-US" sz="2400" dirty="0" smtClean="0"/>
              <a:t> </a:t>
            </a:r>
            <a:r>
              <a:rPr lang="en-US" sz="2400" dirty="0" err="1" smtClean="0"/>
              <a:t>kearifan</a:t>
            </a:r>
            <a:r>
              <a:rPr lang="en-US" sz="2400" dirty="0" smtClean="0"/>
              <a:t> </a:t>
            </a:r>
            <a:r>
              <a:rPr lang="en-US" sz="2400" dirty="0" err="1" smtClean="0"/>
              <a:t>lokal</a:t>
            </a:r>
            <a:r>
              <a:rPr lang="en-US" sz="2400" dirty="0" smtClean="0"/>
              <a:t> </a:t>
            </a:r>
            <a:r>
              <a:rPr lang="en-US" sz="2400" dirty="0" err="1" smtClean="0"/>
              <a:t>diantaranya</a:t>
            </a:r>
            <a:r>
              <a:rPr lang="en-US" sz="2400" dirty="0" smtClean="0"/>
              <a:t>: 1) </a:t>
            </a:r>
            <a:r>
              <a:rPr lang="en-US" sz="2400" dirty="0" err="1" smtClean="0"/>
              <a:t>kearifan</a:t>
            </a:r>
            <a:r>
              <a:rPr lang="en-US" sz="2400" dirty="0" smtClean="0"/>
              <a:t> </a:t>
            </a:r>
            <a:r>
              <a:rPr lang="en-US" sz="2400" dirty="0" err="1" smtClean="0"/>
              <a:t>lokal</a:t>
            </a:r>
            <a:r>
              <a:rPr lang="en-US" sz="2400" dirty="0" smtClean="0"/>
              <a:t> </a:t>
            </a:r>
            <a:r>
              <a:rPr lang="en-US" sz="2400" dirty="0" err="1" smtClean="0"/>
              <a:t>adalah</a:t>
            </a:r>
            <a:r>
              <a:rPr lang="en-US" sz="2400" dirty="0" smtClean="0"/>
              <a:t> </a:t>
            </a:r>
            <a:r>
              <a:rPr lang="en-US" sz="2400" dirty="0" err="1" smtClean="0"/>
              <a:t>sebuah</a:t>
            </a:r>
            <a:r>
              <a:rPr lang="en-US" sz="2400" dirty="0" smtClean="0"/>
              <a:t> </a:t>
            </a:r>
            <a:r>
              <a:rPr lang="en-US" sz="2400" dirty="0" err="1" smtClean="0"/>
              <a:t>pengalaman</a:t>
            </a:r>
            <a:r>
              <a:rPr lang="en-US" sz="2400" dirty="0" smtClean="0"/>
              <a:t> </a:t>
            </a:r>
            <a:r>
              <a:rPr lang="en-US" sz="2400" dirty="0" err="1" smtClean="0"/>
              <a:t>panjang</a:t>
            </a:r>
            <a:r>
              <a:rPr lang="en-US" sz="2400" dirty="0" smtClean="0"/>
              <a:t>, yang </a:t>
            </a:r>
            <a:r>
              <a:rPr lang="en-US" sz="2400" dirty="0" err="1" smtClean="0"/>
              <a:t>diendapkan</a:t>
            </a:r>
            <a:r>
              <a:rPr lang="en-US" sz="2400" dirty="0" smtClean="0"/>
              <a:t> </a:t>
            </a:r>
            <a:r>
              <a:rPr lang="en-US" sz="2400" dirty="0" err="1" smtClean="0"/>
              <a:t>sebagai</a:t>
            </a:r>
            <a:r>
              <a:rPr lang="en-US" sz="2400" dirty="0" smtClean="0"/>
              <a:t> </a:t>
            </a:r>
            <a:r>
              <a:rPr lang="en-US" sz="2400" dirty="0" err="1" smtClean="0"/>
              <a:t>petunjuk</a:t>
            </a:r>
            <a:r>
              <a:rPr lang="en-US" sz="2400" dirty="0" smtClean="0"/>
              <a:t> </a:t>
            </a:r>
            <a:r>
              <a:rPr lang="en-US" sz="2400" dirty="0" err="1" smtClean="0"/>
              <a:t>perilaku</a:t>
            </a:r>
            <a:r>
              <a:rPr lang="en-US" sz="2400" dirty="0" smtClean="0"/>
              <a:t> </a:t>
            </a:r>
            <a:r>
              <a:rPr lang="en-US" sz="2400" dirty="0" err="1" smtClean="0"/>
              <a:t>seseorang</a:t>
            </a:r>
            <a:r>
              <a:rPr lang="en-US" sz="2400" dirty="0" smtClean="0"/>
              <a:t>; 2) </a:t>
            </a:r>
            <a:r>
              <a:rPr lang="en-US" sz="2400" dirty="0" err="1" smtClean="0"/>
              <a:t>kearifan</a:t>
            </a:r>
            <a:r>
              <a:rPr lang="en-US" sz="2400" dirty="0" smtClean="0"/>
              <a:t> </a:t>
            </a:r>
            <a:r>
              <a:rPr lang="en-US" sz="2400" dirty="0" err="1" smtClean="0"/>
              <a:t>lokal</a:t>
            </a:r>
            <a:r>
              <a:rPr lang="en-US" sz="2400" dirty="0" smtClean="0"/>
              <a:t> </a:t>
            </a:r>
            <a:r>
              <a:rPr lang="en-US" sz="2400" dirty="0" err="1" smtClean="0"/>
              <a:t>tidak</a:t>
            </a:r>
            <a:r>
              <a:rPr lang="en-US" sz="2400" dirty="0" smtClean="0"/>
              <a:t> </a:t>
            </a:r>
            <a:r>
              <a:rPr lang="en-US" sz="2400" dirty="0" err="1" smtClean="0"/>
              <a:t>lepas</a:t>
            </a:r>
            <a:r>
              <a:rPr lang="en-US" sz="2400" dirty="0" smtClean="0"/>
              <a:t> </a:t>
            </a:r>
            <a:r>
              <a:rPr lang="en-US" sz="2400" dirty="0" err="1" smtClean="0"/>
              <a:t>dari</a:t>
            </a:r>
            <a:r>
              <a:rPr lang="en-US" sz="2400" dirty="0" smtClean="0"/>
              <a:t> </a:t>
            </a:r>
            <a:r>
              <a:rPr lang="en-US" sz="2400" dirty="0" err="1" smtClean="0"/>
              <a:t>lingkungan</a:t>
            </a:r>
            <a:r>
              <a:rPr lang="en-US" sz="2400" dirty="0" smtClean="0"/>
              <a:t> </a:t>
            </a:r>
            <a:r>
              <a:rPr lang="en-US" sz="2400" dirty="0" err="1" smtClean="0"/>
              <a:t>pemiliknya</a:t>
            </a:r>
            <a:r>
              <a:rPr lang="en-US" sz="2400" dirty="0" smtClean="0"/>
              <a:t>; </a:t>
            </a:r>
            <a:r>
              <a:rPr lang="en-US" sz="2400" dirty="0" err="1" smtClean="0"/>
              <a:t>dan</a:t>
            </a:r>
            <a:r>
              <a:rPr lang="en-US" sz="2400" dirty="0" smtClean="0"/>
              <a:t> 3) </a:t>
            </a:r>
            <a:r>
              <a:rPr lang="en-US" sz="2400" dirty="0" err="1" smtClean="0"/>
              <a:t>kearifan</a:t>
            </a:r>
            <a:r>
              <a:rPr lang="en-US" sz="2400" dirty="0" smtClean="0"/>
              <a:t> </a:t>
            </a:r>
            <a:r>
              <a:rPr lang="en-US" sz="2400" dirty="0" err="1" smtClean="0"/>
              <a:t>lokal</a:t>
            </a:r>
            <a:r>
              <a:rPr lang="en-US" sz="2400" dirty="0" smtClean="0"/>
              <a:t> </a:t>
            </a:r>
            <a:r>
              <a:rPr lang="en-US" sz="2400" dirty="0" err="1" smtClean="0"/>
              <a:t>bersifat</a:t>
            </a:r>
            <a:r>
              <a:rPr lang="en-US" sz="2400" dirty="0" smtClean="0"/>
              <a:t> </a:t>
            </a:r>
            <a:r>
              <a:rPr lang="en-US" sz="2400" dirty="0" err="1" smtClean="0"/>
              <a:t>dinamis</a:t>
            </a:r>
            <a:r>
              <a:rPr lang="en-US" sz="2400" dirty="0" smtClean="0"/>
              <a:t>, </a:t>
            </a:r>
            <a:r>
              <a:rPr lang="en-US" sz="2400" dirty="0" err="1" smtClean="0"/>
              <a:t>lentur</a:t>
            </a:r>
            <a:r>
              <a:rPr lang="en-US" sz="2400" dirty="0" smtClean="0"/>
              <a:t>, </a:t>
            </a:r>
            <a:r>
              <a:rPr lang="en-US" sz="2400" dirty="0" err="1" smtClean="0"/>
              <a:t>terbuka</a:t>
            </a:r>
            <a:r>
              <a:rPr lang="en-US" sz="2400" dirty="0" smtClean="0"/>
              <a:t>, </a:t>
            </a:r>
            <a:r>
              <a:rPr lang="en-US" sz="2400" dirty="0" err="1" smtClean="0"/>
              <a:t>dan</a:t>
            </a:r>
            <a:r>
              <a:rPr lang="en-US" sz="2400" dirty="0" smtClean="0"/>
              <a:t> </a:t>
            </a:r>
            <a:r>
              <a:rPr lang="en-US" sz="2400" dirty="0" err="1" smtClean="0"/>
              <a:t>senantiasa</a:t>
            </a:r>
            <a:r>
              <a:rPr lang="en-US" sz="2400" dirty="0" smtClean="0"/>
              <a:t> </a:t>
            </a:r>
            <a:r>
              <a:rPr lang="en-US" sz="2400" dirty="0" err="1" smtClean="0"/>
              <a:t>menyesuaikan</a:t>
            </a:r>
            <a:r>
              <a:rPr lang="en-US" sz="2400" dirty="0" smtClean="0"/>
              <a:t> </a:t>
            </a:r>
            <a:r>
              <a:rPr lang="en-US" sz="2400" dirty="0" err="1" smtClean="0"/>
              <a:t>dengan</a:t>
            </a:r>
            <a:r>
              <a:rPr lang="en-US" sz="2400" dirty="0" smtClean="0"/>
              <a:t> </a:t>
            </a:r>
            <a:r>
              <a:rPr lang="en-US" sz="2400" dirty="0" err="1" smtClean="0"/>
              <a:t>zamannya</a:t>
            </a:r>
            <a:endParaRPr lang="en-US" sz="2400" b="1" dirty="0" smtClean="0"/>
          </a:p>
        </p:txBody>
      </p:sp>
      <p:cxnSp>
        <p:nvCxnSpPr>
          <p:cNvPr id="5" name="Straight Connector 4"/>
          <p:cNvCxnSpPr/>
          <p:nvPr/>
        </p:nvCxnSpPr>
        <p:spPr>
          <a:xfrm>
            <a:off x="1752600" y="1981200"/>
            <a:ext cx="57912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171</TotalTime>
  <Words>789</Words>
  <Application>Microsoft Office PowerPoint</Application>
  <PresentationFormat>On-screen Show (4:3)</PresentationFormat>
  <Paragraphs>53</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Slipstream</vt:lpstr>
      <vt:lpstr> Karakteristik IDENTITAS NASIONAL</vt:lpstr>
      <vt:lpstr>Slide 2</vt:lpstr>
      <vt:lpstr>Karakteristik Indentitas Nasional</vt:lpstr>
      <vt:lpstr>Slide 4</vt:lpstr>
      <vt:lpstr>Slide 5</vt:lpstr>
      <vt:lpstr>Slide 6</vt:lpstr>
      <vt:lpstr>Slide 7</vt:lpstr>
      <vt:lpstr>Slide 8</vt:lpstr>
      <vt:lpstr>Slide 9</vt:lpstr>
      <vt:lpstr>Slide 10</vt:lpstr>
      <vt:lpstr>Slide 11</vt:lpstr>
      <vt:lpstr>Slide 12</vt:lpstr>
      <vt:lpstr>CARA UNTUK MENGIMPLEMENTASIKAN PENGUATAN IDENTITAS NASIONAL BERBASIS KEARIFAN LOKAL</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IDENTITAS NASIONAL</dc:title>
  <dc:creator>admin</dc:creator>
  <cp:lastModifiedBy>user</cp:lastModifiedBy>
  <cp:revision>21</cp:revision>
  <dcterms:created xsi:type="dcterms:W3CDTF">2019-07-17T05:23:23Z</dcterms:created>
  <dcterms:modified xsi:type="dcterms:W3CDTF">2021-03-23T03:48:28Z</dcterms:modified>
</cp:coreProperties>
</file>