
<file path=[Content_Types].xml><?xml version="1.0" encoding="utf-8"?>
<Types xmlns="http://schemas.openxmlformats.org/package/2006/content-types">
  <Default Extension="jfif" ContentType="image/jpeg"/>
  <Default Extension="jpe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0C53-D889-F1E8-0AEF-4C712302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48B6E-2FAF-C1EE-CB8F-DE87EAC6B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DD1F-32EC-F122-0BBC-8242F943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3A80F-880C-CCA7-152E-1BF42BBA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2E739-3381-8707-69C5-B14C4C0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09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C667-1EFB-5F66-24CC-1D03B388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47C9F-106D-7D10-5B0E-8CF45CFD3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92DE-57BA-8D0E-39DE-AD63E753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D21BD-88FE-35F8-E110-EF46753B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79DC-2BED-780B-440A-26253194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300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D3AD-A306-9EA4-51EB-EBC14C872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9AFE4-BD44-149A-217D-C2B8FF2DB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48A1-4B58-7CCF-F83E-0DBE78FE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60A99-F42F-1583-E3B3-F885FFF9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4FA43-BD8C-7E4F-EAA2-303D6E2A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931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524B-668A-3288-46AD-7346F3D1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289E-46A4-AA88-8809-F71D1BC0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0665-66F3-8B68-E7EB-F39AE763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4B27-2BE9-8F5C-1F16-E8495966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17723-867A-CCB8-593A-9DDC4750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35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D11C-345B-F6DB-7797-5545711F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8257E-B4CE-94DA-8AAA-EFE57414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03E33-7B9A-1052-FE1F-FC76AE57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4B90-9A57-C4FB-969E-757263A7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D94D0-3A39-3AD9-6253-DD0285AD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82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F9A4-465E-0C82-63B1-7CEA5BC2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14F1-C000-70E7-A026-E049F9B61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5D217-5A5F-5907-D4FC-E4AD86CD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0D05-A2E8-465C-E35F-64CF0A1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7359C-B4F7-7863-B5CF-84F3687A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3292B-F55F-0BEA-E1E7-CFBFD105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04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0B1F-8D01-E206-C083-993CF383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1CAA4-CBAC-A2C8-0978-EE57B496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26357-1512-DEE5-139D-7AAF91874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69913-50F1-51BA-6FF9-7635953E4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D65A7-C6BD-E507-1123-AB8E5013A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2C060-F8FF-1277-D5F1-3B05A156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7881-4193-EC6D-F330-AE9661E8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5F1CF-4E44-D7EA-4DD5-0FED9F21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744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1333-312C-14BC-0352-F03EE500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5D20E-93CC-2AED-B8CC-A815403C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CD775-76E7-D089-B20B-3C23BB82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06709-8C99-9704-C207-80A10B68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44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55113-22E2-A9AA-4252-15507583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FE325-FEBD-61E8-4640-DFF52184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8E609-0B1D-ED6B-E203-A4F19688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81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CDF3-9C3B-EAC0-7FE6-D4B0CE2A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A537-8443-DF4E-8D0F-974939F8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1171E-FE50-0874-11C4-5FDD824F4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970DF-42FE-3F06-CFB2-156253F9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F5272-515D-6EC2-DDF7-3098E68E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1A572-A486-4DAF-77FD-137FC606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395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29C8-1219-8C98-F924-45C6EB02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9E559-7140-4A4B-A9CA-4231DF69E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0FD5D-E700-BC32-2287-F9A4D74DC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57DA2-D37F-71EE-592E-DAD4D9C6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8192-CCBB-1EE5-3CB7-025528BA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8801B-C7B1-8756-A235-46892F5A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51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262F5E-CC19-B3E1-6B87-3D4FF45C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81D94-9369-36FA-C97D-E88B91D0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A775-756B-BF2F-EEFB-2B62B5674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DFC3-EE4F-4A8E-BAC1-6E900335BAEC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F2D41-2BA2-9700-AEBB-B57FCD83E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D0312-B950-1C9E-2054-2678E913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97F1-49D7-48B6-BB36-3468107C0A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8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worldfishcenter/816577040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Bookshelves/Introductory_and_General_Biology/Book:_General_Biology_(Boundless)/47:_Conservation_Biology_and_Biodiversity/47.3:_Threats_to_Biodiversity/47.3B:_Overharvesting" TargetMode="External"/><Relationship Id="rId2" Type="http://schemas.openxmlformats.org/officeDocument/2006/relationships/image" Target="../media/image2.jpe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68DD-E085-8E24-E387-16F879FF0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F6189-E1FE-2568-6823-0837097A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695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A67E-4A62-E35E-0A31-2D45AE2B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CBA0BE-CEE2-F539-E924-C27ED3DA0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04" y="1448474"/>
            <a:ext cx="5316751" cy="5324560"/>
          </a:xfrm>
        </p:spPr>
      </p:pic>
    </p:spTree>
    <p:extLst>
      <p:ext uri="{BB962C8B-B14F-4D97-AF65-F5344CB8AC3E}">
        <p14:creationId xmlns:p14="http://schemas.microsoft.com/office/powerpoint/2010/main" val="367633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E31D-24B2-FAAC-9E1C-A69252C1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6D756-8117-A562-3F2A-2C53F3D18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3563E-3D41-4E2A-DDF7-972B649D29E9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s://www.flickr.com/photos/theworldfishcenter/8165770409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nc-nd/3.0/"/>
              </a:rPr>
              <a:t>CC BY-NC-ND</a:t>
            </a:r>
            <a:endParaRPr lang="en-ID" sz="900"/>
          </a:p>
        </p:txBody>
      </p:sp>
    </p:spTree>
    <p:extLst>
      <p:ext uri="{BB962C8B-B14F-4D97-AF65-F5344CB8AC3E}">
        <p14:creationId xmlns:p14="http://schemas.microsoft.com/office/powerpoint/2010/main" val="101096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41FA-FC14-7684-B77C-20E7AEA2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DBAA3-D7AF-7F52-7714-7ED5AACD4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5629" y="1212783"/>
            <a:ext cx="3859731" cy="4812632"/>
          </a:xfrm>
        </p:spPr>
      </p:pic>
    </p:spTree>
    <p:extLst>
      <p:ext uri="{BB962C8B-B14F-4D97-AF65-F5344CB8AC3E}">
        <p14:creationId xmlns:p14="http://schemas.microsoft.com/office/powerpoint/2010/main" val="40121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13D7-565C-DC9F-F378-5ED570F1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9E26C5-852A-48CE-CDC2-AE1CED591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4625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24DD-4538-3F5D-C568-D01A762C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775FD-E46C-5675-D5D8-02802DDDC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49" y="1183907"/>
            <a:ext cx="7031645" cy="5413403"/>
          </a:xfrm>
        </p:spPr>
      </p:pic>
    </p:spTree>
    <p:extLst>
      <p:ext uri="{BB962C8B-B14F-4D97-AF65-F5344CB8AC3E}">
        <p14:creationId xmlns:p14="http://schemas.microsoft.com/office/powerpoint/2010/main" val="63318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BE59-C852-801D-D51E-6DEC01F7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86C1E-9C20-9E48-B7AA-44B4CC947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69" y="1588168"/>
            <a:ext cx="6159673" cy="4223776"/>
          </a:xfrm>
        </p:spPr>
      </p:pic>
    </p:spTree>
    <p:extLst>
      <p:ext uri="{BB962C8B-B14F-4D97-AF65-F5344CB8AC3E}">
        <p14:creationId xmlns:p14="http://schemas.microsoft.com/office/powerpoint/2010/main" val="44124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9935-667D-EC5C-8527-85B402B7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D83C0-C601-FA15-C5DD-2561C4A41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12" y="169934"/>
            <a:ext cx="6603100" cy="6015122"/>
          </a:xfrm>
        </p:spPr>
      </p:pic>
    </p:spTree>
    <p:extLst>
      <p:ext uri="{BB962C8B-B14F-4D97-AF65-F5344CB8AC3E}">
        <p14:creationId xmlns:p14="http://schemas.microsoft.com/office/powerpoint/2010/main" val="316293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38AD-4DAA-411D-D70C-C8BFADAE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BE1DB-75FE-D1C1-118C-20DDE527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71" y="509130"/>
            <a:ext cx="5834357" cy="6191075"/>
          </a:xfrm>
        </p:spPr>
      </p:pic>
    </p:spTree>
    <p:extLst>
      <p:ext uri="{BB962C8B-B14F-4D97-AF65-F5344CB8AC3E}">
        <p14:creationId xmlns:p14="http://schemas.microsoft.com/office/powerpoint/2010/main" val="310795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6761-533D-7922-5FCB-DFE9EB69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3A67BE-2921-928D-B33F-8DF72D1CE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65" y="573866"/>
            <a:ext cx="5996199" cy="6077787"/>
          </a:xfrm>
        </p:spPr>
      </p:pic>
    </p:spTree>
    <p:extLst>
      <p:ext uri="{BB962C8B-B14F-4D97-AF65-F5344CB8AC3E}">
        <p14:creationId xmlns:p14="http://schemas.microsoft.com/office/powerpoint/2010/main" val="259246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Siti Hudaidah</dc:creator>
  <cp:lastModifiedBy>Siti Hudaidah</cp:lastModifiedBy>
  <cp:revision>2</cp:revision>
  <dcterms:created xsi:type="dcterms:W3CDTF">2023-08-21T03:05:50Z</dcterms:created>
  <dcterms:modified xsi:type="dcterms:W3CDTF">2023-08-21T04:23:10Z</dcterms:modified>
</cp:coreProperties>
</file>