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AEB11C-C1E6-42BE-A149-ABEAC97F051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5EAD1-9EA4-4431-A6C1-90F10A1795E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 smtClean="0"/>
              <a:t>RATIONAL EXPECTATION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23900"/>
            <a:ext cx="7058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047750"/>
            <a:ext cx="717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890588"/>
            <a:ext cx="68865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823913"/>
            <a:ext cx="65341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293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719138"/>
            <a:ext cx="68675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800100"/>
            <a:ext cx="64389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685800"/>
            <a:ext cx="7019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152525"/>
            <a:ext cx="6324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1171575"/>
            <a:ext cx="62388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95388"/>
            <a:ext cx="48768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795338"/>
            <a:ext cx="65055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RATIONAL EXPECTATION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EXPECTATION</dc:title>
  <dc:creator>BETTY</dc:creator>
  <cp:lastModifiedBy>BETTY</cp:lastModifiedBy>
  <cp:revision>1</cp:revision>
  <dcterms:created xsi:type="dcterms:W3CDTF">2020-11-14T05:39:28Z</dcterms:created>
  <dcterms:modified xsi:type="dcterms:W3CDTF">2020-11-14T06:21:02Z</dcterms:modified>
</cp:coreProperties>
</file>