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31" r:id="rId3"/>
    <p:sldId id="259" r:id="rId4"/>
    <p:sldId id="258" r:id="rId5"/>
    <p:sldId id="266" r:id="rId6"/>
    <p:sldId id="270" r:id="rId7"/>
    <p:sldId id="271" r:id="rId8"/>
    <p:sldId id="273" r:id="rId9"/>
    <p:sldId id="272" r:id="rId10"/>
    <p:sldId id="263" r:id="rId11"/>
    <p:sldId id="264" r:id="rId12"/>
    <p:sldId id="261" r:id="rId13"/>
    <p:sldId id="265" r:id="rId14"/>
    <p:sldId id="262" r:id="rId15"/>
    <p:sldId id="341" r:id="rId16"/>
    <p:sldId id="333" r:id="rId17"/>
    <p:sldId id="334" r:id="rId18"/>
    <p:sldId id="275" r:id="rId19"/>
    <p:sldId id="267" r:id="rId20"/>
    <p:sldId id="329" r:id="rId21"/>
    <p:sldId id="330" r:id="rId22"/>
    <p:sldId id="268" r:id="rId23"/>
    <p:sldId id="339"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8E690-B5F5-44A2-8FC4-EE5A38980B1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2B9C3C9-79B8-4CDC-A8A3-631E6A92A65A}">
      <dgm:prSet/>
      <dgm:spPr/>
      <dgm:t>
        <a:bodyPr/>
        <a:lstStyle/>
        <a:p>
          <a:r>
            <a:rPr lang="en-ID" b="1" i="0" dirty="0">
              <a:solidFill>
                <a:schemeClr val="tx1"/>
              </a:solidFill>
              <a:latin typeface="Arial" panose="020B0604020202020204" pitchFamily="34" charset="0"/>
              <a:cs typeface="Arial" panose="020B0604020202020204" pitchFamily="34" charset="0"/>
            </a:rPr>
            <a:t>a) </a:t>
          </a:r>
          <a:r>
            <a:rPr lang="en-ID" b="1" i="0" dirty="0" err="1">
              <a:solidFill>
                <a:schemeClr val="tx1"/>
              </a:solidFill>
              <a:latin typeface="Arial" panose="020B0604020202020204" pitchFamily="34" charset="0"/>
              <a:cs typeface="Arial" panose="020B0604020202020204" pitchFamily="34" charset="0"/>
            </a:rPr>
            <a:t>konsep</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struktur</a:t>
          </a:r>
          <a:r>
            <a:rPr lang="en-ID" b="1" i="0" dirty="0">
              <a:solidFill>
                <a:schemeClr val="tx1"/>
              </a:solidFill>
              <a:latin typeface="Arial" panose="020B0604020202020204" pitchFamily="34" charset="0"/>
              <a:cs typeface="Arial" panose="020B0604020202020204" pitchFamily="34" charset="0"/>
            </a:rPr>
            <a:t>, dan </a:t>
          </a:r>
          <a:r>
            <a:rPr lang="en-ID" b="1" i="0" dirty="0" err="1">
              <a:solidFill>
                <a:schemeClr val="tx1"/>
              </a:solidFill>
              <a:latin typeface="Arial" panose="020B0604020202020204" pitchFamily="34" charset="0"/>
              <a:cs typeface="Arial" panose="020B0604020202020204" pitchFamily="34" charset="0"/>
            </a:rPr>
            <a:t>metoda</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keilmuan</a:t>
          </a:r>
          <a:r>
            <a:rPr lang="en-ID" b="1" i="0" dirty="0">
              <a:solidFill>
                <a:schemeClr val="tx1"/>
              </a:solidFill>
              <a:latin typeface="Arial" panose="020B0604020202020204" pitchFamily="34" charset="0"/>
              <a:cs typeface="Arial" panose="020B0604020202020204" pitchFamily="34" charset="0"/>
            </a:rPr>
            <a:t>/</a:t>
          </a:r>
          <a:r>
            <a:rPr lang="en-ID" b="1" i="0" dirty="0" err="1">
              <a:solidFill>
                <a:schemeClr val="tx1"/>
              </a:solidFill>
              <a:latin typeface="Arial" panose="020B0604020202020204" pitchFamily="34" charset="0"/>
              <a:cs typeface="Arial" panose="020B0604020202020204" pitchFamily="34" charset="0"/>
            </a:rPr>
            <a:t>teknologi</a:t>
          </a:r>
          <a:r>
            <a:rPr lang="en-ID" b="1" i="0" dirty="0">
              <a:solidFill>
                <a:schemeClr val="tx1"/>
              </a:solidFill>
              <a:latin typeface="Arial" panose="020B0604020202020204" pitchFamily="34" charset="0"/>
              <a:cs typeface="Arial" panose="020B0604020202020204" pitchFamily="34" charset="0"/>
            </a:rPr>
            <a:t>/</a:t>
          </a:r>
          <a:r>
            <a:rPr lang="en-ID" b="1" i="0" dirty="0" err="1">
              <a:solidFill>
                <a:schemeClr val="tx1"/>
              </a:solidFill>
              <a:latin typeface="Arial" panose="020B0604020202020204" pitchFamily="34" charset="0"/>
              <a:cs typeface="Arial" panose="020B0604020202020204" pitchFamily="34" charset="0"/>
            </a:rPr>
            <a:t>seni</a:t>
          </a:r>
          <a:r>
            <a:rPr lang="en-ID" b="1" i="0" dirty="0">
              <a:solidFill>
                <a:schemeClr val="tx1"/>
              </a:solidFill>
              <a:latin typeface="Arial" panose="020B0604020202020204" pitchFamily="34" charset="0"/>
              <a:cs typeface="Arial" panose="020B0604020202020204" pitchFamily="34" charset="0"/>
            </a:rPr>
            <a:t> yang </a:t>
          </a:r>
          <a:r>
            <a:rPr lang="en-ID" b="1" i="0" dirty="0" err="1">
              <a:solidFill>
                <a:schemeClr val="tx1"/>
              </a:solidFill>
              <a:latin typeface="Arial" panose="020B0604020202020204" pitchFamily="34" charset="0"/>
              <a:cs typeface="Arial" panose="020B0604020202020204" pitchFamily="34" charset="0"/>
            </a:rPr>
            <a:t>menaungi</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koheren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dengan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materi</a:t>
          </a:r>
          <a:r>
            <a:rPr lang="en-ID" b="1" i="0" dirty="0">
              <a:solidFill>
                <a:schemeClr val="tx1"/>
              </a:solidFill>
              <a:latin typeface="Arial" panose="020B0604020202020204" pitchFamily="34" charset="0"/>
              <a:cs typeface="Arial" panose="020B0604020202020204" pitchFamily="34" charset="0"/>
            </a:rPr>
            <a:t> ajar;</a:t>
          </a:r>
          <a:endParaRPr lang="en-US" b="1" dirty="0">
            <a:solidFill>
              <a:schemeClr val="tx1"/>
            </a:solidFill>
            <a:latin typeface="Arial" panose="020B0604020202020204" pitchFamily="34" charset="0"/>
            <a:cs typeface="Arial" panose="020B0604020202020204" pitchFamily="34" charset="0"/>
          </a:endParaRPr>
        </a:p>
      </dgm:t>
    </dgm:pt>
    <dgm:pt modelId="{3CB8769B-4F52-4E77-A823-DFBC7BDB10A5}" type="parTrans" cxnId="{5C254960-37FA-4C3B-82CB-9593475F9A8A}">
      <dgm:prSet/>
      <dgm:spPr/>
      <dgm:t>
        <a:bodyPr/>
        <a:lstStyle/>
        <a:p>
          <a:endParaRPr lang="en-US"/>
        </a:p>
      </dgm:t>
    </dgm:pt>
    <dgm:pt modelId="{DDA8267E-B8F3-4251-A456-290C6DCB6107}" type="sibTrans" cxnId="{5C254960-37FA-4C3B-82CB-9593475F9A8A}">
      <dgm:prSet/>
      <dgm:spPr/>
      <dgm:t>
        <a:bodyPr/>
        <a:lstStyle/>
        <a:p>
          <a:endParaRPr lang="en-US"/>
        </a:p>
      </dgm:t>
    </dgm:pt>
    <dgm:pt modelId="{EEEEAA5D-091D-481F-9F27-B7C4284D64EA}">
      <dgm:prSet/>
      <dgm:spPr/>
      <dgm:t>
        <a:bodyPr/>
        <a:lstStyle/>
        <a:p>
          <a:r>
            <a:rPr lang="en-ID" b="1" i="0" dirty="0">
              <a:solidFill>
                <a:schemeClr val="tx1"/>
              </a:solidFill>
              <a:latin typeface="Arial" panose="020B0604020202020204" pitchFamily="34" charset="0"/>
              <a:cs typeface="Arial" panose="020B0604020202020204" pitchFamily="34" charset="0"/>
            </a:rPr>
            <a:t>b) </a:t>
          </a:r>
          <a:r>
            <a:rPr lang="en-ID" b="1" i="0" dirty="0" err="1">
              <a:solidFill>
                <a:schemeClr val="tx1"/>
              </a:solidFill>
              <a:latin typeface="Arial" panose="020B0604020202020204" pitchFamily="34" charset="0"/>
              <a:cs typeface="Arial" panose="020B0604020202020204" pitchFamily="34" charset="0"/>
            </a:rPr>
            <a:t>materi</a:t>
          </a:r>
          <a:r>
            <a:rPr lang="en-ID" b="1" i="0" dirty="0">
              <a:solidFill>
                <a:schemeClr val="tx1"/>
              </a:solidFill>
              <a:latin typeface="Arial" panose="020B0604020202020204" pitchFamily="34" charset="0"/>
              <a:cs typeface="Arial" panose="020B0604020202020204" pitchFamily="34" charset="0"/>
            </a:rPr>
            <a:t> ajar yang </a:t>
          </a:r>
          <a:r>
            <a:rPr lang="en-ID" b="1" i="0" dirty="0" err="1">
              <a:solidFill>
                <a:schemeClr val="tx1"/>
              </a:solidFill>
              <a:latin typeface="Arial" panose="020B0604020202020204" pitchFamily="34" charset="0"/>
              <a:cs typeface="Arial" panose="020B0604020202020204" pitchFamily="34" charset="0"/>
            </a:rPr>
            <a:t>ada</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dalam</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kurikulum</a:t>
          </a:r>
          <a:r>
            <a:rPr lang="en-ID" b="1" i="0"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dgm:t>
    </dgm:pt>
    <dgm:pt modelId="{9C3C1C3D-726F-44F3-81E8-C6590FAADD2D}" type="parTrans" cxnId="{909E0549-6B13-45DE-BDAF-31F5BB0D135F}">
      <dgm:prSet/>
      <dgm:spPr/>
      <dgm:t>
        <a:bodyPr/>
        <a:lstStyle/>
        <a:p>
          <a:endParaRPr lang="en-US"/>
        </a:p>
      </dgm:t>
    </dgm:pt>
    <dgm:pt modelId="{333A5147-379A-465D-93C3-50B59A543930}" type="sibTrans" cxnId="{909E0549-6B13-45DE-BDAF-31F5BB0D135F}">
      <dgm:prSet/>
      <dgm:spPr/>
      <dgm:t>
        <a:bodyPr/>
        <a:lstStyle/>
        <a:p>
          <a:endParaRPr lang="en-US"/>
        </a:p>
      </dgm:t>
    </dgm:pt>
    <dgm:pt modelId="{01758930-79FD-4960-9DDE-6000E0E52175}">
      <dgm:prSet/>
      <dgm:spPr/>
      <dgm:t>
        <a:bodyPr/>
        <a:lstStyle/>
        <a:p>
          <a:r>
            <a:rPr lang="en-ID" b="0" i="0" dirty="0">
              <a:solidFill>
                <a:schemeClr val="tx1"/>
              </a:solidFill>
              <a:latin typeface="Arial" panose="020B0604020202020204" pitchFamily="34" charset="0"/>
              <a:cs typeface="Arial" panose="020B0604020202020204" pitchFamily="34" charset="0"/>
            </a:rPr>
            <a:t>c</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hubungan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konsep</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antar</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mata</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pelajaran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terkait</a:t>
          </a:r>
          <a:r>
            <a:rPr lang="en-ID" b="1" i="0" dirty="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dgm:t>
    </dgm:pt>
    <dgm:pt modelId="{D1FB71F4-AB3D-4068-9C40-6CE53E91A7E5}" type="parTrans" cxnId="{20E177EB-C94E-4DFF-9718-D5EA36CAD84B}">
      <dgm:prSet/>
      <dgm:spPr/>
      <dgm:t>
        <a:bodyPr/>
        <a:lstStyle/>
        <a:p>
          <a:endParaRPr lang="en-US"/>
        </a:p>
      </dgm:t>
    </dgm:pt>
    <dgm:pt modelId="{9CD8815A-01A1-4768-8B5E-8370486B95D0}" type="sibTrans" cxnId="{20E177EB-C94E-4DFF-9718-D5EA36CAD84B}">
      <dgm:prSet/>
      <dgm:spPr/>
      <dgm:t>
        <a:bodyPr/>
        <a:lstStyle/>
        <a:p>
          <a:endParaRPr lang="en-US"/>
        </a:p>
      </dgm:t>
    </dgm:pt>
    <dgm:pt modelId="{9B5E07AF-7778-469D-96B1-1087A8B26772}">
      <dgm:prSet/>
      <dgm:spPr/>
      <dgm:t>
        <a:bodyPr/>
        <a:lstStyle/>
        <a:p>
          <a:r>
            <a:rPr lang="en-ID" b="1" i="0" dirty="0">
              <a:solidFill>
                <a:schemeClr val="tx1"/>
              </a:solidFill>
              <a:latin typeface="Arial" panose="020B0604020202020204" pitchFamily="34" charset="0"/>
              <a:cs typeface="Arial" panose="020B0604020202020204" pitchFamily="34" charset="0"/>
            </a:rPr>
            <a:t>d) </a:t>
          </a:r>
          <a:r>
            <a:rPr lang="en-ID" b="1" i="0" dirty="0" err="1">
              <a:solidFill>
                <a:schemeClr val="tx1"/>
              </a:solidFill>
              <a:latin typeface="Arial" panose="020B0604020202020204" pitchFamily="34" charset="0"/>
              <a:cs typeface="Arial" panose="020B0604020202020204" pitchFamily="34" charset="0"/>
            </a:rPr>
            <a:t>penerapan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konsep-konsep</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keilmuan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dalam</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kehidupan</a:t>
          </a:r>
          <a:r>
            <a:rPr lang="en-ID" b="1" i="0" dirty="0">
              <a:solidFill>
                <a:schemeClr val="tx1"/>
              </a:solidFill>
              <a:latin typeface="Arial" panose="020B0604020202020204" pitchFamily="34" charset="0"/>
              <a:cs typeface="Arial" panose="020B0604020202020204" pitchFamily="34" charset="0"/>
            </a:rPr>
            <a:t> </a:t>
          </a:r>
          <a:r>
            <a:rPr lang="en-ID" b="1" i="0" dirty="0" err="1">
              <a:solidFill>
                <a:schemeClr val="tx1"/>
              </a:solidFill>
              <a:latin typeface="Arial" panose="020B0604020202020204" pitchFamily="34" charset="0"/>
              <a:cs typeface="Arial" panose="020B0604020202020204" pitchFamily="34" charset="0"/>
            </a:rPr>
            <a:t>sehari-hari</a:t>
          </a:r>
          <a:r>
            <a:rPr lang="en-ID" b="1" i="0" dirty="0">
              <a:solidFill>
                <a:schemeClr val="tx1"/>
              </a:solidFill>
              <a:latin typeface="Arial" panose="020B0604020202020204" pitchFamily="34" charset="0"/>
              <a:cs typeface="Arial" panose="020B0604020202020204" pitchFamily="34" charset="0"/>
            </a:rPr>
            <a:t>; dan</a:t>
          </a:r>
          <a:r>
            <a:rPr lang="en-ID" b="1"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dgm:t>
    </dgm:pt>
    <dgm:pt modelId="{4E2544EB-D1C6-46A3-8480-3986A00555E5}" type="parTrans" cxnId="{76C6A99C-15B2-403A-B699-CF8A8787C2AE}">
      <dgm:prSet/>
      <dgm:spPr/>
      <dgm:t>
        <a:bodyPr/>
        <a:lstStyle/>
        <a:p>
          <a:endParaRPr lang="en-US"/>
        </a:p>
      </dgm:t>
    </dgm:pt>
    <dgm:pt modelId="{55BA2A64-EA4A-41A8-96B0-B1404BDD8ADF}" type="sibTrans" cxnId="{76C6A99C-15B2-403A-B699-CF8A8787C2AE}">
      <dgm:prSet/>
      <dgm:spPr/>
      <dgm:t>
        <a:bodyPr/>
        <a:lstStyle/>
        <a:p>
          <a:endParaRPr lang="en-US"/>
        </a:p>
      </dgm:t>
    </dgm:pt>
    <dgm:pt modelId="{8E87CB87-3589-4D3D-8BD9-0796182B3BCF}">
      <dgm:prSet custT="1"/>
      <dgm:spPr/>
      <dgm:t>
        <a:bodyPr/>
        <a:lstStyle/>
        <a:p>
          <a:r>
            <a:rPr lang="en-ID" sz="1600" dirty="0">
              <a:solidFill>
                <a:schemeClr val="tx1"/>
              </a:solidFill>
              <a:latin typeface="Arial" panose="020B0604020202020204" pitchFamily="34" charset="0"/>
              <a:cs typeface="Arial" panose="020B0604020202020204" pitchFamily="34" charset="0"/>
            </a:rPr>
            <a:t>e</a:t>
          </a:r>
          <a:r>
            <a:rPr lang="en-ID" sz="1600" b="1"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kompetisi</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secara</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profesional</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dalam</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konteks</a:t>
          </a:r>
          <a:r>
            <a:rPr lang="en-ID" sz="1600" b="1" i="0" dirty="0">
              <a:solidFill>
                <a:schemeClr val="tx1"/>
              </a:solidFill>
              <a:latin typeface="Arial" panose="020B0604020202020204" pitchFamily="34" charset="0"/>
              <a:cs typeface="Arial" panose="020B0604020202020204" pitchFamily="34" charset="0"/>
            </a:rPr>
            <a:t> global </a:t>
          </a:r>
          <a:r>
            <a:rPr lang="en-ID" sz="1600" b="1" i="0" dirty="0" err="1">
              <a:solidFill>
                <a:schemeClr val="tx1"/>
              </a:solidFill>
              <a:latin typeface="Arial" panose="020B0604020202020204" pitchFamily="34" charset="0"/>
              <a:cs typeface="Arial" panose="020B0604020202020204" pitchFamily="34" charset="0"/>
            </a:rPr>
            <a:t>dengan</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tetap</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melestarikan</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nilai</a:t>
          </a:r>
          <a:r>
            <a:rPr lang="en-ID" sz="1600" b="1" i="0" dirty="0">
              <a:solidFill>
                <a:schemeClr val="tx1"/>
              </a:solidFill>
              <a:latin typeface="Arial" panose="020B0604020202020204" pitchFamily="34" charset="0"/>
              <a:cs typeface="Arial" panose="020B0604020202020204" pitchFamily="34" charset="0"/>
            </a:rPr>
            <a:t> dan </a:t>
          </a:r>
          <a:r>
            <a:rPr lang="en-ID" sz="1600" b="1" i="0" dirty="0" err="1">
              <a:solidFill>
                <a:schemeClr val="tx1"/>
              </a:solidFill>
              <a:latin typeface="Arial" panose="020B0604020202020204" pitchFamily="34" charset="0"/>
              <a:cs typeface="Arial" panose="020B0604020202020204" pitchFamily="34" charset="0"/>
            </a:rPr>
            <a:t>budaya</a:t>
          </a:r>
          <a:r>
            <a:rPr lang="en-ID" sz="1600" b="1" i="0" dirty="0">
              <a:solidFill>
                <a:schemeClr val="tx1"/>
              </a:solidFill>
              <a:latin typeface="Arial" panose="020B0604020202020204" pitchFamily="34" charset="0"/>
              <a:cs typeface="Arial" panose="020B0604020202020204" pitchFamily="34" charset="0"/>
            </a:rPr>
            <a:t> </a:t>
          </a:r>
          <a:r>
            <a:rPr lang="en-ID" sz="1600" b="1" i="0" dirty="0" err="1">
              <a:solidFill>
                <a:schemeClr val="tx1"/>
              </a:solidFill>
              <a:latin typeface="Arial" panose="020B0604020202020204" pitchFamily="34" charset="0"/>
              <a:cs typeface="Arial" panose="020B0604020202020204" pitchFamily="34" charset="0"/>
            </a:rPr>
            <a:t>nasional</a:t>
          </a:r>
          <a:r>
            <a:rPr lang="en-ID" sz="1600" b="0" i="0" dirty="0">
              <a:solidFill>
                <a:schemeClr val="tx1"/>
              </a:solidFill>
              <a:latin typeface="Arial" panose="020B0604020202020204" pitchFamily="34" charset="0"/>
              <a:cs typeface="Arial" panose="020B0604020202020204" pitchFamily="34" charset="0"/>
            </a:rPr>
            <a:t>,</a:t>
          </a:r>
          <a:r>
            <a:rPr lang="en-ID" sz="1600" dirty="0">
              <a:solidFill>
                <a:schemeClr val="tx1"/>
              </a:solidFill>
              <a:latin typeface="Arial" panose="020B0604020202020204" pitchFamily="34" charset="0"/>
              <a:cs typeface="Arial" panose="020B0604020202020204" pitchFamily="34" charset="0"/>
            </a:rPr>
            <a:t> </a:t>
          </a:r>
          <a:br>
            <a:rPr lang="en-ID" sz="1600" dirty="0">
              <a:solidFill>
                <a:schemeClr val="tx1"/>
              </a:solidFill>
              <a:latin typeface="Arial" panose="020B0604020202020204" pitchFamily="34" charset="0"/>
              <a:cs typeface="Arial" panose="020B0604020202020204" pitchFamily="34" charset="0"/>
            </a:rPr>
          </a:br>
          <a:endParaRPr lang="en-US" sz="1600" dirty="0">
            <a:solidFill>
              <a:schemeClr val="tx1"/>
            </a:solidFill>
            <a:latin typeface="Arial" panose="020B0604020202020204" pitchFamily="34" charset="0"/>
            <a:cs typeface="Arial" panose="020B0604020202020204" pitchFamily="34" charset="0"/>
          </a:endParaRPr>
        </a:p>
      </dgm:t>
    </dgm:pt>
    <dgm:pt modelId="{7DE1EEE3-C055-44D9-81D8-FEE26AA615E3}" type="parTrans" cxnId="{D7F465BC-D409-4139-A61E-D344B9DBBEB7}">
      <dgm:prSet/>
      <dgm:spPr/>
      <dgm:t>
        <a:bodyPr/>
        <a:lstStyle/>
        <a:p>
          <a:endParaRPr lang="en-US"/>
        </a:p>
      </dgm:t>
    </dgm:pt>
    <dgm:pt modelId="{93AB5CD8-57C4-4959-97D6-430AED39EB55}" type="sibTrans" cxnId="{D7F465BC-D409-4139-A61E-D344B9DBBEB7}">
      <dgm:prSet/>
      <dgm:spPr/>
      <dgm:t>
        <a:bodyPr/>
        <a:lstStyle/>
        <a:p>
          <a:endParaRPr lang="en-US"/>
        </a:p>
      </dgm:t>
    </dgm:pt>
    <dgm:pt modelId="{177A3AA7-D341-4C76-92B4-786B8C076009}" type="pres">
      <dgm:prSet presAssocID="{F678E690-B5F5-44A2-8FC4-EE5A38980B1B}" presName="outerComposite" presStyleCnt="0">
        <dgm:presLayoutVars>
          <dgm:chMax val="5"/>
          <dgm:dir/>
          <dgm:resizeHandles val="exact"/>
        </dgm:presLayoutVars>
      </dgm:prSet>
      <dgm:spPr/>
    </dgm:pt>
    <dgm:pt modelId="{801277A1-754C-4EC7-AF42-F29E9DF1749E}" type="pres">
      <dgm:prSet presAssocID="{F678E690-B5F5-44A2-8FC4-EE5A38980B1B}" presName="dummyMaxCanvas" presStyleCnt="0">
        <dgm:presLayoutVars/>
      </dgm:prSet>
      <dgm:spPr/>
    </dgm:pt>
    <dgm:pt modelId="{DB84FB57-994C-406D-AE75-55B7F1E5076E}" type="pres">
      <dgm:prSet presAssocID="{F678E690-B5F5-44A2-8FC4-EE5A38980B1B}" presName="FiveNodes_1" presStyleLbl="node1" presStyleIdx="0" presStyleCnt="5">
        <dgm:presLayoutVars>
          <dgm:bulletEnabled val="1"/>
        </dgm:presLayoutVars>
      </dgm:prSet>
      <dgm:spPr/>
    </dgm:pt>
    <dgm:pt modelId="{ED7D7BD8-362D-4B00-98AD-9374CA9D9703}" type="pres">
      <dgm:prSet presAssocID="{F678E690-B5F5-44A2-8FC4-EE5A38980B1B}" presName="FiveNodes_2" presStyleLbl="node1" presStyleIdx="1" presStyleCnt="5">
        <dgm:presLayoutVars>
          <dgm:bulletEnabled val="1"/>
        </dgm:presLayoutVars>
      </dgm:prSet>
      <dgm:spPr/>
    </dgm:pt>
    <dgm:pt modelId="{32C0B842-5DC1-4E3C-9A7A-8ADD46D0688B}" type="pres">
      <dgm:prSet presAssocID="{F678E690-B5F5-44A2-8FC4-EE5A38980B1B}" presName="FiveNodes_3" presStyleLbl="node1" presStyleIdx="2" presStyleCnt="5">
        <dgm:presLayoutVars>
          <dgm:bulletEnabled val="1"/>
        </dgm:presLayoutVars>
      </dgm:prSet>
      <dgm:spPr/>
    </dgm:pt>
    <dgm:pt modelId="{62F2E57A-4F3B-4FCE-A172-CD130CA4983D}" type="pres">
      <dgm:prSet presAssocID="{F678E690-B5F5-44A2-8FC4-EE5A38980B1B}" presName="FiveNodes_4" presStyleLbl="node1" presStyleIdx="3" presStyleCnt="5">
        <dgm:presLayoutVars>
          <dgm:bulletEnabled val="1"/>
        </dgm:presLayoutVars>
      </dgm:prSet>
      <dgm:spPr/>
    </dgm:pt>
    <dgm:pt modelId="{96B36DE2-E871-4454-9752-3050739DF025}" type="pres">
      <dgm:prSet presAssocID="{F678E690-B5F5-44A2-8FC4-EE5A38980B1B}" presName="FiveNodes_5" presStyleLbl="node1" presStyleIdx="4" presStyleCnt="5">
        <dgm:presLayoutVars>
          <dgm:bulletEnabled val="1"/>
        </dgm:presLayoutVars>
      </dgm:prSet>
      <dgm:spPr/>
    </dgm:pt>
    <dgm:pt modelId="{89E7DD4F-6004-4F28-8CEB-29651EF4F537}" type="pres">
      <dgm:prSet presAssocID="{F678E690-B5F5-44A2-8FC4-EE5A38980B1B}" presName="FiveConn_1-2" presStyleLbl="fgAccFollowNode1" presStyleIdx="0" presStyleCnt="4">
        <dgm:presLayoutVars>
          <dgm:bulletEnabled val="1"/>
        </dgm:presLayoutVars>
      </dgm:prSet>
      <dgm:spPr/>
    </dgm:pt>
    <dgm:pt modelId="{71E867C6-7540-43EF-94D9-9766AC578B6B}" type="pres">
      <dgm:prSet presAssocID="{F678E690-B5F5-44A2-8FC4-EE5A38980B1B}" presName="FiveConn_2-3" presStyleLbl="fgAccFollowNode1" presStyleIdx="1" presStyleCnt="4">
        <dgm:presLayoutVars>
          <dgm:bulletEnabled val="1"/>
        </dgm:presLayoutVars>
      </dgm:prSet>
      <dgm:spPr/>
    </dgm:pt>
    <dgm:pt modelId="{EFE5CDE7-7110-4471-97A8-ABB9D322DB35}" type="pres">
      <dgm:prSet presAssocID="{F678E690-B5F5-44A2-8FC4-EE5A38980B1B}" presName="FiveConn_3-4" presStyleLbl="fgAccFollowNode1" presStyleIdx="2" presStyleCnt="4">
        <dgm:presLayoutVars>
          <dgm:bulletEnabled val="1"/>
        </dgm:presLayoutVars>
      </dgm:prSet>
      <dgm:spPr/>
    </dgm:pt>
    <dgm:pt modelId="{675605B1-A04E-416A-884D-A3D0CDD34A72}" type="pres">
      <dgm:prSet presAssocID="{F678E690-B5F5-44A2-8FC4-EE5A38980B1B}" presName="FiveConn_4-5" presStyleLbl="fgAccFollowNode1" presStyleIdx="3" presStyleCnt="4">
        <dgm:presLayoutVars>
          <dgm:bulletEnabled val="1"/>
        </dgm:presLayoutVars>
      </dgm:prSet>
      <dgm:spPr/>
    </dgm:pt>
    <dgm:pt modelId="{026A093A-1C02-4045-9ED5-E56555D5AED8}" type="pres">
      <dgm:prSet presAssocID="{F678E690-B5F5-44A2-8FC4-EE5A38980B1B}" presName="FiveNodes_1_text" presStyleLbl="node1" presStyleIdx="4" presStyleCnt="5">
        <dgm:presLayoutVars>
          <dgm:bulletEnabled val="1"/>
        </dgm:presLayoutVars>
      </dgm:prSet>
      <dgm:spPr/>
    </dgm:pt>
    <dgm:pt modelId="{D498CAF3-0A27-4F9E-83A5-139AF2CAFE19}" type="pres">
      <dgm:prSet presAssocID="{F678E690-B5F5-44A2-8FC4-EE5A38980B1B}" presName="FiveNodes_2_text" presStyleLbl="node1" presStyleIdx="4" presStyleCnt="5">
        <dgm:presLayoutVars>
          <dgm:bulletEnabled val="1"/>
        </dgm:presLayoutVars>
      </dgm:prSet>
      <dgm:spPr/>
    </dgm:pt>
    <dgm:pt modelId="{18172676-5D2F-4999-A2A4-E421E42E5914}" type="pres">
      <dgm:prSet presAssocID="{F678E690-B5F5-44A2-8FC4-EE5A38980B1B}" presName="FiveNodes_3_text" presStyleLbl="node1" presStyleIdx="4" presStyleCnt="5">
        <dgm:presLayoutVars>
          <dgm:bulletEnabled val="1"/>
        </dgm:presLayoutVars>
      </dgm:prSet>
      <dgm:spPr/>
    </dgm:pt>
    <dgm:pt modelId="{876B12F6-7705-4870-8A4B-2660FB853E1F}" type="pres">
      <dgm:prSet presAssocID="{F678E690-B5F5-44A2-8FC4-EE5A38980B1B}" presName="FiveNodes_4_text" presStyleLbl="node1" presStyleIdx="4" presStyleCnt="5">
        <dgm:presLayoutVars>
          <dgm:bulletEnabled val="1"/>
        </dgm:presLayoutVars>
      </dgm:prSet>
      <dgm:spPr/>
    </dgm:pt>
    <dgm:pt modelId="{2867E323-92C7-4DAF-B0A1-66BE1B2B0EE1}" type="pres">
      <dgm:prSet presAssocID="{F678E690-B5F5-44A2-8FC4-EE5A38980B1B}" presName="FiveNodes_5_text" presStyleLbl="node1" presStyleIdx="4" presStyleCnt="5">
        <dgm:presLayoutVars>
          <dgm:bulletEnabled val="1"/>
        </dgm:presLayoutVars>
      </dgm:prSet>
      <dgm:spPr/>
    </dgm:pt>
  </dgm:ptLst>
  <dgm:cxnLst>
    <dgm:cxn modelId="{F4EF0701-D11B-4DEB-8E75-4349E27D6C67}" type="presOf" srcId="{9CD8815A-01A1-4768-8B5E-8370486B95D0}" destId="{EFE5CDE7-7110-4471-97A8-ABB9D322DB35}" srcOrd="0" destOrd="0" presId="urn:microsoft.com/office/officeart/2005/8/layout/vProcess5"/>
    <dgm:cxn modelId="{F6D5652E-AA0F-41EF-84E5-554AF509F6B4}" type="presOf" srcId="{8E87CB87-3589-4D3D-8BD9-0796182B3BCF}" destId="{96B36DE2-E871-4454-9752-3050739DF025}" srcOrd="0" destOrd="0" presId="urn:microsoft.com/office/officeart/2005/8/layout/vProcess5"/>
    <dgm:cxn modelId="{2DEE5D3A-A7A1-4FD6-9D09-1EBF317E7016}" type="presOf" srcId="{F678E690-B5F5-44A2-8FC4-EE5A38980B1B}" destId="{177A3AA7-D341-4C76-92B4-786B8C076009}" srcOrd="0" destOrd="0" presId="urn:microsoft.com/office/officeart/2005/8/layout/vProcess5"/>
    <dgm:cxn modelId="{5C254960-37FA-4C3B-82CB-9593475F9A8A}" srcId="{F678E690-B5F5-44A2-8FC4-EE5A38980B1B}" destId="{C2B9C3C9-79B8-4CDC-A8A3-631E6A92A65A}" srcOrd="0" destOrd="0" parTransId="{3CB8769B-4F52-4E77-A823-DFBC7BDB10A5}" sibTransId="{DDA8267E-B8F3-4251-A456-290C6DCB6107}"/>
    <dgm:cxn modelId="{BE26C565-4AC6-41C5-803B-E13D710700FF}" type="presOf" srcId="{01758930-79FD-4960-9DDE-6000E0E52175}" destId="{32C0B842-5DC1-4E3C-9A7A-8ADD46D0688B}" srcOrd="0" destOrd="0" presId="urn:microsoft.com/office/officeart/2005/8/layout/vProcess5"/>
    <dgm:cxn modelId="{909E0549-6B13-45DE-BDAF-31F5BB0D135F}" srcId="{F678E690-B5F5-44A2-8FC4-EE5A38980B1B}" destId="{EEEEAA5D-091D-481F-9F27-B7C4284D64EA}" srcOrd="1" destOrd="0" parTransId="{9C3C1C3D-726F-44F3-81E8-C6590FAADD2D}" sibTransId="{333A5147-379A-465D-93C3-50B59A543930}"/>
    <dgm:cxn modelId="{1B019B6C-A2CB-4153-93DF-1CC42C2D80DB}" type="presOf" srcId="{9B5E07AF-7778-469D-96B1-1087A8B26772}" destId="{876B12F6-7705-4870-8A4B-2660FB853E1F}" srcOrd="1" destOrd="0" presId="urn:microsoft.com/office/officeart/2005/8/layout/vProcess5"/>
    <dgm:cxn modelId="{7B1B6B4D-4FA4-45DD-BC0E-3D6446E927F1}" type="presOf" srcId="{C2B9C3C9-79B8-4CDC-A8A3-631E6A92A65A}" destId="{026A093A-1C02-4045-9ED5-E56555D5AED8}" srcOrd="1" destOrd="0" presId="urn:microsoft.com/office/officeart/2005/8/layout/vProcess5"/>
    <dgm:cxn modelId="{0C79AD6E-3E03-4C89-AB96-DD92563F375A}" type="presOf" srcId="{EEEEAA5D-091D-481F-9F27-B7C4284D64EA}" destId="{D498CAF3-0A27-4F9E-83A5-139AF2CAFE19}" srcOrd="1" destOrd="0" presId="urn:microsoft.com/office/officeart/2005/8/layout/vProcess5"/>
    <dgm:cxn modelId="{7733DB8E-A6CA-4BCA-8326-AEB9DB1E1557}" type="presOf" srcId="{01758930-79FD-4960-9DDE-6000E0E52175}" destId="{18172676-5D2F-4999-A2A4-E421E42E5914}" srcOrd="1" destOrd="0" presId="urn:microsoft.com/office/officeart/2005/8/layout/vProcess5"/>
    <dgm:cxn modelId="{AE34BC93-7D2E-47C3-9D10-35BFBA2837EF}" type="presOf" srcId="{DDA8267E-B8F3-4251-A456-290C6DCB6107}" destId="{89E7DD4F-6004-4F28-8CEB-29651EF4F537}" srcOrd="0" destOrd="0" presId="urn:microsoft.com/office/officeart/2005/8/layout/vProcess5"/>
    <dgm:cxn modelId="{EFB36897-2CEB-473B-819D-52E6E2F57522}" type="presOf" srcId="{333A5147-379A-465D-93C3-50B59A543930}" destId="{71E867C6-7540-43EF-94D9-9766AC578B6B}" srcOrd="0" destOrd="0" presId="urn:microsoft.com/office/officeart/2005/8/layout/vProcess5"/>
    <dgm:cxn modelId="{76C6A99C-15B2-403A-B699-CF8A8787C2AE}" srcId="{F678E690-B5F5-44A2-8FC4-EE5A38980B1B}" destId="{9B5E07AF-7778-469D-96B1-1087A8B26772}" srcOrd="3" destOrd="0" parTransId="{4E2544EB-D1C6-46A3-8480-3986A00555E5}" sibTransId="{55BA2A64-EA4A-41A8-96B0-B1404BDD8ADF}"/>
    <dgm:cxn modelId="{A2E2E7A1-F16F-4E2B-B51F-C40CEEE421BB}" type="presOf" srcId="{9B5E07AF-7778-469D-96B1-1087A8B26772}" destId="{62F2E57A-4F3B-4FCE-A172-CD130CA4983D}" srcOrd="0" destOrd="0" presId="urn:microsoft.com/office/officeart/2005/8/layout/vProcess5"/>
    <dgm:cxn modelId="{CBC072B4-620C-4587-9F45-711E2AD2C88E}" type="presOf" srcId="{55BA2A64-EA4A-41A8-96B0-B1404BDD8ADF}" destId="{675605B1-A04E-416A-884D-A3D0CDD34A72}" srcOrd="0" destOrd="0" presId="urn:microsoft.com/office/officeart/2005/8/layout/vProcess5"/>
    <dgm:cxn modelId="{D7F465BC-D409-4139-A61E-D344B9DBBEB7}" srcId="{F678E690-B5F5-44A2-8FC4-EE5A38980B1B}" destId="{8E87CB87-3589-4D3D-8BD9-0796182B3BCF}" srcOrd="4" destOrd="0" parTransId="{7DE1EEE3-C055-44D9-81D8-FEE26AA615E3}" sibTransId="{93AB5CD8-57C4-4959-97D6-430AED39EB55}"/>
    <dgm:cxn modelId="{5CA7F6CC-F18F-41F0-BABE-1A02BE40FD13}" type="presOf" srcId="{C2B9C3C9-79B8-4CDC-A8A3-631E6A92A65A}" destId="{DB84FB57-994C-406D-AE75-55B7F1E5076E}" srcOrd="0" destOrd="0" presId="urn:microsoft.com/office/officeart/2005/8/layout/vProcess5"/>
    <dgm:cxn modelId="{A24288D3-D08D-45D1-9183-7690663A1100}" type="presOf" srcId="{8E87CB87-3589-4D3D-8BD9-0796182B3BCF}" destId="{2867E323-92C7-4DAF-B0A1-66BE1B2B0EE1}" srcOrd="1" destOrd="0" presId="urn:microsoft.com/office/officeart/2005/8/layout/vProcess5"/>
    <dgm:cxn modelId="{20E177EB-C94E-4DFF-9718-D5EA36CAD84B}" srcId="{F678E690-B5F5-44A2-8FC4-EE5A38980B1B}" destId="{01758930-79FD-4960-9DDE-6000E0E52175}" srcOrd="2" destOrd="0" parTransId="{D1FB71F4-AB3D-4068-9C40-6CE53E91A7E5}" sibTransId="{9CD8815A-01A1-4768-8B5E-8370486B95D0}"/>
    <dgm:cxn modelId="{6CD6E4ED-DB91-49AB-8B1B-AE639938347E}" type="presOf" srcId="{EEEEAA5D-091D-481F-9F27-B7C4284D64EA}" destId="{ED7D7BD8-362D-4B00-98AD-9374CA9D9703}" srcOrd="0" destOrd="0" presId="urn:microsoft.com/office/officeart/2005/8/layout/vProcess5"/>
    <dgm:cxn modelId="{2DEAA1EC-4A4D-4047-9FCD-ED8260A02018}" type="presParOf" srcId="{177A3AA7-D341-4C76-92B4-786B8C076009}" destId="{801277A1-754C-4EC7-AF42-F29E9DF1749E}" srcOrd="0" destOrd="0" presId="urn:microsoft.com/office/officeart/2005/8/layout/vProcess5"/>
    <dgm:cxn modelId="{64277A07-D68D-4534-950B-356C49EEEF9B}" type="presParOf" srcId="{177A3AA7-D341-4C76-92B4-786B8C076009}" destId="{DB84FB57-994C-406D-AE75-55B7F1E5076E}" srcOrd="1" destOrd="0" presId="urn:microsoft.com/office/officeart/2005/8/layout/vProcess5"/>
    <dgm:cxn modelId="{5D64F4D2-C07D-4917-BB42-AEFEAEB51A31}" type="presParOf" srcId="{177A3AA7-D341-4C76-92B4-786B8C076009}" destId="{ED7D7BD8-362D-4B00-98AD-9374CA9D9703}" srcOrd="2" destOrd="0" presId="urn:microsoft.com/office/officeart/2005/8/layout/vProcess5"/>
    <dgm:cxn modelId="{4A3072B7-2970-4A0B-A5DB-F871C96581AE}" type="presParOf" srcId="{177A3AA7-D341-4C76-92B4-786B8C076009}" destId="{32C0B842-5DC1-4E3C-9A7A-8ADD46D0688B}" srcOrd="3" destOrd="0" presId="urn:microsoft.com/office/officeart/2005/8/layout/vProcess5"/>
    <dgm:cxn modelId="{8B4DFC8A-3D0A-4B01-9669-C98DEB8127B9}" type="presParOf" srcId="{177A3AA7-D341-4C76-92B4-786B8C076009}" destId="{62F2E57A-4F3B-4FCE-A172-CD130CA4983D}" srcOrd="4" destOrd="0" presId="urn:microsoft.com/office/officeart/2005/8/layout/vProcess5"/>
    <dgm:cxn modelId="{53BFC9E4-9B9A-4836-9141-94D93D7F1913}" type="presParOf" srcId="{177A3AA7-D341-4C76-92B4-786B8C076009}" destId="{96B36DE2-E871-4454-9752-3050739DF025}" srcOrd="5" destOrd="0" presId="urn:microsoft.com/office/officeart/2005/8/layout/vProcess5"/>
    <dgm:cxn modelId="{EA006D37-5C01-45D5-8873-DB8BF10A079B}" type="presParOf" srcId="{177A3AA7-D341-4C76-92B4-786B8C076009}" destId="{89E7DD4F-6004-4F28-8CEB-29651EF4F537}" srcOrd="6" destOrd="0" presId="urn:microsoft.com/office/officeart/2005/8/layout/vProcess5"/>
    <dgm:cxn modelId="{4F279881-AE0D-4EB5-90AB-E9728F46B583}" type="presParOf" srcId="{177A3AA7-D341-4C76-92B4-786B8C076009}" destId="{71E867C6-7540-43EF-94D9-9766AC578B6B}" srcOrd="7" destOrd="0" presId="urn:microsoft.com/office/officeart/2005/8/layout/vProcess5"/>
    <dgm:cxn modelId="{1A93E3D0-CDE0-4BB5-907D-B5F6E4ACC4AF}" type="presParOf" srcId="{177A3AA7-D341-4C76-92B4-786B8C076009}" destId="{EFE5CDE7-7110-4471-97A8-ABB9D322DB35}" srcOrd="8" destOrd="0" presId="urn:microsoft.com/office/officeart/2005/8/layout/vProcess5"/>
    <dgm:cxn modelId="{46A85176-30AF-43B3-A438-4D89EAB8244E}" type="presParOf" srcId="{177A3AA7-D341-4C76-92B4-786B8C076009}" destId="{675605B1-A04E-416A-884D-A3D0CDD34A72}" srcOrd="9" destOrd="0" presId="urn:microsoft.com/office/officeart/2005/8/layout/vProcess5"/>
    <dgm:cxn modelId="{E01102DA-089E-40D7-8E50-3EA970D3D406}" type="presParOf" srcId="{177A3AA7-D341-4C76-92B4-786B8C076009}" destId="{026A093A-1C02-4045-9ED5-E56555D5AED8}" srcOrd="10" destOrd="0" presId="urn:microsoft.com/office/officeart/2005/8/layout/vProcess5"/>
    <dgm:cxn modelId="{FD191AFF-5034-4C14-8014-3F338903BA74}" type="presParOf" srcId="{177A3AA7-D341-4C76-92B4-786B8C076009}" destId="{D498CAF3-0A27-4F9E-83A5-139AF2CAFE19}" srcOrd="11" destOrd="0" presId="urn:microsoft.com/office/officeart/2005/8/layout/vProcess5"/>
    <dgm:cxn modelId="{D01B5E01-6810-428D-A4F3-FD8264DFADB2}" type="presParOf" srcId="{177A3AA7-D341-4C76-92B4-786B8C076009}" destId="{18172676-5D2F-4999-A2A4-E421E42E5914}" srcOrd="12" destOrd="0" presId="urn:microsoft.com/office/officeart/2005/8/layout/vProcess5"/>
    <dgm:cxn modelId="{ACF0F37F-F904-4BAF-95A2-53DB0F4706F5}" type="presParOf" srcId="{177A3AA7-D341-4C76-92B4-786B8C076009}" destId="{876B12F6-7705-4870-8A4B-2660FB853E1F}" srcOrd="13" destOrd="0" presId="urn:microsoft.com/office/officeart/2005/8/layout/vProcess5"/>
    <dgm:cxn modelId="{6A7E09B8-1834-4D4C-86EA-6CF5C19981C4}" type="presParOf" srcId="{177A3AA7-D341-4C76-92B4-786B8C076009}" destId="{2867E323-92C7-4DAF-B0A1-66BE1B2B0EE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012B7-6B0B-4942-B23B-D05F217A7BC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34EE3F-DC5A-4AB8-B5CD-3C54EFA73875}">
      <dgm:prSet/>
      <dgm:spPr/>
      <dgm: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id-ID" b="1" dirty="0">
              <a:latin typeface="Arial" panose="020B0604020202020204" pitchFamily="34" charset="0"/>
              <a:cs typeface="Arial" panose="020B0604020202020204" pitchFamily="34" charset="0"/>
            </a:rPr>
            <a:t>Tugas melakukan pendidikan dan penelitian paling sedikit sepadan dengan 9  sks yang dilaksanakan di perguruan tinggi yang bersangkutan.             </a:t>
          </a:r>
          <a:endParaRPr lang="en-US" b="1" dirty="0">
            <a:latin typeface="Arial" panose="020B0604020202020204" pitchFamily="34" charset="0"/>
            <a:cs typeface="Arial" panose="020B0604020202020204" pitchFamily="34" charset="0"/>
          </a:endParaRPr>
        </a:p>
      </dgm:t>
    </dgm:pt>
    <dgm:pt modelId="{779A148F-EE27-4D00-A694-F288839A7746}" type="parTrans" cxnId="{997A7D8E-2E6A-41D9-B337-50FD9C59814D}">
      <dgm:prSet/>
      <dgm:spPr/>
      <dgm:t>
        <a:bodyPr/>
        <a:lstStyle/>
        <a:p>
          <a:endParaRPr lang="en-US"/>
        </a:p>
      </dgm:t>
    </dgm:pt>
    <dgm:pt modelId="{1D14EE0D-312A-40A4-82CF-10A198C4F8F4}" type="sibTrans" cxnId="{997A7D8E-2E6A-41D9-B337-50FD9C59814D}">
      <dgm:prSet phldrT="2" phldr="0"/>
      <dgm:spPr/>
      <dgm:t>
        <a:bodyPr/>
        <a:lstStyle/>
        <a:p>
          <a:endParaRPr lang="en-US"/>
        </a:p>
      </dgm:t>
    </dgm:pt>
    <dgm:pt modelId="{8FE86C2A-896A-4ED7-8FE4-91DB2A4B7EF5}">
      <dgm:prSet/>
      <dgm:spPr/>
      <dgm:t>
        <a:bodyPr/>
        <a:lstStyle/>
        <a:p>
          <a:endParaRPr lang="en-US" b="1" dirty="0">
            <a:latin typeface="Arial" panose="020B0604020202020204" pitchFamily="34" charset="0"/>
            <a:cs typeface="Arial" panose="020B0604020202020204" pitchFamily="34" charset="0"/>
          </a:endParaRPr>
        </a:p>
        <a:p>
          <a:r>
            <a:rPr lang="id-ID" b="1" dirty="0">
              <a:latin typeface="Arial" panose="020B0604020202020204" pitchFamily="34" charset="0"/>
              <a:cs typeface="Arial" panose="020B0604020202020204" pitchFamily="34" charset="0"/>
            </a:rPr>
            <a:t>Tugas melakukan pengabdian kepada masyarakat dapat dilaksanakan melalui kegiatan pengabdian kepada masyarakat</a:t>
          </a:r>
          <a:r>
            <a:rPr lang="en-US" b="1" dirty="0">
              <a:latin typeface="Arial" panose="020B0604020202020204" pitchFamily="34" charset="0"/>
              <a:cs typeface="Arial" panose="020B0604020202020204" pitchFamily="34" charset="0"/>
            </a:rPr>
            <a:t>.</a:t>
          </a:r>
        </a:p>
      </dgm:t>
    </dgm:pt>
    <dgm:pt modelId="{BE46C294-DAC8-4DE5-868F-E2C0CF4D77DB}" type="parTrans" cxnId="{B1047BA0-1B42-499D-A8D2-8AC42ABEBA85}">
      <dgm:prSet/>
      <dgm:spPr/>
      <dgm:t>
        <a:bodyPr/>
        <a:lstStyle/>
        <a:p>
          <a:endParaRPr lang="en-US"/>
        </a:p>
      </dgm:t>
    </dgm:pt>
    <dgm:pt modelId="{C3D9FBAB-4E84-444B-A492-CA9ADB1D8D3C}" type="sibTrans" cxnId="{B1047BA0-1B42-499D-A8D2-8AC42ABEBA85}">
      <dgm:prSet phldrT="3" phldr="0"/>
      <dgm:spPr/>
      <dgm:t>
        <a:bodyPr/>
        <a:lstStyle/>
        <a:p>
          <a:endParaRPr lang="en-US"/>
        </a:p>
      </dgm:t>
    </dgm:pt>
    <dgm:pt modelId="{D7C657CF-A489-4E94-A8BA-D482083DAEB6}">
      <dgm:prSet/>
      <dgm:spPr/>
      <dgm:t>
        <a:bodyPr/>
        <a:lstStyle/>
        <a:p>
          <a:endParaRPr lang="en-US" b="1" dirty="0">
            <a:latin typeface="Arial" panose="020B0604020202020204" pitchFamily="34" charset="0"/>
            <a:cs typeface="Arial" panose="020B0604020202020204" pitchFamily="34" charset="0"/>
          </a:endParaRPr>
        </a:p>
        <a:p>
          <a:r>
            <a:rPr lang="id-ID" b="1" dirty="0">
              <a:latin typeface="Arial" panose="020B0604020202020204" pitchFamily="34" charset="0"/>
              <a:cs typeface="Arial" panose="020B0604020202020204" pitchFamily="34" charset="0"/>
            </a:rPr>
            <a:t>Tugas penunjang tridarma perguruan tinggi dapat diperhitungkan sks nya sesuai dengan peraturan perundang-undangan</a:t>
          </a:r>
          <a:endParaRPr lang="en-US" b="1" dirty="0">
            <a:latin typeface="Arial" panose="020B0604020202020204" pitchFamily="34" charset="0"/>
            <a:cs typeface="Arial" panose="020B0604020202020204" pitchFamily="34" charset="0"/>
          </a:endParaRPr>
        </a:p>
      </dgm:t>
    </dgm:pt>
    <dgm:pt modelId="{F000E0A8-122E-4228-A753-F71F843BA75F}" type="parTrans" cxnId="{2F8AA356-7457-4C4F-8422-387DB246A571}">
      <dgm:prSet/>
      <dgm:spPr/>
      <dgm:t>
        <a:bodyPr/>
        <a:lstStyle/>
        <a:p>
          <a:endParaRPr lang="en-US"/>
        </a:p>
      </dgm:t>
    </dgm:pt>
    <dgm:pt modelId="{D0A3D5CF-3FDC-4FF5-8B3A-059761362E85}" type="sibTrans" cxnId="{2F8AA356-7457-4C4F-8422-387DB246A571}">
      <dgm:prSet phldrT="4" phldr="0"/>
      <dgm:spPr/>
      <dgm:t>
        <a:bodyPr/>
        <a:lstStyle/>
        <a:p>
          <a:endParaRPr lang="en-US"/>
        </a:p>
      </dgm:t>
    </dgm:pt>
    <dgm:pt modelId="{C6DFEA13-690D-4FD4-83A1-23238B986D46}" type="pres">
      <dgm:prSet presAssocID="{5AD012B7-6B0B-4942-B23B-D05F217A7BCE}" presName="vert0" presStyleCnt="0">
        <dgm:presLayoutVars>
          <dgm:dir/>
          <dgm:animOne val="branch"/>
          <dgm:animLvl val="lvl"/>
        </dgm:presLayoutVars>
      </dgm:prSet>
      <dgm:spPr/>
    </dgm:pt>
    <dgm:pt modelId="{8B7B7BF5-CE96-48CF-A22D-F35031C65397}" type="pres">
      <dgm:prSet presAssocID="{1634EE3F-DC5A-4AB8-B5CD-3C54EFA73875}" presName="thickLine" presStyleLbl="alignNode1" presStyleIdx="0" presStyleCnt="3"/>
      <dgm:spPr/>
    </dgm:pt>
    <dgm:pt modelId="{10213A13-EE45-4DD0-94B7-810428B268B2}" type="pres">
      <dgm:prSet presAssocID="{1634EE3F-DC5A-4AB8-B5CD-3C54EFA73875}" presName="horz1" presStyleCnt="0"/>
      <dgm:spPr/>
    </dgm:pt>
    <dgm:pt modelId="{36BD2EB4-FE22-40A4-A3E3-ECA4A8C2E5CB}" type="pres">
      <dgm:prSet presAssocID="{1634EE3F-DC5A-4AB8-B5CD-3C54EFA73875}" presName="tx1" presStyleLbl="revTx" presStyleIdx="0" presStyleCnt="3"/>
      <dgm:spPr/>
    </dgm:pt>
    <dgm:pt modelId="{5CD4D077-569A-4628-8702-9BE510DBA18D}" type="pres">
      <dgm:prSet presAssocID="{1634EE3F-DC5A-4AB8-B5CD-3C54EFA73875}" presName="vert1" presStyleCnt="0"/>
      <dgm:spPr/>
    </dgm:pt>
    <dgm:pt modelId="{05D30ACC-2D40-4D16-820E-43C5544CCD0A}" type="pres">
      <dgm:prSet presAssocID="{8FE86C2A-896A-4ED7-8FE4-91DB2A4B7EF5}" presName="thickLine" presStyleLbl="alignNode1" presStyleIdx="1" presStyleCnt="3"/>
      <dgm:spPr/>
    </dgm:pt>
    <dgm:pt modelId="{012EDDDA-4131-4B93-881C-DFB8971D83E8}" type="pres">
      <dgm:prSet presAssocID="{8FE86C2A-896A-4ED7-8FE4-91DB2A4B7EF5}" presName="horz1" presStyleCnt="0"/>
      <dgm:spPr/>
    </dgm:pt>
    <dgm:pt modelId="{585047DE-A3A3-4287-BF76-68E075C9DE15}" type="pres">
      <dgm:prSet presAssocID="{8FE86C2A-896A-4ED7-8FE4-91DB2A4B7EF5}" presName="tx1" presStyleLbl="revTx" presStyleIdx="1" presStyleCnt="3"/>
      <dgm:spPr/>
    </dgm:pt>
    <dgm:pt modelId="{5E55B969-731E-40B6-9014-F8E4EC053096}" type="pres">
      <dgm:prSet presAssocID="{8FE86C2A-896A-4ED7-8FE4-91DB2A4B7EF5}" presName="vert1" presStyleCnt="0"/>
      <dgm:spPr/>
    </dgm:pt>
    <dgm:pt modelId="{0FDD0421-A9C2-4556-BCC7-39DC50593785}" type="pres">
      <dgm:prSet presAssocID="{D7C657CF-A489-4E94-A8BA-D482083DAEB6}" presName="thickLine" presStyleLbl="alignNode1" presStyleIdx="2" presStyleCnt="3"/>
      <dgm:spPr/>
    </dgm:pt>
    <dgm:pt modelId="{E585C3D6-7A83-407A-AD5A-A30924CFAE60}" type="pres">
      <dgm:prSet presAssocID="{D7C657CF-A489-4E94-A8BA-D482083DAEB6}" presName="horz1" presStyleCnt="0"/>
      <dgm:spPr/>
    </dgm:pt>
    <dgm:pt modelId="{664D6783-0678-4D77-B52E-9D5B646B6265}" type="pres">
      <dgm:prSet presAssocID="{D7C657CF-A489-4E94-A8BA-D482083DAEB6}" presName="tx1" presStyleLbl="revTx" presStyleIdx="2" presStyleCnt="3"/>
      <dgm:spPr/>
    </dgm:pt>
    <dgm:pt modelId="{57B139E2-2FE9-48B1-A39F-B9A5B5EEF05B}" type="pres">
      <dgm:prSet presAssocID="{D7C657CF-A489-4E94-A8BA-D482083DAEB6}" presName="vert1" presStyleCnt="0"/>
      <dgm:spPr/>
    </dgm:pt>
  </dgm:ptLst>
  <dgm:cxnLst>
    <dgm:cxn modelId="{088F8410-C9AA-45E3-BBC4-EDB80FBC14E6}" type="presOf" srcId="{1634EE3F-DC5A-4AB8-B5CD-3C54EFA73875}" destId="{36BD2EB4-FE22-40A4-A3E3-ECA4A8C2E5CB}" srcOrd="0" destOrd="0" presId="urn:microsoft.com/office/officeart/2008/layout/LinedList"/>
    <dgm:cxn modelId="{9D68872F-6FD2-4827-A225-AC74DB4DF028}" type="presOf" srcId="{D7C657CF-A489-4E94-A8BA-D482083DAEB6}" destId="{664D6783-0678-4D77-B52E-9D5B646B6265}" srcOrd="0" destOrd="0" presId="urn:microsoft.com/office/officeart/2008/layout/LinedList"/>
    <dgm:cxn modelId="{2F8AA356-7457-4C4F-8422-387DB246A571}" srcId="{5AD012B7-6B0B-4942-B23B-D05F217A7BCE}" destId="{D7C657CF-A489-4E94-A8BA-D482083DAEB6}" srcOrd="2" destOrd="0" parTransId="{F000E0A8-122E-4228-A753-F71F843BA75F}" sibTransId="{D0A3D5CF-3FDC-4FF5-8B3A-059761362E85}"/>
    <dgm:cxn modelId="{997A7D8E-2E6A-41D9-B337-50FD9C59814D}" srcId="{5AD012B7-6B0B-4942-B23B-D05F217A7BCE}" destId="{1634EE3F-DC5A-4AB8-B5CD-3C54EFA73875}" srcOrd="0" destOrd="0" parTransId="{779A148F-EE27-4D00-A694-F288839A7746}" sibTransId="{1D14EE0D-312A-40A4-82CF-10A198C4F8F4}"/>
    <dgm:cxn modelId="{B1047BA0-1B42-499D-A8D2-8AC42ABEBA85}" srcId="{5AD012B7-6B0B-4942-B23B-D05F217A7BCE}" destId="{8FE86C2A-896A-4ED7-8FE4-91DB2A4B7EF5}" srcOrd="1" destOrd="0" parTransId="{BE46C294-DAC8-4DE5-868F-E2C0CF4D77DB}" sibTransId="{C3D9FBAB-4E84-444B-A492-CA9ADB1D8D3C}"/>
    <dgm:cxn modelId="{8477E8A4-C85B-4696-ADF8-C958A99793B4}" type="presOf" srcId="{5AD012B7-6B0B-4942-B23B-D05F217A7BCE}" destId="{C6DFEA13-690D-4FD4-83A1-23238B986D46}" srcOrd="0" destOrd="0" presId="urn:microsoft.com/office/officeart/2008/layout/LinedList"/>
    <dgm:cxn modelId="{BD7E6DD1-F13F-4347-8E32-DFAF0F1E54D6}" type="presOf" srcId="{8FE86C2A-896A-4ED7-8FE4-91DB2A4B7EF5}" destId="{585047DE-A3A3-4287-BF76-68E075C9DE15}" srcOrd="0" destOrd="0" presId="urn:microsoft.com/office/officeart/2008/layout/LinedList"/>
    <dgm:cxn modelId="{2DC9FE40-AC73-4C36-919C-232A7DAA7BF1}" type="presParOf" srcId="{C6DFEA13-690D-4FD4-83A1-23238B986D46}" destId="{8B7B7BF5-CE96-48CF-A22D-F35031C65397}" srcOrd="0" destOrd="0" presId="urn:microsoft.com/office/officeart/2008/layout/LinedList"/>
    <dgm:cxn modelId="{54687316-D8CF-4015-A7C4-F025556A8307}" type="presParOf" srcId="{C6DFEA13-690D-4FD4-83A1-23238B986D46}" destId="{10213A13-EE45-4DD0-94B7-810428B268B2}" srcOrd="1" destOrd="0" presId="urn:microsoft.com/office/officeart/2008/layout/LinedList"/>
    <dgm:cxn modelId="{1FE47C74-5134-4842-BC2B-F9DF76C7E788}" type="presParOf" srcId="{10213A13-EE45-4DD0-94B7-810428B268B2}" destId="{36BD2EB4-FE22-40A4-A3E3-ECA4A8C2E5CB}" srcOrd="0" destOrd="0" presId="urn:microsoft.com/office/officeart/2008/layout/LinedList"/>
    <dgm:cxn modelId="{4F8983BC-5ACB-4BBD-B612-0451C912AC9A}" type="presParOf" srcId="{10213A13-EE45-4DD0-94B7-810428B268B2}" destId="{5CD4D077-569A-4628-8702-9BE510DBA18D}" srcOrd="1" destOrd="0" presId="urn:microsoft.com/office/officeart/2008/layout/LinedList"/>
    <dgm:cxn modelId="{A20643A6-BB4E-4621-B3A4-A6C4E0384564}" type="presParOf" srcId="{C6DFEA13-690D-4FD4-83A1-23238B986D46}" destId="{05D30ACC-2D40-4D16-820E-43C5544CCD0A}" srcOrd="2" destOrd="0" presId="urn:microsoft.com/office/officeart/2008/layout/LinedList"/>
    <dgm:cxn modelId="{9FCB7FBC-E486-4281-A140-CFD3134C861A}" type="presParOf" srcId="{C6DFEA13-690D-4FD4-83A1-23238B986D46}" destId="{012EDDDA-4131-4B93-881C-DFB8971D83E8}" srcOrd="3" destOrd="0" presId="urn:microsoft.com/office/officeart/2008/layout/LinedList"/>
    <dgm:cxn modelId="{8D02BE14-8D17-4173-BF90-478D41AA2D5E}" type="presParOf" srcId="{012EDDDA-4131-4B93-881C-DFB8971D83E8}" destId="{585047DE-A3A3-4287-BF76-68E075C9DE15}" srcOrd="0" destOrd="0" presId="urn:microsoft.com/office/officeart/2008/layout/LinedList"/>
    <dgm:cxn modelId="{E4AC8EAD-147E-450A-9DAF-F29AF3964097}" type="presParOf" srcId="{012EDDDA-4131-4B93-881C-DFB8971D83E8}" destId="{5E55B969-731E-40B6-9014-F8E4EC053096}" srcOrd="1" destOrd="0" presId="urn:microsoft.com/office/officeart/2008/layout/LinedList"/>
    <dgm:cxn modelId="{64CAB213-9937-4331-85A1-6F29A9F8E540}" type="presParOf" srcId="{C6DFEA13-690D-4FD4-83A1-23238B986D46}" destId="{0FDD0421-A9C2-4556-BCC7-39DC50593785}" srcOrd="4" destOrd="0" presId="urn:microsoft.com/office/officeart/2008/layout/LinedList"/>
    <dgm:cxn modelId="{B7D0B06A-B038-4D5B-848D-999F0B732AFB}" type="presParOf" srcId="{C6DFEA13-690D-4FD4-83A1-23238B986D46}" destId="{E585C3D6-7A83-407A-AD5A-A30924CFAE60}" srcOrd="5" destOrd="0" presId="urn:microsoft.com/office/officeart/2008/layout/LinedList"/>
    <dgm:cxn modelId="{594F1329-E804-4569-8572-1464FDE7E27A}" type="presParOf" srcId="{E585C3D6-7A83-407A-AD5A-A30924CFAE60}" destId="{664D6783-0678-4D77-B52E-9D5B646B6265}" srcOrd="0" destOrd="0" presId="urn:microsoft.com/office/officeart/2008/layout/LinedList"/>
    <dgm:cxn modelId="{1E7B81AE-6E18-4A22-9BCC-1B6D158F7EEF}" type="presParOf" srcId="{E585C3D6-7A83-407A-AD5A-A30924CFAE60}" destId="{57B139E2-2FE9-48B1-A39F-B9A5B5EEF0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A705D-0903-488C-962A-CE1C39EFDAAA}" type="doc">
      <dgm:prSet loTypeId="urn:microsoft.com/office/officeart/2005/8/layout/chevron1" loCatId="process" qsTypeId="urn:microsoft.com/office/officeart/2005/8/quickstyle/simple1" qsCatId="simple" csTypeId="urn:microsoft.com/office/officeart/2005/8/colors/accent4_2" csCatId="accent4" phldr="1"/>
      <dgm:spPr/>
      <dgm:t>
        <a:bodyPr/>
        <a:lstStyle/>
        <a:p>
          <a:endParaRPr lang="en-US"/>
        </a:p>
      </dgm:t>
    </dgm:pt>
    <dgm:pt modelId="{E6881BF6-8912-4C53-8E16-23506FB73B1A}">
      <dgm:prSet custT="1"/>
      <dgm:spPr/>
      <dgm:t>
        <a:bodyPr/>
        <a:lstStyle/>
        <a:p>
          <a:pPr algn="l"/>
          <a:r>
            <a:rPr lang="en-ID" sz="1800" b="1" i="0" dirty="0" err="1">
              <a:latin typeface="Arial" panose="020B0604020202020204" pitchFamily="34" charset="0"/>
              <a:cs typeface="Arial" panose="020B0604020202020204" pitchFamily="34" charset="0"/>
            </a:rPr>
            <a:t>Secara</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kelembagaan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beberapa</a:t>
          </a:r>
          <a:r>
            <a:rPr lang="en-ID" sz="1800" b="1" i="0" dirty="0">
              <a:latin typeface="Arial" panose="020B0604020202020204" pitchFamily="34" charset="0"/>
              <a:cs typeface="Arial" panose="020B0604020202020204" pitchFamily="34" charset="0"/>
            </a:rPr>
            <a:t> program </a:t>
          </a:r>
          <a:r>
            <a:rPr lang="en-ID" sz="1800" b="1" i="0" dirty="0" err="1">
              <a:latin typeface="Arial" panose="020B0604020202020204" pitchFamily="34" charset="0"/>
              <a:cs typeface="Arial" panose="020B0604020202020204" pitchFamily="34" charset="0"/>
            </a:rPr>
            <a:t>pengembangan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dosen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secara</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berkelanjutan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dalam</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mengembangkan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profesinya</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dapat</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dilakukan</a:t>
          </a:r>
          <a:r>
            <a:rPr lang="en-ID" sz="1800" b="1" i="0" dirty="0">
              <a:latin typeface="Arial" panose="020B0604020202020204" pitchFamily="34" charset="0"/>
              <a:cs typeface="Arial" panose="020B0604020202020204" pitchFamily="34" charset="0"/>
            </a:rPr>
            <a:t> </a:t>
          </a:r>
          <a:r>
            <a:rPr lang="en-ID" sz="1800" b="1" i="0" dirty="0" err="1">
              <a:latin typeface="Arial" panose="020B0604020202020204" pitchFamily="34" charset="0"/>
              <a:cs typeface="Arial" panose="020B0604020202020204" pitchFamily="34" charset="0"/>
            </a:rPr>
            <a:t>melalui</a:t>
          </a:r>
          <a:r>
            <a:rPr lang="en-ID" sz="1800" b="1" i="0" dirty="0">
              <a:latin typeface="Arial" panose="020B0604020202020204" pitchFamily="34" charset="0"/>
              <a:cs typeface="Arial" panose="020B0604020202020204" pitchFamily="34" charset="0"/>
            </a:rPr>
            <a:t>:</a:t>
          </a:r>
          <a:r>
            <a:rPr lang="en-ID"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dgm:t>
    </dgm:pt>
    <dgm:pt modelId="{8C5813A8-6CF5-4964-9C59-6976A02EFC0B}" type="parTrans" cxnId="{EF9D7FB8-4774-49FF-BB78-4B49C5D55065}">
      <dgm:prSet/>
      <dgm:spPr/>
      <dgm:t>
        <a:bodyPr/>
        <a:lstStyle/>
        <a:p>
          <a:endParaRPr lang="en-US"/>
        </a:p>
      </dgm:t>
    </dgm:pt>
    <dgm:pt modelId="{7A2F0E1E-642E-4C5C-86E5-6F15C697A270}" type="sibTrans" cxnId="{EF9D7FB8-4774-49FF-BB78-4B49C5D55065}">
      <dgm:prSet/>
      <dgm:spPr/>
      <dgm:t>
        <a:bodyPr/>
        <a:lstStyle/>
        <a:p>
          <a:endParaRPr lang="en-US"/>
        </a:p>
      </dgm:t>
    </dgm:pt>
    <dgm:pt modelId="{6329ABAB-8D9A-4030-A525-8C1EB09F12DD}">
      <dgm:prSet/>
      <dgm:spPr/>
      <dgm:t>
        <a:bodyPr/>
        <a:lstStyle/>
        <a:p>
          <a:pPr>
            <a:buFont typeface="Wingdings" panose="05000000000000000000" pitchFamily="2" charset="2"/>
            <a:buChar char="v"/>
          </a:pPr>
          <a:r>
            <a:rPr lang="en-ID" i="0" dirty="0">
              <a:solidFill>
                <a:schemeClr val="tx1"/>
              </a:solidFill>
              <a:latin typeface="Arial" panose="020B0604020202020204" pitchFamily="34" charset="0"/>
              <a:cs typeface="Arial" panose="020B0604020202020204" pitchFamily="34" charset="0"/>
            </a:rPr>
            <a:t>Pendidikan</a:t>
          </a:r>
          <a:r>
            <a:rPr lang="en-ID"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dgm:t>
    </dgm:pt>
    <dgm:pt modelId="{5A68D35E-3E2D-4DF5-9613-77DE2A1A2F1F}" type="parTrans" cxnId="{9D25C895-218C-49FD-8144-C5ABFAEE80F9}">
      <dgm:prSet/>
      <dgm:spPr/>
      <dgm:t>
        <a:bodyPr/>
        <a:lstStyle/>
        <a:p>
          <a:endParaRPr lang="en-US"/>
        </a:p>
      </dgm:t>
    </dgm:pt>
    <dgm:pt modelId="{93590C87-E032-49F9-BD70-4766FEAADE34}" type="sibTrans" cxnId="{9D25C895-218C-49FD-8144-C5ABFAEE80F9}">
      <dgm:prSet/>
      <dgm:spPr/>
      <dgm:t>
        <a:bodyPr/>
        <a:lstStyle/>
        <a:p>
          <a:endParaRPr lang="en-US"/>
        </a:p>
      </dgm:t>
    </dgm:pt>
    <dgm:pt modelId="{524706F9-906D-4124-83F4-82C4F0C1EA5B}">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Pembelajaran</a:t>
          </a:r>
          <a:r>
            <a:rPr lang="en-ID"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dgm:t>
    </dgm:pt>
    <dgm:pt modelId="{F5E9F3E3-34CD-4821-8E42-ADC6B1AE0A08}" type="parTrans" cxnId="{C0B70696-DFA3-437C-9535-43520357FDED}">
      <dgm:prSet/>
      <dgm:spPr/>
      <dgm:t>
        <a:bodyPr/>
        <a:lstStyle/>
        <a:p>
          <a:endParaRPr lang="en-US"/>
        </a:p>
      </dgm:t>
    </dgm:pt>
    <dgm:pt modelId="{7C21E238-A1D5-463E-8F9F-AB0CD3AA7070}" type="sibTrans" cxnId="{C0B70696-DFA3-437C-9535-43520357FDED}">
      <dgm:prSet/>
      <dgm:spPr/>
      <dgm:t>
        <a:bodyPr/>
        <a:lstStyle/>
        <a:p>
          <a:endParaRPr lang="en-US"/>
        </a:p>
      </dgm:t>
    </dgm:pt>
    <dgm:pt modelId="{C4A2367B-22A8-4FC5-9591-E2C43CF3CE95}">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Penelitian</a:t>
          </a:r>
          <a:endParaRPr lang="en-US" dirty="0">
            <a:solidFill>
              <a:schemeClr val="tx1"/>
            </a:solidFill>
            <a:latin typeface="Arial" panose="020B0604020202020204" pitchFamily="34" charset="0"/>
            <a:cs typeface="Arial" panose="020B0604020202020204" pitchFamily="34" charset="0"/>
          </a:endParaRPr>
        </a:p>
      </dgm:t>
    </dgm:pt>
    <dgm:pt modelId="{3DF5DDE3-DA66-40F9-A8CC-3C0CA54FA2C8}" type="parTrans" cxnId="{6FA8BB98-DF09-4F11-ACE5-66F72944D5A6}">
      <dgm:prSet/>
      <dgm:spPr/>
      <dgm:t>
        <a:bodyPr/>
        <a:lstStyle/>
        <a:p>
          <a:endParaRPr lang="en-US"/>
        </a:p>
      </dgm:t>
    </dgm:pt>
    <dgm:pt modelId="{C6B98877-DE1D-4F7D-BC6C-7EA8791153B4}" type="sibTrans" cxnId="{6FA8BB98-DF09-4F11-ACE5-66F72944D5A6}">
      <dgm:prSet/>
      <dgm:spPr/>
      <dgm:t>
        <a:bodyPr/>
        <a:lstStyle/>
        <a:p>
          <a:endParaRPr lang="en-US"/>
        </a:p>
      </dgm:t>
    </dgm:pt>
    <dgm:pt modelId="{4C20AB35-A8DD-4111-98EC-8DEA3C4A4C9B}">
      <dgm:prSet/>
      <dgm:spPr/>
      <dgm:t>
        <a:bodyPr/>
        <a:lstStyle/>
        <a:p>
          <a:pPr>
            <a:buFont typeface="Wingdings" panose="05000000000000000000" pitchFamily="2" charset="2"/>
            <a:buChar char="v"/>
          </a:pPr>
          <a:r>
            <a:rPr lang="en-ID" i="0" dirty="0">
              <a:solidFill>
                <a:schemeClr val="tx1"/>
              </a:solidFill>
              <a:latin typeface="Arial" panose="020B0604020202020204" pitchFamily="34" charset="0"/>
              <a:cs typeface="Arial" panose="020B0604020202020204" pitchFamily="34" charset="0"/>
            </a:rPr>
            <a:t>Forum </a:t>
          </a:r>
          <a:r>
            <a:rPr lang="en-ID" i="0" dirty="0" err="1">
              <a:solidFill>
                <a:schemeClr val="tx1"/>
              </a:solidFill>
              <a:latin typeface="Arial" panose="020B0604020202020204" pitchFamily="34" charset="0"/>
              <a:cs typeface="Arial" panose="020B0604020202020204" pitchFamily="34" charset="0"/>
            </a:rPr>
            <a:t>ilmiah</a:t>
          </a:r>
          <a:r>
            <a:rPr lang="en-ID" i="0" dirty="0">
              <a:solidFill>
                <a:schemeClr val="tx1"/>
              </a:solidFill>
              <a:latin typeface="Arial" panose="020B0604020202020204" pitchFamily="34" charset="0"/>
              <a:cs typeface="Arial" panose="020B0604020202020204" pitchFamily="34" charset="0"/>
            </a:rPr>
            <a:t> </a:t>
          </a:r>
          <a:r>
            <a:rPr lang="en-ID" i="0" dirty="0" err="1">
              <a:solidFill>
                <a:schemeClr val="tx1"/>
              </a:solidFill>
              <a:latin typeface="Arial" panose="020B0604020202020204" pitchFamily="34" charset="0"/>
              <a:cs typeface="Arial" panose="020B0604020202020204" pitchFamily="34" charset="0"/>
            </a:rPr>
            <a:t>terprogram</a:t>
          </a:r>
          <a:endParaRPr lang="en-US" dirty="0">
            <a:solidFill>
              <a:schemeClr val="tx1"/>
            </a:solidFill>
            <a:latin typeface="Arial" panose="020B0604020202020204" pitchFamily="34" charset="0"/>
            <a:cs typeface="Arial" panose="020B0604020202020204" pitchFamily="34" charset="0"/>
          </a:endParaRPr>
        </a:p>
      </dgm:t>
    </dgm:pt>
    <dgm:pt modelId="{23B297C4-1FC3-4E8D-949D-71D0CD9AE1C2}" type="parTrans" cxnId="{6A7917DD-AB87-4CCD-90D3-97C389705DFB}">
      <dgm:prSet/>
      <dgm:spPr/>
      <dgm:t>
        <a:bodyPr/>
        <a:lstStyle/>
        <a:p>
          <a:endParaRPr lang="en-US"/>
        </a:p>
      </dgm:t>
    </dgm:pt>
    <dgm:pt modelId="{6145CC58-09AB-4237-B3D5-905465D3DF7A}" type="sibTrans" cxnId="{6A7917DD-AB87-4CCD-90D3-97C389705DFB}">
      <dgm:prSet/>
      <dgm:spPr/>
      <dgm:t>
        <a:bodyPr/>
        <a:lstStyle/>
        <a:p>
          <a:endParaRPr lang="en-US"/>
        </a:p>
      </dgm:t>
    </dgm:pt>
    <dgm:pt modelId="{D74F144D-5D03-4F12-8157-F46DFAB7AF60}">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Publikasi</a:t>
          </a:r>
          <a:r>
            <a:rPr lang="en-ID" i="0" dirty="0">
              <a:solidFill>
                <a:schemeClr val="tx1"/>
              </a:solidFill>
              <a:latin typeface="Arial" panose="020B0604020202020204" pitchFamily="34" charset="0"/>
              <a:cs typeface="Arial" panose="020B0604020202020204" pitchFamily="34" charset="0"/>
            </a:rPr>
            <a:t> </a:t>
          </a:r>
          <a:r>
            <a:rPr lang="en-ID" i="0" dirty="0" err="1">
              <a:solidFill>
                <a:schemeClr val="tx1"/>
              </a:solidFill>
              <a:latin typeface="Arial" panose="020B0604020202020204" pitchFamily="34" charset="0"/>
              <a:cs typeface="Arial" panose="020B0604020202020204" pitchFamily="34" charset="0"/>
            </a:rPr>
            <a:t>Ilmiah</a:t>
          </a:r>
          <a:endParaRPr lang="en-US" dirty="0">
            <a:solidFill>
              <a:schemeClr val="tx1"/>
            </a:solidFill>
            <a:latin typeface="Arial" panose="020B0604020202020204" pitchFamily="34" charset="0"/>
            <a:cs typeface="Arial" panose="020B0604020202020204" pitchFamily="34" charset="0"/>
          </a:endParaRPr>
        </a:p>
      </dgm:t>
    </dgm:pt>
    <dgm:pt modelId="{986CF750-BAAF-497D-BEB1-F31EF0F3ED71}" type="parTrans" cxnId="{FE907783-1609-4553-9832-4F5A16F3585A}">
      <dgm:prSet/>
      <dgm:spPr/>
      <dgm:t>
        <a:bodyPr/>
        <a:lstStyle/>
        <a:p>
          <a:endParaRPr lang="en-US"/>
        </a:p>
      </dgm:t>
    </dgm:pt>
    <dgm:pt modelId="{DF4586C6-2EFD-493F-A234-22987E439BC3}" type="sibTrans" cxnId="{FE907783-1609-4553-9832-4F5A16F3585A}">
      <dgm:prSet/>
      <dgm:spPr/>
      <dgm:t>
        <a:bodyPr/>
        <a:lstStyle/>
        <a:p>
          <a:endParaRPr lang="en-US"/>
        </a:p>
      </dgm:t>
    </dgm:pt>
    <dgm:pt modelId="{5BDEFC85-1149-4694-A34E-DDE2C7DC76E2}">
      <dgm:prSet/>
      <dgm:spPr/>
      <dgm:t>
        <a:bodyPr/>
        <a:lstStyle/>
        <a:p>
          <a:pPr>
            <a:buFont typeface="Wingdings" panose="05000000000000000000" pitchFamily="2" charset="2"/>
            <a:buChar char="v"/>
          </a:pPr>
          <a:r>
            <a:rPr lang="en-ID" i="0" dirty="0">
              <a:solidFill>
                <a:schemeClr val="tx1"/>
              </a:solidFill>
              <a:latin typeface="Arial" panose="020B0604020202020204" pitchFamily="34" charset="0"/>
              <a:cs typeface="Arial" panose="020B0604020202020204" pitchFamily="34" charset="0"/>
            </a:rPr>
            <a:t>Forum </a:t>
          </a:r>
          <a:r>
            <a:rPr lang="en-ID" i="0" dirty="0" err="1">
              <a:solidFill>
                <a:schemeClr val="tx1"/>
              </a:solidFill>
              <a:latin typeface="Arial" panose="020B0604020202020204" pitchFamily="34" charset="0"/>
              <a:cs typeface="Arial" panose="020B0604020202020204" pitchFamily="34" charset="0"/>
            </a:rPr>
            <a:t>Komunikasi</a:t>
          </a:r>
          <a:endParaRPr lang="en-US" dirty="0">
            <a:solidFill>
              <a:schemeClr val="tx1"/>
            </a:solidFill>
            <a:latin typeface="Arial" panose="020B0604020202020204" pitchFamily="34" charset="0"/>
            <a:cs typeface="Arial" panose="020B0604020202020204" pitchFamily="34" charset="0"/>
          </a:endParaRPr>
        </a:p>
      </dgm:t>
    </dgm:pt>
    <dgm:pt modelId="{36D31F6F-5B43-4ACF-AC95-D6B67D069908}" type="parTrans" cxnId="{6B0E3257-575A-4984-A9FA-49C5C2852A70}">
      <dgm:prSet/>
      <dgm:spPr/>
      <dgm:t>
        <a:bodyPr/>
        <a:lstStyle/>
        <a:p>
          <a:endParaRPr lang="en-US"/>
        </a:p>
      </dgm:t>
    </dgm:pt>
    <dgm:pt modelId="{0CF71738-7FFF-4B02-9091-FC0E8B6538A4}" type="sibTrans" cxnId="{6B0E3257-575A-4984-A9FA-49C5C2852A70}">
      <dgm:prSet/>
      <dgm:spPr/>
      <dgm:t>
        <a:bodyPr/>
        <a:lstStyle/>
        <a:p>
          <a:endParaRPr lang="en-US"/>
        </a:p>
      </dgm:t>
    </dgm:pt>
    <dgm:pt modelId="{AE0B57FD-78C8-4436-B059-0C15025DAF50}">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Penguasan</a:t>
          </a:r>
          <a:r>
            <a:rPr lang="en-ID" i="0" dirty="0">
              <a:solidFill>
                <a:schemeClr val="tx1"/>
              </a:solidFill>
              <a:latin typeface="Arial" panose="020B0604020202020204" pitchFamily="34" charset="0"/>
              <a:cs typeface="Arial" panose="020B0604020202020204" pitchFamily="34" charset="0"/>
            </a:rPr>
            <a:t> Program </a:t>
          </a:r>
          <a:r>
            <a:rPr lang="en-ID" i="0" dirty="0" err="1">
              <a:solidFill>
                <a:schemeClr val="tx1"/>
              </a:solidFill>
              <a:latin typeface="Arial" panose="020B0604020202020204" pitchFamily="34" charset="0"/>
              <a:cs typeface="Arial" panose="020B0604020202020204" pitchFamily="34" charset="0"/>
            </a:rPr>
            <a:t>Teknologi</a:t>
          </a:r>
          <a:r>
            <a:rPr lang="en-ID" i="0" dirty="0">
              <a:solidFill>
                <a:schemeClr val="tx1"/>
              </a:solidFill>
              <a:latin typeface="Arial" panose="020B0604020202020204" pitchFamily="34" charset="0"/>
              <a:cs typeface="Arial" panose="020B0604020202020204" pitchFamily="34" charset="0"/>
            </a:rPr>
            <a:t> </a:t>
          </a:r>
          <a:r>
            <a:rPr lang="en-ID" i="0" dirty="0" err="1">
              <a:solidFill>
                <a:schemeClr val="tx1"/>
              </a:solidFill>
              <a:latin typeface="Arial" panose="020B0604020202020204" pitchFamily="34" charset="0"/>
              <a:cs typeface="Arial" panose="020B0604020202020204" pitchFamily="34" charset="0"/>
            </a:rPr>
            <a:t>Informasi</a:t>
          </a:r>
          <a:r>
            <a:rPr lang="en-ID"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dgm:t>
    </dgm:pt>
    <dgm:pt modelId="{DF76305A-993D-4C13-87D5-24382B067CC8}" type="parTrans" cxnId="{9AA3DFAF-A3CA-46EF-A77E-A104F6FB1234}">
      <dgm:prSet/>
      <dgm:spPr/>
      <dgm:t>
        <a:bodyPr/>
        <a:lstStyle/>
        <a:p>
          <a:endParaRPr lang="en-US"/>
        </a:p>
      </dgm:t>
    </dgm:pt>
    <dgm:pt modelId="{6B0DDEF1-F3CE-4CA8-8553-92B6CC004633}" type="sibTrans" cxnId="{9AA3DFAF-A3CA-46EF-A77E-A104F6FB1234}">
      <dgm:prSet/>
      <dgm:spPr/>
      <dgm:t>
        <a:bodyPr/>
        <a:lstStyle/>
        <a:p>
          <a:endParaRPr lang="en-US"/>
        </a:p>
      </dgm:t>
    </dgm:pt>
    <dgm:pt modelId="{123715BF-72FD-4E52-99CC-DAABAA0AEAD2}">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Pogram</a:t>
          </a:r>
          <a:r>
            <a:rPr lang="en-ID" i="0" dirty="0">
              <a:solidFill>
                <a:schemeClr val="tx1"/>
              </a:solidFill>
              <a:latin typeface="Arial" panose="020B0604020202020204" pitchFamily="34" charset="0"/>
              <a:cs typeface="Arial" panose="020B0604020202020204" pitchFamily="34" charset="0"/>
            </a:rPr>
            <a:t> </a:t>
          </a:r>
          <a:r>
            <a:rPr lang="en-ID" i="0" dirty="0" err="1">
              <a:solidFill>
                <a:schemeClr val="tx1"/>
              </a:solidFill>
              <a:latin typeface="Arial" panose="020B0604020202020204" pitchFamily="34" charset="0"/>
              <a:cs typeface="Arial" panose="020B0604020202020204" pitchFamily="34" charset="0"/>
            </a:rPr>
            <a:t>Induksi</a:t>
          </a:r>
          <a:r>
            <a:rPr lang="en-ID" i="0" dirty="0">
              <a:solidFill>
                <a:schemeClr val="tx1"/>
              </a:solidFill>
              <a:latin typeface="Arial" panose="020B0604020202020204" pitchFamily="34" charset="0"/>
              <a:cs typeface="Arial" panose="020B0604020202020204" pitchFamily="34" charset="0"/>
            </a:rPr>
            <a:t>/</a:t>
          </a:r>
          <a:r>
            <a:rPr lang="en-ID" i="0" dirty="0" err="1">
              <a:solidFill>
                <a:schemeClr val="tx1"/>
              </a:solidFill>
              <a:latin typeface="Arial" panose="020B0604020202020204" pitchFamily="34" charset="0"/>
              <a:cs typeface="Arial" panose="020B0604020202020204" pitchFamily="34" charset="0"/>
            </a:rPr>
            <a:t>Magang</a:t>
          </a:r>
          <a:endParaRPr lang="en-US" dirty="0">
            <a:solidFill>
              <a:schemeClr val="tx1"/>
            </a:solidFill>
            <a:latin typeface="Arial" panose="020B0604020202020204" pitchFamily="34" charset="0"/>
            <a:cs typeface="Arial" panose="020B0604020202020204" pitchFamily="34" charset="0"/>
          </a:endParaRPr>
        </a:p>
      </dgm:t>
    </dgm:pt>
    <dgm:pt modelId="{2A5C196C-C5F9-4B45-9AD6-B8D80AC2DF9B}" type="parTrans" cxnId="{F2B2B738-3D93-47C7-9822-6D611476BA2C}">
      <dgm:prSet/>
      <dgm:spPr/>
      <dgm:t>
        <a:bodyPr/>
        <a:lstStyle/>
        <a:p>
          <a:endParaRPr lang="en-US"/>
        </a:p>
      </dgm:t>
    </dgm:pt>
    <dgm:pt modelId="{6D23C1F2-38F9-43DA-9434-98002473EEBA}" type="sibTrans" cxnId="{F2B2B738-3D93-47C7-9822-6D611476BA2C}">
      <dgm:prSet/>
      <dgm:spPr/>
      <dgm:t>
        <a:bodyPr/>
        <a:lstStyle/>
        <a:p>
          <a:endParaRPr lang="en-US"/>
        </a:p>
      </dgm:t>
    </dgm:pt>
    <dgm:pt modelId="{4A7E3FF7-4643-42AD-90D9-9660530090E9}">
      <dgm:prSet/>
      <dgm:spPr/>
      <dgm:t>
        <a:bodyPr/>
        <a:lstStyle/>
        <a:p>
          <a:pPr>
            <a:buFont typeface="Wingdings" panose="05000000000000000000" pitchFamily="2" charset="2"/>
            <a:buChar char="v"/>
          </a:pPr>
          <a:r>
            <a:rPr lang="en-ID" i="0" dirty="0" err="1">
              <a:solidFill>
                <a:schemeClr val="tx1"/>
              </a:solidFill>
              <a:latin typeface="Arial" panose="020B0604020202020204" pitchFamily="34" charset="0"/>
              <a:cs typeface="Arial" panose="020B0604020202020204" pitchFamily="34" charset="0"/>
            </a:rPr>
            <a:t>Penunjang</a:t>
          </a:r>
          <a:r>
            <a:rPr lang="en-ID" dirty="0">
              <a:solidFill>
                <a:schemeClr val="tx1"/>
              </a:solidFill>
              <a:latin typeface="Arial" panose="020B0604020202020204" pitchFamily="34" charset="0"/>
              <a:cs typeface="Arial" panose="020B0604020202020204" pitchFamily="34" charset="0"/>
            </a:rPr>
            <a:t> </a:t>
          </a:r>
          <a:br>
            <a:rPr lang="en-ID" dirty="0">
              <a:solidFill>
                <a:schemeClr val="tx1"/>
              </a:solidFill>
              <a:latin typeface="Arial" panose="020B0604020202020204" pitchFamily="34" charset="0"/>
              <a:cs typeface="Arial" panose="020B0604020202020204" pitchFamily="34" charset="0"/>
            </a:rPr>
          </a:br>
          <a:br>
            <a:rPr lang="en-ID" dirty="0"/>
          </a:br>
          <a:endParaRPr lang="en-US" dirty="0"/>
        </a:p>
      </dgm:t>
    </dgm:pt>
    <dgm:pt modelId="{A9301AEF-05D1-4A32-8FCC-9BBB9AE01742}" type="parTrans" cxnId="{E44A3522-E29C-43DD-8DA9-9D95456E1F28}">
      <dgm:prSet/>
      <dgm:spPr/>
      <dgm:t>
        <a:bodyPr/>
        <a:lstStyle/>
        <a:p>
          <a:endParaRPr lang="en-US"/>
        </a:p>
      </dgm:t>
    </dgm:pt>
    <dgm:pt modelId="{14F7FE9E-7C17-4163-BEB5-2A593EC85CD7}" type="sibTrans" cxnId="{E44A3522-E29C-43DD-8DA9-9D95456E1F28}">
      <dgm:prSet/>
      <dgm:spPr/>
      <dgm:t>
        <a:bodyPr/>
        <a:lstStyle/>
        <a:p>
          <a:endParaRPr lang="en-US"/>
        </a:p>
      </dgm:t>
    </dgm:pt>
    <dgm:pt modelId="{87A99A92-64AC-4872-B607-09EF42C94A82}">
      <dgm:prSet/>
      <dgm:spPr/>
      <dgm:t>
        <a:bodyPr/>
        <a:lstStyle/>
        <a:p>
          <a:pPr>
            <a:buFont typeface="Wingdings" panose="05000000000000000000" pitchFamily="2" charset="2"/>
            <a:buChar char="v"/>
          </a:pPr>
          <a:r>
            <a:rPr lang="en-US" dirty="0" err="1">
              <a:solidFill>
                <a:schemeClr val="tx1"/>
              </a:solidFill>
              <a:latin typeface="Arial" panose="020B0604020202020204" pitchFamily="34" charset="0"/>
              <a:cs typeface="Arial" panose="020B0604020202020204" pitchFamily="34" charset="0"/>
            </a:rPr>
            <a:t>Pengabdian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kepada</a:t>
          </a:r>
          <a:r>
            <a:rPr lang="en-US" dirty="0">
              <a:solidFill>
                <a:schemeClr val="tx1"/>
              </a:solidFill>
              <a:latin typeface="Arial" panose="020B0604020202020204" pitchFamily="34" charset="0"/>
              <a:cs typeface="Arial" panose="020B0604020202020204" pitchFamily="34" charset="0"/>
            </a:rPr>
            <a:t> Masyarakat</a:t>
          </a:r>
        </a:p>
      </dgm:t>
    </dgm:pt>
    <dgm:pt modelId="{8338F17D-9459-49E2-9EEC-A1F13A737D54}" type="parTrans" cxnId="{3BEC54ED-28C4-40D3-A7E1-05632A052046}">
      <dgm:prSet/>
      <dgm:spPr/>
      <dgm:t>
        <a:bodyPr/>
        <a:lstStyle/>
        <a:p>
          <a:endParaRPr lang="en-ID"/>
        </a:p>
      </dgm:t>
    </dgm:pt>
    <dgm:pt modelId="{A5E29C41-1147-42EF-B798-6D3EC0AAACD7}" type="sibTrans" cxnId="{3BEC54ED-28C4-40D3-A7E1-05632A052046}">
      <dgm:prSet/>
      <dgm:spPr/>
      <dgm:t>
        <a:bodyPr/>
        <a:lstStyle/>
        <a:p>
          <a:endParaRPr lang="en-ID"/>
        </a:p>
      </dgm:t>
    </dgm:pt>
    <dgm:pt modelId="{092D0321-7B64-4C07-8F01-F27C863F8825}" type="pres">
      <dgm:prSet presAssocID="{1FFA705D-0903-488C-962A-CE1C39EFDAAA}" presName="Name0" presStyleCnt="0">
        <dgm:presLayoutVars>
          <dgm:dir/>
          <dgm:animLvl val="lvl"/>
          <dgm:resizeHandles val="exact"/>
        </dgm:presLayoutVars>
      </dgm:prSet>
      <dgm:spPr/>
    </dgm:pt>
    <dgm:pt modelId="{187B2B28-5F62-4042-807A-9893F2AF6F47}" type="pres">
      <dgm:prSet presAssocID="{E6881BF6-8912-4C53-8E16-23506FB73B1A}" presName="composite" presStyleCnt="0"/>
      <dgm:spPr/>
    </dgm:pt>
    <dgm:pt modelId="{2BB04B12-B2B0-45F0-AADE-11FDB8FFF82A}" type="pres">
      <dgm:prSet presAssocID="{E6881BF6-8912-4C53-8E16-23506FB73B1A}" presName="parTx" presStyleLbl="node1" presStyleIdx="0" presStyleCnt="1">
        <dgm:presLayoutVars>
          <dgm:chMax val="0"/>
          <dgm:chPref val="0"/>
          <dgm:bulletEnabled val="1"/>
        </dgm:presLayoutVars>
      </dgm:prSet>
      <dgm:spPr/>
    </dgm:pt>
    <dgm:pt modelId="{2B7E1AC3-FCEB-4640-8578-3EA435DE3CA8}" type="pres">
      <dgm:prSet presAssocID="{E6881BF6-8912-4C53-8E16-23506FB73B1A}" presName="desTx" presStyleLbl="revTx" presStyleIdx="0" presStyleCnt="1">
        <dgm:presLayoutVars>
          <dgm:bulletEnabled val="1"/>
        </dgm:presLayoutVars>
      </dgm:prSet>
      <dgm:spPr/>
    </dgm:pt>
  </dgm:ptLst>
  <dgm:cxnLst>
    <dgm:cxn modelId="{78128119-89B0-41A4-9F31-ABCEC04BB118}" type="presOf" srcId="{123715BF-72FD-4E52-99CC-DAABAA0AEAD2}" destId="{2B7E1AC3-FCEB-4640-8578-3EA435DE3CA8}" srcOrd="0" destOrd="7" presId="urn:microsoft.com/office/officeart/2005/8/layout/chevron1"/>
    <dgm:cxn modelId="{4E25E21E-8898-4E64-850B-3696F6794672}" type="presOf" srcId="{E6881BF6-8912-4C53-8E16-23506FB73B1A}" destId="{2BB04B12-B2B0-45F0-AADE-11FDB8FFF82A}" srcOrd="0" destOrd="0" presId="urn:microsoft.com/office/officeart/2005/8/layout/chevron1"/>
    <dgm:cxn modelId="{3AA7D81F-EDF4-42EA-9876-4B739637AD63}" type="presOf" srcId="{4C20AB35-A8DD-4111-98EC-8DEA3C4A4C9B}" destId="{2B7E1AC3-FCEB-4640-8578-3EA435DE3CA8}" srcOrd="0" destOrd="3" presId="urn:microsoft.com/office/officeart/2005/8/layout/chevron1"/>
    <dgm:cxn modelId="{E44A3522-E29C-43DD-8DA9-9D95456E1F28}" srcId="{E6881BF6-8912-4C53-8E16-23506FB73B1A}" destId="{4A7E3FF7-4643-42AD-90D9-9660530090E9}" srcOrd="9" destOrd="0" parTransId="{A9301AEF-05D1-4A32-8FCC-9BBB9AE01742}" sibTransId="{14F7FE9E-7C17-4163-BEB5-2A593EC85CD7}"/>
    <dgm:cxn modelId="{44E10B35-C8D8-48D1-91DA-C7951501D496}" type="presOf" srcId="{524706F9-906D-4124-83F4-82C4F0C1EA5B}" destId="{2B7E1AC3-FCEB-4640-8578-3EA435DE3CA8}" srcOrd="0" destOrd="1" presId="urn:microsoft.com/office/officeart/2005/8/layout/chevron1"/>
    <dgm:cxn modelId="{F2B2B738-3D93-47C7-9822-6D611476BA2C}" srcId="{E6881BF6-8912-4C53-8E16-23506FB73B1A}" destId="{123715BF-72FD-4E52-99CC-DAABAA0AEAD2}" srcOrd="7" destOrd="0" parTransId="{2A5C196C-C5F9-4B45-9AD6-B8D80AC2DF9B}" sibTransId="{6D23C1F2-38F9-43DA-9434-98002473EEBA}"/>
    <dgm:cxn modelId="{B929783B-F540-431C-90A2-A3715F807E6C}" type="presOf" srcId="{87A99A92-64AC-4872-B607-09EF42C94A82}" destId="{2B7E1AC3-FCEB-4640-8578-3EA435DE3CA8}" srcOrd="0" destOrd="8" presId="urn:microsoft.com/office/officeart/2005/8/layout/chevron1"/>
    <dgm:cxn modelId="{29A2563E-11D3-4455-9930-0EB2A2F06C5A}" type="presOf" srcId="{1FFA705D-0903-488C-962A-CE1C39EFDAAA}" destId="{092D0321-7B64-4C07-8F01-F27C863F8825}" srcOrd="0" destOrd="0" presId="urn:microsoft.com/office/officeart/2005/8/layout/chevron1"/>
    <dgm:cxn modelId="{CC8E3E76-C9F8-42E4-8360-FCA858BCDCE3}" type="presOf" srcId="{4A7E3FF7-4643-42AD-90D9-9660530090E9}" destId="{2B7E1AC3-FCEB-4640-8578-3EA435DE3CA8}" srcOrd="0" destOrd="9" presId="urn:microsoft.com/office/officeart/2005/8/layout/chevron1"/>
    <dgm:cxn modelId="{6B0E3257-575A-4984-A9FA-49C5C2852A70}" srcId="{E6881BF6-8912-4C53-8E16-23506FB73B1A}" destId="{5BDEFC85-1149-4694-A34E-DDE2C7DC76E2}" srcOrd="5" destOrd="0" parTransId="{36D31F6F-5B43-4ACF-AC95-D6B67D069908}" sibTransId="{0CF71738-7FFF-4B02-9091-FC0E8B6538A4}"/>
    <dgm:cxn modelId="{FE907783-1609-4553-9832-4F5A16F3585A}" srcId="{E6881BF6-8912-4C53-8E16-23506FB73B1A}" destId="{D74F144D-5D03-4F12-8157-F46DFAB7AF60}" srcOrd="4" destOrd="0" parTransId="{986CF750-BAAF-497D-BEB1-F31EF0F3ED71}" sibTransId="{DF4586C6-2EFD-493F-A234-22987E439BC3}"/>
    <dgm:cxn modelId="{084B0B91-19A3-4533-A2B9-DAA8805DFA88}" type="presOf" srcId="{6329ABAB-8D9A-4030-A525-8C1EB09F12DD}" destId="{2B7E1AC3-FCEB-4640-8578-3EA435DE3CA8}" srcOrd="0" destOrd="0" presId="urn:microsoft.com/office/officeart/2005/8/layout/chevron1"/>
    <dgm:cxn modelId="{9D25C895-218C-49FD-8144-C5ABFAEE80F9}" srcId="{E6881BF6-8912-4C53-8E16-23506FB73B1A}" destId="{6329ABAB-8D9A-4030-A525-8C1EB09F12DD}" srcOrd="0" destOrd="0" parTransId="{5A68D35E-3E2D-4DF5-9613-77DE2A1A2F1F}" sibTransId="{93590C87-E032-49F9-BD70-4766FEAADE34}"/>
    <dgm:cxn modelId="{C0B70696-DFA3-437C-9535-43520357FDED}" srcId="{E6881BF6-8912-4C53-8E16-23506FB73B1A}" destId="{524706F9-906D-4124-83F4-82C4F0C1EA5B}" srcOrd="1" destOrd="0" parTransId="{F5E9F3E3-34CD-4821-8E42-ADC6B1AE0A08}" sibTransId="{7C21E238-A1D5-463E-8F9F-AB0CD3AA7070}"/>
    <dgm:cxn modelId="{6FA8BB98-DF09-4F11-ACE5-66F72944D5A6}" srcId="{E6881BF6-8912-4C53-8E16-23506FB73B1A}" destId="{C4A2367B-22A8-4FC5-9591-E2C43CF3CE95}" srcOrd="2" destOrd="0" parTransId="{3DF5DDE3-DA66-40F9-A8CC-3C0CA54FA2C8}" sibTransId="{C6B98877-DE1D-4F7D-BC6C-7EA8791153B4}"/>
    <dgm:cxn modelId="{9AA3DFAF-A3CA-46EF-A77E-A104F6FB1234}" srcId="{E6881BF6-8912-4C53-8E16-23506FB73B1A}" destId="{AE0B57FD-78C8-4436-B059-0C15025DAF50}" srcOrd="6" destOrd="0" parTransId="{DF76305A-993D-4C13-87D5-24382B067CC8}" sibTransId="{6B0DDEF1-F3CE-4CA8-8553-92B6CC004633}"/>
    <dgm:cxn modelId="{EF9D7FB8-4774-49FF-BB78-4B49C5D55065}" srcId="{1FFA705D-0903-488C-962A-CE1C39EFDAAA}" destId="{E6881BF6-8912-4C53-8E16-23506FB73B1A}" srcOrd="0" destOrd="0" parTransId="{8C5813A8-6CF5-4964-9C59-6976A02EFC0B}" sibTransId="{7A2F0E1E-642E-4C5C-86E5-6F15C697A270}"/>
    <dgm:cxn modelId="{6A7917DD-AB87-4CCD-90D3-97C389705DFB}" srcId="{E6881BF6-8912-4C53-8E16-23506FB73B1A}" destId="{4C20AB35-A8DD-4111-98EC-8DEA3C4A4C9B}" srcOrd="3" destOrd="0" parTransId="{23B297C4-1FC3-4E8D-949D-71D0CD9AE1C2}" sibTransId="{6145CC58-09AB-4237-B3D5-905465D3DF7A}"/>
    <dgm:cxn modelId="{DC0D02E1-68FD-4405-9FEF-807365F31480}" type="presOf" srcId="{C4A2367B-22A8-4FC5-9591-E2C43CF3CE95}" destId="{2B7E1AC3-FCEB-4640-8578-3EA435DE3CA8}" srcOrd="0" destOrd="2" presId="urn:microsoft.com/office/officeart/2005/8/layout/chevron1"/>
    <dgm:cxn modelId="{4BDF72E8-9564-49B7-B288-362B2C4A8E73}" type="presOf" srcId="{5BDEFC85-1149-4694-A34E-DDE2C7DC76E2}" destId="{2B7E1AC3-FCEB-4640-8578-3EA435DE3CA8}" srcOrd="0" destOrd="5" presId="urn:microsoft.com/office/officeart/2005/8/layout/chevron1"/>
    <dgm:cxn modelId="{2BDC14EC-9C18-4EFF-B47E-2FFE3A02D6F0}" type="presOf" srcId="{D74F144D-5D03-4F12-8157-F46DFAB7AF60}" destId="{2B7E1AC3-FCEB-4640-8578-3EA435DE3CA8}" srcOrd="0" destOrd="4" presId="urn:microsoft.com/office/officeart/2005/8/layout/chevron1"/>
    <dgm:cxn modelId="{BAB182EC-EBB2-4D6A-B1F4-4006524717C5}" type="presOf" srcId="{AE0B57FD-78C8-4436-B059-0C15025DAF50}" destId="{2B7E1AC3-FCEB-4640-8578-3EA435DE3CA8}" srcOrd="0" destOrd="6" presId="urn:microsoft.com/office/officeart/2005/8/layout/chevron1"/>
    <dgm:cxn modelId="{3BEC54ED-28C4-40D3-A7E1-05632A052046}" srcId="{E6881BF6-8912-4C53-8E16-23506FB73B1A}" destId="{87A99A92-64AC-4872-B607-09EF42C94A82}" srcOrd="8" destOrd="0" parTransId="{8338F17D-9459-49E2-9EEC-A1F13A737D54}" sibTransId="{A5E29C41-1147-42EF-B798-6D3EC0AAACD7}"/>
    <dgm:cxn modelId="{AB1E9B94-2016-44F5-B40A-87A59E81ED93}" type="presParOf" srcId="{092D0321-7B64-4C07-8F01-F27C863F8825}" destId="{187B2B28-5F62-4042-807A-9893F2AF6F47}" srcOrd="0" destOrd="0" presId="urn:microsoft.com/office/officeart/2005/8/layout/chevron1"/>
    <dgm:cxn modelId="{629E624E-A902-402C-A04B-0AD024D4CCA2}" type="presParOf" srcId="{187B2B28-5F62-4042-807A-9893F2AF6F47}" destId="{2BB04B12-B2B0-45F0-AADE-11FDB8FFF82A}" srcOrd="0" destOrd="0" presId="urn:microsoft.com/office/officeart/2005/8/layout/chevron1"/>
    <dgm:cxn modelId="{335A6EBA-42CC-4237-9E6C-CA40E6A6C5D1}" type="presParOf" srcId="{187B2B28-5F62-4042-807A-9893F2AF6F47}" destId="{2B7E1AC3-FCEB-4640-8578-3EA435DE3CA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4FB57-994C-406D-AE75-55B7F1E5076E}">
      <dsp:nvSpPr>
        <dsp:cNvPr id="0" name=""/>
        <dsp:cNvSpPr/>
      </dsp:nvSpPr>
      <dsp:spPr>
        <a:xfrm>
          <a:off x="0" y="0"/>
          <a:ext cx="8405219" cy="6262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D" sz="1700" b="1" i="0" kern="1200" dirty="0">
              <a:solidFill>
                <a:schemeClr val="tx1"/>
              </a:solidFill>
              <a:latin typeface="Arial" panose="020B0604020202020204" pitchFamily="34" charset="0"/>
              <a:cs typeface="Arial" panose="020B0604020202020204" pitchFamily="34" charset="0"/>
            </a:rPr>
            <a:t>a) </a:t>
          </a:r>
          <a:r>
            <a:rPr lang="en-ID" sz="1700" b="1" i="0" kern="1200" dirty="0" err="1">
              <a:solidFill>
                <a:schemeClr val="tx1"/>
              </a:solidFill>
              <a:latin typeface="Arial" panose="020B0604020202020204" pitchFamily="34" charset="0"/>
              <a:cs typeface="Arial" panose="020B0604020202020204" pitchFamily="34" charset="0"/>
            </a:rPr>
            <a:t>konsep</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struktur</a:t>
          </a:r>
          <a:r>
            <a:rPr lang="en-ID" sz="1700" b="1" i="0" kern="1200" dirty="0">
              <a:solidFill>
                <a:schemeClr val="tx1"/>
              </a:solidFill>
              <a:latin typeface="Arial" panose="020B0604020202020204" pitchFamily="34" charset="0"/>
              <a:cs typeface="Arial" panose="020B0604020202020204" pitchFamily="34" charset="0"/>
            </a:rPr>
            <a:t>, dan </a:t>
          </a:r>
          <a:r>
            <a:rPr lang="en-ID" sz="1700" b="1" i="0" kern="1200" dirty="0" err="1">
              <a:solidFill>
                <a:schemeClr val="tx1"/>
              </a:solidFill>
              <a:latin typeface="Arial" panose="020B0604020202020204" pitchFamily="34" charset="0"/>
              <a:cs typeface="Arial" panose="020B0604020202020204" pitchFamily="34" charset="0"/>
            </a:rPr>
            <a:t>metoda</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keilmuan</a:t>
          </a:r>
          <a:r>
            <a:rPr lang="en-ID" sz="1700" b="1" i="0" kern="1200" dirty="0">
              <a:solidFill>
                <a:schemeClr val="tx1"/>
              </a:solidFill>
              <a:latin typeface="Arial" panose="020B0604020202020204" pitchFamily="34" charset="0"/>
              <a:cs typeface="Arial" panose="020B0604020202020204" pitchFamily="34" charset="0"/>
            </a:rPr>
            <a:t>/</a:t>
          </a:r>
          <a:r>
            <a:rPr lang="en-ID" sz="1700" b="1" i="0" kern="1200" dirty="0" err="1">
              <a:solidFill>
                <a:schemeClr val="tx1"/>
              </a:solidFill>
              <a:latin typeface="Arial" panose="020B0604020202020204" pitchFamily="34" charset="0"/>
              <a:cs typeface="Arial" panose="020B0604020202020204" pitchFamily="34" charset="0"/>
            </a:rPr>
            <a:t>teknologi</a:t>
          </a:r>
          <a:r>
            <a:rPr lang="en-ID" sz="1700" b="1" i="0" kern="1200" dirty="0">
              <a:solidFill>
                <a:schemeClr val="tx1"/>
              </a:solidFill>
              <a:latin typeface="Arial" panose="020B0604020202020204" pitchFamily="34" charset="0"/>
              <a:cs typeface="Arial" panose="020B0604020202020204" pitchFamily="34" charset="0"/>
            </a:rPr>
            <a:t>/</a:t>
          </a:r>
          <a:r>
            <a:rPr lang="en-ID" sz="1700" b="1" i="0" kern="1200" dirty="0" err="1">
              <a:solidFill>
                <a:schemeClr val="tx1"/>
              </a:solidFill>
              <a:latin typeface="Arial" panose="020B0604020202020204" pitchFamily="34" charset="0"/>
              <a:cs typeface="Arial" panose="020B0604020202020204" pitchFamily="34" charset="0"/>
            </a:rPr>
            <a:t>seni</a:t>
          </a:r>
          <a:r>
            <a:rPr lang="en-ID" sz="1700" b="1" i="0" kern="1200" dirty="0">
              <a:solidFill>
                <a:schemeClr val="tx1"/>
              </a:solidFill>
              <a:latin typeface="Arial" panose="020B0604020202020204" pitchFamily="34" charset="0"/>
              <a:cs typeface="Arial" panose="020B0604020202020204" pitchFamily="34" charset="0"/>
            </a:rPr>
            <a:t> yang </a:t>
          </a:r>
          <a:r>
            <a:rPr lang="en-ID" sz="1700" b="1" i="0" kern="1200" dirty="0" err="1">
              <a:solidFill>
                <a:schemeClr val="tx1"/>
              </a:solidFill>
              <a:latin typeface="Arial" panose="020B0604020202020204" pitchFamily="34" charset="0"/>
              <a:cs typeface="Arial" panose="020B0604020202020204" pitchFamily="34" charset="0"/>
            </a:rPr>
            <a:t>menaungi</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koheren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dengan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materi</a:t>
          </a:r>
          <a:r>
            <a:rPr lang="en-ID" sz="1700" b="1" i="0" kern="1200" dirty="0">
              <a:solidFill>
                <a:schemeClr val="tx1"/>
              </a:solidFill>
              <a:latin typeface="Arial" panose="020B0604020202020204" pitchFamily="34" charset="0"/>
              <a:cs typeface="Arial" panose="020B0604020202020204" pitchFamily="34" charset="0"/>
            </a:rPr>
            <a:t> ajar;</a:t>
          </a:r>
          <a:endParaRPr lang="en-US" sz="1700" b="1" kern="1200" dirty="0">
            <a:solidFill>
              <a:schemeClr val="tx1"/>
            </a:solidFill>
            <a:latin typeface="Arial" panose="020B0604020202020204" pitchFamily="34" charset="0"/>
            <a:cs typeface="Arial" panose="020B0604020202020204" pitchFamily="34" charset="0"/>
          </a:endParaRPr>
        </a:p>
      </dsp:txBody>
      <dsp:txXfrm>
        <a:off x="18341" y="18341"/>
        <a:ext cx="7656224" cy="589527"/>
      </dsp:txXfrm>
    </dsp:sp>
    <dsp:sp modelId="{ED7D7BD8-362D-4B00-98AD-9374CA9D9703}">
      <dsp:nvSpPr>
        <dsp:cNvPr id="0" name=""/>
        <dsp:cNvSpPr/>
      </dsp:nvSpPr>
      <dsp:spPr>
        <a:xfrm>
          <a:off x="627662" y="713182"/>
          <a:ext cx="8405219" cy="626209"/>
        </a:xfrm>
        <a:prstGeom prst="roundRect">
          <a:avLst>
            <a:gd name="adj" fmla="val 10000"/>
          </a:avLst>
        </a:prstGeom>
        <a:solidFill>
          <a:schemeClr val="accent2">
            <a:hueOff val="-375005"/>
            <a:satOff val="-117"/>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D" sz="1700" b="1" i="0" kern="1200" dirty="0">
              <a:solidFill>
                <a:schemeClr val="tx1"/>
              </a:solidFill>
              <a:latin typeface="Arial" panose="020B0604020202020204" pitchFamily="34" charset="0"/>
              <a:cs typeface="Arial" panose="020B0604020202020204" pitchFamily="34" charset="0"/>
            </a:rPr>
            <a:t>b) </a:t>
          </a:r>
          <a:r>
            <a:rPr lang="en-ID" sz="1700" b="1" i="0" kern="1200" dirty="0" err="1">
              <a:solidFill>
                <a:schemeClr val="tx1"/>
              </a:solidFill>
              <a:latin typeface="Arial" panose="020B0604020202020204" pitchFamily="34" charset="0"/>
              <a:cs typeface="Arial" panose="020B0604020202020204" pitchFamily="34" charset="0"/>
            </a:rPr>
            <a:t>materi</a:t>
          </a:r>
          <a:r>
            <a:rPr lang="en-ID" sz="1700" b="1" i="0" kern="1200" dirty="0">
              <a:solidFill>
                <a:schemeClr val="tx1"/>
              </a:solidFill>
              <a:latin typeface="Arial" panose="020B0604020202020204" pitchFamily="34" charset="0"/>
              <a:cs typeface="Arial" panose="020B0604020202020204" pitchFamily="34" charset="0"/>
            </a:rPr>
            <a:t> ajar yang </a:t>
          </a:r>
          <a:r>
            <a:rPr lang="en-ID" sz="1700" b="1" i="0" kern="1200" dirty="0" err="1">
              <a:solidFill>
                <a:schemeClr val="tx1"/>
              </a:solidFill>
              <a:latin typeface="Arial" panose="020B0604020202020204" pitchFamily="34" charset="0"/>
              <a:cs typeface="Arial" panose="020B0604020202020204" pitchFamily="34" charset="0"/>
            </a:rPr>
            <a:t>ada</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dalam</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kurikulum</a:t>
          </a:r>
          <a:r>
            <a:rPr lang="en-ID" sz="1700" b="1" i="0" kern="1200" dirty="0">
              <a:solidFill>
                <a:schemeClr val="tx1"/>
              </a:solidFill>
              <a:latin typeface="Arial" panose="020B0604020202020204" pitchFamily="34" charset="0"/>
              <a:cs typeface="Arial" panose="020B0604020202020204" pitchFamily="34" charset="0"/>
            </a:rPr>
            <a:t> ;</a:t>
          </a:r>
          <a:endParaRPr lang="en-US" sz="1700" b="1" kern="1200" dirty="0">
            <a:solidFill>
              <a:schemeClr val="tx1"/>
            </a:solidFill>
            <a:latin typeface="Arial" panose="020B0604020202020204" pitchFamily="34" charset="0"/>
            <a:cs typeface="Arial" panose="020B0604020202020204" pitchFamily="34" charset="0"/>
          </a:endParaRPr>
        </a:p>
      </dsp:txBody>
      <dsp:txXfrm>
        <a:off x="646003" y="731523"/>
        <a:ext cx="7333838" cy="589527"/>
      </dsp:txXfrm>
    </dsp:sp>
    <dsp:sp modelId="{32C0B842-5DC1-4E3C-9A7A-8ADD46D0688B}">
      <dsp:nvSpPr>
        <dsp:cNvPr id="0" name=""/>
        <dsp:cNvSpPr/>
      </dsp:nvSpPr>
      <dsp:spPr>
        <a:xfrm>
          <a:off x="1255324" y="1426365"/>
          <a:ext cx="8405219" cy="626209"/>
        </a:xfrm>
        <a:prstGeom prst="roundRect">
          <a:avLst>
            <a:gd name="adj" fmla="val 10000"/>
          </a:avLst>
        </a:prstGeom>
        <a:solidFill>
          <a:schemeClr val="accent2">
            <a:hueOff val="-750010"/>
            <a:satOff val="-235"/>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D" sz="1700" b="0" i="0" kern="1200" dirty="0">
              <a:solidFill>
                <a:schemeClr val="tx1"/>
              </a:solidFill>
              <a:latin typeface="Arial" panose="020B0604020202020204" pitchFamily="34" charset="0"/>
              <a:cs typeface="Arial" panose="020B0604020202020204" pitchFamily="34" charset="0"/>
            </a:rPr>
            <a:t>c</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hubungan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konsep</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antar</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mata</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pelajaran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terkait</a:t>
          </a:r>
          <a:r>
            <a:rPr lang="en-ID" sz="1700" b="1" i="0" kern="1200" dirty="0">
              <a:solidFill>
                <a:schemeClr val="tx1"/>
              </a:solidFill>
              <a:latin typeface="Arial" panose="020B0604020202020204" pitchFamily="34" charset="0"/>
              <a:cs typeface="Arial" panose="020B0604020202020204" pitchFamily="34" charset="0"/>
            </a:rPr>
            <a:t>;</a:t>
          </a:r>
          <a:endParaRPr lang="en-US" sz="1700" b="1" kern="1200" dirty="0">
            <a:solidFill>
              <a:schemeClr val="tx1"/>
            </a:solidFill>
            <a:latin typeface="Arial" panose="020B0604020202020204" pitchFamily="34" charset="0"/>
            <a:cs typeface="Arial" panose="020B0604020202020204" pitchFamily="34" charset="0"/>
          </a:endParaRPr>
        </a:p>
      </dsp:txBody>
      <dsp:txXfrm>
        <a:off x="1273665" y="1444706"/>
        <a:ext cx="7333838" cy="589527"/>
      </dsp:txXfrm>
    </dsp:sp>
    <dsp:sp modelId="{62F2E57A-4F3B-4FCE-A172-CD130CA4983D}">
      <dsp:nvSpPr>
        <dsp:cNvPr id="0" name=""/>
        <dsp:cNvSpPr/>
      </dsp:nvSpPr>
      <dsp:spPr>
        <a:xfrm>
          <a:off x="1882987" y="2139548"/>
          <a:ext cx="8405219" cy="626209"/>
        </a:xfrm>
        <a:prstGeom prst="roundRect">
          <a:avLst>
            <a:gd name="adj" fmla="val 10000"/>
          </a:avLst>
        </a:prstGeom>
        <a:solidFill>
          <a:schemeClr val="accent2">
            <a:hueOff val="-1125014"/>
            <a:satOff val="-352"/>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D" sz="1700" b="1" i="0" kern="1200" dirty="0">
              <a:solidFill>
                <a:schemeClr val="tx1"/>
              </a:solidFill>
              <a:latin typeface="Arial" panose="020B0604020202020204" pitchFamily="34" charset="0"/>
              <a:cs typeface="Arial" panose="020B0604020202020204" pitchFamily="34" charset="0"/>
            </a:rPr>
            <a:t>d) </a:t>
          </a:r>
          <a:r>
            <a:rPr lang="en-ID" sz="1700" b="1" i="0" kern="1200" dirty="0" err="1">
              <a:solidFill>
                <a:schemeClr val="tx1"/>
              </a:solidFill>
              <a:latin typeface="Arial" panose="020B0604020202020204" pitchFamily="34" charset="0"/>
              <a:cs typeface="Arial" panose="020B0604020202020204" pitchFamily="34" charset="0"/>
            </a:rPr>
            <a:t>penerapan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konsep-konsep</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keilmuan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dalam</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kehidupan</a:t>
          </a:r>
          <a:r>
            <a:rPr lang="en-ID" sz="1700" b="1" i="0" kern="1200" dirty="0">
              <a:solidFill>
                <a:schemeClr val="tx1"/>
              </a:solidFill>
              <a:latin typeface="Arial" panose="020B0604020202020204" pitchFamily="34" charset="0"/>
              <a:cs typeface="Arial" panose="020B0604020202020204" pitchFamily="34" charset="0"/>
            </a:rPr>
            <a:t> </a:t>
          </a:r>
          <a:r>
            <a:rPr lang="en-ID" sz="1700" b="1" i="0" kern="1200" dirty="0" err="1">
              <a:solidFill>
                <a:schemeClr val="tx1"/>
              </a:solidFill>
              <a:latin typeface="Arial" panose="020B0604020202020204" pitchFamily="34" charset="0"/>
              <a:cs typeface="Arial" panose="020B0604020202020204" pitchFamily="34" charset="0"/>
            </a:rPr>
            <a:t>sehari-hari</a:t>
          </a:r>
          <a:r>
            <a:rPr lang="en-ID" sz="1700" b="1" i="0" kern="1200" dirty="0">
              <a:solidFill>
                <a:schemeClr val="tx1"/>
              </a:solidFill>
              <a:latin typeface="Arial" panose="020B0604020202020204" pitchFamily="34" charset="0"/>
              <a:cs typeface="Arial" panose="020B0604020202020204" pitchFamily="34" charset="0"/>
            </a:rPr>
            <a:t>; dan</a:t>
          </a:r>
          <a:r>
            <a:rPr lang="en-ID" sz="1700" b="1" kern="1200" dirty="0">
              <a:solidFill>
                <a:schemeClr val="tx1"/>
              </a:solidFill>
              <a:latin typeface="Arial" panose="020B0604020202020204" pitchFamily="34" charset="0"/>
              <a:cs typeface="Arial" panose="020B0604020202020204" pitchFamily="34" charset="0"/>
            </a:rPr>
            <a:t> </a:t>
          </a:r>
          <a:endParaRPr lang="en-US" sz="1700" b="1" kern="1200" dirty="0">
            <a:solidFill>
              <a:schemeClr val="tx1"/>
            </a:solidFill>
            <a:latin typeface="Arial" panose="020B0604020202020204" pitchFamily="34" charset="0"/>
            <a:cs typeface="Arial" panose="020B0604020202020204" pitchFamily="34" charset="0"/>
          </a:endParaRPr>
        </a:p>
      </dsp:txBody>
      <dsp:txXfrm>
        <a:off x="1901328" y="2157889"/>
        <a:ext cx="7333838" cy="589527"/>
      </dsp:txXfrm>
    </dsp:sp>
    <dsp:sp modelId="{96B36DE2-E871-4454-9752-3050739DF025}">
      <dsp:nvSpPr>
        <dsp:cNvPr id="0" name=""/>
        <dsp:cNvSpPr/>
      </dsp:nvSpPr>
      <dsp:spPr>
        <a:xfrm>
          <a:off x="2510649" y="2852730"/>
          <a:ext cx="8405219" cy="626209"/>
        </a:xfrm>
        <a:prstGeom prst="roundRect">
          <a:avLst>
            <a:gd name="adj" fmla="val 10000"/>
          </a:avLst>
        </a:prstGeom>
        <a:solidFill>
          <a:schemeClr val="accent2">
            <a:hueOff val="-1500019"/>
            <a:satOff val="-470"/>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D" sz="1600" kern="1200" dirty="0">
              <a:solidFill>
                <a:schemeClr val="tx1"/>
              </a:solidFill>
              <a:latin typeface="Arial" panose="020B0604020202020204" pitchFamily="34" charset="0"/>
              <a:cs typeface="Arial" panose="020B0604020202020204" pitchFamily="34" charset="0"/>
            </a:rPr>
            <a:t>e</a:t>
          </a:r>
          <a:r>
            <a:rPr lang="en-ID" sz="1600" b="1"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kompetisi</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secara</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profesional</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dalam</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konteks</a:t>
          </a:r>
          <a:r>
            <a:rPr lang="en-ID" sz="1600" b="1" i="0" kern="1200" dirty="0">
              <a:solidFill>
                <a:schemeClr val="tx1"/>
              </a:solidFill>
              <a:latin typeface="Arial" panose="020B0604020202020204" pitchFamily="34" charset="0"/>
              <a:cs typeface="Arial" panose="020B0604020202020204" pitchFamily="34" charset="0"/>
            </a:rPr>
            <a:t> global </a:t>
          </a:r>
          <a:r>
            <a:rPr lang="en-ID" sz="1600" b="1" i="0" kern="1200" dirty="0" err="1">
              <a:solidFill>
                <a:schemeClr val="tx1"/>
              </a:solidFill>
              <a:latin typeface="Arial" panose="020B0604020202020204" pitchFamily="34" charset="0"/>
              <a:cs typeface="Arial" panose="020B0604020202020204" pitchFamily="34" charset="0"/>
            </a:rPr>
            <a:t>dengan</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tetap</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melestarikan</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nilai</a:t>
          </a:r>
          <a:r>
            <a:rPr lang="en-ID" sz="1600" b="1" i="0" kern="1200" dirty="0">
              <a:solidFill>
                <a:schemeClr val="tx1"/>
              </a:solidFill>
              <a:latin typeface="Arial" panose="020B0604020202020204" pitchFamily="34" charset="0"/>
              <a:cs typeface="Arial" panose="020B0604020202020204" pitchFamily="34" charset="0"/>
            </a:rPr>
            <a:t> dan </a:t>
          </a:r>
          <a:r>
            <a:rPr lang="en-ID" sz="1600" b="1" i="0" kern="1200" dirty="0" err="1">
              <a:solidFill>
                <a:schemeClr val="tx1"/>
              </a:solidFill>
              <a:latin typeface="Arial" panose="020B0604020202020204" pitchFamily="34" charset="0"/>
              <a:cs typeface="Arial" panose="020B0604020202020204" pitchFamily="34" charset="0"/>
            </a:rPr>
            <a:t>budaya</a:t>
          </a:r>
          <a:r>
            <a:rPr lang="en-ID" sz="1600" b="1" i="0" kern="1200" dirty="0">
              <a:solidFill>
                <a:schemeClr val="tx1"/>
              </a:solidFill>
              <a:latin typeface="Arial" panose="020B0604020202020204" pitchFamily="34" charset="0"/>
              <a:cs typeface="Arial" panose="020B0604020202020204" pitchFamily="34" charset="0"/>
            </a:rPr>
            <a:t> </a:t>
          </a:r>
          <a:r>
            <a:rPr lang="en-ID" sz="1600" b="1" i="0" kern="1200" dirty="0" err="1">
              <a:solidFill>
                <a:schemeClr val="tx1"/>
              </a:solidFill>
              <a:latin typeface="Arial" panose="020B0604020202020204" pitchFamily="34" charset="0"/>
              <a:cs typeface="Arial" panose="020B0604020202020204" pitchFamily="34" charset="0"/>
            </a:rPr>
            <a:t>nasional</a:t>
          </a:r>
          <a:r>
            <a:rPr lang="en-ID" sz="1600" b="0" i="0" kern="1200" dirty="0">
              <a:solidFill>
                <a:schemeClr val="tx1"/>
              </a:solidFill>
              <a:latin typeface="Arial" panose="020B0604020202020204" pitchFamily="34" charset="0"/>
              <a:cs typeface="Arial" panose="020B0604020202020204" pitchFamily="34" charset="0"/>
            </a:rPr>
            <a:t>,</a:t>
          </a:r>
          <a:r>
            <a:rPr lang="en-ID" sz="1600" kern="1200" dirty="0">
              <a:solidFill>
                <a:schemeClr val="tx1"/>
              </a:solidFill>
              <a:latin typeface="Arial" panose="020B0604020202020204" pitchFamily="34" charset="0"/>
              <a:cs typeface="Arial" panose="020B0604020202020204" pitchFamily="34" charset="0"/>
            </a:rPr>
            <a:t> </a:t>
          </a:r>
          <a:br>
            <a:rPr lang="en-ID" sz="1600" kern="1200" dirty="0">
              <a:solidFill>
                <a:schemeClr val="tx1"/>
              </a:solidFill>
              <a:latin typeface="Arial" panose="020B0604020202020204" pitchFamily="34" charset="0"/>
              <a:cs typeface="Arial" panose="020B0604020202020204" pitchFamily="34" charset="0"/>
            </a:rPr>
          </a:br>
          <a:endParaRPr lang="en-US" sz="1600" kern="1200" dirty="0">
            <a:solidFill>
              <a:schemeClr val="tx1"/>
            </a:solidFill>
            <a:latin typeface="Arial" panose="020B0604020202020204" pitchFamily="34" charset="0"/>
            <a:cs typeface="Arial" panose="020B0604020202020204" pitchFamily="34" charset="0"/>
          </a:endParaRPr>
        </a:p>
      </dsp:txBody>
      <dsp:txXfrm>
        <a:off x="2528990" y="2871071"/>
        <a:ext cx="7333838" cy="589527"/>
      </dsp:txXfrm>
    </dsp:sp>
    <dsp:sp modelId="{89E7DD4F-6004-4F28-8CEB-29651EF4F537}">
      <dsp:nvSpPr>
        <dsp:cNvPr id="0" name=""/>
        <dsp:cNvSpPr/>
      </dsp:nvSpPr>
      <dsp:spPr>
        <a:xfrm>
          <a:off x="7998183" y="457480"/>
          <a:ext cx="407035" cy="4070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089766" y="457480"/>
        <a:ext cx="223869" cy="306294"/>
      </dsp:txXfrm>
    </dsp:sp>
    <dsp:sp modelId="{71E867C6-7540-43EF-94D9-9766AC578B6B}">
      <dsp:nvSpPr>
        <dsp:cNvPr id="0" name=""/>
        <dsp:cNvSpPr/>
      </dsp:nvSpPr>
      <dsp:spPr>
        <a:xfrm>
          <a:off x="8625845" y="1170663"/>
          <a:ext cx="407035" cy="407035"/>
        </a:xfrm>
        <a:prstGeom prst="downArrow">
          <a:avLst>
            <a:gd name="adj1" fmla="val 55000"/>
            <a:gd name="adj2" fmla="val 45000"/>
          </a:avLst>
        </a:prstGeom>
        <a:solidFill>
          <a:schemeClr val="accent2">
            <a:tint val="40000"/>
            <a:alpha val="90000"/>
            <a:hueOff val="-542611"/>
            <a:satOff val="3181"/>
            <a:lumOff val="472"/>
            <a:alphaOff val="0"/>
          </a:schemeClr>
        </a:solidFill>
        <a:ln w="12700" cap="flat" cmpd="sng" algn="ctr">
          <a:solidFill>
            <a:schemeClr val="accent2">
              <a:tint val="40000"/>
              <a:alpha val="90000"/>
              <a:hueOff val="-542611"/>
              <a:satOff val="3181"/>
              <a:lumOff val="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17428" y="1170663"/>
        <a:ext cx="223869" cy="306294"/>
      </dsp:txXfrm>
    </dsp:sp>
    <dsp:sp modelId="{EFE5CDE7-7110-4471-97A8-ABB9D322DB35}">
      <dsp:nvSpPr>
        <dsp:cNvPr id="0" name=""/>
        <dsp:cNvSpPr/>
      </dsp:nvSpPr>
      <dsp:spPr>
        <a:xfrm>
          <a:off x="9253508" y="1873409"/>
          <a:ext cx="407035" cy="407035"/>
        </a:xfrm>
        <a:prstGeom prst="downArrow">
          <a:avLst>
            <a:gd name="adj1" fmla="val 55000"/>
            <a:gd name="adj2" fmla="val 45000"/>
          </a:avLst>
        </a:prstGeom>
        <a:solidFill>
          <a:schemeClr val="accent2">
            <a:tint val="40000"/>
            <a:alpha val="90000"/>
            <a:hueOff val="-1085222"/>
            <a:satOff val="6361"/>
            <a:lumOff val="944"/>
            <a:alphaOff val="0"/>
          </a:schemeClr>
        </a:solidFill>
        <a:ln w="12700" cap="flat" cmpd="sng" algn="ctr">
          <a:solidFill>
            <a:schemeClr val="accent2">
              <a:tint val="40000"/>
              <a:alpha val="90000"/>
              <a:hueOff val="-1085222"/>
              <a:satOff val="6361"/>
              <a:lumOff val="9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345091" y="1873409"/>
        <a:ext cx="223869" cy="306294"/>
      </dsp:txXfrm>
    </dsp:sp>
    <dsp:sp modelId="{675605B1-A04E-416A-884D-A3D0CDD34A72}">
      <dsp:nvSpPr>
        <dsp:cNvPr id="0" name=""/>
        <dsp:cNvSpPr/>
      </dsp:nvSpPr>
      <dsp:spPr>
        <a:xfrm>
          <a:off x="9881170" y="2593549"/>
          <a:ext cx="407035" cy="407035"/>
        </a:xfrm>
        <a:prstGeom prst="downArrow">
          <a:avLst>
            <a:gd name="adj1" fmla="val 55000"/>
            <a:gd name="adj2" fmla="val 45000"/>
          </a:avLst>
        </a:prstGeom>
        <a:solidFill>
          <a:schemeClr val="accent2">
            <a:tint val="40000"/>
            <a:alpha val="90000"/>
            <a:hueOff val="-1627833"/>
            <a:satOff val="9542"/>
            <a:lumOff val="1416"/>
            <a:alphaOff val="0"/>
          </a:schemeClr>
        </a:solidFill>
        <a:ln w="12700" cap="flat" cmpd="sng" algn="ctr">
          <a:solidFill>
            <a:schemeClr val="accent2">
              <a:tint val="40000"/>
              <a:alpha val="90000"/>
              <a:hueOff val="-1627833"/>
              <a:satOff val="9542"/>
              <a:lumOff val="1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972753" y="2593549"/>
        <a:ext cx="223869" cy="306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B7BF5-CE96-48CF-A22D-F35031C65397}">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D2EB4-FE22-40A4-A3E3-ECA4A8C2E5C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b="1"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endParaRPr lang="en-US" sz="2200" b="1"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id-ID" sz="2200" b="1" kern="1200" dirty="0">
              <a:latin typeface="Arial" panose="020B0604020202020204" pitchFamily="34" charset="0"/>
              <a:cs typeface="Arial" panose="020B0604020202020204" pitchFamily="34" charset="0"/>
            </a:rPr>
            <a:t>Tugas melakukan pendidikan dan penelitian paling sedikit sepadan dengan 9  sks yang dilaksanakan di perguruan tinggi yang bersangkutan.             </a:t>
          </a:r>
          <a:endParaRPr lang="en-US" sz="2200" b="1" kern="1200" dirty="0">
            <a:latin typeface="Arial" panose="020B0604020202020204" pitchFamily="34" charset="0"/>
            <a:cs typeface="Arial" panose="020B0604020202020204" pitchFamily="34" charset="0"/>
          </a:endParaRPr>
        </a:p>
      </dsp:txBody>
      <dsp:txXfrm>
        <a:off x="0" y="2703"/>
        <a:ext cx="6900512" cy="1843578"/>
      </dsp:txXfrm>
    </dsp:sp>
    <dsp:sp modelId="{05D30ACC-2D40-4D16-820E-43C5544CCD0A}">
      <dsp:nvSpPr>
        <dsp:cNvPr id="0" name=""/>
        <dsp:cNvSpPr/>
      </dsp:nvSpPr>
      <dsp:spPr>
        <a:xfrm>
          <a:off x="0" y="1846281"/>
          <a:ext cx="6900512" cy="0"/>
        </a:xfrm>
        <a:prstGeom prst="line">
          <a:avLst/>
        </a:prstGeom>
        <a:solidFill>
          <a:schemeClr val="accent2">
            <a:hueOff val="-750010"/>
            <a:satOff val="-235"/>
            <a:lumOff val="3529"/>
            <a:alphaOff val="0"/>
          </a:schemeClr>
        </a:solidFill>
        <a:ln w="12700" cap="flat" cmpd="sng" algn="ctr">
          <a:solidFill>
            <a:schemeClr val="accent2">
              <a:hueOff val="-750010"/>
              <a:satOff val="-235"/>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047DE-A3A3-4287-BF76-68E075C9DE1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b="1"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id-ID" sz="2200" b="1" kern="1200" dirty="0">
              <a:latin typeface="Arial" panose="020B0604020202020204" pitchFamily="34" charset="0"/>
              <a:cs typeface="Arial" panose="020B0604020202020204" pitchFamily="34" charset="0"/>
            </a:rPr>
            <a:t>Tugas melakukan pengabdian kepada masyarakat dapat dilaksanakan melalui kegiatan pengabdian kepada masyarakat</a:t>
          </a:r>
          <a:r>
            <a:rPr lang="en-US" sz="2200" b="1" kern="1200" dirty="0">
              <a:latin typeface="Arial" panose="020B0604020202020204" pitchFamily="34" charset="0"/>
              <a:cs typeface="Arial" panose="020B0604020202020204" pitchFamily="34" charset="0"/>
            </a:rPr>
            <a:t>.</a:t>
          </a:r>
        </a:p>
      </dsp:txBody>
      <dsp:txXfrm>
        <a:off x="0" y="1846281"/>
        <a:ext cx="6900512" cy="1843578"/>
      </dsp:txXfrm>
    </dsp:sp>
    <dsp:sp modelId="{0FDD0421-A9C2-4556-BCC7-39DC50593785}">
      <dsp:nvSpPr>
        <dsp:cNvPr id="0" name=""/>
        <dsp:cNvSpPr/>
      </dsp:nvSpPr>
      <dsp:spPr>
        <a:xfrm>
          <a:off x="0" y="3689859"/>
          <a:ext cx="6900512" cy="0"/>
        </a:xfrm>
        <a:prstGeom prst="line">
          <a:avLst/>
        </a:prstGeom>
        <a:solidFill>
          <a:schemeClr val="accent2">
            <a:hueOff val="-1500019"/>
            <a:satOff val="-470"/>
            <a:lumOff val="7059"/>
            <a:alphaOff val="0"/>
          </a:schemeClr>
        </a:solidFill>
        <a:ln w="12700" cap="flat" cmpd="sng" algn="ctr">
          <a:solidFill>
            <a:schemeClr val="accent2">
              <a:hueOff val="-1500019"/>
              <a:satOff val="-470"/>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D6783-0678-4D77-B52E-9D5B646B626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US" sz="2200" b="1"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id-ID" sz="2200" b="1" kern="1200" dirty="0">
              <a:latin typeface="Arial" panose="020B0604020202020204" pitchFamily="34" charset="0"/>
              <a:cs typeface="Arial" panose="020B0604020202020204" pitchFamily="34" charset="0"/>
            </a:rPr>
            <a:t>Tugas penunjang tridarma perguruan tinggi dapat diperhitungkan sks nya sesuai dengan peraturan perundang-undangan</a:t>
          </a:r>
          <a:endParaRPr lang="en-US" sz="2200" b="1" kern="1200" dirty="0">
            <a:latin typeface="Arial" panose="020B0604020202020204" pitchFamily="34" charset="0"/>
            <a:cs typeface="Arial" panose="020B0604020202020204" pitchFamily="34" charset="0"/>
          </a:endParaRP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04B12-B2B0-45F0-AADE-11FDB8FFF82A}">
      <dsp:nvSpPr>
        <dsp:cNvPr id="0" name=""/>
        <dsp:cNvSpPr/>
      </dsp:nvSpPr>
      <dsp:spPr>
        <a:xfrm>
          <a:off x="0" y="119820"/>
          <a:ext cx="6900512" cy="118800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l" defTabSz="800100">
            <a:lnSpc>
              <a:spcPct val="90000"/>
            </a:lnSpc>
            <a:spcBef>
              <a:spcPct val="0"/>
            </a:spcBef>
            <a:spcAft>
              <a:spcPct val="35000"/>
            </a:spcAft>
            <a:buNone/>
          </a:pPr>
          <a:r>
            <a:rPr lang="en-ID" sz="1800" b="1" i="0" kern="1200" dirty="0" err="1">
              <a:latin typeface="Arial" panose="020B0604020202020204" pitchFamily="34" charset="0"/>
              <a:cs typeface="Arial" panose="020B0604020202020204" pitchFamily="34" charset="0"/>
            </a:rPr>
            <a:t>Secara</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kelembagaan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beberapa</a:t>
          </a:r>
          <a:r>
            <a:rPr lang="en-ID" sz="1800" b="1" i="0" kern="1200" dirty="0">
              <a:latin typeface="Arial" panose="020B0604020202020204" pitchFamily="34" charset="0"/>
              <a:cs typeface="Arial" panose="020B0604020202020204" pitchFamily="34" charset="0"/>
            </a:rPr>
            <a:t> program </a:t>
          </a:r>
          <a:r>
            <a:rPr lang="en-ID" sz="1800" b="1" i="0" kern="1200" dirty="0" err="1">
              <a:latin typeface="Arial" panose="020B0604020202020204" pitchFamily="34" charset="0"/>
              <a:cs typeface="Arial" panose="020B0604020202020204" pitchFamily="34" charset="0"/>
            </a:rPr>
            <a:t>pengembangan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dosen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secara</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berkelanjutan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dalam</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mengembangkan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profesinya</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dapat</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dilakukan</a:t>
          </a:r>
          <a:r>
            <a:rPr lang="en-ID" sz="1800" b="1" i="0" kern="1200" dirty="0">
              <a:latin typeface="Arial" panose="020B0604020202020204" pitchFamily="34" charset="0"/>
              <a:cs typeface="Arial" panose="020B0604020202020204" pitchFamily="34" charset="0"/>
            </a:rPr>
            <a:t> </a:t>
          </a:r>
          <a:r>
            <a:rPr lang="en-ID" sz="1800" b="1" i="0" kern="1200" dirty="0" err="1">
              <a:latin typeface="Arial" panose="020B0604020202020204" pitchFamily="34" charset="0"/>
              <a:cs typeface="Arial" panose="020B0604020202020204" pitchFamily="34" charset="0"/>
            </a:rPr>
            <a:t>melalui</a:t>
          </a:r>
          <a:r>
            <a:rPr lang="en-ID" sz="1800" b="1" i="0" kern="1200" dirty="0">
              <a:latin typeface="Arial" panose="020B0604020202020204" pitchFamily="34" charset="0"/>
              <a:cs typeface="Arial" panose="020B0604020202020204" pitchFamily="34" charset="0"/>
            </a:rPr>
            <a:t>:</a:t>
          </a:r>
          <a:r>
            <a:rPr lang="en-ID" sz="1800" b="1" kern="1200" dirty="0">
              <a:latin typeface="Arial" panose="020B0604020202020204" pitchFamily="34" charset="0"/>
              <a:cs typeface="Arial" panose="020B0604020202020204" pitchFamily="34" charset="0"/>
            </a:rPr>
            <a:t> </a:t>
          </a:r>
          <a:endParaRPr lang="en-US" sz="1800" b="1" kern="1200" dirty="0">
            <a:latin typeface="Arial" panose="020B0604020202020204" pitchFamily="34" charset="0"/>
            <a:cs typeface="Arial" panose="020B0604020202020204" pitchFamily="34" charset="0"/>
          </a:endParaRPr>
        </a:p>
      </dsp:txBody>
      <dsp:txXfrm>
        <a:off x="594000" y="119820"/>
        <a:ext cx="5712512" cy="1188000"/>
      </dsp:txXfrm>
    </dsp:sp>
    <dsp:sp modelId="{2B7E1AC3-FCEB-4640-8578-3EA435DE3CA8}">
      <dsp:nvSpPr>
        <dsp:cNvPr id="0" name=""/>
        <dsp:cNvSpPr/>
      </dsp:nvSpPr>
      <dsp:spPr>
        <a:xfrm>
          <a:off x="0" y="1456320"/>
          <a:ext cx="5520409" cy="39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a:solidFill>
                <a:schemeClr val="tx1"/>
              </a:solidFill>
              <a:latin typeface="Arial" panose="020B0604020202020204" pitchFamily="34" charset="0"/>
              <a:cs typeface="Arial" panose="020B0604020202020204" pitchFamily="34" charset="0"/>
            </a:rPr>
            <a:t>Pendidikan</a:t>
          </a:r>
          <a:r>
            <a:rPr lang="en-ID" sz="2200" kern="1200" dirty="0">
              <a:solidFill>
                <a:schemeClr val="tx1"/>
              </a:solidFill>
              <a:latin typeface="Arial" panose="020B0604020202020204" pitchFamily="34" charset="0"/>
              <a:cs typeface="Arial" panose="020B0604020202020204" pitchFamily="34" charset="0"/>
            </a:rPr>
            <a:t> </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Pembelajaran</a:t>
          </a:r>
          <a:r>
            <a:rPr lang="en-ID" sz="2200" kern="1200" dirty="0">
              <a:solidFill>
                <a:schemeClr val="tx1"/>
              </a:solidFill>
              <a:latin typeface="Arial" panose="020B0604020202020204" pitchFamily="34" charset="0"/>
              <a:cs typeface="Arial" panose="020B0604020202020204" pitchFamily="34" charset="0"/>
            </a:rPr>
            <a:t> </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Penelitian</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a:solidFill>
                <a:schemeClr val="tx1"/>
              </a:solidFill>
              <a:latin typeface="Arial" panose="020B0604020202020204" pitchFamily="34" charset="0"/>
              <a:cs typeface="Arial" panose="020B0604020202020204" pitchFamily="34" charset="0"/>
            </a:rPr>
            <a:t>Forum </a:t>
          </a:r>
          <a:r>
            <a:rPr lang="en-ID" sz="2200" i="0" kern="1200" dirty="0" err="1">
              <a:solidFill>
                <a:schemeClr val="tx1"/>
              </a:solidFill>
              <a:latin typeface="Arial" panose="020B0604020202020204" pitchFamily="34" charset="0"/>
              <a:cs typeface="Arial" panose="020B0604020202020204" pitchFamily="34" charset="0"/>
            </a:rPr>
            <a:t>ilmiah</a:t>
          </a:r>
          <a:r>
            <a:rPr lang="en-ID" sz="2200" i="0" kern="1200" dirty="0">
              <a:solidFill>
                <a:schemeClr val="tx1"/>
              </a:solidFill>
              <a:latin typeface="Arial" panose="020B0604020202020204" pitchFamily="34" charset="0"/>
              <a:cs typeface="Arial" panose="020B0604020202020204" pitchFamily="34" charset="0"/>
            </a:rPr>
            <a:t> </a:t>
          </a:r>
          <a:r>
            <a:rPr lang="en-ID" sz="2200" i="0" kern="1200" dirty="0" err="1">
              <a:solidFill>
                <a:schemeClr val="tx1"/>
              </a:solidFill>
              <a:latin typeface="Arial" panose="020B0604020202020204" pitchFamily="34" charset="0"/>
              <a:cs typeface="Arial" panose="020B0604020202020204" pitchFamily="34" charset="0"/>
            </a:rPr>
            <a:t>terprogram</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Publikasi</a:t>
          </a:r>
          <a:r>
            <a:rPr lang="en-ID" sz="2200" i="0" kern="1200" dirty="0">
              <a:solidFill>
                <a:schemeClr val="tx1"/>
              </a:solidFill>
              <a:latin typeface="Arial" panose="020B0604020202020204" pitchFamily="34" charset="0"/>
              <a:cs typeface="Arial" panose="020B0604020202020204" pitchFamily="34" charset="0"/>
            </a:rPr>
            <a:t> </a:t>
          </a:r>
          <a:r>
            <a:rPr lang="en-ID" sz="2200" i="0" kern="1200" dirty="0" err="1">
              <a:solidFill>
                <a:schemeClr val="tx1"/>
              </a:solidFill>
              <a:latin typeface="Arial" panose="020B0604020202020204" pitchFamily="34" charset="0"/>
              <a:cs typeface="Arial" panose="020B0604020202020204" pitchFamily="34" charset="0"/>
            </a:rPr>
            <a:t>Ilmiah</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a:solidFill>
                <a:schemeClr val="tx1"/>
              </a:solidFill>
              <a:latin typeface="Arial" panose="020B0604020202020204" pitchFamily="34" charset="0"/>
              <a:cs typeface="Arial" panose="020B0604020202020204" pitchFamily="34" charset="0"/>
            </a:rPr>
            <a:t>Forum </a:t>
          </a:r>
          <a:r>
            <a:rPr lang="en-ID" sz="2200" i="0" kern="1200" dirty="0" err="1">
              <a:solidFill>
                <a:schemeClr val="tx1"/>
              </a:solidFill>
              <a:latin typeface="Arial" panose="020B0604020202020204" pitchFamily="34" charset="0"/>
              <a:cs typeface="Arial" panose="020B0604020202020204" pitchFamily="34" charset="0"/>
            </a:rPr>
            <a:t>Komunikasi</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Penguasan</a:t>
          </a:r>
          <a:r>
            <a:rPr lang="en-ID" sz="2200" i="0" kern="1200" dirty="0">
              <a:solidFill>
                <a:schemeClr val="tx1"/>
              </a:solidFill>
              <a:latin typeface="Arial" panose="020B0604020202020204" pitchFamily="34" charset="0"/>
              <a:cs typeface="Arial" panose="020B0604020202020204" pitchFamily="34" charset="0"/>
            </a:rPr>
            <a:t> Program </a:t>
          </a:r>
          <a:r>
            <a:rPr lang="en-ID" sz="2200" i="0" kern="1200" dirty="0" err="1">
              <a:solidFill>
                <a:schemeClr val="tx1"/>
              </a:solidFill>
              <a:latin typeface="Arial" panose="020B0604020202020204" pitchFamily="34" charset="0"/>
              <a:cs typeface="Arial" panose="020B0604020202020204" pitchFamily="34" charset="0"/>
            </a:rPr>
            <a:t>Teknologi</a:t>
          </a:r>
          <a:r>
            <a:rPr lang="en-ID" sz="2200" i="0" kern="1200" dirty="0">
              <a:solidFill>
                <a:schemeClr val="tx1"/>
              </a:solidFill>
              <a:latin typeface="Arial" panose="020B0604020202020204" pitchFamily="34" charset="0"/>
              <a:cs typeface="Arial" panose="020B0604020202020204" pitchFamily="34" charset="0"/>
            </a:rPr>
            <a:t> </a:t>
          </a:r>
          <a:r>
            <a:rPr lang="en-ID" sz="2200" i="0" kern="1200" dirty="0" err="1">
              <a:solidFill>
                <a:schemeClr val="tx1"/>
              </a:solidFill>
              <a:latin typeface="Arial" panose="020B0604020202020204" pitchFamily="34" charset="0"/>
              <a:cs typeface="Arial" panose="020B0604020202020204" pitchFamily="34" charset="0"/>
            </a:rPr>
            <a:t>Informasi</a:t>
          </a:r>
          <a:r>
            <a:rPr lang="en-ID" sz="2200" kern="1200" dirty="0">
              <a:solidFill>
                <a:schemeClr val="tx1"/>
              </a:solidFill>
              <a:latin typeface="Arial" panose="020B0604020202020204" pitchFamily="34" charset="0"/>
              <a:cs typeface="Arial" panose="020B0604020202020204" pitchFamily="34" charset="0"/>
            </a:rPr>
            <a:t> </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Pogram</a:t>
          </a:r>
          <a:r>
            <a:rPr lang="en-ID" sz="2200" i="0" kern="1200" dirty="0">
              <a:solidFill>
                <a:schemeClr val="tx1"/>
              </a:solidFill>
              <a:latin typeface="Arial" panose="020B0604020202020204" pitchFamily="34" charset="0"/>
              <a:cs typeface="Arial" panose="020B0604020202020204" pitchFamily="34" charset="0"/>
            </a:rPr>
            <a:t> </a:t>
          </a:r>
          <a:r>
            <a:rPr lang="en-ID" sz="2200" i="0" kern="1200" dirty="0" err="1">
              <a:solidFill>
                <a:schemeClr val="tx1"/>
              </a:solidFill>
              <a:latin typeface="Arial" panose="020B0604020202020204" pitchFamily="34" charset="0"/>
              <a:cs typeface="Arial" panose="020B0604020202020204" pitchFamily="34" charset="0"/>
            </a:rPr>
            <a:t>Induksi</a:t>
          </a:r>
          <a:r>
            <a:rPr lang="en-ID" sz="2200" i="0" kern="1200" dirty="0">
              <a:solidFill>
                <a:schemeClr val="tx1"/>
              </a:solidFill>
              <a:latin typeface="Arial" panose="020B0604020202020204" pitchFamily="34" charset="0"/>
              <a:cs typeface="Arial" panose="020B0604020202020204" pitchFamily="34" charset="0"/>
            </a:rPr>
            <a:t>/</a:t>
          </a:r>
          <a:r>
            <a:rPr lang="en-ID" sz="2200" i="0" kern="1200" dirty="0" err="1">
              <a:solidFill>
                <a:schemeClr val="tx1"/>
              </a:solidFill>
              <a:latin typeface="Arial" panose="020B0604020202020204" pitchFamily="34" charset="0"/>
              <a:cs typeface="Arial" panose="020B0604020202020204" pitchFamily="34" charset="0"/>
            </a:rPr>
            <a:t>Magang</a:t>
          </a:r>
          <a:endParaRPr lang="en-US" sz="2200" kern="1200" dirty="0">
            <a:solidFill>
              <a:schemeClr val="tx1"/>
            </a:solidFill>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Wingdings" panose="05000000000000000000" pitchFamily="2" charset="2"/>
            <a:buChar char="v"/>
          </a:pPr>
          <a:r>
            <a:rPr lang="en-US" sz="2200" kern="1200" dirty="0" err="1">
              <a:solidFill>
                <a:schemeClr val="tx1"/>
              </a:solidFill>
              <a:latin typeface="Arial" panose="020B0604020202020204" pitchFamily="34" charset="0"/>
              <a:cs typeface="Arial" panose="020B0604020202020204" pitchFamily="34" charset="0"/>
            </a:rPr>
            <a:t>Pengabdian</a:t>
          </a:r>
          <a:r>
            <a:rPr lang="en-US" sz="2200" kern="1200" dirty="0">
              <a:solidFill>
                <a:schemeClr val="tx1"/>
              </a:solidFill>
              <a:latin typeface="Arial" panose="020B0604020202020204" pitchFamily="34" charset="0"/>
              <a:cs typeface="Arial" panose="020B0604020202020204" pitchFamily="34" charset="0"/>
            </a:rPr>
            <a:t> </a:t>
          </a:r>
          <a:r>
            <a:rPr lang="en-US" sz="2200" kern="1200" dirty="0" err="1">
              <a:solidFill>
                <a:schemeClr val="tx1"/>
              </a:solidFill>
              <a:latin typeface="Arial" panose="020B0604020202020204" pitchFamily="34" charset="0"/>
              <a:cs typeface="Arial" panose="020B0604020202020204" pitchFamily="34" charset="0"/>
            </a:rPr>
            <a:t>kepada</a:t>
          </a:r>
          <a:r>
            <a:rPr lang="en-US" sz="2200" kern="1200" dirty="0">
              <a:solidFill>
                <a:schemeClr val="tx1"/>
              </a:solidFill>
              <a:latin typeface="Arial" panose="020B0604020202020204" pitchFamily="34" charset="0"/>
              <a:cs typeface="Arial" panose="020B0604020202020204" pitchFamily="34" charset="0"/>
            </a:rPr>
            <a:t> Masyarakat</a:t>
          </a:r>
        </a:p>
        <a:p>
          <a:pPr marL="228600" lvl="1" indent="-228600" algn="l" defTabSz="977900">
            <a:lnSpc>
              <a:spcPct val="90000"/>
            </a:lnSpc>
            <a:spcBef>
              <a:spcPct val="0"/>
            </a:spcBef>
            <a:spcAft>
              <a:spcPct val="15000"/>
            </a:spcAft>
            <a:buFont typeface="Wingdings" panose="05000000000000000000" pitchFamily="2" charset="2"/>
            <a:buChar char="v"/>
          </a:pPr>
          <a:r>
            <a:rPr lang="en-ID" sz="2200" i="0" kern="1200" dirty="0" err="1">
              <a:solidFill>
                <a:schemeClr val="tx1"/>
              </a:solidFill>
              <a:latin typeface="Arial" panose="020B0604020202020204" pitchFamily="34" charset="0"/>
              <a:cs typeface="Arial" panose="020B0604020202020204" pitchFamily="34" charset="0"/>
            </a:rPr>
            <a:t>Penunjang</a:t>
          </a:r>
          <a:r>
            <a:rPr lang="en-ID" sz="2200" kern="1200" dirty="0">
              <a:solidFill>
                <a:schemeClr val="tx1"/>
              </a:solidFill>
              <a:latin typeface="Arial" panose="020B0604020202020204" pitchFamily="34" charset="0"/>
              <a:cs typeface="Arial" panose="020B0604020202020204" pitchFamily="34" charset="0"/>
            </a:rPr>
            <a:t> </a:t>
          </a:r>
          <a:br>
            <a:rPr lang="en-ID" sz="2200" kern="1200" dirty="0">
              <a:solidFill>
                <a:schemeClr val="tx1"/>
              </a:solidFill>
              <a:latin typeface="Arial" panose="020B0604020202020204" pitchFamily="34" charset="0"/>
              <a:cs typeface="Arial" panose="020B0604020202020204" pitchFamily="34" charset="0"/>
            </a:rPr>
          </a:br>
          <a:br>
            <a:rPr lang="en-ID" sz="2200" kern="1200" dirty="0"/>
          </a:br>
          <a:endParaRPr lang="en-US" sz="2200" kern="1200" dirty="0"/>
        </a:p>
      </dsp:txBody>
      <dsp:txXfrm>
        <a:off x="0" y="1456320"/>
        <a:ext cx="5520409" cy="396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9T11:59:57.34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21:39:38.32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7/11/2022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5295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28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6111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908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37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931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428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840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0506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08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7/11/2022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5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7/11/2022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6455570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91A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FD2BF4-32CB-9BA3-45DD-7F667E555619}"/>
              </a:ext>
            </a:extLst>
          </p:cNvPr>
          <p:cNvSpPr>
            <a:spLocks noGrp="1"/>
          </p:cNvSpPr>
          <p:nvPr>
            <p:ph type="ctrTitle"/>
          </p:nvPr>
        </p:nvSpPr>
        <p:spPr>
          <a:xfrm>
            <a:off x="490329" y="2903865"/>
            <a:ext cx="10909640" cy="1510301"/>
          </a:xfrm>
        </p:spPr>
        <p:txBody>
          <a:bodyPr anchor="ctr">
            <a:normAutofit/>
          </a:bodyPr>
          <a:lstStyle/>
          <a:p>
            <a:pPr algn="ctr"/>
            <a:r>
              <a:rPr lang="en-US" sz="5400" dirty="0" err="1"/>
              <a:t>Pengembangan</a:t>
            </a:r>
            <a:r>
              <a:rPr lang="en-US" sz="5400" dirty="0"/>
              <a:t> </a:t>
            </a:r>
            <a:r>
              <a:rPr lang="en-US" sz="5400" dirty="0" err="1"/>
              <a:t>Diri</a:t>
            </a:r>
            <a:r>
              <a:rPr lang="en-US" sz="5400" dirty="0"/>
              <a:t> </a:t>
            </a:r>
            <a:r>
              <a:rPr lang="en-US" sz="5400" dirty="0" err="1"/>
              <a:t>Dosen</a:t>
            </a:r>
            <a:r>
              <a:rPr lang="en-US" sz="5400" dirty="0"/>
              <a:t> </a:t>
            </a:r>
            <a:endParaRPr lang="en-ID" sz="5400" dirty="0"/>
          </a:p>
        </p:txBody>
      </p:sp>
      <p:sp>
        <p:nvSpPr>
          <p:cNvPr id="3" name="Subtitle 2">
            <a:extLst>
              <a:ext uri="{FF2B5EF4-FFF2-40B4-BE49-F238E27FC236}">
                <a16:creationId xmlns:a16="http://schemas.microsoft.com/office/drawing/2014/main" id="{36BB91F0-AF62-2541-DD60-C1C0308E04F5}"/>
              </a:ext>
            </a:extLst>
          </p:cNvPr>
          <p:cNvSpPr>
            <a:spLocks noGrp="1"/>
          </p:cNvSpPr>
          <p:nvPr>
            <p:ph type="subTitle" idx="1"/>
          </p:nvPr>
        </p:nvSpPr>
        <p:spPr>
          <a:xfrm>
            <a:off x="2895601" y="1900826"/>
            <a:ext cx="6396204" cy="662542"/>
          </a:xfrm>
        </p:spPr>
        <p:txBody>
          <a:bodyPr anchor="ctr">
            <a:normAutofit/>
          </a:bodyPr>
          <a:lstStyle/>
          <a:p>
            <a:pPr algn="ctr"/>
            <a:r>
              <a:rPr lang="en-US" sz="1400" b="1" dirty="0">
                <a:latin typeface="Arial" panose="020B0604020202020204" pitchFamily="34" charset="0"/>
                <a:cs typeface="Arial" panose="020B0604020202020204" pitchFamily="34" charset="0"/>
              </a:rPr>
              <a:t>Bandar Lampung, </a:t>
            </a:r>
            <a:r>
              <a:rPr lang="en-US" sz="1400" b="1" dirty="0" err="1">
                <a:latin typeface="Arial" panose="020B0604020202020204" pitchFamily="34" charset="0"/>
                <a:cs typeface="Arial" panose="020B0604020202020204" pitchFamily="34" charset="0"/>
              </a:rPr>
              <a:t>Juli</a:t>
            </a:r>
            <a:r>
              <a:rPr lang="en-US" sz="1400" b="1" dirty="0">
                <a:latin typeface="Arial" panose="020B0604020202020204" pitchFamily="34" charset="0"/>
                <a:cs typeface="Arial" panose="020B0604020202020204" pitchFamily="34" charset="0"/>
              </a:rPr>
              <a:t> 2022</a:t>
            </a:r>
            <a:endParaRPr lang="en-ID" sz="1400" b="1" dirty="0">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3158ED-08AA-7248-6D17-8042E39D0F60}"/>
              </a:ext>
            </a:extLst>
          </p:cNvPr>
          <p:cNvSpPr txBox="1"/>
          <p:nvPr/>
        </p:nvSpPr>
        <p:spPr>
          <a:xfrm>
            <a:off x="1596246" y="434571"/>
            <a:ext cx="8994913" cy="1292662"/>
          </a:xfrm>
          <a:prstGeom prst="rect">
            <a:avLst/>
          </a:prstGeom>
          <a:noFill/>
        </p:spPr>
        <p:txBody>
          <a:bodyPr wrap="square" rtlCol="0">
            <a:spAutoFit/>
          </a:bodyPr>
          <a:lstStyle/>
          <a:p>
            <a:pPr algn="ctr"/>
            <a:r>
              <a:rPr lang="en-US" altLang="en-US" sz="2000" b="1" dirty="0">
                <a:solidFill>
                  <a:schemeClr val="tx2"/>
                </a:solidFill>
                <a:latin typeface="Arial" panose="020B0604020202020204" pitchFamily="34" charset="0"/>
                <a:cs typeface="Arial" panose="020B0604020202020204" pitchFamily="34" charset="0"/>
              </a:rPr>
              <a:t>PELATIHAN PENINGKATAN KETERAMPILAN DASAR </a:t>
            </a:r>
          </a:p>
          <a:p>
            <a:pPr algn="ctr"/>
            <a:r>
              <a:rPr lang="en-US" altLang="en-US" sz="2000" b="1" dirty="0">
                <a:solidFill>
                  <a:schemeClr val="tx2"/>
                </a:solidFill>
                <a:latin typeface="Arial" panose="020B0604020202020204" pitchFamily="34" charset="0"/>
                <a:cs typeface="Arial" panose="020B0604020202020204" pitchFamily="34" charset="0"/>
              </a:rPr>
              <a:t>TEKNIK INSTRUKSIONAL (PEKERTI)</a:t>
            </a:r>
          </a:p>
          <a:p>
            <a:pPr algn="ctr"/>
            <a:r>
              <a:rPr lang="en-US" altLang="en-US" sz="2000" b="1" dirty="0">
                <a:solidFill>
                  <a:schemeClr val="tx2"/>
                </a:solidFill>
                <a:latin typeface="Arial" panose="020B0604020202020204" pitchFamily="34" charset="0"/>
                <a:cs typeface="Arial" panose="020B0604020202020204" pitchFamily="34" charset="0"/>
              </a:rPr>
              <a:t>DOSEN INSTITUT TEKNOLOGI SUMATERA</a:t>
            </a:r>
            <a:endParaRPr lang="en-US" sz="2000" dirty="0">
              <a:latin typeface="Arial" panose="020B0604020202020204" pitchFamily="34" charset="0"/>
              <a:cs typeface="Arial" panose="020B0604020202020204" pitchFamily="34" charset="0"/>
            </a:endParaRPr>
          </a:p>
          <a:p>
            <a:endParaRPr lang="en-ID" dirty="0"/>
          </a:p>
        </p:txBody>
      </p:sp>
      <p:pic>
        <p:nvPicPr>
          <p:cNvPr id="10" name="Picture 9" descr="UnilaLogo">
            <a:extLst>
              <a:ext uri="{FF2B5EF4-FFF2-40B4-BE49-F238E27FC236}">
                <a16:creationId xmlns:a16="http://schemas.microsoft.com/office/drawing/2014/main" id="{2FD494D4-5CBE-D141-21E5-D65317E28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9" y="284420"/>
            <a:ext cx="15941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F5FDBA2-E27B-4552-0EC7-14A710DD5921}"/>
              </a:ext>
            </a:extLst>
          </p:cNvPr>
          <p:cNvSpPr txBox="1"/>
          <p:nvPr/>
        </p:nvSpPr>
        <p:spPr>
          <a:xfrm>
            <a:off x="6433931" y="4207438"/>
            <a:ext cx="5267740" cy="2215991"/>
          </a:xfrm>
          <a:prstGeom prst="rect">
            <a:avLst/>
          </a:prstGeom>
          <a:noFill/>
        </p:spPr>
        <p:txBody>
          <a:bodyPr wrap="square">
            <a:spAutoFit/>
          </a:bodyPr>
          <a:lstStyle/>
          <a:p>
            <a:pPr algn="l"/>
            <a:r>
              <a:rPr lang="id-ID" sz="2000" b="1" cap="none" dirty="0">
                <a:latin typeface="Comic Sans MS" panose="030F0702030302020204" pitchFamily="66" charset="0"/>
              </a:rPr>
              <a:t>Oleh</a:t>
            </a:r>
          </a:p>
          <a:p>
            <a:pPr algn="l"/>
            <a:r>
              <a:rPr lang="id-ID" sz="2000" b="1" cap="none" dirty="0">
                <a:latin typeface="Comic Sans MS" panose="030F0702030302020204" pitchFamily="66" charset="0"/>
              </a:rPr>
              <a:t>Buhani</a:t>
            </a:r>
            <a:endParaRPr lang="en-US" sz="2000" b="1" cap="none" dirty="0">
              <a:latin typeface="Comic Sans MS" panose="030F0702030302020204" pitchFamily="66" charset="0"/>
            </a:endParaRPr>
          </a:p>
          <a:p>
            <a:pPr algn="l"/>
            <a:r>
              <a:rPr lang="en-US" sz="2000" b="1" cap="none" dirty="0">
                <a:latin typeface="Comic Sans MS" panose="030F0702030302020204" pitchFamily="66" charset="0"/>
              </a:rPr>
              <a:t>(buhani@fmipa.unila.ac.id)</a:t>
            </a:r>
          </a:p>
          <a:p>
            <a:pPr algn="l"/>
            <a:endParaRPr lang="id-ID" sz="2000" b="1" cap="none" dirty="0">
              <a:latin typeface="Comic Sans MS" panose="030F0702030302020204" pitchFamily="66" charset="0"/>
            </a:endParaRPr>
          </a:p>
          <a:p>
            <a:pPr algn="l"/>
            <a:r>
              <a:rPr lang="id-ID" sz="2000" b="1" cap="none" dirty="0">
                <a:latin typeface="Comic Sans MS" panose="030F0702030302020204" pitchFamily="66" charset="0"/>
              </a:rPr>
              <a:t>JURUSAN KIMIA FMIPA</a:t>
            </a:r>
          </a:p>
          <a:p>
            <a:pPr algn="l"/>
            <a:r>
              <a:rPr lang="id-ID" sz="2000" b="1" cap="none" dirty="0">
                <a:latin typeface="Comic Sans MS" panose="030F0702030302020204" pitchFamily="66" charset="0"/>
              </a:rPr>
              <a:t>UNIVERSITAS LAMPUNG</a:t>
            </a:r>
            <a:endParaRPr lang="en-US" sz="2000" b="1" cap="none" dirty="0">
              <a:latin typeface="Comic Sans MS" panose="030F0702030302020204" pitchFamily="66" charset="0"/>
            </a:endParaRPr>
          </a:p>
          <a:p>
            <a:endParaRPr lang="id-ID" b="1" dirty="0">
              <a:solidFill>
                <a:schemeClr val="tx1"/>
              </a:solidFill>
            </a:endParaRPr>
          </a:p>
        </p:txBody>
      </p:sp>
    </p:spTree>
    <p:extLst>
      <p:ext uri="{BB962C8B-B14F-4D97-AF65-F5344CB8AC3E}">
        <p14:creationId xmlns:p14="http://schemas.microsoft.com/office/powerpoint/2010/main" val="958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91A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9B61BB-635D-8CB6-6020-59EDE03D31EA}"/>
              </a:ext>
            </a:extLst>
          </p:cNvPr>
          <p:cNvSpPr>
            <a:spLocks noGrp="1"/>
          </p:cNvSpPr>
          <p:nvPr>
            <p:ph type="title"/>
          </p:nvPr>
        </p:nvSpPr>
        <p:spPr>
          <a:xfrm>
            <a:off x="635001" y="0"/>
            <a:ext cx="3103194" cy="2113279"/>
          </a:xfrm>
        </p:spPr>
        <p:txBody>
          <a:bodyPr anchor="ctr">
            <a:normAutofit fontScale="90000"/>
          </a:bodyPr>
          <a:lstStyle/>
          <a:p>
            <a:r>
              <a:rPr lang="en-US" dirty="0" err="1">
                <a:solidFill>
                  <a:schemeClr val="bg1"/>
                </a:solidFill>
              </a:rPr>
              <a:t>Tugas</a:t>
            </a:r>
            <a:r>
              <a:rPr lang="en-US" dirty="0">
                <a:solidFill>
                  <a:schemeClr val="bg1"/>
                </a:solidFill>
              </a:rPr>
              <a:t> Utama </a:t>
            </a:r>
            <a:r>
              <a:rPr lang="en-US" dirty="0" err="1">
                <a:solidFill>
                  <a:schemeClr val="bg1"/>
                </a:solidFill>
              </a:rPr>
              <a:t>Dosen</a:t>
            </a:r>
            <a:r>
              <a:rPr lang="en-US" dirty="0">
                <a:solidFill>
                  <a:schemeClr val="bg1"/>
                </a:solidFill>
              </a:rPr>
              <a:t> </a:t>
            </a:r>
            <a:endParaRPr lang="en-ID" dirty="0">
              <a:solidFill>
                <a:schemeClr val="bg1"/>
              </a:solidFill>
            </a:endParaRPr>
          </a:p>
        </p:txBody>
      </p:sp>
      <p:graphicFrame>
        <p:nvGraphicFramePr>
          <p:cNvPr id="5" name="Content Placeholder 2">
            <a:extLst>
              <a:ext uri="{FF2B5EF4-FFF2-40B4-BE49-F238E27FC236}">
                <a16:creationId xmlns:a16="http://schemas.microsoft.com/office/drawing/2014/main" id="{8AEB0B2A-E947-167C-044E-3024472A8F9F}"/>
              </a:ext>
            </a:extLst>
          </p:cNvPr>
          <p:cNvGraphicFramePr>
            <a:graphicFrameLocks noGrp="1"/>
          </p:cNvGraphicFramePr>
          <p:nvPr>
            <p:ph idx="1"/>
            <p:extLst>
              <p:ext uri="{D42A27DB-BD31-4B8C-83A1-F6EECF244321}">
                <p14:modId xmlns:p14="http://schemas.microsoft.com/office/powerpoint/2010/main" val="315588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9A3C20F-1276-C2D5-B8E5-33ABD5BA14BA}"/>
              </a:ext>
            </a:extLst>
          </p:cNvPr>
          <p:cNvSpPr txBox="1"/>
          <p:nvPr/>
        </p:nvSpPr>
        <p:spPr>
          <a:xfrm>
            <a:off x="558800" y="2489200"/>
            <a:ext cx="3139440" cy="3139321"/>
          </a:xfrm>
          <a:prstGeom prst="rect">
            <a:avLst/>
          </a:prstGeom>
          <a:noFill/>
        </p:spPr>
        <p:txBody>
          <a:bodyPr wrap="square" rtlCol="0">
            <a:spAutoFit/>
          </a:bodyPr>
          <a:lstStyle/>
          <a:p>
            <a:r>
              <a:rPr lang="id-ID" sz="1800" b="1" dirty="0">
                <a:solidFill>
                  <a:schemeClr val="tx1"/>
                </a:solidFill>
                <a:latin typeface="Arial" panose="020B0604020202020204" pitchFamily="34" charset="0"/>
                <a:cs typeface="Arial" panose="020B0604020202020204" pitchFamily="34" charset="0"/>
              </a:rPr>
              <a:t>Tugas utama dosen  adalah melaksanakan tridharma perguruan tinggi dengan beban kerja paling sedikit sepadan dengan 12  sks dan paling banyak 16  sks pada setiap semester sesuai dengan kualifikasi akademiknya, dengan ketentuan sebagai berikut:</a:t>
            </a:r>
            <a:endParaRPr lang="en-US" sz="1800" b="1" dirty="0">
              <a:solidFill>
                <a:schemeClr val="tx1"/>
              </a:solidFill>
              <a:latin typeface="Arial" panose="020B0604020202020204" pitchFamily="34" charset="0"/>
              <a:cs typeface="Arial" panose="020B0604020202020204" pitchFamily="34" charset="0"/>
            </a:endParaRPr>
          </a:p>
          <a:p>
            <a:endParaRPr lang="en-ID" dirty="0"/>
          </a:p>
        </p:txBody>
      </p:sp>
    </p:spTree>
    <p:extLst>
      <p:ext uri="{BB962C8B-B14F-4D97-AF65-F5344CB8AC3E}">
        <p14:creationId xmlns:p14="http://schemas.microsoft.com/office/powerpoint/2010/main" val="366683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1" name="Rectangle 5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02620-4CE0-7260-19D4-3360EFAAE8DD}"/>
              </a:ext>
            </a:extLst>
          </p:cNvPr>
          <p:cNvSpPr>
            <a:spLocks noGrp="1"/>
          </p:cNvSpPr>
          <p:nvPr>
            <p:ph type="title"/>
          </p:nvPr>
        </p:nvSpPr>
        <p:spPr>
          <a:xfrm>
            <a:off x="534168" y="2315582"/>
            <a:ext cx="3571810" cy="929346"/>
          </a:xfrm>
        </p:spPr>
        <p:txBody>
          <a:bodyPr vert="horz" lIns="91440" tIns="45720" rIns="91440" bIns="45720" rtlCol="0" anchor="b">
            <a:normAutofit fontScale="90000"/>
          </a:bodyPr>
          <a:lstStyle/>
          <a:p>
            <a:pPr algn="ctr"/>
            <a:r>
              <a:rPr lang="en-US" sz="4400" dirty="0" err="1"/>
              <a:t>Tridarma</a:t>
            </a:r>
            <a:r>
              <a:rPr lang="en-US" sz="4400" dirty="0"/>
              <a:t> </a:t>
            </a:r>
            <a:br>
              <a:rPr lang="en-US" sz="4400" dirty="0"/>
            </a:br>
            <a:r>
              <a:rPr lang="en-US" sz="4400" dirty="0"/>
              <a:t>PT</a:t>
            </a:r>
          </a:p>
        </p:txBody>
      </p:sp>
      <p:sp>
        <p:nvSpPr>
          <p:cNvPr id="5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69B88297-04ED-9A07-14FE-889A864881F1}"/>
              </a:ext>
            </a:extLst>
          </p:cNvPr>
          <p:cNvPicPr>
            <a:picLocks noChangeAspect="1"/>
          </p:cNvPicPr>
          <p:nvPr/>
        </p:nvPicPr>
        <p:blipFill rotWithShape="1">
          <a:blip r:embed="rId2"/>
          <a:stretch/>
        </p:blipFill>
        <p:spPr>
          <a:xfrm>
            <a:off x="3898373" y="621941"/>
            <a:ext cx="7970539" cy="5629772"/>
          </a:xfrm>
          <a:prstGeom prst="rect">
            <a:avLst/>
          </a:prstGeom>
        </p:spPr>
      </p:pic>
    </p:spTree>
    <p:extLst>
      <p:ext uri="{BB962C8B-B14F-4D97-AF65-F5344CB8AC3E}">
        <p14:creationId xmlns:p14="http://schemas.microsoft.com/office/powerpoint/2010/main" val="291285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356FD-BB2F-5F4B-37C6-1025647522AD}"/>
              </a:ext>
            </a:extLst>
          </p:cNvPr>
          <p:cNvSpPr>
            <a:spLocks noGrp="1"/>
          </p:cNvSpPr>
          <p:nvPr>
            <p:ph type="title"/>
          </p:nvPr>
        </p:nvSpPr>
        <p:spPr>
          <a:xfrm>
            <a:off x="838200" y="365125"/>
            <a:ext cx="10515600" cy="1325563"/>
          </a:xfrm>
        </p:spPr>
        <p:txBody>
          <a:bodyPr>
            <a:normAutofit/>
          </a:bodyPr>
          <a:lstStyle/>
          <a:p>
            <a:r>
              <a:rPr lang="en-US" sz="6600"/>
              <a:t>Evaluasi pelaksaan tugas</a:t>
            </a:r>
            <a:endParaRPr lang="en-ID" sz="6600"/>
          </a:p>
        </p:txBody>
      </p:sp>
      <p:sp>
        <p:nvSpPr>
          <p:cNvPr id="3" name="Content Placeholder 2">
            <a:extLst>
              <a:ext uri="{FF2B5EF4-FFF2-40B4-BE49-F238E27FC236}">
                <a16:creationId xmlns:a16="http://schemas.microsoft.com/office/drawing/2014/main" id="{9384C2D2-76B9-DAC4-160B-43BAE9979420}"/>
              </a:ext>
            </a:extLst>
          </p:cNvPr>
          <p:cNvSpPr>
            <a:spLocks noGrp="1"/>
          </p:cNvSpPr>
          <p:nvPr>
            <p:ph idx="1"/>
          </p:nvPr>
        </p:nvSpPr>
        <p:spPr>
          <a:xfrm>
            <a:off x="838200" y="1929384"/>
            <a:ext cx="10515600" cy="4251960"/>
          </a:xfrm>
        </p:spPr>
        <p:txBody>
          <a:bodyPr>
            <a:normAutofit/>
          </a:bodyPr>
          <a:lstStyle/>
          <a:p>
            <a:pPr marL="0" indent="0">
              <a:lnSpc>
                <a:spcPct val="100000"/>
              </a:lnSpc>
              <a:buNone/>
            </a:pPr>
            <a:r>
              <a:rPr lang="en-ID" sz="2600" b="0" i="0" dirty="0" err="1">
                <a:effectLst/>
                <a:latin typeface="Tahoma" panose="020B0604030504040204" pitchFamily="34" charset="0"/>
              </a:rPr>
              <a:t>Pelaksanaan</a:t>
            </a:r>
            <a:r>
              <a:rPr lang="en-ID" sz="2600" b="0" i="0" dirty="0">
                <a:effectLst/>
                <a:latin typeface="Tahoma" panose="020B0604030504040204" pitchFamily="34" charset="0"/>
              </a:rPr>
              <a:t> </a:t>
            </a:r>
            <a:r>
              <a:rPr lang="en-ID" sz="2600" b="0" i="0" dirty="0" err="1">
                <a:effectLst/>
                <a:latin typeface="Tahoma" panose="020B0604030504040204" pitchFamily="34" charset="0"/>
              </a:rPr>
              <a:t>tugas</a:t>
            </a:r>
            <a:r>
              <a:rPr lang="en-ID" sz="2600" b="0" i="0" dirty="0">
                <a:effectLst/>
                <a:latin typeface="Tahoma" panose="020B0604030504040204" pitchFamily="34" charset="0"/>
              </a:rPr>
              <a:t> </a:t>
            </a:r>
            <a:r>
              <a:rPr lang="en-ID" sz="2600" b="0" i="0" dirty="0" err="1">
                <a:effectLst/>
                <a:latin typeface="Tahoma" panose="020B0604030504040204" pitchFamily="34" charset="0"/>
              </a:rPr>
              <a:t>utama</a:t>
            </a:r>
            <a:r>
              <a:rPr lang="en-ID" sz="2600" b="0" i="0" dirty="0">
                <a:effectLst/>
                <a:latin typeface="Tahoma" panose="020B0604030504040204" pitchFamily="34" charset="0"/>
              </a:rPr>
              <a:t> </a:t>
            </a:r>
            <a:r>
              <a:rPr lang="en-ID" sz="2600" b="0" i="0" dirty="0" err="1">
                <a:effectLst/>
                <a:latin typeface="Tahoma" panose="020B0604030504040204" pitchFamily="34" charset="0"/>
              </a:rPr>
              <a:t>dosen</a:t>
            </a:r>
            <a:r>
              <a:rPr lang="en-ID" sz="2600" b="0" i="0" dirty="0">
                <a:effectLst/>
                <a:latin typeface="Tahoma" panose="020B0604030504040204" pitchFamily="34" charset="0"/>
              </a:rPr>
              <a:t> </a:t>
            </a:r>
            <a:r>
              <a:rPr lang="en-ID" sz="2600" b="0" i="0" dirty="0" err="1">
                <a:effectLst/>
                <a:latin typeface="Tahoma" panose="020B0604030504040204" pitchFamily="34" charset="0"/>
              </a:rPr>
              <a:t>ini</a:t>
            </a:r>
            <a:r>
              <a:rPr lang="en-ID" sz="2600" b="0" i="0" dirty="0">
                <a:effectLst/>
                <a:latin typeface="Tahoma" panose="020B0604030504040204" pitchFamily="34" charset="0"/>
              </a:rPr>
              <a:t> </a:t>
            </a:r>
            <a:r>
              <a:rPr lang="en-ID" sz="2600" b="0" i="0" dirty="0" err="1">
                <a:effectLst/>
                <a:latin typeface="Tahoma" panose="020B0604030504040204" pitchFamily="34" charset="0"/>
              </a:rPr>
              <a:t>perlu</a:t>
            </a:r>
            <a:r>
              <a:rPr lang="en-ID" sz="2600" b="0" i="0" dirty="0">
                <a:effectLst/>
                <a:latin typeface="Tahoma" panose="020B0604030504040204" pitchFamily="34" charset="0"/>
              </a:rPr>
              <a:t> </a:t>
            </a:r>
            <a:r>
              <a:rPr lang="en-ID" sz="2600" b="0" i="0" dirty="0" err="1">
                <a:effectLst/>
                <a:latin typeface="Tahoma" panose="020B0604030504040204" pitchFamily="34" charset="0"/>
              </a:rPr>
              <a:t>dievaluasi</a:t>
            </a:r>
            <a:r>
              <a:rPr lang="en-ID" sz="2600" b="0" i="0" dirty="0">
                <a:effectLst/>
                <a:latin typeface="Tahoma" panose="020B0604030504040204" pitchFamily="34" charset="0"/>
              </a:rPr>
              <a:t> dan </a:t>
            </a:r>
            <a:r>
              <a:rPr lang="en-ID" sz="2600" b="0" i="0" dirty="0" err="1">
                <a:effectLst/>
                <a:latin typeface="Tahoma" panose="020B0604030504040204" pitchFamily="34" charset="0"/>
              </a:rPr>
              <a:t>dilaporkan</a:t>
            </a:r>
            <a:r>
              <a:rPr lang="en-ID" sz="2600" b="0" i="0" dirty="0">
                <a:effectLst/>
                <a:latin typeface="Tahoma" panose="020B0604030504040204" pitchFamily="34" charset="0"/>
              </a:rPr>
              <a:t> </a:t>
            </a:r>
            <a:r>
              <a:rPr lang="en-ID" sz="2600" b="0" i="0" dirty="0" err="1">
                <a:effectLst/>
                <a:latin typeface="Tahoma" panose="020B0604030504040204" pitchFamily="34" charset="0"/>
              </a:rPr>
              <a:t>secara</a:t>
            </a:r>
            <a:r>
              <a:rPr lang="en-ID" sz="2600" b="0" i="0" dirty="0">
                <a:effectLst/>
                <a:latin typeface="Tahoma" panose="020B0604030504040204" pitchFamily="34" charset="0"/>
              </a:rPr>
              <a:t> </a:t>
            </a:r>
            <a:r>
              <a:rPr lang="en-ID" sz="2600" b="0" i="0" dirty="0" err="1">
                <a:effectLst/>
                <a:latin typeface="Tahoma" panose="020B0604030504040204" pitchFamily="34" charset="0"/>
              </a:rPr>
              <a:t>periodik</a:t>
            </a:r>
            <a:r>
              <a:rPr lang="en-ID" sz="2600" b="0" i="0" dirty="0">
                <a:effectLst/>
                <a:latin typeface="Tahoma" panose="020B0604030504040204" pitchFamily="34" charset="0"/>
              </a:rPr>
              <a:t> </a:t>
            </a:r>
            <a:r>
              <a:rPr lang="en-ID" sz="2600" b="0" i="0" dirty="0" err="1">
                <a:effectLst/>
                <a:latin typeface="Tahoma" panose="020B0604030504040204" pitchFamily="34" charset="0"/>
              </a:rPr>
              <a:t>sebagai</a:t>
            </a:r>
            <a:r>
              <a:rPr lang="en-ID" sz="2600" b="0" i="0" dirty="0">
                <a:effectLst/>
                <a:latin typeface="Tahoma" panose="020B0604030504040204" pitchFamily="34" charset="0"/>
              </a:rPr>
              <a:t> </a:t>
            </a:r>
            <a:r>
              <a:rPr lang="en-ID" sz="2600" b="0" i="0" dirty="0" err="1">
                <a:effectLst/>
                <a:latin typeface="Tahoma" panose="020B0604030504040204" pitchFamily="34" charset="0"/>
              </a:rPr>
              <a:t>bentuk</a:t>
            </a:r>
            <a:r>
              <a:rPr lang="en-ID" sz="2600" b="0" i="0" dirty="0">
                <a:effectLst/>
                <a:latin typeface="Tahoma" panose="020B0604030504040204" pitchFamily="34" charset="0"/>
              </a:rPr>
              <a:t> </a:t>
            </a:r>
            <a:r>
              <a:rPr lang="en-ID" sz="2600" b="0" i="0" dirty="0" err="1">
                <a:effectLst/>
                <a:latin typeface="Tahoma" panose="020B0604030504040204" pitchFamily="34" charset="0"/>
              </a:rPr>
              <a:t>akuntabilitas</a:t>
            </a:r>
            <a:r>
              <a:rPr lang="en-ID" sz="2600" b="0" i="0" dirty="0">
                <a:effectLst/>
                <a:latin typeface="Tahoma" panose="020B0604030504040204" pitchFamily="34" charset="0"/>
              </a:rPr>
              <a:t> </a:t>
            </a:r>
            <a:r>
              <a:rPr lang="en-ID" sz="2600" b="0" i="0" dirty="0" err="1">
                <a:effectLst/>
                <a:latin typeface="Tahoma" panose="020B0604030504040204" pitchFamily="34" charset="0"/>
              </a:rPr>
              <a:t>kinerja</a:t>
            </a:r>
            <a:r>
              <a:rPr lang="en-ID" sz="2600" b="0" i="0" dirty="0">
                <a:effectLst/>
                <a:latin typeface="Tahoma" panose="020B0604030504040204" pitchFamily="34" charset="0"/>
              </a:rPr>
              <a:t> </a:t>
            </a:r>
            <a:r>
              <a:rPr lang="en-ID" sz="2600" b="0" i="0" dirty="0" err="1">
                <a:effectLst/>
                <a:latin typeface="Tahoma" panose="020B0604030504040204" pitchFamily="34" charset="0"/>
              </a:rPr>
              <a:t>dosen</a:t>
            </a:r>
            <a:r>
              <a:rPr lang="en-ID" sz="2600" b="0" i="0" dirty="0">
                <a:effectLst/>
                <a:latin typeface="Tahoma" panose="020B0604030504040204" pitchFamily="34" charset="0"/>
              </a:rPr>
              <a:t> </a:t>
            </a:r>
            <a:r>
              <a:rPr lang="en-ID" sz="2600" b="0" i="0" dirty="0" err="1">
                <a:effectLst/>
                <a:latin typeface="Tahoma" panose="020B0604030504040204" pitchFamily="34" charset="0"/>
              </a:rPr>
              <a:t>kepada</a:t>
            </a:r>
            <a:r>
              <a:rPr lang="en-ID" sz="2600" b="0" i="0" dirty="0">
                <a:effectLst/>
                <a:latin typeface="Tahoma" panose="020B0604030504040204" pitchFamily="34" charset="0"/>
              </a:rPr>
              <a:t> para </a:t>
            </a:r>
            <a:r>
              <a:rPr lang="en-ID" sz="2600" b="0" i="0" dirty="0" err="1">
                <a:effectLst/>
                <a:latin typeface="Tahoma" panose="020B0604030504040204" pitchFamily="34" charset="0"/>
              </a:rPr>
              <a:t>pemangku</a:t>
            </a:r>
            <a:r>
              <a:rPr lang="en-ID" sz="2600" b="0" i="0" dirty="0">
                <a:effectLst/>
                <a:latin typeface="Tahoma" panose="020B0604030504040204" pitchFamily="34" charset="0"/>
              </a:rPr>
              <a:t> </a:t>
            </a:r>
            <a:r>
              <a:rPr lang="en-ID" sz="2600" b="0" i="0" dirty="0" err="1">
                <a:effectLst/>
                <a:latin typeface="Tahoma" panose="020B0604030504040204" pitchFamily="34" charset="0"/>
              </a:rPr>
              <a:t>kepentingan</a:t>
            </a:r>
            <a:r>
              <a:rPr lang="en-ID" sz="2600" b="0" i="0" dirty="0">
                <a:effectLst/>
                <a:latin typeface="Tahoma" panose="020B0604030504040204" pitchFamily="34" charset="0"/>
              </a:rPr>
              <a:t>.</a:t>
            </a:r>
          </a:p>
          <a:p>
            <a:pPr marL="0" indent="0">
              <a:lnSpc>
                <a:spcPct val="100000"/>
              </a:lnSpc>
              <a:buNone/>
            </a:pPr>
            <a:r>
              <a:rPr lang="en-ID" sz="2600" b="0" i="0" dirty="0" err="1">
                <a:effectLst/>
                <a:latin typeface="Tahoma" panose="020B0604030504040204" pitchFamily="34" charset="0"/>
              </a:rPr>
              <a:t>Untuk</a:t>
            </a:r>
            <a:r>
              <a:rPr lang="en-ID" sz="2600" b="0" i="0" dirty="0">
                <a:effectLst/>
                <a:latin typeface="Tahoma" panose="020B0604030504040204" pitchFamily="34" charset="0"/>
              </a:rPr>
              <a:t> </a:t>
            </a:r>
            <a:r>
              <a:rPr lang="en-ID" sz="2600" b="0" i="0" dirty="0" err="1">
                <a:effectLst/>
                <a:latin typeface="Tahoma" panose="020B0604030504040204" pitchFamily="34" charset="0"/>
              </a:rPr>
              <a:t>menjamin</a:t>
            </a:r>
            <a:r>
              <a:rPr lang="en-ID" sz="2600" b="0" i="0" dirty="0">
                <a:effectLst/>
                <a:latin typeface="Tahoma" panose="020B0604030504040204" pitchFamily="34" charset="0"/>
              </a:rPr>
              <a:t> </a:t>
            </a:r>
            <a:r>
              <a:rPr lang="en-ID" sz="2600" b="0" i="0" dirty="0" err="1">
                <a:effectLst/>
                <a:latin typeface="Tahoma" panose="020B0604030504040204" pitchFamily="34" charset="0"/>
              </a:rPr>
              <a:t>pelaksanaan</a:t>
            </a:r>
            <a:r>
              <a:rPr lang="en-ID" sz="2600" b="0" i="0" dirty="0">
                <a:effectLst/>
                <a:latin typeface="Tahoma" panose="020B0604030504040204" pitchFamily="34" charset="0"/>
              </a:rPr>
              <a:t> </a:t>
            </a:r>
            <a:r>
              <a:rPr lang="en-ID" sz="2600" b="0" i="0" dirty="0" err="1">
                <a:effectLst/>
                <a:latin typeface="Tahoma" panose="020B0604030504040204" pitchFamily="34" charset="0"/>
              </a:rPr>
              <a:t>tugas</a:t>
            </a:r>
            <a:r>
              <a:rPr lang="en-ID" sz="2600" b="0" i="0" dirty="0">
                <a:effectLst/>
                <a:latin typeface="Tahoma" panose="020B0604030504040204" pitchFamily="34" charset="0"/>
              </a:rPr>
              <a:t> </a:t>
            </a:r>
            <a:r>
              <a:rPr lang="en-ID" sz="2600" b="0" i="0" dirty="0" err="1">
                <a:effectLst/>
                <a:latin typeface="Tahoma" panose="020B0604030504040204" pitchFamily="34" charset="0"/>
              </a:rPr>
              <a:t>dosen</a:t>
            </a:r>
            <a:r>
              <a:rPr lang="en-ID" sz="2600" b="0" i="0" dirty="0">
                <a:effectLst/>
                <a:latin typeface="Tahoma" panose="020B0604030504040204" pitchFamily="34" charset="0"/>
              </a:rPr>
              <a:t> (BKD) </a:t>
            </a:r>
            <a:r>
              <a:rPr lang="en-ID" sz="2600" b="0" i="0" dirty="0" err="1">
                <a:effectLst/>
                <a:latin typeface="Tahoma" panose="020B0604030504040204" pitchFamily="34" charset="0"/>
              </a:rPr>
              <a:t>berjalan</a:t>
            </a:r>
            <a:r>
              <a:rPr lang="en-ID" sz="2600" b="0" i="0" dirty="0">
                <a:effectLst/>
                <a:latin typeface="Tahoma" panose="020B0604030504040204" pitchFamily="34" charset="0"/>
              </a:rPr>
              <a:t> </a:t>
            </a:r>
            <a:r>
              <a:rPr lang="en-ID" sz="2600" b="0" i="0" dirty="0" err="1">
                <a:effectLst/>
                <a:latin typeface="Tahoma" panose="020B0604030504040204" pitchFamily="34" charset="0"/>
              </a:rPr>
              <a:t>sesuai</a:t>
            </a:r>
            <a:r>
              <a:rPr lang="en-ID" sz="2600" b="0" i="0" dirty="0">
                <a:effectLst/>
                <a:latin typeface="Tahoma" panose="020B0604030504040204" pitchFamily="34" charset="0"/>
              </a:rPr>
              <a:t>   </a:t>
            </a:r>
            <a:r>
              <a:rPr lang="en-ID" sz="2600" b="0" i="0" dirty="0" err="1">
                <a:effectLst/>
                <a:latin typeface="Tahoma" panose="020B0604030504040204" pitchFamily="34" charset="0"/>
              </a:rPr>
              <a:t>dengan</a:t>
            </a:r>
            <a:r>
              <a:rPr lang="en-ID" sz="2600" b="0" i="0" dirty="0">
                <a:effectLst/>
                <a:latin typeface="Tahoma" panose="020B0604030504040204" pitchFamily="34" charset="0"/>
              </a:rPr>
              <a:t> </a:t>
            </a:r>
            <a:r>
              <a:rPr lang="en-ID" sz="2600" b="0" i="0" dirty="0" err="1">
                <a:effectLst/>
                <a:latin typeface="Tahoma" panose="020B0604030504040204" pitchFamily="34" charset="0"/>
              </a:rPr>
              <a:t>kriteria</a:t>
            </a:r>
            <a:r>
              <a:rPr lang="en-ID" sz="2600" b="0" i="0" dirty="0">
                <a:effectLst/>
                <a:latin typeface="Tahoma" panose="020B0604030504040204" pitchFamily="34" charset="0"/>
              </a:rPr>
              <a:t> yang </a:t>
            </a:r>
            <a:r>
              <a:rPr lang="en-ID" sz="2600" b="0" i="0" dirty="0" err="1">
                <a:effectLst/>
                <a:latin typeface="Tahoma" panose="020B0604030504040204" pitchFamily="34" charset="0"/>
              </a:rPr>
              <a:t>ditetapkan</a:t>
            </a:r>
            <a:r>
              <a:rPr lang="en-ID" sz="2600" b="0" i="0" dirty="0">
                <a:effectLst/>
                <a:latin typeface="Tahoma" panose="020B0604030504040204" pitchFamily="34" charset="0"/>
              </a:rPr>
              <a:t> </a:t>
            </a:r>
            <a:r>
              <a:rPr lang="en-ID" sz="2600" b="0" i="0" dirty="0" err="1">
                <a:effectLst/>
                <a:latin typeface="Tahoma" panose="020B0604030504040204" pitchFamily="34" charset="0"/>
              </a:rPr>
              <a:t>dalam</a:t>
            </a:r>
            <a:r>
              <a:rPr lang="en-ID" sz="2600" b="0" i="0" dirty="0">
                <a:effectLst/>
                <a:latin typeface="Tahoma" panose="020B0604030504040204" pitchFamily="34" charset="0"/>
              </a:rPr>
              <a:t> </a:t>
            </a:r>
            <a:r>
              <a:rPr lang="en-ID" sz="2600" b="0" i="0" dirty="0" err="1">
                <a:effectLst/>
                <a:latin typeface="Tahoma" panose="020B0604030504040204" pitchFamily="34" charset="0"/>
              </a:rPr>
              <a:t>peraturan</a:t>
            </a:r>
            <a:r>
              <a:rPr lang="en-ID" sz="2600" b="0" i="0" dirty="0">
                <a:effectLst/>
                <a:latin typeface="Tahoma" panose="020B0604030504040204" pitchFamily="34" charset="0"/>
              </a:rPr>
              <a:t> </a:t>
            </a:r>
            <a:r>
              <a:rPr lang="en-ID" sz="2600" b="0" i="0" dirty="0" err="1">
                <a:effectLst/>
                <a:latin typeface="Tahoma" panose="020B0604030504040204" pitchFamily="34" charset="0"/>
              </a:rPr>
              <a:t>perundang</a:t>
            </a:r>
            <a:r>
              <a:rPr lang="en-ID" sz="2600" b="0" i="0" dirty="0">
                <a:effectLst/>
                <a:latin typeface="Tahoma" panose="020B0604030504040204" pitchFamily="34" charset="0"/>
              </a:rPr>
              <a:t> </a:t>
            </a:r>
            <a:r>
              <a:rPr lang="en-ID" sz="2600" b="0" i="0" dirty="0" err="1">
                <a:effectLst/>
                <a:latin typeface="Tahoma" panose="020B0604030504040204" pitchFamily="34" charset="0"/>
              </a:rPr>
              <a:t>undangan</a:t>
            </a:r>
            <a:r>
              <a:rPr lang="en-ID" sz="2600" b="0" i="0" dirty="0">
                <a:effectLst/>
                <a:latin typeface="Tahoma" panose="020B0604030504040204" pitchFamily="34" charset="0"/>
              </a:rPr>
              <a:t> </a:t>
            </a:r>
            <a:r>
              <a:rPr lang="en-ID" sz="2600" b="0" i="0" dirty="0" err="1">
                <a:effectLst/>
                <a:latin typeface="Tahoma" panose="020B0604030504040204" pitchFamily="34" charset="0"/>
              </a:rPr>
              <a:t>maka</a:t>
            </a:r>
            <a:r>
              <a:rPr lang="en-ID" sz="2600" b="0" i="0" dirty="0">
                <a:effectLst/>
                <a:latin typeface="Tahoma" panose="020B0604030504040204" pitchFamily="34" charset="0"/>
              </a:rPr>
              <a:t> </a:t>
            </a:r>
            <a:r>
              <a:rPr lang="en-ID" sz="2600" b="0" i="0" dirty="0" err="1">
                <a:effectLst/>
                <a:latin typeface="Tahoma" panose="020B0604030504040204" pitchFamily="34" charset="0"/>
              </a:rPr>
              <a:t>perlu</a:t>
            </a:r>
            <a:r>
              <a:rPr lang="en-ID" sz="2600" b="0" i="0" dirty="0">
                <a:effectLst/>
                <a:latin typeface="Tahoma" panose="020B0604030504040204" pitchFamily="34" charset="0"/>
              </a:rPr>
              <a:t> </a:t>
            </a:r>
            <a:r>
              <a:rPr lang="en-ID" sz="2600" b="0" i="0" dirty="0" err="1">
                <a:effectLst/>
                <a:latin typeface="Tahoma" panose="020B0604030504040204" pitchFamily="34" charset="0"/>
              </a:rPr>
              <a:t>dievaluasi</a:t>
            </a:r>
            <a:r>
              <a:rPr lang="en-ID" sz="2600" b="0" i="0" dirty="0">
                <a:effectLst/>
                <a:latin typeface="Tahoma" panose="020B0604030504040204" pitchFamily="34" charset="0"/>
              </a:rPr>
              <a:t> </a:t>
            </a:r>
            <a:r>
              <a:rPr lang="en-ID" sz="2600" b="0" i="0" dirty="0" err="1">
                <a:effectLst/>
                <a:latin typeface="Tahoma" panose="020B0604030504040204" pitchFamily="34" charset="0"/>
              </a:rPr>
              <a:t>setiap</a:t>
            </a:r>
            <a:r>
              <a:rPr lang="en-ID" sz="2600" b="0" i="0" dirty="0">
                <a:effectLst/>
                <a:latin typeface="Tahoma" panose="020B0604030504040204" pitchFamily="34" charset="0"/>
              </a:rPr>
              <a:t> </a:t>
            </a:r>
            <a:r>
              <a:rPr lang="en-ID" sz="2600" b="0" i="0" dirty="0" err="1">
                <a:effectLst/>
                <a:latin typeface="Tahoma" panose="020B0604030504040204" pitchFamily="34" charset="0"/>
              </a:rPr>
              <a:t>periode</a:t>
            </a:r>
            <a:r>
              <a:rPr lang="en-ID" sz="2600" b="0" i="0" dirty="0">
                <a:effectLst/>
                <a:latin typeface="Tahoma" panose="020B0604030504040204" pitchFamily="34" charset="0"/>
              </a:rPr>
              <a:t> </a:t>
            </a:r>
            <a:r>
              <a:rPr lang="en-ID" sz="2600" b="0" i="0" dirty="0" err="1">
                <a:effectLst/>
                <a:latin typeface="Tahoma" panose="020B0604030504040204" pitchFamily="34" charset="0"/>
              </a:rPr>
              <a:t>waktu</a:t>
            </a:r>
            <a:r>
              <a:rPr lang="en-ID" sz="2600" b="0" i="0" dirty="0">
                <a:effectLst/>
                <a:latin typeface="Tahoma" panose="020B0604030504040204" pitchFamily="34" charset="0"/>
              </a:rPr>
              <a:t> yang</a:t>
            </a:r>
            <a:br>
              <a:rPr lang="en-ID" sz="2600" b="0" i="0" dirty="0">
                <a:effectLst/>
                <a:latin typeface="Tahoma" panose="020B0604030504040204" pitchFamily="34" charset="0"/>
              </a:rPr>
            </a:br>
            <a:r>
              <a:rPr lang="en-ID" sz="2600" b="0" i="0" dirty="0" err="1">
                <a:effectLst/>
                <a:latin typeface="Tahoma" panose="020B0604030504040204" pitchFamily="34" charset="0"/>
              </a:rPr>
              <a:t>ditentukan</a:t>
            </a:r>
            <a:r>
              <a:rPr lang="en-ID" sz="2600" b="0" i="0" dirty="0">
                <a:effectLst/>
                <a:latin typeface="Tahoma" panose="020B0604030504040204" pitchFamily="34" charset="0"/>
              </a:rPr>
              <a:t>.</a:t>
            </a:r>
            <a:r>
              <a:rPr lang="en-ID" sz="2600" dirty="0"/>
              <a:t> </a:t>
            </a:r>
            <a:br>
              <a:rPr lang="en-ID" sz="2600" dirty="0"/>
            </a:br>
            <a:endParaRPr lang="en-ID" sz="2600" dirty="0"/>
          </a:p>
        </p:txBody>
      </p:sp>
    </p:spTree>
    <p:extLst>
      <p:ext uri="{BB962C8B-B14F-4D97-AF65-F5344CB8AC3E}">
        <p14:creationId xmlns:p14="http://schemas.microsoft.com/office/powerpoint/2010/main" val="396432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B9D3BB07-41A6-9D25-8D84-A964859AEF35}"/>
              </a:ext>
            </a:extLst>
          </p:cNvPr>
          <p:cNvPicPr>
            <a:picLocks noGrp="1" noChangeAspect="1"/>
          </p:cNvPicPr>
          <p:nvPr>
            <p:ph idx="1"/>
          </p:nvPr>
        </p:nvPicPr>
        <p:blipFill rotWithShape="1">
          <a:blip r:embed="rId2"/>
          <a:srcRect b="443"/>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3EDC0A-90FC-21C9-70BA-F971BDE2E6C7}"/>
              </a:ext>
            </a:extLst>
          </p:cNvPr>
          <p:cNvSpPr>
            <a:spLocks noGrp="1"/>
          </p:cNvSpPr>
          <p:nvPr>
            <p:ph type="title"/>
          </p:nvPr>
        </p:nvSpPr>
        <p:spPr>
          <a:xfrm>
            <a:off x="477981" y="1122362"/>
            <a:ext cx="4023360" cy="2802219"/>
          </a:xfrm>
        </p:spPr>
        <p:txBody>
          <a:bodyPr vert="horz" lIns="91440" tIns="45720" rIns="91440" bIns="45720" rtlCol="0" anchor="b">
            <a:normAutofit/>
          </a:bodyPr>
          <a:lstStyle/>
          <a:p>
            <a:endParaRPr lang="en-US" dirty="0">
              <a:solidFill>
                <a:schemeClr val="bg1"/>
              </a:solidFill>
            </a:endParaRPr>
          </a:p>
        </p:txBody>
      </p:sp>
    </p:spTree>
    <p:extLst>
      <p:ext uri="{BB962C8B-B14F-4D97-AF65-F5344CB8AC3E}">
        <p14:creationId xmlns:p14="http://schemas.microsoft.com/office/powerpoint/2010/main" val="107254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E49BE-37AD-A38C-E83A-B89F62750CD6}"/>
              </a:ext>
            </a:extLst>
          </p:cNvPr>
          <p:cNvSpPr>
            <a:spLocks noGrp="1"/>
          </p:cNvSpPr>
          <p:nvPr>
            <p:ph type="title"/>
          </p:nvPr>
        </p:nvSpPr>
        <p:spPr>
          <a:xfrm>
            <a:off x="838200" y="365125"/>
            <a:ext cx="10515600" cy="1325563"/>
          </a:xfrm>
        </p:spPr>
        <p:txBody>
          <a:bodyPr>
            <a:normAutofit/>
          </a:bodyPr>
          <a:lstStyle/>
          <a:p>
            <a:pPr>
              <a:lnSpc>
                <a:spcPct val="90000"/>
              </a:lnSpc>
            </a:pPr>
            <a:r>
              <a:rPr lang="en-US" sz="5600"/>
              <a:t>Pengembangan Karier Dosen</a:t>
            </a:r>
            <a:endParaRPr lang="en-ID" sz="5600"/>
          </a:p>
        </p:txBody>
      </p:sp>
      <p:sp>
        <p:nvSpPr>
          <p:cNvPr id="3" name="Content Placeholder 2">
            <a:extLst>
              <a:ext uri="{FF2B5EF4-FFF2-40B4-BE49-F238E27FC236}">
                <a16:creationId xmlns:a16="http://schemas.microsoft.com/office/drawing/2014/main" id="{10B9865E-72CF-5031-522F-E51D5C1BDBE7}"/>
              </a:ext>
            </a:extLst>
          </p:cNvPr>
          <p:cNvSpPr>
            <a:spLocks noGrp="1"/>
          </p:cNvSpPr>
          <p:nvPr>
            <p:ph idx="1"/>
          </p:nvPr>
        </p:nvSpPr>
        <p:spPr>
          <a:xfrm>
            <a:off x="838200" y="1929384"/>
            <a:ext cx="10515600" cy="4251960"/>
          </a:xfrm>
        </p:spPr>
        <p:txBody>
          <a:bodyPr>
            <a:normAutofit/>
          </a:bodyPr>
          <a:lstStyle/>
          <a:p>
            <a:pPr marL="0" indent="0">
              <a:lnSpc>
                <a:spcPct val="100000"/>
              </a:lnSpc>
              <a:buNone/>
            </a:pP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Pengembangan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karier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PNS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dilakukan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berdasarkan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kualifikasi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penilaian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kinerja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kebutuhan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Instansi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Pemerintah</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sesuai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dengan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pasal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69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Undang-Undang</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Republik</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Indonesia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Nomor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5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Tahun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2014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Tentang</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Aparatur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Sipil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Negara Ayat (1), dan pada Ayat (3)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dijelaskan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sebagaimana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dimaksud</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ayat</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(1)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meliputi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a:t>
            </a:r>
          </a:p>
          <a:p>
            <a:pPr marL="342900" lvl="0" indent="-342900">
              <a:lnSpc>
                <a:spcPct val="100000"/>
              </a:lnSpc>
              <a:spcAft>
                <a:spcPts val="800"/>
              </a:spcAft>
              <a:buFont typeface="+mj-lt"/>
              <a:buAutoNum type="alphaLcPeriod"/>
              <a:tabLst>
                <a:tab pos="457200" algn="l"/>
              </a:tabLst>
            </a:pP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teknis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yang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diukur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dari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tingkat</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spesialisasi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pendidikan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pelatihan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teknis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fungsional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pengalaman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bekerja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secara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teknis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lphaLcPeriod"/>
              <a:tabLst>
                <a:tab pos="457200" algn="l"/>
              </a:tabLst>
            </a:pP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manajerial</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yang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diukur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dari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tingkat</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pendidikan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pelatihan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struktural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atau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manajemen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pengalaman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kepemimpinan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lphaLcPeriod"/>
              <a:tabLst>
                <a:tab pos="457200" algn="l"/>
              </a:tabLst>
            </a:pP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sosial</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kultural</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yang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diukur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dari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pengalaman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kerja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berkaitan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dengan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masyarakat</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majemuk</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dalam</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hal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agama,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suku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budaya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sehingga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memiliki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wawasan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kebangsaan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2000" dirty="0"/>
          </a:p>
        </p:txBody>
      </p:sp>
    </p:spTree>
    <p:extLst>
      <p:ext uri="{BB962C8B-B14F-4D97-AF65-F5344CB8AC3E}">
        <p14:creationId xmlns:p14="http://schemas.microsoft.com/office/powerpoint/2010/main" val="169881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324B-5E9E-CE7F-1F9D-056B83C1D03F}"/>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108D11F-A2B2-91A3-7E6E-94D1F21DC431}"/>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875139D8-59A8-FC2A-E9D8-EB200AF4B23B}"/>
              </a:ext>
            </a:extLst>
          </p:cNvPr>
          <p:cNvPicPr>
            <a:picLocks noChangeAspect="1"/>
          </p:cNvPicPr>
          <p:nvPr/>
        </p:nvPicPr>
        <p:blipFill>
          <a:blip r:embed="rId2"/>
          <a:stretch>
            <a:fillRect/>
          </a:stretch>
        </p:blipFill>
        <p:spPr>
          <a:xfrm>
            <a:off x="780221" y="365126"/>
            <a:ext cx="10631557" cy="6572388"/>
          </a:xfrm>
          <a:prstGeom prst="rect">
            <a:avLst/>
          </a:prstGeom>
        </p:spPr>
      </p:pic>
    </p:spTree>
    <p:extLst>
      <p:ext uri="{BB962C8B-B14F-4D97-AF65-F5344CB8AC3E}">
        <p14:creationId xmlns:p14="http://schemas.microsoft.com/office/powerpoint/2010/main" val="89520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FD3EBF-F109-D840-4BEE-BF4FDE024FB4}"/>
              </a:ext>
            </a:extLst>
          </p:cNvPr>
          <p:cNvPicPr>
            <a:picLocks noGrp="1" noChangeAspect="1"/>
          </p:cNvPicPr>
          <p:nvPr>
            <p:ph idx="1"/>
          </p:nvPr>
        </p:nvPicPr>
        <p:blipFill>
          <a:blip r:embed="rId2"/>
          <a:stretch>
            <a:fillRect/>
          </a:stretch>
        </p:blipFill>
        <p:spPr>
          <a:xfrm>
            <a:off x="701040" y="642283"/>
            <a:ext cx="10698480" cy="6086101"/>
          </a:xfrm>
        </p:spPr>
      </p:pic>
    </p:spTree>
    <p:extLst>
      <p:ext uri="{BB962C8B-B14F-4D97-AF65-F5344CB8AC3E}">
        <p14:creationId xmlns:p14="http://schemas.microsoft.com/office/powerpoint/2010/main" val="136220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202A-265A-453E-E30C-F0BB704F7E0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641D79A-FBC0-122F-01D8-2134069DA2E8}"/>
              </a:ext>
            </a:extLst>
          </p:cNvPr>
          <p:cNvSpPr>
            <a:spLocks noGrp="1"/>
          </p:cNvSpPr>
          <p:nvPr>
            <p:ph idx="1"/>
          </p:nvPr>
        </p:nvSpPr>
        <p:spPr>
          <a:xfrm>
            <a:off x="838200" y="1929383"/>
            <a:ext cx="10515600" cy="4563491"/>
          </a:xfrm>
        </p:spPr>
        <p:txBody>
          <a:bodyPr/>
          <a:lstStyle/>
          <a:p>
            <a:endParaRPr lang="en-ID" dirty="0"/>
          </a:p>
        </p:txBody>
      </p:sp>
      <p:pic>
        <p:nvPicPr>
          <p:cNvPr id="5" name="Picture 4">
            <a:extLst>
              <a:ext uri="{FF2B5EF4-FFF2-40B4-BE49-F238E27FC236}">
                <a16:creationId xmlns:a16="http://schemas.microsoft.com/office/drawing/2014/main" id="{122538D2-375E-6195-3331-B6834AB68C14}"/>
              </a:ext>
            </a:extLst>
          </p:cNvPr>
          <p:cNvPicPr>
            <a:picLocks noChangeAspect="1"/>
          </p:cNvPicPr>
          <p:nvPr/>
        </p:nvPicPr>
        <p:blipFill>
          <a:blip r:embed="rId2"/>
          <a:stretch>
            <a:fillRect/>
          </a:stretch>
        </p:blipFill>
        <p:spPr>
          <a:xfrm>
            <a:off x="735496" y="477078"/>
            <a:ext cx="10618303" cy="6015796"/>
          </a:xfrm>
          <a:prstGeom prst="rect">
            <a:avLst/>
          </a:prstGeom>
        </p:spPr>
      </p:pic>
    </p:spTree>
    <p:extLst>
      <p:ext uri="{BB962C8B-B14F-4D97-AF65-F5344CB8AC3E}">
        <p14:creationId xmlns:p14="http://schemas.microsoft.com/office/powerpoint/2010/main" val="349271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0390F-7A06-393E-5DA4-2FF96CA682A8}"/>
              </a:ext>
            </a:extLst>
          </p:cNvPr>
          <p:cNvSpPr>
            <a:spLocks noGrp="1"/>
          </p:cNvSpPr>
          <p:nvPr>
            <p:ph type="title"/>
          </p:nvPr>
        </p:nvSpPr>
        <p:spPr>
          <a:xfrm>
            <a:off x="635000" y="640823"/>
            <a:ext cx="3418659" cy="5583148"/>
          </a:xfrm>
        </p:spPr>
        <p:txBody>
          <a:bodyPr anchor="ctr">
            <a:normAutofit/>
          </a:bodyPr>
          <a:lstStyle/>
          <a:p>
            <a:pPr>
              <a:lnSpc>
                <a:spcPct val="90000"/>
              </a:lnSpc>
            </a:pPr>
            <a:r>
              <a:rPr lang="en-ID" sz="2400" b="1" i="0" dirty="0">
                <a:effectLst/>
                <a:latin typeface="Times New Roman" panose="02020603050405020304" pitchFamily="18" charset="0"/>
              </a:rPr>
              <a:t>PROGRAM PENGEMBANGAN PROFESIONALITAS DOSEN</a:t>
            </a:r>
            <a:r>
              <a:rPr lang="en-ID" sz="2400" dirty="0"/>
              <a:t> </a:t>
            </a:r>
            <a:br>
              <a:rPr lang="en-ID" sz="2400" dirty="0"/>
            </a:br>
            <a:endParaRPr lang="en-ID" sz="2400" dirty="0"/>
          </a:p>
        </p:txBody>
      </p:sp>
      <p:sp>
        <p:nvSpPr>
          <p:cNvPr id="2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91AB3B"/>
          </a:solidFill>
          <a:ln w="34925">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2C036E0D-F864-D228-96B5-A0D4840E9573}"/>
              </a:ext>
            </a:extLst>
          </p:cNvPr>
          <p:cNvGraphicFramePr>
            <a:graphicFrameLocks noGrp="1"/>
          </p:cNvGraphicFramePr>
          <p:nvPr>
            <p:ph idx="1"/>
            <p:extLst>
              <p:ext uri="{D42A27DB-BD31-4B8C-83A1-F6EECF244321}">
                <p14:modId xmlns:p14="http://schemas.microsoft.com/office/powerpoint/2010/main" val="19669458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35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91AB3B"/>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B801A5F-897A-509C-88D9-398A36D5D27E}"/>
              </a:ext>
            </a:extLst>
          </p:cNvPr>
          <p:cNvSpPr>
            <a:spLocks noGrp="1"/>
          </p:cNvSpPr>
          <p:nvPr>
            <p:ph type="title"/>
          </p:nvPr>
        </p:nvSpPr>
        <p:spPr>
          <a:xfrm>
            <a:off x="838200" y="401221"/>
            <a:ext cx="10515600" cy="1348065"/>
          </a:xfrm>
        </p:spPr>
        <p:txBody>
          <a:bodyPr>
            <a:normAutofit/>
          </a:bodyPr>
          <a:lstStyle/>
          <a:p>
            <a:pPr algn="ctr"/>
            <a:r>
              <a:rPr lang="en-ID" sz="3600" dirty="0" err="1">
                <a:effectLst/>
                <a:latin typeface="Arial" panose="020B0604020202020204" pitchFamily="34" charset="0"/>
                <a:ea typeface="Times New Roman" panose="02020603050405020304" pitchFamily="18" charset="0"/>
                <a:cs typeface="Arial" panose="020B0604020202020204" pitchFamily="34" charset="0"/>
              </a:rPr>
              <a:t>Tanggung</a:t>
            </a:r>
            <a:r>
              <a:rPr lang="en-ID" sz="3600" dirty="0">
                <a:effectLst/>
                <a:latin typeface="Arial" panose="020B0604020202020204" pitchFamily="34" charset="0"/>
                <a:ea typeface="Times New Roman" panose="02020603050405020304" pitchFamily="18" charset="0"/>
                <a:cs typeface="Arial" panose="020B0604020202020204" pitchFamily="34" charset="0"/>
              </a:rPr>
              <a:t> </a:t>
            </a:r>
            <a:r>
              <a:rPr lang="en-ID" sz="3600" dirty="0" err="1">
                <a:effectLst/>
                <a:latin typeface="Arial" panose="020B0604020202020204" pitchFamily="34" charset="0"/>
                <a:ea typeface="Times New Roman" panose="02020603050405020304" pitchFamily="18" charset="0"/>
                <a:cs typeface="Arial" panose="020B0604020202020204" pitchFamily="34" charset="0"/>
              </a:rPr>
              <a:t>jawab</a:t>
            </a:r>
            <a:r>
              <a:rPr lang="en-ID" sz="3600" dirty="0">
                <a:effectLst/>
                <a:latin typeface="Arial" panose="020B0604020202020204" pitchFamily="34" charset="0"/>
                <a:ea typeface="Times New Roman" panose="02020603050405020304" pitchFamily="18" charset="0"/>
                <a:cs typeface="Arial" panose="020B0604020202020204" pitchFamily="34" charset="0"/>
              </a:rPr>
              <a:t> </a:t>
            </a:r>
            <a:r>
              <a:rPr lang="en-ID" sz="3600" dirty="0" err="1">
                <a:effectLst/>
                <a:latin typeface="Arial" panose="020B0604020202020204" pitchFamily="34" charset="0"/>
                <a:ea typeface="Times New Roman" panose="02020603050405020304" pitchFamily="18" charset="0"/>
                <a:cs typeface="Arial" panose="020B0604020202020204" pitchFamily="34" charset="0"/>
              </a:rPr>
              <a:t>dosen</a:t>
            </a:r>
            <a:r>
              <a:rPr lang="en-ID" sz="3600" dirty="0">
                <a:effectLst/>
                <a:latin typeface="Arial" panose="020B0604020202020204" pitchFamily="34" charset="0"/>
                <a:ea typeface="Times New Roman" panose="02020603050405020304" pitchFamily="18" charset="0"/>
                <a:cs typeface="Arial" panose="020B0604020202020204" pitchFamily="34" charset="0"/>
              </a:rPr>
              <a:t> </a:t>
            </a:r>
            <a:r>
              <a:rPr lang="en-ID" sz="3600" dirty="0" err="1">
                <a:effectLst/>
                <a:latin typeface="Arial" panose="020B0604020202020204" pitchFamily="34" charset="0"/>
                <a:ea typeface="Times New Roman" panose="02020603050405020304" pitchFamily="18" charset="0"/>
                <a:cs typeface="Arial" panose="020B0604020202020204" pitchFamily="34" charset="0"/>
              </a:rPr>
              <a:t>sebagai</a:t>
            </a:r>
            <a:r>
              <a:rPr lang="en-ID" sz="3600" dirty="0">
                <a:effectLst/>
                <a:latin typeface="Arial" panose="020B0604020202020204" pitchFamily="34" charset="0"/>
                <a:ea typeface="Times New Roman" panose="02020603050405020304" pitchFamily="18" charset="0"/>
                <a:cs typeface="Arial" panose="020B0604020202020204" pitchFamily="34" charset="0"/>
              </a:rPr>
              <a:t> </a:t>
            </a:r>
            <a:r>
              <a:rPr lang="en-ID" sz="3600" dirty="0" err="1">
                <a:effectLst/>
                <a:latin typeface="Arial" panose="020B0604020202020204" pitchFamily="34" charset="0"/>
                <a:ea typeface="Times New Roman" panose="02020603050405020304" pitchFamily="18" charset="0"/>
                <a:cs typeface="Arial" panose="020B0604020202020204" pitchFamily="34" charset="0"/>
              </a:rPr>
              <a:t>insan</a:t>
            </a:r>
            <a:r>
              <a:rPr lang="en-ID" sz="3600" dirty="0">
                <a:effectLst/>
                <a:latin typeface="Arial" panose="020B0604020202020204" pitchFamily="34" charset="0"/>
                <a:ea typeface="Times New Roman" panose="02020603050405020304" pitchFamily="18" charset="0"/>
                <a:cs typeface="Arial" panose="020B0604020202020204" pitchFamily="34" charset="0"/>
              </a:rPr>
              <a:t> </a:t>
            </a:r>
            <a:r>
              <a:rPr lang="en-ID" sz="3600" dirty="0" err="1">
                <a:effectLst/>
                <a:latin typeface="Arial" panose="020B0604020202020204" pitchFamily="34" charset="0"/>
                <a:ea typeface="Times New Roman" panose="02020603050405020304" pitchFamily="18" charset="0"/>
                <a:cs typeface="Arial" panose="020B0604020202020204" pitchFamily="34" charset="0"/>
              </a:rPr>
              <a:t>peneliti</a:t>
            </a:r>
            <a:endParaRPr lang="en-ID" sz="36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E71A2C1-47F1-ACF3-56B0-E827826C7B27}"/>
              </a:ext>
            </a:extLst>
          </p:cNvPr>
          <p:cNvSpPr>
            <a:spLocks noGrp="1"/>
          </p:cNvSpPr>
          <p:nvPr>
            <p:ph idx="1"/>
          </p:nvPr>
        </p:nvSpPr>
        <p:spPr>
          <a:xfrm>
            <a:off x="838200" y="2586789"/>
            <a:ext cx="10515600" cy="3590174"/>
          </a:xfrm>
        </p:spPr>
        <p:txBody>
          <a:bodyPr>
            <a:normAutofit/>
          </a:bodyPr>
          <a:lstStyle/>
          <a:p>
            <a:pPr marL="0" indent="0">
              <a:lnSpc>
                <a:spcPct val="100000"/>
              </a:lnSpc>
              <a:spcAft>
                <a:spcPts val="675"/>
              </a:spcAft>
              <a:buNone/>
            </a:pP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Tanggung</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jawab</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dosen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sebagai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insan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peneliti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untuk</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selalu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meningkatkan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ditegaskan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pada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pasal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11 UU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Nomor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18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Tahun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2002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tentang</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Sistem</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Nasional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Penelitian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Pengembangan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Penerapan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Ilmu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Pengetahuan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Teknologi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yaitu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tabLst>
                <a:tab pos="457200" algn="l"/>
              </a:tabLst>
            </a:pP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Sumber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daya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ilmu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pengetahuan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teknologi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terdiri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atas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keahlian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kepakaran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b="1"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20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manusia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pengorganisasiannya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kekayaan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intelektual</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informasi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serta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sarana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prasarana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ilmu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pengetahuan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teknologi</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mj-lt"/>
              <a:buAutoNum type="arabicPeriod"/>
              <a:tabLst>
                <a:tab pos="457200" algn="l"/>
              </a:tabLst>
            </a:pP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Setiap</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unsur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kelembagaan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ilmu</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pengetahuan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teknologi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bertanggung</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jawab</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meningkatkan</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secara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terus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menerus</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daya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guna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nilai</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guna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sumber</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daya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sebagaimana</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dimaksud</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dalam</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2000" dirty="0" err="1">
                <a:effectLst/>
                <a:latin typeface="Roboto" panose="02000000000000000000" pitchFamily="2" charset="0"/>
                <a:ea typeface="Times New Roman" panose="02020603050405020304" pitchFamily="18" charset="0"/>
                <a:cs typeface="Times New Roman" panose="02020603050405020304" pitchFamily="18" charset="0"/>
              </a:rPr>
              <a:t>ayat</a:t>
            </a:r>
            <a:r>
              <a:rPr lang="en-ID" sz="2000" dirty="0">
                <a:effectLst/>
                <a:latin typeface="Roboto" panose="02000000000000000000" pitchFamily="2" charset="0"/>
                <a:ea typeface="Times New Roman" panose="02020603050405020304" pitchFamily="18" charset="0"/>
                <a:cs typeface="Times New Roman" panose="02020603050405020304" pitchFamily="18" charset="0"/>
              </a:rPr>
              <a:t> (1).</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2000" dirty="0"/>
          </a:p>
        </p:txBody>
      </p:sp>
    </p:spTree>
    <p:extLst>
      <p:ext uri="{BB962C8B-B14F-4D97-AF65-F5344CB8AC3E}">
        <p14:creationId xmlns:p14="http://schemas.microsoft.com/office/powerpoint/2010/main" val="64804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B9CAAC3-9E4F-0380-B854-F2317D67E9C4}"/>
              </a:ext>
            </a:extLst>
          </p:cNvPr>
          <p:cNvSpPr>
            <a:spLocks noGrp="1"/>
          </p:cNvSpPr>
          <p:nvPr>
            <p:ph idx="1"/>
          </p:nvPr>
        </p:nvSpPr>
        <p:spPr>
          <a:xfrm>
            <a:off x="610504" y="1331995"/>
            <a:ext cx="3429000" cy="3410712"/>
          </a:xfrm>
        </p:spPr>
        <p:txBody>
          <a:bodyPr vert="horz" lIns="91440" tIns="45720" rIns="91440" bIns="45720" rtlCol="0" anchor="t">
            <a:normAutofit/>
          </a:bodyPr>
          <a:lstStyle/>
          <a:p>
            <a:pPr marL="0" indent="0">
              <a:spcBef>
                <a:spcPct val="0"/>
              </a:spcBef>
              <a:spcAft>
                <a:spcPts val="600"/>
              </a:spcAft>
              <a:buNone/>
            </a:pPr>
            <a:r>
              <a:rPr lang="en-US" sz="4800" dirty="0" err="1">
                <a:latin typeface="Arial" panose="020B0604020202020204" pitchFamily="34" charset="0"/>
                <a:cs typeface="Arial" panose="020B0604020202020204" pitchFamily="34" charset="0"/>
              </a:rPr>
              <a:t>Dosen</a:t>
            </a:r>
            <a:endParaRPr lang="en-US" sz="48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37" name="Ink 3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7" name="Ink 3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 name="Picture 10">
            <a:extLst>
              <a:ext uri="{FF2B5EF4-FFF2-40B4-BE49-F238E27FC236}">
                <a16:creationId xmlns:a16="http://schemas.microsoft.com/office/drawing/2014/main" id="{DE1D55E3-F451-C5E0-4CAF-2521FF237EE3}"/>
              </a:ext>
            </a:extLst>
          </p:cNvPr>
          <p:cNvPicPr>
            <a:picLocks noChangeAspect="1"/>
          </p:cNvPicPr>
          <p:nvPr/>
        </p:nvPicPr>
        <p:blipFill>
          <a:blip r:embed="rId4"/>
          <a:stretch>
            <a:fillRect/>
          </a:stretch>
        </p:blipFill>
        <p:spPr>
          <a:xfrm>
            <a:off x="2997200" y="575626"/>
            <a:ext cx="8839200" cy="5357813"/>
          </a:xfrm>
          <a:prstGeom prst="rect">
            <a:avLst/>
          </a:prstGeom>
        </p:spPr>
      </p:pic>
    </p:spTree>
    <p:extLst>
      <p:ext uri="{BB962C8B-B14F-4D97-AF65-F5344CB8AC3E}">
        <p14:creationId xmlns:p14="http://schemas.microsoft.com/office/powerpoint/2010/main" val="149821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20D990-C76B-C9FD-E89B-F315BCD2DDD7}"/>
              </a:ext>
            </a:extLst>
          </p:cNvPr>
          <p:cNvSpPr>
            <a:spLocks noGrp="1"/>
          </p:cNvSpPr>
          <p:nvPr>
            <p:ph type="ftr" sz="quarter" idx="10"/>
          </p:nvPr>
        </p:nvSpPr>
        <p:spPr/>
        <p:txBody>
          <a:bodyPr/>
          <a:lstStyle/>
          <a:p>
            <a:pPr>
              <a:defRPr/>
            </a:pPr>
            <a:r>
              <a:rPr lang="en-US"/>
              <a:t>Company Logo</a:t>
            </a:r>
          </a:p>
        </p:txBody>
      </p:sp>
      <p:sp>
        <p:nvSpPr>
          <p:cNvPr id="5" name="TextBox 4">
            <a:extLst>
              <a:ext uri="{FF2B5EF4-FFF2-40B4-BE49-F238E27FC236}">
                <a16:creationId xmlns:a16="http://schemas.microsoft.com/office/drawing/2014/main" id="{03F42041-7173-5A3E-F150-A582468DD87D}"/>
              </a:ext>
            </a:extLst>
          </p:cNvPr>
          <p:cNvSpPr txBox="1"/>
          <p:nvPr/>
        </p:nvSpPr>
        <p:spPr>
          <a:xfrm>
            <a:off x="2324100" y="540026"/>
            <a:ext cx="76200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eaLnBrk="1" hangingPunct="1">
              <a:defRPr/>
            </a:pPr>
            <a:r>
              <a:rPr lang="id-ID" sz="2800" b="1" dirty="0">
                <a:latin typeface="Arial" panose="020B0604020202020204" pitchFamily="34" charset="0"/>
                <a:cs typeface="Arial" panose="020B0604020202020204" pitchFamily="34" charset="0"/>
              </a:rPr>
              <a:t>MENGAPA PENELITIAN PENTING DILAKUKAN SEORANG DOSEN ?</a:t>
            </a:r>
          </a:p>
        </p:txBody>
      </p:sp>
      <p:sp>
        <p:nvSpPr>
          <p:cNvPr id="6" name="TextBox 5">
            <a:extLst>
              <a:ext uri="{FF2B5EF4-FFF2-40B4-BE49-F238E27FC236}">
                <a16:creationId xmlns:a16="http://schemas.microsoft.com/office/drawing/2014/main" id="{5A348BB7-3313-6C60-E654-E78CFB38E119}"/>
              </a:ext>
            </a:extLst>
          </p:cNvPr>
          <p:cNvSpPr txBox="1"/>
          <p:nvPr/>
        </p:nvSpPr>
        <p:spPr>
          <a:xfrm>
            <a:off x="2819400" y="2445026"/>
            <a:ext cx="6629400" cy="249299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id-ID" sz="2400" b="1" dirty="0">
                <a:latin typeface="Arial" panose="020B0604020202020204" pitchFamily="34" charset="0"/>
                <a:cs typeface="Arial" panose="020B0604020202020204" pitchFamily="34" charset="0"/>
              </a:rPr>
              <a:t>TANGGUNG JAWAB TERHADAP :</a:t>
            </a:r>
          </a:p>
          <a:p>
            <a:pPr marL="342900" indent="-342900" algn="ctr">
              <a:buFont typeface="Wingdings" pitchFamily="2" charset="2"/>
              <a:buChar char="v"/>
              <a:defRPr/>
            </a:pPr>
            <a:r>
              <a:rPr lang="id-ID" sz="2400" b="1" dirty="0">
                <a:latin typeface="Arial" panose="020B0604020202020204" pitchFamily="34" charset="0"/>
                <a:cs typeface="Arial" panose="020B0604020202020204" pitchFamily="34" charset="0"/>
              </a:rPr>
              <a:t>TUGAS DAN FUNGSI DOSEN</a:t>
            </a:r>
          </a:p>
          <a:p>
            <a:pPr marL="342900" indent="-342900" algn="ctr">
              <a:buFont typeface="Wingdings" pitchFamily="2" charset="2"/>
              <a:buChar char="v"/>
              <a:defRPr/>
            </a:pPr>
            <a:endParaRPr lang="id-ID" sz="2400" b="1" dirty="0">
              <a:latin typeface="Arial" panose="020B0604020202020204" pitchFamily="34" charset="0"/>
              <a:cs typeface="Arial" panose="020B0604020202020204" pitchFamily="34" charset="0"/>
            </a:endParaRPr>
          </a:p>
          <a:p>
            <a:pPr marL="342900" indent="-342900" algn="ctr">
              <a:buFont typeface="Wingdings" pitchFamily="2" charset="2"/>
              <a:buChar char="v"/>
              <a:defRPr/>
            </a:pPr>
            <a:r>
              <a:rPr lang="id-ID" sz="2400" b="1" dirty="0">
                <a:latin typeface="Arial" panose="020B0604020202020204" pitchFamily="34" charset="0"/>
                <a:cs typeface="Arial" panose="020B0604020202020204" pitchFamily="34" charset="0"/>
              </a:rPr>
              <a:t>PERKEMBANGAN KHASANAH ILMU PENGETAHUAN</a:t>
            </a:r>
          </a:p>
          <a:p>
            <a:pPr eaLnBrk="1" hangingPunct="1">
              <a:defRPr/>
            </a:pPr>
            <a:endParaRPr lang="id-ID" b="1" dirty="0"/>
          </a:p>
          <a:p>
            <a:pPr eaLnBrk="1" hangingPunct="1">
              <a:defRPr/>
            </a:pPr>
            <a:endParaRPr lang="id-ID" b="1" dirty="0"/>
          </a:p>
        </p:txBody>
      </p:sp>
      <p:sp>
        <p:nvSpPr>
          <p:cNvPr id="10245" name="Text Box 69">
            <a:extLst>
              <a:ext uri="{FF2B5EF4-FFF2-40B4-BE49-F238E27FC236}">
                <a16:creationId xmlns:a16="http://schemas.microsoft.com/office/drawing/2014/main" id="{C559543E-554F-E6AC-F48E-211AAEC85C04}"/>
              </a:ext>
            </a:extLst>
          </p:cNvPr>
          <p:cNvSpPr txBox="1">
            <a:spLocks noChangeArrowheads="1"/>
          </p:cNvSpPr>
          <p:nvPr/>
        </p:nvSpPr>
        <p:spPr bwMode="auto">
          <a:xfrm>
            <a:off x="8404226" y="6477001"/>
            <a:ext cx="1806575" cy="284163"/>
          </a:xfrm>
          <a:prstGeom prst="rect">
            <a:avLst/>
          </a:prstGeom>
          <a:solidFill>
            <a:schemeClr val="folHlink"/>
          </a:solidFill>
          <a:ln w="9525">
            <a:solidFill>
              <a:schemeClr val="folHlink"/>
            </a:solidFill>
            <a:miter lim="800000"/>
            <a:headEnd/>
            <a:tailEnd/>
          </a:ln>
        </p:spPr>
        <p:txBody>
          <a:bodyPr lIns="0" tIns="0" rIns="0" bIns="0">
            <a:spAutoFit/>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800" b="0">
                <a:solidFill>
                  <a:schemeClr val="tx2"/>
                </a:solidFill>
                <a:latin typeface="Arial Black" panose="020B0A04020102020204" pitchFamily="34" charset="0"/>
              </a:rPr>
              <a:t>FMIPA UNILA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3491-D46C-EDA8-F244-03AB0BE817D1}"/>
              </a:ext>
            </a:extLst>
          </p:cNvPr>
          <p:cNvSpPr>
            <a:spLocks noGrp="1"/>
          </p:cNvSpPr>
          <p:nvPr>
            <p:ph type="title"/>
          </p:nvPr>
        </p:nvSpPr>
        <p:spPr/>
        <p:txBody>
          <a:bodyPr/>
          <a:lstStyle/>
          <a:p>
            <a:r>
              <a:rPr lang="en-US" dirty="0" err="1"/>
              <a:t>Paradigma</a:t>
            </a:r>
            <a:r>
              <a:rPr lang="en-US" dirty="0"/>
              <a:t> </a:t>
            </a:r>
            <a:r>
              <a:rPr lang="en-US" dirty="0" err="1"/>
              <a:t>penelitian</a:t>
            </a:r>
            <a:r>
              <a:rPr lang="en-US" dirty="0"/>
              <a:t> </a:t>
            </a:r>
            <a:r>
              <a:rPr lang="en-US" dirty="0" err="1"/>
              <a:t>saat</a:t>
            </a:r>
            <a:r>
              <a:rPr lang="en-US" dirty="0"/>
              <a:t> </a:t>
            </a:r>
            <a:r>
              <a:rPr lang="en-US" dirty="0" err="1"/>
              <a:t>ini</a:t>
            </a:r>
            <a:endParaRPr lang="en-ID" dirty="0"/>
          </a:p>
        </p:txBody>
      </p:sp>
      <p:grpSp>
        <p:nvGrpSpPr>
          <p:cNvPr id="111" name="Group 119">
            <a:extLst>
              <a:ext uri="{FF2B5EF4-FFF2-40B4-BE49-F238E27FC236}">
                <a16:creationId xmlns:a16="http://schemas.microsoft.com/office/drawing/2014/main" id="{6A6F11B7-7789-EDB3-0355-CF50A7A74CBE}"/>
              </a:ext>
            </a:extLst>
          </p:cNvPr>
          <p:cNvGrpSpPr>
            <a:grpSpLocks/>
          </p:cNvGrpSpPr>
          <p:nvPr/>
        </p:nvGrpSpPr>
        <p:grpSpPr bwMode="auto">
          <a:xfrm>
            <a:off x="1017035" y="1932816"/>
            <a:ext cx="9180513" cy="4349750"/>
            <a:chOff x="-46" y="872"/>
            <a:chExt cx="5783" cy="2740"/>
          </a:xfrm>
        </p:grpSpPr>
        <p:grpSp>
          <p:nvGrpSpPr>
            <p:cNvPr id="112" name="Group 3">
              <a:extLst>
                <a:ext uri="{FF2B5EF4-FFF2-40B4-BE49-F238E27FC236}">
                  <a16:creationId xmlns:a16="http://schemas.microsoft.com/office/drawing/2014/main" id="{11B13035-00CD-6F75-C03B-C4ECFD7556CE}"/>
                </a:ext>
              </a:extLst>
            </p:cNvPr>
            <p:cNvGrpSpPr>
              <a:grpSpLocks/>
            </p:cNvGrpSpPr>
            <p:nvPr/>
          </p:nvGrpSpPr>
          <p:grpSpPr bwMode="auto">
            <a:xfrm>
              <a:off x="3068" y="3023"/>
              <a:ext cx="432" cy="288"/>
              <a:chOff x="1632" y="1248"/>
              <a:chExt cx="2682" cy="2286"/>
            </a:xfrm>
          </p:grpSpPr>
          <p:sp>
            <p:nvSpPr>
              <p:cNvPr id="215" name="Gear">
                <a:extLst>
                  <a:ext uri="{FF2B5EF4-FFF2-40B4-BE49-F238E27FC236}">
                    <a16:creationId xmlns:a16="http://schemas.microsoft.com/office/drawing/2014/main" id="{AA1B5BC5-4B61-E5D9-B644-38CB20F8E74A}"/>
                  </a:ext>
                </a:extLst>
              </p:cNvPr>
              <p:cNvSpPr>
                <a:spLocks noEditPoint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6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en-ID"/>
              </a:p>
            </p:txBody>
          </p:sp>
          <p:sp>
            <p:nvSpPr>
              <p:cNvPr id="216" name="AutoShape 5">
                <a:extLst>
                  <a:ext uri="{FF2B5EF4-FFF2-40B4-BE49-F238E27FC236}">
                    <a16:creationId xmlns:a16="http://schemas.microsoft.com/office/drawing/2014/main" id="{F3D20761-C519-9930-8695-126D968F72A8}"/>
                  </a:ext>
                </a:extLst>
              </p:cNvPr>
              <p:cNvSpPr>
                <a:spLocks noEditPoint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6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en-ID"/>
              </a:p>
            </p:txBody>
          </p:sp>
          <p:sp>
            <p:nvSpPr>
              <p:cNvPr id="217" name="AutoShape 6">
                <a:extLst>
                  <a:ext uri="{FF2B5EF4-FFF2-40B4-BE49-F238E27FC236}">
                    <a16:creationId xmlns:a16="http://schemas.microsoft.com/office/drawing/2014/main" id="{045D9B49-C7AD-11CE-8582-02EB29F0B32E}"/>
                  </a:ext>
                </a:extLst>
              </p:cNvPr>
              <p:cNvSpPr>
                <a:spLocks noEditPoint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66"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en-ID"/>
              </a:p>
            </p:txBody>
          </p:sp>
        </p:grpSp>
        <p:sp>
          <p:nvSpPr>
            <p:cNvPr id="113" name="Text Box 7">
              <a:extLst>
                <a:ext uri="{FF2B5EF4-FFF2-40B4-BE49-F238E27FC236}">
                  <a16:creationId xmlns:a16="http://schemas.microsoft.com/office/drawing/2014/main" id="{F44D8811-ADCC-0914-C5A2-A19971A6139D}"/>
                </a:ext>
              </a:extLst>
            </p:cNvPr>
            <p:cNvSpPr txBox="1">
              <a:spLocks noChangeArrowheads="1"/>
            </p:cNvSpPr>
            <p:nvPr/>
          </p:nvSpPr>
          <p:spPr bwMode="auto">
            <a:xfrm>
              <a:off x="1016" y="1306"/>
              <a:ext cx="3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revisi</a:t>
              </a:r>
              <a:endParaRPr lang="en-US" altLang="en-US" sz="1800">
                <a:solidFill>
                  <a:schemeClr val="tx1"/>
                </a:solidFill>
                <a:latin typeface="Arial" panose="020B0604020202020204" pitchFamily="34" charset="0"/>
              </a:endParaRPr>
            </a:p>
          </p:txBody>
        </p:sp>
        <p:sp>
          <p:nvSpPr>
            <p:cNvPr id="114" name="Text Box 8">
              <a:extLst>
                <a:ext uri="{FF2B5EF4-FFF2-40B4-BE49-F238E27FC236}">
                  <a16:creationId xmlns:a16="http://schemas.microsoft.com/office/drawing/2014/main" id="{4BF4B857-BA39-608C-4E9A-536567DAD767}"/>
                </a:ext>
              </a:extLst>
            </p:cNvPr>
            <p:cNvSpPr txBox="1">
              <a:spLocks noChangeArrowheads="1"/>
            </p:cNvSpPr>
            <p:nvPr/>
          </p:nvSpPr>
          <p:spPr bwMode="auto">
            <a:xfrm>
              <a:off x="2588" y="1666"/>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b="0">
                  <a:solidFill>
                    <a:schemeClr val="tx1"/>
                  </a:solidFill>
                  <a:latin typeface="Arial" panose="020B0604020202020204" pitchFamily="34" charset="0"/>
                </a:rPr>
                <a:t>tidak</a:t>
              </a:r>
              <a:endParaRPr lang="en-US" altLang="en-US" sz="1800" b="0">
                <a:solidFill>
                  <a:schemeClr val="tx1"/>
                </a:solidFill>
                <a:latin typeface="Arial" panose="020B0604020202020204" pitchFamily="34" charset="0"/>
              </a:endParaRPr>
            </a:p>
          </p:txBody>
        </p:sp>
        <p:sp>
          <p:nvSpPr>
            <p:cNvPr id="115" name="Text Box 9">
              <a:extLst>
                <a:ext uri="{FF2B5EF4-FFF2-40B4-BE49-F238E27FC236}">
                  <a16:creationId xmlns:a16="http://schemas.microsoft.com/office/drawing/2014/main" id="{5CB28E9E-B51B-D9BB-59D1-8396A8718157}"/>
                </a:ext>
              </a:extLst>
            </p:cNvPr>
            <p:cNvSpPr txBox="1">
              <a:spLocks noChangeArrowheads="1"/>
            </p:cNvSpPr>
            <p:nvPr/>
          </p:nvSpPr>
          <p:spPr bwMode="auto">
            <a:xfrm>
              <a:off x="1490" y="1684"/>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b="0">
                  <a:solidFill>
                    <a:schemeClr val="tx1"/>
                  </a:solidFill>
                  <a:latin typeface="Arial" panose="020B0604020202020204" pitchFamily="34" charset="0"/>
                </a:rPr>
                <a:t>tidak</a:t>
              </a:r>
              <a:endParaRPr lang="en-US" altLang="en-US" sz="1800" b="0">
                <a:solidFill>
                  <a:schemeClr val="tx1"/>
                </a:solidFill>
                <a:latin typeface="Arial" panose="020B0604020202020204" pitchFamily="34" charset="0"/>
              </a:endParaRPr>
            </a:p>
          </p:txBody>
        </p:sp>
        <p:sp>
          <p:nvSpPr>
            <p:cNvPr id="116" name="Text Box 10">
              <a:extLst>
                <a:ext uri="{FF2B5EF4-FFF2-40B4-BE49-F238E27FC236}">
                  <a16:creationId xmlns:a16="http://schemas.microsoft.com/office/drawing/2014/main" id="{D8FB949E-3E5C-E9C2-5284-666F2D930579}"/>
                </a:ext>
              </a:extLst>
            </p:cNvPr>
            <p:cNvSpPr txBox="1">
              <a:spLocks noChangeArrowheads="1"/>
            </p:cNvSpPr>
            <p:nvPr/>
          </p:nvSpPr>
          <p:spPr bwMode="auto">
            <a:xfrm>
              <a:off x="999" y="2176"/>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ya</a:t>
              </a:r>
            </a:p>
          </p:txBody>
        </p:sp>
        <p:pic>
          <p:nvPicPr>
            <p:cNvPr id="117" name="Picture 11">
              <a:extLst>
                <a:ext uri="{FF2B5EF4-FFF2-40B4-BE49-F238E27FC236}">
                  <a16:creationId xmlns:a16="http://schemas.microsoft.com/office/drawing/2014/main" id="{2BE257F0-A8C7-75FD-BE98-3101F09F8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 y="2977"/>
              <a:ext cx="558"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Line 12">
              <a:extLst>
                <a:ext uri="{FF2B5EF4-FFF2-40B4-BE49-F238E27FC236}">
                  <a16:creationId xmlns:a16="http://schemas.microsoft.com/office/drawing/2014/main" id="{8A21AC57-4F7A-2254-706D-0F7D967A5C1D}"/>
                </a:ext>
              </a:extLst>
            </p:cNvPr>
            <p:cNvSpPr>
              <a:spLocks noChangeShapeType="1"/>
            </p:cNvSpPr>
            <p:nvPr/>
          </p:nvSpPr>
          <p:spPr bwMode="auto">
            <a:xfrm>
              <a:off x="476" y="1810"/>
              <a:ext cx="360" cy="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19" name="AutoShape 13">
              <a:extLst>
                <a:ext uri="{FF2B5EF4-FFF2-40B4-BE49-F238E27FC236}">
                  <a16:creationId xmlns:a16="http://schemas.microsoft.com/office/drawing/2014/main" id="{41BD741F-4269-9C65-47C7-760A86C9FE3E}"/>
                </a:ext>
              </a:extLst>
            </p:cNvPr>
            <p:cNvSpPr>
              <a:spLocks noChangeArrowheads="1"/>
            </p:cNvSpPr>
            <p:nvPr/>
          </p:nvSpPr>
          <p:spPr bwMode="auto">
            <a:xfrm>
              <a:off x="812" y="1456"/>
              <a:ext cx="720" cy="720"/>
            </a:xfrm>
            <a:prstGeom prst="diamond">
              <a:avLst/>
            </a:prstGeom>
            <a:solidFill>
              <a:schemeClr val="accent2"/>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20" name="Text Box 14">
              <a:extLst>
                <a:ext uri="{FF2B5EF4-FFF2-40B4-BE49-F238E27FC236}">
                  <a16:creationId xmlns:a16="http://schemas.microsoft.com/office/drawing/2014/main" id="{24CC3EC1-DA14-8995-7D9B-97CD2903319F}"/>
                </a:ext>
              </a:extLst>
            </p:cNvPr>
            <p:cNvSpPr txBox="1">
              <a:spLocks noChangeArrowheads="1"/>
            </p:cNvSpPr>
            <p:nvPr/>
          </p:nvSpPr>
          <p:spPr bwMode="auto">
            <a:xfrm>
              <a:off x="931" y="1714"/>
              <a:ext cx="457" cy="257"/>
            </a:xfrm>
            <a:prstGeom prst="rect">
              <a:avLst/>
            </a:prstGeom>
            <a:solidFill>
              <a:schemeClr val="accent2">
                <a:lumMod val="60000"/>
                <a:lumOff val="40000"/>
              </a:schemeClr>
            </a:solidFill>
            <a:ln w="9525">
              <a:noFill/>
              <a:miter lim="800000"/>
              <a:headEnd/>
              <a:tailEnd/>
            </a:ln>
          </p:spPr>
          <p:txBody>
            <a:bodyPr/>
            <a:lstStyle/>
            <a:p>
              <a:pPr algn="ctr" eaLnBrk="1" hangingPunct="1">
                <a:defRPr/>
              </a:pPr>
              <a:r>
                <a:rPr lang="en-US" sz="800" dirty="0" err="1">
                  <a:solidFill>
                    <a:srgbClr val="000000"/>
                  </a:solidFill>
                  <a:latin typeface="Arial" charset="0"/>
                </a:rPr>
                <a:t>Kesesuaian</a:t>
              </a:r>
              <a:r>
                <a:rPr lang="en-US" sz="800" dirty="0">
                  <a:solidFill>
                    <a:srgbClr val="000000"/>
                  </a:solidFill>
                  <a:latin typeface="Arial" charset="0"/>
                </a:rPr>
                <a:t> HKI</a:t>
              </a:r>
              <a:endParaRPr lang="en-US" dirty="0">
                <a:solidFill>
                  <a:srgbClr val="000000"/>
                </a:solidFill>
                <a:latin typeface="Arial" charset="0"/>
              </a:endParaRPr>
            </a:p>
          </p:txBody>
        </p:sp>
        <p:sp>
          <p:nvSpPr>
            <p:cNvPr id="121" name="Line 15">
              <a:extLst>
                <a:ext uri="{FF2B5EF4-FFF2-40B4-BE49-F238E27FC236}">
                  <a16:creationId xmlns:a16="http://schemas.microsoft.com/office/drawing/2014/main" id="{27C4A3EC-6CB8-E17E-8C63-BBA99700A1B5}"/>
                </a:ext>
              </a:extLst>
            </p:cNvPr>
            <p:cNvSpPr>
              <a:spLocks noChangeShapeType="1"/>
            </p:cNvSpPr>
            <p:nvPr/>
          </p:nvSpPr>
          <p:spPr bwMode="auto">
            <a:xfrm>
              <a:off x="1172" y="2182"/>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22" name="Rectangle 16">
              <a:extLst>
                <a:ext uri="{FF2B5EF4-FFF2-40B4-BE49-F238E27FC236}">
                  <a16:creationId xmlns:a16="http://schemas.microsoft.com/office/drawing/2014/main" id="{C6BBC1F1-8CC5-88B8-DB0B-29989CAB2AD0}"/>
                </a:ext>
              </a:extLst>
            </p:cNvPr>
            <p:cNvSpPr>
              <a:spLocks noChangeArrowheads="1"/>
            </p:cNvSpPr>
            <p:nvPr/>
          </p:nvSpPr>
          <p:spPr bwMode="auto">
            <a:xfrm>
              <a:off x="722" y="2416"/>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23" name="Rectangle 17">
              <a:extLst>
                <a:ext uri="{FF2B5EF4-FFF2-40B4-BE49-F238E27FC236}">
                  <a16:creationId xmlns:a16="http://schemas.microsoft.com/office/drawing/2014/main" id="{8C2040A6-70AB-7A9C-425F-4A2588A5D027}"/>
                </a:ext>
              </a:extLst>
            </p:cNvPr>
            <p:cNvSpPr>
              <a:spLocks noChangeArrowheads="1"/>
            </p:cNvSpPr>
            <p:nvPr/>
          </p:nvSpPr>
          <p:spPr bwMode="auto">
            <a:xfrm>
              <a:off x="758" y="2452"/>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24" name="Rectangle 18">
              <a:extLst>
                <a:ext uri="{FF2B5EF4-FFF2-40B4-BE49-F238E27FC236}">
                  <a16:creationId xmlns:a16="http://schemas.microsoft.com/office/drawing/2014/main" id="{CDC80773-25AA-B4FB-F006-32C45F18F1D3}"/>
                </a:ext>
              </a:extLst>
            </p:cNvPr>
            <p:cNvSpPr>
              <a:spLocks noChangeArrowheads="1"/>
            </p:cNvSpPr>
            <p:nvPr/>
          </p:nvSpPr>
          <p:spPr bwMode="auto">
            <a:xfrm>
              <a:off x="800" y="2488"/>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25" name="Rectangle 19">
              <a:extLst>
                <a:ext uri="{FF2B5EF4-FFF2-40B4-BE49-F238E27FC236}">
                  <a16:creationId xmlns:a16="http://schemas.microsoft.com/office/drawing/2014/main" id="{58EC7E23-8A20-5A16-8AD1-7487EC4BA806}"/>
                </a:ext>
              </a:extLst>
            </p:cNvPr>
            <p:cNvSpPr>
              <a:spLocks noChangeArrowheads="1"/>
            </p:cNvSpPr>
            <p:nvPr/>
          </p:nvSpPr>
          <p:spPr bwMode="auto">
            <a:xfrm>
              <a:off x="842" y="2524"/>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grpSp>
          <p:nvGrpSpPr>
            <p:cNvPr id="126" name="Group 20">
              <a:extLst>
                <a:ext uri="{FF2B5EF4-FFF2-40B4-BE49-F238E27FC236}">
                  <a16:creationId xmlns:a16="http://schemas.microsoft.com/office/drawing/2014/main" id="{38D95822-AE4F-A9E3-725D-BDCDA0199CCA}"/>
                </a:ext>
              </a:extLst>
            </p:cNvPr>
            <p:cNvGrpSpPr>
              <a:grpSpLocks/>
            </p:cNvGrpSpPr>
            <p:nvPr/>
          </p:nvGrpSpPr>
          <p:grpSpPr bwMode="auto">
            <a:xfrm>
              <a:off x="878" y="2566"/>
              <a:ext cx="720" cy="216"/>
              <a:chOff x="3240" y="8967"/>
              <a:chExt cx="1800" cy="540"/>
            </a:xfrm>
          </p:grpSpPr>
          <p:sp>
            <p:nvSpPr>
              <p:cNvPr id="213" name="Rectangle 21">
                <a:extLst>
                  <a:ext uri="{FF2B5EF4-FFF2-40B4-BE49-F238E27FC236}">
                    <a16:creationId xmlns:a16="http://schemas.microsoft.com/office/drawing/2014/main" id="{29E7B3F7-2E97-5305-2871-AA238E4F1548}"/>
                  </a:ext>
                </a:extLst>
              </p:cNvPr>
              <p:cNvSpPr>
                <a:spLocks noChangeArrowheads="1"/>
              </p:cNvSpPr>
              <p:nvPr/>
            </p:nvSpPr>
            <p:spPr bwMode="auto">
              <a:xfrm>
                <a:off x="3240" y="8967"/>
                <a:ext cx="1800" cy="5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214" name="Text Box 22">
                <a:extLst>
                  <a:ext uri="{FF2B5EF4-FFF2-40B4-BE49-F238E27FC236}">
                    <a16:creationId xmlns:a16="http://schemas.microsoft.com/office/drawing/2014/main" id="{89845855-6FC5-C475-B619-40559B05523E}"/>
                  </a:ext>
                </a:extLst>
              </p:cNvPr>
              <p:cNvSpPr txBox="1">
                <a:spLocks noChangeArrowheads="1"/>
              </p:cNvSpPr>
              <p:nvPr/>
            </p:nvSpPr>
            <p:spPr bwMode="auto">
              <a:xfrm>
                <a:off x="3420" y="9012"/>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chemeClr val="bg1"/>
                    </a:solidFill>
                    <a:latin typeface="Arial" panose="020B0604020202020204" pitchFamily="34" charset="0"/>
                  </a:rPr>
                  <a:t>Tim review HKI</a:t>
                </a:r>
                <a:endParaRPr lang="en-US" altLang="en-US" sz="1800">
                  <a:solidFill>
                    <a:schemeClr val="bg1"/>
                  </a:solidFill>
                  <a:latin typeface="Arial" panose="020B0604020202020204" pitchFamily="34" charset="0"/>
                </a:endParaRPr>
              </a:p>
            </p:txBody>
          </p:sp>
        </p:grpSp>
        <p:sp>
          <p:nvSpPr>
            <p:cNvPr id="127" name="Text Box 23">
              <a:extLst>
                <a:ext uri="{FF2B5EF4-FFF2-40B4-BE49-F238E27FC236}">
                  <a16:creationId xmlns:a16="http://schemas.microsoft.com/office/drawing/2014/main" id="{09DF741C-3ABB-7D04-4BD7-015280922CAE}"/>
                </a:ext>
              </a:extLst>
            </p:cNvPr>
            <p:cNvSpPr txBox="1">
              <a:spLocks noChangeArrowheads="1"/>
            </p:cNvSpPr>
            <p:nvPr/>
          </p:nvSpPr>
          <p:spPr bwMode="auto">
            <a:xfrm>
              <a:off x="2064" y="2170"/>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ya</a:t>
              </a:r>
            </a:p>
          </p:txBody>
        </p:sp>
        <p:sp>
          <p:nvSpPr>
            <p:cNvPr id="128" name="Line 24">
              <a:extLst>
                <a:ext uri="{FF2B5EF4-FFF2-40B4-BE49-F238E27FC236}">
                  <a16:creationId xmlns:a16="http://schemas.microsoft.com/office/drawing/2014/main" id="{4D3B50BE-7C98-1E72-48AB-A88A2AB9E676}"/>
                </a:ext>
              </a:extLst>
            </p:cNvPr>
            <p:cNvSpPr>
              <a:spLocks noChangeShapeType="1"/>
            </p:cNvSpPr>
            <p:nvPr/>
          </p:nvSpPr>
          <p:spPr bwMode="auto">
            <a:xfrm>
              <a:off x="1538" y="1810"/>
              <a:ext cx="2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29" name="AutoShape 25">
              <a:extLst>
                <a:ext uri="{FF2B5EF4-FFF2-40B4-BE49-F238E27FC236}">
                  <a16:creationId xmlns:a16="http://schemas.microsoft.com/office/drawing/2014/main" id="{28826FA1-0255-0533-BDB6-77C99D3FBC2A}"/>
                </a:ext>
              </a:extLst>
            </p:cNvPr>
            <p:cNvSpPr>
              <a:spLocks noChangeArrowheads="1"/>
            </p:cNvSpPr>
            <p:nvPr/>
          </p:nvSpPr>
          <p:spPr bwMode="auto">
            <a:xfrm>
              <a:off x="1868" y="1450"/>
              <a:ext cx="720" cy="720"/>
            </a:xfrm>
            <a:prstGeom prst="diamond">
              <a:avLst/>
            </a:prstGeom>
            <a:solidFill>
              <a:schemeClr val="folHlink"/>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30" name="Text Box 26">
              <a:extLst>
                <a:ext uri="{FF2B5EF4-FFF2-40B4-BE49-F238E27FC236}">
                  <a16:creationId xmlns:a16="http://schemas.microsoft.com/office/drawing/2014/main" id="{D492303F-BFCC-B716-5B99-D6D3E8A09121}"/>
                </a:ext>
              </a:extLst>
            </p:cNvPr>
            <p:cNvSpPr txBox="1">
              <a:spLocks noChangeArrowheads="1"/>
            </p:cNvSpPr>
            <p:nvPr/>
          </p:nvSpPr>
          <p:spPr bwMode="auto">
            <a:xfrm>
              <a:off x="1982" y="1708"/>
              <a:ext cx="46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800" b="0" dirty="0" err="1">
                  <a:solidFill>
                    <a:schemeClr val="bg1"/>
                  </a:solidFill>
                  <a:latin typeface="Arial" panose="020B0604020202020204" pitchFamily="34" charset="0"/>
                </a:rPr>
                <a:t>Kesesuaian</a:t>
              </a:r>
              <a:r>
                <a:rPr lang="en-US" altLang="en-US" sz="800" b="0" dirty="0">
                  <a:solidFill>
                    <a:schemeClr val="bg1"/>
                  </a:solidFill>
                  <a:latin typeface="Arial" panose="020B0604020202020204" pitchFamily="34" charset="0"/>
                </a:rPr>
                <a:t> </a:t>
              </a:r>
              <a:r>
                <a:rPr lang="en-US" altLang="en-US" sz="800" b="0" dirty="0" err="1">
                  <a:solidFill>
                    <a:schemeClr val="bg1"/>
                  </a:solidFill>
                  <a:latin typeface="Arial" panose="020B0604020202020204" pitchFamily="34" charset="0"/>
                </a:rPr>
                <a:t>Jurnal</a:t>
              </a:r>
              <a:endParaRPr lang="en-US" altLang="en-US" sz="1800" b="0" dirty="0">
                <a:solidFill>
                  <a:schemeClr val="bg1"/>
                </a:solidFill>
                <a:latin typeface="Arial" panose="020B0604020202020204" pitchFamily="34" charset="0"/>
              </a:endParaRPr>
            </a:p>
          </p:txBody>
        </p:sp>
        <p:sp>
          <p:nvSpPr>
            <p:cNvPr id="131" name="Line 27">
              <a:extLst>
                <a:ext uri="{FF2B5EF4-FFF2-40B4-BE49-F238E27FC236}">
                  <a16:creationId xmlns:a16="http://schemas.microsoft.com/office/drawing/2014/main" id="{96508507-7473-8282-286F-08FB54D95B5C}"/>
                </a:ext>
              </a:extLst>
            </p:cNvPr>
            <p:cNvSpPr>
              <a:spLocks noChangeShapeType="1"/>
            </p:cNvSpPr>
            <p:nvPr/>
          </p:nvSpPr>
          <p:spPr bwMode="auto">
            <a:xfrm>
              <a:off x="2606" y="1810"/>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32" name="Line 28">
              <a:extLst>
                <a:ext uri="{FF2B5EF4-FFF2-40B4-BE49-F238E27FC236}">
                  <a16:creationId xmlns:a16="http://schemas.microsoft.com/office/drawing/2014/main" id="{79075112-5A13-4022-3239-72DE297262BB}"/>
                </a:ext>
              </a:extLst>
            </p:cNvPr>
            <p:cNvSpPr>
              <a:spLocks noChangeShapeType="1"/>
            </p:cNvSpPr>
            <p:nvPr/>
          </p:nvSpPr>
          <p:spPr bwMode="auto">
            <a:xfrm>
              <a:off x="2228" y="2188"/>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33" name="Rectangle 29">
              <a:extLst>
                <a:ext uri="{FF2B5EF4-FFF2-40B4-BE49-F238E27FC236}">
                  <a16:creationId xmlns:a16="http://schemas.microsoft.com/office/drawing/2014/main" id="{39A6418A-46C3-86D9-6E29-DA7509C93A02}"/>
                </a:ext>
              </a:extLst>
            </p:cNvPr>
            <p:cNvSpPr>
              <a:spLocks noChangeArrowheads="1"/>
            </p:cNvSpPr>
            <p:nvPr/>
          </p:nvSpPr>
          <p:spPr bwMode="auto">
            <a:xfrm>
              <a:off x="1802" y="2416"/>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34" name="Rectangle 30">
              <a:extLst>
                <a:ext uri="{FF2B5EF4-FFF2-40B4-BE49-F238E27FC236}">
                  <a16:creationId xmlns:a16="http://schemas.microsoft.com/office/drawing/2014/main" id="{76982853-02D5-73D7-A2A3-927DD140F414}"/>
                </a:ext>
              </a:extLst>
            </p:cNvPr>
            <p:cNvSpPr>
              <a:spLocks noChangeArrowheads="1"/>
            </p:cNvSpPr>
            <p:nvPr/>
          </p:nvSpPr>
          <p:spPr bwMode="auto">
            <a:xfrm>
              <a:off x="1838" y="2452"/>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35" name="Rectangle 31">
              <a:extLst>
                <a:ext uri="{FF2B5EF4-FFF2-40B4-BE49-F238E27FC236}">
                  <a16:creationId xmlns:a16="http://schemas.microsoft.com/office/drawing/2014/main" id="{77574CE8-ED2A-5C3C-45E4-0A2BBCCF7FA7}"/>
                </a:ext>
              </a:extLst>
            </p:cNvPr>
            <p:cNvSpPr>
              <a:spLocks noChangeArrowheads="1"/>
            </p:cNvSpPr>
            <p:nvPr/>
          </p:nvSpPr>
          <p:spPr bwMode="auto">
            <a:xfrm>
              <a:off x="1880" y="2488"/>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36" name="Rectangle 32">
              <a:extLst>
                <a:ext uri="{FF2B5EF4-FFF2-40B4-BE49-F238E27FC236}">
                  <a16:creationId xmlns:a16="http://schemas.microsoft.com/office/drawing/2014/main" id="{6AAE9DE7-940B-B8CB-40BF-CB1AB2D251DD}"/>
                </a:ext>
              </a:extLst>
            </p:cNvPr>
            <p:cNvSpPr>
              <a:spLocks noChangeArrowheads="1"/>
            </p:cNvSpPr>
            <p:nvPr/>
          </p:nvSpPr>
          <p:spPr bwMode="auto">
            <a:xfrm>
              <a:off x="1922" y="2524"/>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grpSp>
          <p:nvGrpSpPr>
            <p:cNvPr id="137" name="Group 33">
              <a:extLst>
                <a:ext uri="{FF2B5EF4-FFF2-40B4-BE49-F238E27FC236}">
                  <a16:creationId xmlns:a16="http://schemas.microsoft.com/office/drawing/2014/main" id="{A113619C-C68F-522E-643C-0B7802214DAE}"/>
                </a:ext>
              </a:extLst>
            </p:cNvPr>
            <p:cNvGrpSpPr>
              <a:grpSpLocks/>
            </p:cNvGrpSpPr>
            <p:nvPr/>
          </p:nvGrpSpPr>
          <p:grpSpPr bwMode="auto">
            <a:xfrm>
              <a:off x="1958" y="2566"/>
              <a:ext cx="720" cy="216"/>
              <a:chOff x="3240" y="8967"/>
              <a:chExt cx="1800" cy="540"/>
            </a:xfrm>
          </p:grpSpPr>
          <p:sp>
            <p:nvSpPr>
              <p:cNvPr id="211" name="Rectangle 34">
                <a:extLst>
                  <a:ext uri="{FF2B5EF4-FFF2-40B4-BE49-F238E27FC236}">
                    <a16:creationId xmlns:a16="http://schemas.microsoft.com/office/drawing/2014/main" id="{625BCF52-690C-476F-88D2-CCFADEFCD695}"/>
                  </a:ext>
                </a:extLst>
              </p:cNvPr>
              <p:cNvSpPr>
                <a:spLocks noChangeArrowheads="1"/>
              </p:cNvSpPr>
              <p:nvPr/>
            </p:nvSpPr>
            <p:spPr bwMode="auto">
              <a:xfrm>
                <a:off x="3240" y="8967"/>
                <a:ext cx="1800" cy="5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212" name="Text Box 35">
                <a:extLst>
                  <a:ext uri="{FF2B5EF4-FFF2-40B4-BE49-F238E27FC236}">
                    <a16:creationId xmlns:a16="http://schemas.microsoft.com/office/drawing/2014/main" id="{00EABBFC-17AB-7159-68B7-E37604F41898}"/>
                  </a:ext>
                </a:extLst>
              </p:cNvPr>
              <p:cNvSpPr txBox="1">
                <a:spLocks noChangeArrowheads="1"/>
              </p:cNvSpPr>
              <p:nvPr/>
            </p:nvSpPr>
            <p:spPr bwMode="auto">
              <a:xfrm>
                <a:off x="3420" y="9012"/>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chemeClr val="bg1"/>
                    </a:solidFill>
                    <a:latin typeface="Arial" panose="020B0604020202020204" pitchFamily="34" charset="0"/>
                  </a:rPr>
                  <a:t>Tim rev.Jurnal</a:t>
                </a:r>
                <a:endParaRPr lang="en-US" altLang="en-US" sz="1800">
                  <a:solidFill>
                    <a:schemeClr val="bg1"/>
                  </a:solidFill>
                  <a:latin typeface="Arial" panose="020B0604020202020204" pitchFamily="34" charset="0"/>
                </a:endParaRPr>
              </a:p>
            </p:txBody>
          </p:sp>
        </p:grpSp>
        <p:sp>
          <p:nvSpPr>
            <p:cNvPr id="138" name="Line 36">
              <a:extLst>
                <a:ext uri="{FF2B5EF4-FFF2-40B4-BE49-F238E27FC236}">
                  <a16:creationId xmlns:a16="http://schemas.microsoft.com/office/drawing/2014/main" id="{8D0B1577-6388-2BBD-9FA4-A503383594F5}"/>
                </a:ext>
              </a:extLst>
            </p:cNvPr>
            <p:cNvSpPr>
              <a:spLocks noChangeShapeType="1"/>
            </p:cNvSpPr>
            <p:nvPr/>
          </p:nvSpPr>
          <p:spPr bwMode="auto">
            <a:xfrm>
              <a:off x="1172" y="2776"/>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39" name="Line 37">
              <a:extLst>
                <a:ext uri="{FF2B5EF4-FFF2-40B4-BE49-F238E27FC236}">
                  <a16:creationId xmlns:a16="http://schemas.microsoft.com/office/drawing/2014/main" id="{2BCACB40-943A-52EA-B6E3-DB63CC4498DF}"/>
                </a:ext>
              </a:extLst>
            </p:cNvPr>
            <p:cNvSpPr>
              <a:spLocks noChangeShapeType="1"/>
            </p:cNvSpPr>
            <p:nvPr/>
          </p:nvSpPr>
          <p:spPr bwMode="auto">
            <a:xfrm>
              <a:off x="2240" y="2794"/>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0" name="Line 38">
              <a:extLst>
                <a:ext uri="{FF2B5EF4-FFF2-40B4-BE49-F238E27FC236}">
                  <a16:creationId xmlns:a16="http://schemas.microsoft.com/office/drawing/2014/main" id="{7A293B21-2297-FDA1-7CF0-1A8D68C8218F}"/>
                </a:ext>
              </a:extLst>
            </p:cNvPr>
            <p:cNvSpPr>
              <a:spLocks noChangeShapeType="1"/>
            </p:cNvSpPr>
            <p:nvPr/>
          </p:nvSpPr>
          <p:spPr bwMode="auto">
            <a:xfrm flipV="1">
              <a:off x="1172" y="1228"/>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1" name="Text Box 39">
              <a:extLst>
                <a:ext uri="{FF2B5EF4-FFF2-40B4-BE49-F238E27FC236}">
                  <a16:creationId xmlns:a16="http://schemas.microsoft.com/office/drawing/2014/main" id="{B680F123-15E3-9338-F56B-A92BEF0394DA}"/>
                </a:ext>
              </a:extLst>
            </p:cNvPr>
            <p:cNvSpPr txBox="1">
              <a:spLocks noChangeArrowheads="1"/>
            </p:cNvSpPr>
            <p:nvPr/>
          </p:nvSpPr>
          <p:spPr bwMode="auto">
            <a:xfrm>
              <a:off x="2078" y="1300"/>
              <a:ext cx="3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revisi</a:t>
              </a:r>
              <a:endParaRPr lang="en-US" altLang="en-US" sz="1800">
                <a:solidFill>
                  <a:schemeClr val="tx1"/>
                </a:solidFill>
                <a:latin typeface="Arial" panose="020B0604020202020204" pitchFamily="34" charset="0"/>
              </a:endParaRPr>
            </a:p>
          </p:txBody>
        </p:sp>
        <p:sp>
          <p:nvSpPr>
            <p:cNvPr id="142" name="Line 40">
              <a:extLst>
                <a:ext uri="{FF2B5EF4-FFF2-40B4-BE49-F238E27FC236}">
                  <a16:creationId xmlns:a16="http://schemas.microsoft.com/office/drawing/2014/main" id="{741097D7-7D25-95A3-50DC-DA5F964B6D5F}"/>
                </a:ext>
              </a:extLst>
            </p:cNvPr>
            <p:cNvSpPr>
              <a:spLocks noChangeShapeType="1"/>
            </p:cNvSpPr>
            <p:nvPr/>
          </p:nvSpPr>
          <p:spPr bwMode="auto">
            <a:xfrm flipV="1">
              <a:off x="2234" y="1222"/>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3" name="Line 43">
              <a:extLst>
                <a:ext uri="{FF2B5EF4-FFF2-40B4-BE49-F238E27FC236}">
                  <a16:creationId xmlns:a16="http://schemas.microsoft.com/office/drawing/2014/main" id="{0FC6565E-5488-7186-2C82-839D5A2A6EF2}"/>
                </a:ext>
              </a:extLst>
            </p:cNvPr>
            <p:cNvSpPr>
              <a:spLocks noChangeShapeType="1"/>
            </p:cNvSpPr>
            <p:nvPr/>
          </p:nvSpPr>
          <p:spPr bwMode="auto">
            <a:xfrm flipH="1">
              <a:off x="636" y="1090"/>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4" name="Line 44">
              <a:extLst>
                <a:ext uri="{FF2B5EF4-FFF2-40B4-BE49-F238E27FC236}">
                  <a16:creationId xmlns:a16="http://schemas.microsoft.com/office/drawing/2014/main" id="{CDB06BB9-5AD8-C05A-7973-CA5AC2644DA8}"/>
                </a:ext>
              </a:extLst>
            </p:cNvPr>
            <p:cNvSpPr>
              <a:spLocks noChangeShapeType="1"/>
            </p:cNvSpPr>
            <p:nvPr/>
          </p:nvSpPr>
          <p:spPr bwMode="auto">
            <a:xfrm flipH="1">
              <a:off x="1682" y="1090"/>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5" name="Text Box 45">
              <a:extLst>
                <a:ext uri="{FF2B5EF4-FFF2-40B4-BE49-F238E27FC236}">
                  <a16:creationId xmlns:a16="http://schemas.microsoft.com/office/drawing/2014/main" id="{43D2F9AA-E660-458D-93B7-DB44648A368B}"/>
                </a:ext>
              </a:extLst>
            </p:cNvPr>
            <p:cNvSpPr txBox="1">
              <a:spLocks noChangeArrowheads="1"/>
            </p:cNvSpPr>
            <p:nvPr/>
          </p:nvSpPr>
          <p:spPr bwMode="auto">
            <a:xfrm>
              <a:off x="3107" y="2170"/>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ya</a:t>
              </a:r>
            </a:p>
          </p:txBody>
        </p:sp>
        <p:sp>
          <p:nvSpPr>
            <p:cNvPr id="146" name="Line 46">
              <a:extLst>
                <a:ext uri="{FF2B5EF4-FFF2-40B4-BE49-F238E27FC236}">
                  <a16:creationId xmlns:a16="http://schemas.microsoft.com/office/drawing/2014/main" id="{0C38BDAE-3EB7-D1AE-D350-42BE3F442691}"/>
                </a:ext>
              </a:extLst>
            </p:cNvPr>
            <p:cNvSpPr>
              <a:spLocks noChangeShapeType="1"/>
            </p:cNvSpPr>
            <p:nvPr/>
          </p:nvSpPr>
          <p:spPr bwMode="auto">
            <a:xfrm>
              <a:off x="2618" y="1810"/>
              <a:ext cx="2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47" name="AutoShape 47">
              <a:extLst>
                <a:ext uri="{FF2B5EF4-FFF2-40B4-BE49-F238E27FC236}">
                  <a16:creationId xmlns:a16="http://schemas.microsoft.com/office/drawing/2014/main" id="{4697F1AD-12AE-92A9-36EC-0AE5B6C1CB49}"/>
                </a:ext>
              </a:extLst>
            </p:cNvPr>
            <p:cNvSpPr>
              <a:spLocks noChangeArrowheads="1"/>
            </p:cNvSpPr>
            <p:nvPr/>
          </p:nvSpPr>
          <p:spPr bwMode="auto">
            <a:xfrm>
              <a:off x="2930" y="1450"/>
              <a:ext cx="720" cy="720"/>
            </a:xfrm>
            <a:prstGeom prst="diamond">
              <a:avLst/>
            </a:prstGeom>
            <a:solidFill>
              <a:schemeClr val="bg2"/>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48" name="Text Box 48">
              <a:extLst>
                <a:ext uri="{FF2B5EF4-FFF2-40B4-BE49-F238E27FC236}">
                  <a16:creationId xmlns:a16="http://schemas.microsoft.com/office/drawing/2014/main" id="{06CA3538-12C2-0F80-DA85-A8D3DEFD02F8}"/>
                </a:ext>
              </a:extLst>
            </p:cNvPr>
            <p:cNvSpPr txBox="1">
              <a:spLocks noChangeArrowheads="1"/>
            </p:cNvSpPr>
            <p:nvPr/>
          </p:nvSpPr>
          <p:spPr bwMode="auto">
            <a:xfrm>
              <a:off x="3015" y="1714"/>
              <a:ext cx="52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800" b="0" dirty="0" err="1">
                  <a:solidFill>
                    <a:schemeClr val="tx1"/>
                  </a:solidFill>
                  <a:latin typeface="Arial" panose="020B0604020202020204" pitchFamily="34" charset="0"/>
                </a:rPr>
                <a:t>Kesesuaian</a:t>
              </a:r>
              <a:r>
                <a:rPr lang="en-US" altLang="en-US" sz="800" b="0" dirty="0">
                  <a:solidFill>
                    <a:schemeClr val="tx1"/>
                  </a:solidFill>
                  <a:latin typeface="Arial" panose="020B0604020202020204" pitchFamily="34" charset="0"/>
                </a:rPr>
                <a:t> TTG</a:t>
              </a:r>
              <a:endParaRPr lang="en-US" altLang="en-US" sz="1800" b="0" dirty="0">
                <a:solidFill>
                  <a:schemeClr val="tx1"/>
                </a:solidFill>
                <a:latin typeface="Arial" panose="020B0604020202020204" pitchFamily="34" charset="0"/>
              </a:endParaRPr>
            </a:p>
          </p:txBody>
        </p:sp>
        <p:sp>
          <p:nvSpPr>
            <p:cNvPr id="149" name="Line 49">
              <a:extLst>
                <a:ext uri="{FF2B5EF4-FFF2-40B4-BE49-F238E27FC236}">
                  <a16:creationId xmlns:a16="http://schemas.microsoft.com/office/drawing/2014/main" id="{6C11C204-DAA6-4553-304F-88AE040D687C}"/>
                </a:ext>
              </a:extLst>
            </p:cNvPr>
            <p:cNvSpPr>
              <a:spLocks noChangeShapeType="1"/>
            </p:cNvSpPr>
            <p:nvPr/>
          </p:nvSpPr>
          <p:spPr bwMode="auto">
            <a:xfrm>
              <a:off x="3290" y="2188"/>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0" name="Rectangle 50">
              <a:extLst>
                <a:ext uri="{FF2B5EF4-FFF2-40B4-BE49-F238E27FC236}">
                  <a16:creationId xmlns:a16="http://schemas.microsoft.com/office/drawing/2014/main" id="{F3F0BF31-7D33-C4BF-EAC1-5A94AE7A14C9}"/>
                </a:ext>
              </a:extLst>
            </p:cNvPr>
            <p:cNvSpPr>
              <a:spLocks noChangeArrowheads="1"/>
            </p:cNvSpPr>
            <p:nvPr/>
          </p:nvSpPr>
          <p:spPr bwMode="auto">
            <a:xfrm>
              <a:off x="2864" y="2416"/>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51" name="Rectangle 51">
              <a:extLst>
                <a:ext uri="{FF2B5EF4-FFF2-40B4-BE49-F238E27FC236}">
                  <a16:creationId xmlns:a16="http://schemas.microsoft.com/office/drawing/2014/main" id="{401CA203-EBEF-7912-3D1E-F3D4E0D8F0A6}"/>
                </a:ext>
              </a:extLst>
            </p:cNvPr>
            <p:cNvSpPr>
              <a:spLocks noChangeArrowheads="1"/>
            </p:cNvSpPr>
            <p:nvPr/>
          </p:nvSpPr>
          <p:spPr bwMode="auto">
            <a:xfrm>
              <a:off x="2900" y="2452"/>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52" name="Rectangle 52">
              <a:extLst>
                <a:ext uri="{FF2B5EF4-FFF2-40B4-BE49-F238E27FC236}">
                  <a16:creationId xmlns:a16="http://schemas.microsoft.com/office/drawing/2014/main" id="{B739E176-E813-15F3-DFCE-9FD75E6EE5E7}"/>
                </a:ext>
              </a:extLst>
            </p:cNvPr>
            <p:cNvSpPr>
              <a:spLocks noChangeArrowheads="1"/>
            </p:cNvSpPr>
            <p:nvPr/>
          </p:nvSpPr>
          <p:spPr bwMode="auto">
            <a:xfrm>
              <a:off x="2942" y="2488"/>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53" name="Rectangle 53">
              <a:extLst>
                <a:ext uri="{FF2B5EF4-FFF2-40B4-BE49-F238E27FC236}">
                  <a16:creationId xmlns:a16="http://schemas.microsoft.com/office/drawing/2014/main" id="{9782318E-5D49-52DE-78E9-744716D404E9}"/>
                </a:ext>
              </a:extLst>
            </p:cNvPr>
            <p:cNvSpPr>
              <a:spLocks noChangeArrowheads="1"/>
            </p:cNvSpPr>
            <p:nvPr/>
          </p:nvSpPr>
          <p:spPr bwMode="auto">
            <a:xfrm>
              <a:off x="2984" y="2524"/>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grpSp>
          <p:nvGrpSpPr>
            <p:cNvPr id="154" name="Group 54">
              <a:extLst>
                <a:ext uri="{FF2B5EF4-FFF2-40B4-BE49-F238E27FC236}">
                  <a16:creationId xmlns:a16="http://schemas.microsoft.com/office/drawing/2014/main" id="{95F93FD6-BD77-B057-76F3-4A1788EB5F43}"/>
                </a:ext>
              </a:extLst>
            </p:cNvPr>
            <p:cNvGrpSpPr>
              <a:grpSpLocks/>
            </p:cNvGrpSpPr>
            <p:nvPr/>
          </p:nvGrpSpPr>
          <p:grpSpPr bwMode="auto">
            <a:xfrm>
              <a:off x="3020" y="2566"/>
              <a:ext cx="720" cy="216"/>
              <a:chOff x="3240" y="8967"/>
              <a:chExt cx="1800" cy="540"/>
            </a:xfrm>
          </p:grpSpPr>
          <p:sp>
            <p:nvSpPr>
              <p:cNvPr id="209" name="Rectangle 55">
                <a:extLst>
                  <a:ext uri="{FF2B5EF4-FFF2-40B4-BE49-F238E27FC236}">
                    <a16:creationId xmlns:a16="http://schemas.microsoft.com/office/drawing/2014/main" id="{B1A0F58A-1B10-B675-F42C-B274F6A092B2}"/>
                  </a:ext>
                </a:extLst>
              </p:cNvPr>
              <p:cNvSpPr>
                <a:spLocks noChangeArrowheads="1"/>
              </p:cNvSpPr>
              <p:nvPr/>
            </p:nvSpPr>
            <p:spPr bwMode="auto">
              <a:xfrm>
                <a:off x="3240" y="8967"/>
                <a:ext cx="1800" cy="5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210" name="Text Box 56">
                <a:extLst>
                  <a:ext uri="{FF2B5EF4-FFF2-40B4-BE49-F238E27FC236}">
                    <a16:creationId xmlns:a16="http://schemas.microsoft.com/office/drawing/2014/main" id="{138B65E1-94D6-C9B4-5996-A36E1911C2E3}"/>
                  </a:ext>
                </a:extLst>
              </p:cNvPr>
              <p:cNvSpPr txBox="1">
                <a:spLocks noChangeArrowheads="1"/>
              </p:cNvSpPr>
              <p:nvPr/>
            </p:nvSpPr>
            <p:spPr bwMode="auto">
              <a:xfrm>
                <a:off x="3420" y="9012"/>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chemeClr val="bg1"/>
                    </a:solidFill>
                    <a:latin typeface="Arial" panose="020B0604020202020204" pitchFamily="34" charset="0"/>
                  </a:rPr>
                  <a:t>Tim rev.TTG</a:t>
                </a:r>
                <a:endParaRPr lang="en-US" altLang="en-US" sz="1800">
                  <a:solidFill>
                    <a:schemeClr val="bg1"/>
                  </a:solidFill>
                  <a:latin typeface="Arial" panose="020B0604020202020204" pitchFamily="34" charset="0"/>
                </a:endParaRPr>
              </a:p>
            </p:txBody>
          </p:sp>
        </p:grpSp>
        <p:sp>
          <p:nvSpPr>
            <p:cNvPr id="155" name="Line 57">
              <a:extLst>
                <a:ext uri="{FF2B5EF4-FFF2-40B4-BE49-F238E27FC236}">
                  <a16:creationId xmlns:a16="http://schemas.microsoft.com/office/drawing/2014/main" id="{B4360843-3EE9-2E3D-48AF-02CAFC2433C1}"/>
                </a:ext>
              </a:extLst>
            </p:cNvPr>
            <p:cNvSpPr>
              <a:spLocks noChangeShapeType="1"/>
            </p:cNvSpPr>
            <p:nvPr/>
          </p:nvSpPr>
          <p:spPr bwMode="auto">
            <a:xfrm>
              <a:off x="3302" y="2800"/>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6" name="Text Box 58">
              <a:extLst>
                <a:ext uri="{FF2B5EF4-FFF2-40B4-BE49-F238E27FC236}">
                  <a16:creationId xmlns:a16="http://schemas.microsoft.com/office/drawing/2014/main" id="{A85C0F50-17D3-6C8E-BFED-E6A670D7C9B8}"/>
                </a:ext>
              </a:extLst>
            </p:cNvPr>
            <p:cNvSpPr txBox="1">
              <a:spLocks noChangeArrowheads="1"/>
            </p:cNvSpPr>
            <p:nvPr/>
          </p:nvSpPr>
          <p:spPr bwMode="auto">
            <a:xfrm>
              <a:off x="3140" y="1300"/>
              <a:ext cx="3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revisi</a:t>
              </a:r>
              <a:endParaRPr lang="en-US" altLang="en-US" sz="1800">
                <a:solidFill>
                  <a:schemeClr val="tx1"/>
                </a:solidFill>
                <a:latin typeface="Arial" panose="020B0604020202020204" pitchFamily="34" charset="0"/>
              </a:endParaRPr>
            </a:p>
          </p:txBody>
        </p:sp>
        <p:sp>
          <p:nvSpPr>
            <p:cNvPr id="157" name="Line 59">
              <a:extLst>
                <a:ext uri="{FF2B5EF4-FFF2-40B4-BE49-F238E27FC236}">
                  <a16:creationId xmlns:a16="http://schemas.microsoft.com/office/drawing/2014/main" id="{94C05AFA-A78F-D0F9-D619-3A529400A4BB}"/>
                </a:ext>
              </a:extLst>
            </p:cNvPr>
            <p:cNvSpPr>
              <a:spLocks noChangeShapeType="1"/>
            </p:cNvSpPr>
            <p:nvPr/>
          </p:nvSpPr>
          <p:spPr bwMode="auto">
            <a:xfrm flipV="1">
              <a:off x="3296" y="1222"/>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8" name="Line 61">
              <a:extLst>
                <a:ext uri="{FF2B5EF4-FFF2-40B4-BE49-F238E27FC236}">
                  <a16:creationId xmlns:a16="http://schemas.microsoft.com/office/drawing/2014/main" id="{4451CFC0-1C34-BF34-259C-D9A6850411D3}"/>
                </a:ext>
              </a:extLst>
            </p:cNvPr>
            <p:cNvSpPr>
              <a:spLocks noChangeShapeType="1"/>
            </p:cNvSpPr>
            <p:nvPr/>
          </p:nvSpPr>
          <p:spPr bwMode="auto">
            <a:xfrm flipH="1">
              <a:off x="2720" y="1090"/>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9" name="Text Box 62">
              <a:extLst>
                <a:ext uri="{FF2B5EF4-FFF2-40B4-BE49-F238E27FC236}">
                  <a16:creationId xmlns:a16="http://schemas.microsoft.com/office/drawing/2014/main" id="{9AED0651-A845-99C2-4C6A-7EB0432C4A82}"/>
                </a:ext>
              </a:extLst>
            </p:cNvPr>
            <p:cNvSpPr txBox="1">
              <a:spLocks noChangeArrowheads="1"/>
            </p:cNvSpPr>
            <p:nvPr/>
          </p:nvSpPr>
          <p:spPr bwMode="auto">
            <a:xfrm>
              <a:off x="4604" y="1835"/>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b="0">
                  <a:solidFill>
                    <a:schemeClr val="tx1"/>
                  </a:solidFill>
                  <a:latin typeface="Arial" panose="020B0604020202020204" pitchFamily="34" charset="0"/>
                </a:rPr>
                <a:t>tidak</a:t>
              </a:r>
              <a:endParaRPr lang="en-US" altLang="en-US" sz="1800" b="0">
                <a:solidFill>
                  <a:schemeClr val="tx1"/>
                </a:solidFill>
                <a:latin typeface="Arial" panose="020B0604020202020204" pitchFamily="34" charset="0"/>
              </a:endParaRPr>
            </a:p>
          </p:txBody>
        </p:sp>
        <p:sp>
          <p:nvSpPr>
            <p:cNvPr id="160" name="Text Box 63">
              <a:extLst>
                <a:ext uri="{FF2B5EF4-FFF2-40B4-BE49-F238E27FC236}">
                  <a16:creationId xmlns:a16="http://schemas.microsoft.com/office/drawing/2014/main" id="{DF28E813-FAAF-A1E0-AD69-58CD6A142D57}"/>
                </a:ext>
              </a:extLst>
            </p:cNvPr>
            <p:cNvSpPr txBox="1">
              <a:spLocks noChangeArrowheads="1"/>
            </p:cNvSpPr>
            <p:nvPr/>
          </p:nvSpPr>
          <p:spPr bwMode="auto">
            <a:xfrm>
              <a:off x="3668" y="1666"/>
              <a:ext cx="2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b="0">
                  <a:solidFill>
                    <a:schemeClr val="tx1"/>
                  </a:solidFill>
                  <a:latin typeface="Arial" panose="020B0604020202020204" pitchFamily="34" charset="0"/>
                </a:rPr>
                <a:t>tidak</a:t>
              </a:r>
              <a:endParaRPr lang="en-US" altLang="en-US" sz="1800" b="0">
                <a:solidFill>
                  <a:schemeClr val="tx1"/>
                </a:solidFill>
                <a:latin typeface="Arial" panose="020B0604020202020204" pitchFamily="34" charset="0"/>
              </a:endParaRPr>
            </a:p>
          </p:txBody>
        </p:sp>
        <p:sp>
          <p:nvSpPr>
            <p:cNvPr id="161" name="Text Box 64">
              <a:extLst>
                <a:ext uri="{FF2B5EF4-FFF2-40B4-BE49-F238E27FC236}">
                  <a16:creationId xmlns:a16="http://schemas.microsoft.com/office/drawing/2014/main" id="{2C043B47-7B5F-2B0D-6F1A-DFA898785AF3}"/>
                </a:ext>
              </a:extLst>
            </p:cNvPr>
            <p:cNvSpPr txBox="1">
              <a:spLocks noChangeArrowheads="1"/>
            </p:cNvSpPr>
            <p:nvPr/>
          </p:nvSpPr>
          <p:spPr bwMode="auto">
            <a:xfrm>
              <a:off x="4195" y="2164"/>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ya</a:t>
              </a:r>
            </a:p>
          </p:txBody>
        </p:sp>
        <p:sp>
          <p:nvSpPr>
            <p:cNvPr id="162" name="Line 65">
              <a:extLst>
                <a:ext uri="{FF2B5EF4-FFF2-40B4-BE49-F238E27FC236}">
                  <a16:creationId xmlns:a16="http://schemas.microsoft.com/office/drawing/2014/main" id="{14EA7159-835C-7D1B-E2B7-A09F3D180452}"/>
                </a:ext>
              </a:extLst>
            </p:cNvPr>
            <p:cNvSpPr>
              <a:spLocks noChangeShapeType="1"/>
            </p:cNvSpPr>
            <p:nvPr/>
          </p:nvSpPr>
          <p:spPr bwMode="auto">
            <a:xfrm>
              <a:off x="3686" y="1804"/>
              <a:ext cx="2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3" name="AutoShape 66">
              <a:extLst>
                <a:ext uri="{FF2B5EF4-FFF2-40B4-BE49-F238E27FC236}">
                  <a16:creationId xmlns:a16="http://schemas.microsoft.com/office/drawing/2014/main" id="{4B27599E-9E2E-26E8-142E-470C4375C259}"/>
                </a:ext>
              </a:extLst>
            </p:cNvPr>
            <p:cNvSpPr>
              <a:spLocks noChangeArrowheads="1"/>
            </p:cNvSpPr>
            <p:nvPr/>
          </p:nvSpPr>
          <p:spPr bwMode="auto">
            <a:xfrm>
              <a:off x="3998" y="1444"/>
              <a:ext cx="720" cy="720"/>
            </a:xfrm>
            <a:prstGeom prst="diamond">
              <a:avLst/>
            </a:prstGeom>
            <a:solidFill>
              <a:schemeClr val="hlink"/>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64" name="Text Box 67">
              <a:extLst>
                <a:ext uri="{FF2B5EF4-FFF2-40B4-BE49-F238E27FC236}">
                  <a16:creationId xmlns:a16="http://schemas.microsoft.com/office/drawing/2014/main" id="{4E322082-74BD-71EE-0804-AFE4343A3ED8}"/>
                </a:ext>
              </a:extLst>
            </p:cNvPr>
            <p:cNvSpPr txBox="1">
              <a:spLocks noChangeArrowheads="1"/>
            </p:cNvSpPr>
            <p:nvPr/>
          </p:nvSpPr>
          <p:spPr bwMode="auto">
            <a:xfrm>
              <a:off x="4190" y="1702"/>
              <a:ext cx="36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800" b="0">
                  <a:solidFill>
                    <a:schemeClr val="bg1"/>
                  </a:solidFill>
                  <a:latin typeface="Arial" panose="020B0604020202020204" pitchFamily="34" charset="0"/>
                </a:rPr>
                <a:t>Keses.Buku Ajar</a:t>
              </a:r>
              <a:endParaRPr lang="en-US" altLang="en-US" sz="1800" b="0">
                <a:solidFill>
                  <a:schemeClr val="bg1"/>
                </a:solidFill>
                <a:latin typeface="Arial" panose="020B0604020202020204" pitchFamily="34" charset="0"/>
              </a:endParaRPr>
            </a:p>
          </p:txBody>
        </p:sp>
        <p:sp>
          <p:nvSpPr>
            <p:cNvPr id="165" name="Line 68">
              <a:extLst>
                <a:ext uri="{FF2B5EF4-FFF2-40B4-BE49-F238E27FC236}">
                  <a16:creationId xmlns:a16="http://schemas.microsoft.com/office/drawing/2014/main" id="{F88801AF-39C8-78E9-A10C-5C4C86180D85}"/>
                </a:ext>
              </a:extLst>
            </p:cNvPr>
            <p:cNvSpPr>
              <a:spLocks noChangeShapeType="1"/>
            </p:cNvSpPr>
            <p:nvPr/>
          </p:nvSpPr>
          <p:spPr bwMode="auto">
            <a:xfrm>
              <a:off x="4604" y="1804"/>
              <a:ext cx="24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6" name="Line 69">
              <a:extLst>
                <a:ext uri="{FF2B5EF4-FFF2-40B4-BE49-F238E27FC236}">
                  <a16:creationId xmlns:a16="http://schemas.microsoft.com/office/drawing/2014/main" id="{6612CCF9-3E49-C5A3-8169-54437A2BD464}"/>
                </a:ext>
              </a:extLst>
            </p:cNvPr>
            <p:cNvSpPr>
              <a:spLocks noChangeShapeType="1"/>
            </p:cNvSpPr>
            <p:nvPr/>
          </p:nvSpPr>
          <p:spPr bwMode="auto">
            <a:xfrm>
              <a:off x="4358" y="2182"/>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7" name="Rectangle 70">
              <a:extLst>
                <a:ext uri="{FF2B5EF4-FFF2-40B4-BE49-F238E27FC236}">
                  <a16:creationId xmlns:a16="http://schemas.microsoft.com/office/drawing/2014/main" id="{1B3D0D08-3065-30AA-F630-05C7CD405C2B}"/>
                </a:ext>
              </a:extLst>
            </p:cNvPr>
            <p:cNvSpPr>
              <a:spLocks noChangeArrowheads="1"/>
            </p:cNvSpPr>
            <p:nvPr/>
          </p:nvSpPr>
          <p:spPr bwMode="auto">
            <a:xfrm>
              <a:off x="3932" y="2410"/>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68" name="Rectangle 71">
              <a:extLst>
                <a:ext uri="{FF2B5EF4-FFF2-40B4-BE49-F238E27FC236}">
                  <a16:creationId xmlns:a16="http://schemas.microsoft.com/office/drawing/2014/main" id="{A6B98BDD-F214-CCD7-45D4-5EC17DF89AB4}"/>
                </a:ext>
              </a:extLst>
            </p:cNvPr>
            <p:cNvSpPr>
              <a:spLocks noChangeArrowheads="1"/>
            </p:cNvSpPr>
            <p:nvPr/>
          </p:nvSpPr>
          <p:spPr bwMode="auto">
            <a:xfrm>
              <a:off x="3968" y="2446"/>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69" name="Rectangle 72">
              <a:extLst>
                <a:ext uri="{FF2B5EF4-FFF2-40B4-BE49-F238E27FC236}">
                  <a16:creationId xmlns:a16="http://schemas.microsoft.com/office/drawing/2014/main" id="{67FCB7E9-0EFD-7F8C-DF86-015AD3990387}"/>
                </a:ext>
              </a:extLst>
            </p:cNvPr>
            <p:cNvSpPr>
              <a:spLocks noChangeArrowheads="1"/>
            </p:cNvSpPr>
            <p:nvPr/>
          </p:nvSpPr>
          <p:spPr bwMode="auto">
            <a:xfrm>
              <a:off x="4010" y="2482"/>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70" name="Rectangle 73">
              <a:extLst>
                <a:ext uri="{FF2B5EF4-FFF2-40B4-BE49-F238E27FC236}">
                  <a16:creationId xmlns:a16="http://schemas.microsoft.com/office/drawing/2014/main" id="{06D3488F-DDF0-A30E-3F1A-FAE5E6AF32B4}"/>
                </a:ext>
              </a:extLst>
            </p:cNvPr>
            <p:cNvSpPr>
              <a:spLocks noChangeArrowheads="1"/>
            </p:cNvSpPr>
            <p:nvPr/>
          </p:nvSpPr>
          <p:spPr bwMode="auto">
            <a:xfrm>
              <a:off x="4052" y="2518"/>
              <a:ext cx="720" cy="216"/>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grpSp>
          <p:nvGrpSpPr>
            <p:cNvPr id="171" name="Group 74">
              <a:extLst>
                <a:ext uri="{FF2B5EF4-FFF2-40B4-BE49-F238E27FC236}">
                  <a16:creationId xmlns:a16="http://schemas.microsoft.com/office/drawing/2014/main" id="{97983919-9DF9-6B84-974A-4D4629D28D81}"/>
                </a:ext>
              </a:extLst>
            </p:cNvPr>
            <p:cNvGrpSpPr>
              <a:grpSpLocks/>
            </p:cNvGrpSpPr>
            <p:nvPr/>
          </p:nvGrpSpPr>
          <p:grpSpPr bwMode="auto">
            <a:xfrm>
              <a:off x="4088" y="2560"/>
              <a:ext cx="720" cy="216"/>
              <a:chOff x="3240" y="8967"/>
              <a:chExt cx="1800" cy="540"/>
            </a:xfrm>
          </p:grpSpPr>
          <p:sp>
            <p:nvSpPr>
              <p:cNvPr id="207" name="Rectangle 75">
                <a:extLst>
                  <a:ext uri="{FF2B5EF4-FFF2-40B4-BE49-F238E27FC236}">
                    <a16:creationId xmlns:a16="http://schemas.microsoft.com/office/drawing/2014/main" id="{B9EA560F-2236-D35D-CDBA-7873969C1C67}"/>
                  </a:ext>
                </a:extLst>
              </p:cNvPr>
              <p:cNvSpPr>
                <a:spLocks noChangeArrowheads="1"/>
              </p:cNvSpPr>
              <p:nvPr/>
            </p:nvSpPr>
            <p:spPr bwMode="auto">
              <a:xfrm>
                <a:off x="3240" y="8967"/>
                <a:ext cx="1800" cy="54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208" name="Text Box 76">
                <a:extLst>
                  <a:ext uri="{FF2B5EF4-FFF2-40B4-BE49-F238E27FC236}">
                    <a16:creationId xmlns:a16="http://schemas.microsoft.com/office/drawing/2014/main" id="{184950D4-70FC-A228-EBD7-3835492B786E}"/>
                  </a:ext>
                </a:extLst>
              </p:cNvPr>
              <p:cNvSpPr txBox="1">
                <a:spLocks noChangeArrowheads="1"/>
              </p:cNvSpPr>
              <p:nvPr/>
            </p:nvSpPr>
            <p:spPr bwMode="auto">
              <a:xfrm>
                <a:off x="3420" y="9012"/>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chemeClr val="bg1"/>
                    </a:solidFill>
                    <a:latin typeface="Arial" panose="020B0604020202020204" pitchFamily="34" charset="0"/>
                  </a:rPr>
                  <a:t>Tim Buku Ajar</a:t>
                </a:r>
                <a:endParaRPr lang="en-US" altLang="en-US" sz="1800">
                  <a:solidFill>
                    <a:schemeClr val="bg1"/>
                  </a:solidFill>
                  <a:latin typeface="Arial" panose="020B0604020202020204" pitchFamily="34" charset="0"/>
                </a:endParaRPr>
              </a:p>
            </p:txBody>
          </p:sp>
        </p:grpSp>
        <p:sp>
          <p:nvSpPr>
            <p:cNvPr id="172" name="Line 77">
              <a:extLst>
                <a:ext uri="{FF2B5EF4-FFF2-40B4-BE49-F238E27FC236}">
                  <a16:creationId xmlns:a16="http://schemas.microsoft.com/office/drawing/2014/main" id="{D23033F5-694A-BECC-63C5-C732978FFCD4}"/>
                </a:ext>
              </a:extLst>
            </p:cNvPr>
            <p:cNvSpPr>
              <a:spLocks noChangeShapeType="1"/>
            </p:cNvSpPr>
            <p:nvPr/>
          </p:nvSpPr>
          <p:spPr bwMode="auto">
            <a:xfrm>
              <a:off x="4370" y="2794"/>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73" name="Text Box 78">
              <a:extLst>
                <a:ext uri="{FF2B5EF4-FFF2-40B4-BE49-F238E27FC236}">
                  <a16:creationId xmlns:a16="http://schemas.microsoft.com/office/drawing/2014/main" id="{B8028D9D-23C6-AE03-E82C-857DF56A016E}"/>
                </a:ext>
              </a:extLst>
            </p:cNvPr>
            <p:cNvSpPr txBox="1">
              <a:spLocks noChangeArrowheads="1"/>
            </p:cNvSpPr>
            <p:nvPr/>
          </p:nvSpPr>
          <p:spPr bwMode="auto">
            <a:xfrm>
              <a:off x="4208" y="1294"/>
              <a:ext cx="3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chemeClr val="tx1"/>
                  </a:solidFill>
                  <a:latin typeface="Arial" panose="020B0604020202020204" pitchFamily="34" charset="0"/>
                </a:rPr>
                <a:t>revisi</a:t>
              </a:r>
              <a:endParaRPr lang="en-US" altLang="en-US" sz="1800">
                <a:solidFill>
                  <a:schemeClr val="tx1"/>
                </a:solidFill>
                <a:latin typeface="Arial" panose="020B0604020202020204" pitchFamily="34" charset="0"/>
              </a:endParaRPr>
            </a:p>
          </p:txBody>
        </p:sp>
        <p:sp>
          <p:nvSpPr>
            <p:cNvPr id="174" name="Line 79">
              <a:extLst>
                <a:ext uri="{FF2B5EF4-FFF2-40B4-BE49-F238E27FC236}">
                  <a16:creationId xmlns:a16="http://schemas.microsoft.com/office/drawing/2014/main" id="{D9D1C30F-F80C-9E33-3A4E-C9F0D09F7FDF}"/>
                </a:ext>
              </a:extLst>
            </p:cNvPr>
            <p:cNvSpPr>
              <a:spLocks noChangeShapeType="1"/>
            </p:cNvSpPr>
            <p:nvPr/>
          </p:nvSpPr>
          <p:spPr bwMode="auto">
            <a:xfrm flipV="1">
              <a:off x="4364" y="1216"/>
              <a:ext cx="0" cy="2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75" name="Line 81">
              <a:extLst>
                <a:ext uri="{FF2B5EF4-FFF2-40B4-BE49-F238E27FC236}">
                  <a16:creationId xmlns:a16="http://schemas.microsoft.com/office/drawing/2014/main" id="{2148850C-5B7B-790B-C213-EAE8F938382E}"/>
                </a:ext>
              </a:extLst>
            </p:cNvPr>
            <p:cNvSpPr>
              <a:spLocks noChangeShapeType="1"/>
            </p:cNvSpPr>
            <p:nvPr/>
          </p:nvSpPr>
          <p:spPr bwMode="auto">
            <a:xfrm flipH="1">
              <a:off x="3788" y="1084"/>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76" name="Text Box 82">
              <a:extLst>
                <a:ext uri="{FF2B5EF4-FFF2-40B4-BE49-F238E27FC236}">
                  <a16:creationId xmlns:a16="http://schemas.microsoft.com/office/drawing/2014/main" id="{272AE9E6-7A82-EE31-A79E-266313A37319}"/>
                </a:ext>
              </a:extLst>
            </p:cNvPr>
            <p:cNvSpPr txBox="1">
              <a:spLocks noChangeArrowheads="1"/>
            </p:cNvSpPr>
            <p:nvPr/>
          </p:nvSpPr>
          <p:spPr bwMode="auto">
            <a:xfrm>
              <a:off x="870" y="3449"/>
              <a:ext cx="60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chemeClr val="tx1"/>
                  </a:solidFill>
                  <a:latin typeface="Arial" panose="020B0604020202020204" pitchFamily="34" charset="0"/>
                </a:rPr>
                <a:t>PATEN</a:t>
              </a:r>
            </a:p>
          </p:txBody>
        </p:sp>
        <p:sp>
          <p:nvSpPr>
            <p:cNvPr id="177" name="Text Box 83">
              <a:extLst>
                <a:ext uri="{FF2B5EF4-FFF2-40B4-BE49-F238E27FC236}">
                  <a16:creationId xmlns:a16="http://schemas.microsoft.com/office/drawing/2014/main" id="{FD8D329D-7A15-4A64-7F87-720CC625546D}"/>
                </a:ext>
              </a:extLst>
            </p:cNvPr>
            <p:cNvSpPr txBox="1">
              <a:spLocks noChangeArrowheads="1"/>
            </p:cNvSpPr>
            <p:nvPr/>
          </p:nvSpPr>
          <p:spPr bwMode="auto">
            <a:xfrm>
              <a:off x="3236" y="3394"/>
              <a:ext cx="3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TTG</a:t>
              </a:r>
            </a:p>
          </p:txBody>
        </p:sp>
        <p:sp>
          <p:nvSpPr>
            <p:cNvPr id="178" name="Line 84">
              <a:extLst>
                <a:ext uri="{FF2B5EF4-FFF2-40B4-BE49-F238E27FC236}">
                  <a16:creationId xmlns:a16="http://schemas.microsoft.com/office/drawing/2014/main" id="{9CAF85FA-5588-A015-5775-CAE67809F9CD}"/>
                </a:ext>
              </a:extLst>
            </p:cNvPr>
            <p:cNvSpPr>
              <a:spLocks noChangeShapeType="1"/>
            </p:cNvSpPr>
            <p:nvPr/>
          </p:nvSpPr>
          <p:spPr bwMode="auto">
            <a:xfrm>
              <a:off x="649" y="2530"/>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79" name="AutoShape 85">
              <a:extLst>
                <a:ext uri="{FF2B5EF4-FFF2-40B4-BE49-F238E27FC236}">
                  <a16:creationId xmlns:a16="http://schemas.microsoft.com/office/drawing/2014/main" id="{561A3E18-83A8-584A-02EA-0D3712A625E5}"/>
                </a:ext>
              </a:extLst>
            </p:cNvPr>
            <p:cNvSpPr>
              <a:spLocks noChangeArrowheads="1"/>
            </p:cNvSpPr>
            <p:nvPr/>
          </p:nvSpPr>
          <p:spPr bwMode="auto">
            <a:xfrm>
              <a:off x="585" y="1738"/>
              <a:ext cx="72" cy="138"/>
            </a:xfrm>
            <a:prstGeom prst="moon">
              <a:avLst>
                <a:gd name="adj" fmla="val 0"/>
              </a:avLst>
            </a:prstGeom>
            <a:solidFill>
              <a:srgbClr val="FFFFFF"/>
            </a:solidFill>
            <a:ln w="19050">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80" name="Line 86">
              <a:extLst>
                <a:ext uri="{FF2B5EF4-FFF2-40B4-BE49-F238E27FC236}">
                  <a16:creationId xmlns:a16="http://schemas.microsoft.com/office/drawing/2014/main" id="{2A03EC87-58FB-D970-597C-67C79D14007C}"/>
                </a:ext>
              </a:extLst>
            </p:cNvPr>
            <p:cNvSpPr>
              <a:spLocks noChangeShapeType="1"/>
            </p:cNvSpPr>
            <p:nvPr/>
          </p:nvSpPr>
          <p:spPr bwMode="auto">
            <a:xfrm>
              <a:off x="657" y="1090"/>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81" name="Line 87">
              <a:extLst>
                <a:ext uri="{FF2B5EF4-FFF2-40B4-BE49-F238E27FC236}">
                  <a16:creationId xmlns:a16="http://schemas.microsoft.com/office/drawing/2014/main" id="{16C75514-5658-8F79-70DA-A6A7EDF7B434}"/>
                </a:ext>
              </a:extLst>
            </p:cNvPr>
            <p:cNvSpPr>
              <a:spLocks noChangeShapeType="1"/>
            </p:cNvSpPr>
            <p:nvPr/>
          </p:nvSpPr>
          <p:spPr bwMode="auto">
            <a:xfrm>
              <a:off x="657" y="1882"/>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82" name="Line 88">
              <a:extLst>
                <a:ext uri="{FF2B5EF4-FFF2-40B4-BE49-F238E27FC236}">
                  <a16:creationId xmlns:a16="http://schemas.microsoft.com/office/drawing/2014/main" id="{BEFE6201-B280-275E-AAD9-D1B7A42465E4}"/>
                </a:ext>
              </a:extLst>
            </p:cNvPr>
            <p:cNvSpPr>
              <a:spLocks noChangeShapeType="1"/>
            </p:cNvSpPr>
            <p:nvPr/>
          </p:nvSpPr>
          <p:spPr bwMode="auto">
            <a:xfrm>
              <a:off x="1682" y="2518"/>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83" name="AutoShape 89">
              <a:extLst>
                <a:ext uri="{FF2B5EF4-FFF2-40B4-BE49-F238E27FC236}">
                  <a16:creationId xmlns:a16="http://schemas.microsoft.com/office/drawing/2014/main" id="{5805D9F1-CD15-9B65-BB17-70885245040E}"/>
                </a:ext>
              </a:extLst>
            </p:cNvPr>
            <p:cNvSpPr>
              <a:spLocks noChangeArrowheads="1"/>
            </p:cNvSpPr>
            <p:nvPr/>
          </p:nvSpPr>
          <p:spPr bwMode="auto">
            <a:xfrm>
              <a:off x="1616" y="1726"/>
              <a:ext cx="72" cy="138"/>
            </a:xfrm>
            <a:prstGeom prst="moon">
              <a:avLst>
                <a:gd name="adj" fmla="val 0"/>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84" name="Line 90">
              <a:extLst>
                <a:ext uri="{FF2B5EF4-FFF2-40B4-BE49-F238E27FC236}">
                  <a16:creationId xmlns:a16="http://schemas.microsoft.com/office/drawing/2014/main" id="{E6F1AAA1-A2BE-D745-3FAE-D71F39597C5D}"/>
                </a:ext>
              </a:extLst>
            </p:cNvPr>
            <p:cNvSpPr>
              <a:spLocks noChangeShapeType="1"/>
            </p:cNvSpPr>
            <p:nvPr/>
          </p:nvSpPr>
          <p:spPr bwMode="auto">
            <a:xfrm>
              <a:off x="1694" y="1078"/>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85" name="Line 91">
              <a:extLst>
                <a:ext uri="{FF2B5EF4-FFF2-40B4-BE49-F238E27FC236}">
                  <a16:creationId xmlns:a16="http://schemas.microsoft.com/office/drawing/2014/main" id="{97F43AEC-774E-59B5-1442-568E4B1175DE}"/>
                </a:ext>
              </a:extLst>
            </p:cNvPr>
            <p:cNvSpPr>
              <a:spLocks noChangeShapeType="1"/>
            </p:cNvSpPr>
            <p:nvPr/>
          </p:nvSpPr>
          <p:spPr bwMode="auto">
            <a:xfrm>
              <a:off x="1688" y="1870"/>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86" name="Line 92">
              <a:extLst>
                <a:ext uri="{FF2B5EF4-FFF2-40B4-BE49-F238E27FC236}">
                  <a16:creationId xmlns:a16="http://schemas.microsoft.com/office/drawing/2014/main" id="{BA6C72CD-41A8-1D5D-19DA-C0218E7A2AF1}"/>
                </a:ext>
              </a:extLst>
            </p:cNvPr>
            <p:cNvSpPr>
              <a:spLocks noChangeShapeType="1"/>
            </p:cNvSpPr>
            <p:nvPr/>
          </p:nvSpPr>
          <p:spPr bwMode="auto">
            <a:xfrm>
              <a:off x="2726" y="2530"/>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87" name="AutoShape 93">
              <a:extLst>
                <a:ext uri="{FF2B5EF4-FFF2-40B4-BE49-F238E27FC236}">
                  <a16:creationId xmlns:a16="http://schemas.microsoft.com/office/drawing/2014/main" id="{D754D7A3-9DF7-1BE2-4AB5-7F309E4D2393}"/>
                </a:ext>
              </a:extLst>
            </p:cNvPr>
            <p:cNvSpPr>
              <a:spLocks noChangeArrowheads="1"/>
            </p:cNvSpPr>
            <p:nvPr/>
          </p:nvSpPr>
          <p:spPr bwMode="auto">
            <a:xfrm>
              <a:off x="2660" y="1738"/>
              <a:ext cx="72" cy="138"/>
            </a:xfrm>
            <a:prstGeom prst="moon">
              <a:avLst>
                <a:gd name="adj" fmla="val 0"/>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88" name="Line 94">
              <a:extLst>
                <a:ext uri="{FF2B5EF4-FFF2-40B4-BE49-F238E27FC236}">
                  <a16:creationId xmlns:a16="http://schemas.microsoft.com/office/drawing/2014/main" id="{3F3EA5F5-F32F-73D1-2A5E-82FEC0EE9303}"/>
                </a:ext>
              </a:extLst>
            </p:cNvPr>
            <p:cNvSpPr>
              <a:spLocks noChangeShapeType="1"/>
            </p:cNvSpPr>
            <p:nvPr/>
          </p:nvSpPr>
          <p:spPr bwMode="auto">
            <a:xfrm>
              <a:off x="2738" y="1090"/>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89" name="Line 95">
              <a:extLst>
                <a:ext uri="{FF2B5EF4-FFF2-40B4-BE49-F238E27FC236}">
                  <a16:creationId xmlns:a16="http://schemas.microsoft.com/office/drawing/2014/main" id="{8CD02F54-611B-2E31-C8BE-C72B4D8953DF}"/>
                </a:ext>
              </a:extLst>
            </p:cNvPr>
            <p:cNvSpPr>
              <a:spLocks noChangeShapeType="1"/>
            </p:cNvSpPr>
            <p:nvPr/>
          </p:nvSpPr>
          <p:spPr bwMode="auto">
            <a:xfrm>
              <a:off x="2732" y="1882"/>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90" name="Line 96">
              <a:extLst>
                <a:ext uri="{FF2B5EF4-FFF2-40B4-BE49-F238E27FC236}">
                  <a16:creationId xmlns:a16="http://schemas.microsoft.com/office/drawing/2014/main" id="{C852899F-4E9A-BB50-F985-855BCD500873}"/>
                </a:ext>
              </a:extLst>
            </p:cNvPr>
            <p:cNvSpPr>
              <a:spLocks noChangeShapeType="1"/>
            </p:cNvSpPr>
            <p:nvPr/>
          </p:nvSpPr>
          <p:spPr bwMode="auto">
            <a:xfrm>
              <a:off x="3800" y="2524"/>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91" name="AutoShape 97">
              <a:extLst>
                <a:ext uri="{FF2B5EF4-FFF2-40B4-BE49-F238E27FC236}">
                  <a16:creationId xmlns:a16="http://schemas.microsoft.com/office/drawing/2014/main" id="{96EC9810-BEEF-09B2-9013-0C277BAFF12D}"/>
                </a:ext>
              </a:extLst>
            </p:cNvPr>
            <p:cNvSpPr>
              <a:spLocks noChangeArrowheads="1"/>
            </p:cNvSpPr>
            <p:nvPr/>
          </p:nvSpPr>
          <p:spPr bwMode="auto">
            <a:xfrm>
              <a:off x="3734" y="1732"/>
              <a:ext cx="72" cy="138"/>
            </a:xfrm>
            <a:prstGeom prst="moon">
              <a:avLst>
                <a:gd name="adj" fmla="val 0"/>
              </a:avLst>
            </a:prstGeom>
            <a:solidFill>
              <a:srgbClr val="FFFFFF"/>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92" name="Line 98">
              <a:extLst>
                <a:ext uri="{FF2B5EF4-FFF2-40B4-BE49-F238E27FC236}">
                  <a16:creationId xmlns:a16="http://schemas.microsoft.com/office/drawing/2014/main" id="{F8B6EE07-FFCE-C11C-C474-D28F26AF5470}"/>
                </a:ext>
              </a:extLst>
            </p:cNvPr>
            <p:cNvSpPr>
              <a:spLocks noChangeShapeType="1"/>
            </p:cNvSpPr>
            <p:nvPr/>
          </p:nvSpPr>
          <p:spPr bwMode="auto">
            <a:xfrm>
              <a:off x="3812" y="1084"/>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93" name="Line 99">
              <a:extLst>
                <a:ext uri="{FF2B5EF4-FFF2-40B4-BE49-F238E27FC236}">
                  <a16:creationId xmlns:a16="http://schemas.microsoft.com/office/drawing/2014/main" id="{D134F256-B27A-3801-BADE-FE14FB7D97B5}"/>
                </a:ext>
              </a:extLst>
            </p:cNvPr>
            <p:cNvSpPr>
              <a:spLocks noChangeShapeType="1"/>
            </p:cNvSpPr>
            <p:nvPr/>
          </p:nvSpPr>
          <p:spPr bwMode="auto">
            <a:xfrm>
              <a:off x="3806" y="1876"/>
              <a:ext cx="0" cy="64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94" name="Rectangle 100">
              <a:extLst>
                <a:ext uri="{FF2B5EF4-FFF2-40B4-BE49-F238E27FC236}">
                  <a16:creationId xmlns:a16="http://schemas.microsoft.com/office/drawing/2014/main" id="{50CA3051-F0C3-DEC9-D0B7-9BC5BEA796A4}"/>
                </a:ext>
              </a:extLst>
            </p:cNvPr>
            <p:cNvSpPr>
              <a:spLocks noChangeArrowheads="1"/>
            </p:cNvSpPr>
            <p:nvPr/>
          </p:nvSpPr>
          <p:spPr bwMode="auto">
            <a:xfrm>
              <a:off x="2012" y="3016"/>
              <a:ext cx="360" cy="360"/>
            </a:xfrm>
            <a:prstGeom prst="rect">
              <a:avLst/>
            </a:prstGeom>
            <a:solidFill>
              <a:schemeClr val="folHlink"/>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95" name="Rectangle 101">
              <a:extLst>
                <a:ext uri="{FF2B5EF4-FFF2-40B4-BE49-F238E27FC236}">
                  <a16:creationId xmlns:a16="http://schemas.microsoft.com/office/drawing/2014/main" id="{569E5875-4018-FC17-FF71-ABB97FF1B946}"/>
                </a:ext>
              </a:extLst>
            </p:cNvPr>
            <p:cNvSpPr>
              <a:spLocks noChangeArrowheads="1"/>
            </p:cNvSpPr>
            <p:nvPr/>
          </p:nvSpPr>
          <p:spPr bwMode="auto">
            <a:xfrm>
              <a:off x="2054" y="3040"/>
              <a:ext cx="360" cy="360"/>
            </a:xfrm>
            <a:prstGeom prst="rect">
              <a:avLst/>
            </a:prstGeom>
            <a:solidFill>
              <a:schemeClr val="folHlink"/>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96" name="Rectangle 102">
              <a:extLst>
                <a:ext uri="{FF2B5EF4-FFF2-40B4-BE49-F238E27FC236}">
                  <a16:creationId xmlns:a16="http://schemas.microsoft.com/office/drawing/2014/main" id="{E6782145-65FD-6498-01D2-73E41E2D7C56}"/>
                </a:ext>
              </a:extLst>
            </p:cNvPr>
            <p:cNvSpPr>
              <a:spLocks noChangeArrowheads="1"/>
            </p:cNvSpPr>
            <p:nvPr/>
          </p:nvSpPr>
          <p:spPr bwMode="auto">
            <a:xfrm>
              <a:off x="2090" y="3064"/>
              <a:ext cx="360" cy="360"/>
            </a:xfrm>
            <a:prstGeom prst="rect">
              <a:avLst/>
            </a:prstGeom>
            <a:solidFill>
              <a:schemeClr val="folHlink"/>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97" name="AutoShape 103">
              <a:extLst>
                <a:ext uri="{FF2B5EF4-FFF2-40B4-BE49-F238E27FC236}">
                  <a16:creationId xmlns:a16="http://schemas.microsoft.com/office/drawing/2014/main" id="{9830DA6F-F04A-9FDF-1813-B40CDF638154}"/>
                </a:ext>
              </a:extLst>
            </p:cNvPr>
            <p:cNvSpPr>
              <a:spLocks noChangeArrowheads="1"/>
            </p:cNvSpPr>
            <p:nvPr/>
          </p:nvSpPr>
          <p:spPr bwMode="auto">
            <a:xfrm>
              <a:off x="2120" y="3088"/>
              <a:ext cx="360" cy="360"/>
            </a:xfrm>
            <a:prstGeom prst="foldedCorner">
              <a:avLst>
                <a:gd name="adj" fmla="val 12500"/>
              </a:avLst>
            </a:prstGeom>
            <a:solidFill>
              <a:schemeClr val="folHlink"/>
            </a:solidFill>
            <a:ln w="9525">
              <a:solidFill>
                <a:srgbClr val="000000"/>
              </a:solidFill>
              <a:round/>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id-ID" altLang="en-US" sz="1800" b="0">
                <a:solidFill>
                  <a:schemeClr val="tx1"/>
                </a:solidFill>
                <a:latin typeface="Lucida Sans Unicode" panose="020B0602030504020204" pitchFamily="34" charset="0"/>
              </a:endParaRPr>
            </a:p>
          </p:txBody>
        </p:sp>
        <p:sp>
          <p:nvSpPr>
            <p:cNvPr id="198" name="Text Box 104">
              <a:extLst>
                <a:ext uri="{FF2B5EF4-FFF2-40B4-BE49-F238E27FC236}">
                  <a16:creationId xmlns:a16="http://schemas.microsoft.com/office/drawing/2014/main" id="{07A18EE2-CAD5-A8DB-8D91-D13D95EA7C0B}"/>
                </a:ext>
              </a:extLst>
            </p:cNvPr>
            <p:cNvSpPr txBox="1">
              <a:spLocks noChangeArrowheads="1"/>
            </p:cNvSpPr>
            <p:nvPr/>
          </p:nvSpPr>
          <p:spPr bwMode="auto">
            <a:xfrm>
              <a:off x="2064" y="3449"/>
              <a:ext cx="59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chemeClr val="tx1"/>
                  </a:solidFill>
                  <a:latin typeface="Arial" panose="020B0604020202020204" pitchFamily="34" charset="0"/>
                </a:rPr>
                <a:t>Artikel</a:t>
              </a:r>
            </a:p>
          </p:txBody>
        </p:sp>
        <p:sp>
          <p:nvSpPr>
            <p:cNvPr id="199" name="Text Box 105">
              <a:extLst>
                <a:ext uri="{FF2B5EF4-FFF2-40B4-BE49-F238E27FC236}">
                  <a16:creationId xmlns:a16="http://schemas.microsoft.com/office/drawing/2014/main" id="{3F86B9DD-4A82-0E69-328A-1ECBDD348E97}"/>
                </a:ext>
              </a:extLst>
            </p:cNvPr>
            <p:cNvSpPr txBox="1">
              <a:spLocks noChangeArrowheads="1"/>
            </p:cNvSpPr>
            <p:nvPr/>
          </p:nvSpPr>
          <p:spPr bwMode="auto">
            <a:xfrm>
              <a:off x="4144" y="3451"/>
              <a:ext cx="70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chemeClr val="tx1"/>
                  </a:solidFill>
                  <a:latin typeface="Arial" panose="020B0604020202020204" pitchFamily="34" charset="0"/>
                </a:rPr>
                <a:t>Buku Ajar</a:t>
              </a:r>
            </a:p>
          </p:txBody>
        </p:sp>
        <p:sp>
          <p:nvSpPr>
            <p:cNvPr id="200" name="AutoShape 106">
              <a:extLst>
                <a:ext uri="{FF2B5EF4-FFF2-40B4-BE49-F238E27FC236}">
                  <a16:creationId xmlns:a16="http://schemas.microsoft.com/office/drawing/2014/main" id="{36D5DF5F-CBCF-5E1C-EAC1-96C8A1436E71}"/>
                </a:ext>
              </a:extLst>
            </p:cNvPr>
            <p:cNvSpPr>
              <a:spLocks noChangeArrowheads="1"/>
            </p:cNvSpPr>
            <p:nvPr/>
          </p:nvSpPr>
          <p:spPr bwMode="auto">
            <a:xfrm>
              <a:off x="4785" y="1325"/>
              <a:ext cx="952" cy="694"/>
            </a:xfrm>
            <a:prstGeom prst="star32">
              <a:avLst>
                <a:gd name="adj" fmla="val 37500"/>
              </a:avLst>
            </a:prstGeom>
            <a:solidFill>
              <a:schemeClr val="tx1"/>
            </a:solidFill>
            <a:ln w="9525">
              <a:solidFill>
                <a:srgbClr val="000000"/>
              </a:solidFill>
              <a:miter lim="800000"/>
              <a:headEnd/>
              <a:tailEnd/>
            </a:ln>
          </p:spPr>
          <p:txBody>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0">
                  <a:solidFill>
                    <a:schemeClr val="bg1"/>
                  </a:solidFill>
                  <a:latin typeface="Arial" panose="020B0604020202020204" pitchFamily="34" charset="0"/>
                </a:rPr>
                <a:t>Laporan, Directoy, dll</a:t>
              </a:r>
            </a:p>
          </p:txBody>
        </p:sp>
        <p:sp>
          <p:nvSpPr>
            <p:cNvPr id="201" name="Text Box 107">
              <a:extLst>
                <a:ext uri="{FF2B5EF4-FFF2-40B4-BE49-F238E27FC236}">
                  <a16:creationId xmlns:a16="http://schemas.microsoft.com/office/drawing/2014/main" id="{492885F2-56F5-B29C-1A24-558896859171}"/>
                </a:ext>
              </a:extLst>
            </p:cNvPr>
            <p:cNvSpPr txBox="1">
              <a:spLocks noChangeArrowheads="1"/>
            </p:cNvSpPr>
            <p:nvPr/>
          </p:nvSpPr>
          <p:spPr bwMode="auto">
            <a:xfrm>
              <a:off x="-46" y="1696"/>
              <a:ext cx="607" cy="233"/>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lr>
                  <a:schemeClr val="hlink"/>
                </a:buClr>
                <a:buFont typeface="Wingdings" panose="05000000000000000000" pitchFamily="2" charset="2"/>
                <a:buChar char="v"/>
                <a:defRPr sz="2800" b="1">
                  <a:solidFill>
                    <a:schemeClr val="hlink"/>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900" b="0" dirty="0">
                  <a:solidFill>
                    <a:srgbClr val="000000"/>
                  </a:solidFill>
                  <a:latin typeface="Arial" panose="020B0604020202020204" pitchFamily="34" charset="0"/>
                </a:rPr>
                <a:t>HASIL PENELITIAN</a:t>
              </a:r>
            </a:p>
          </p:txBody>
        </p:sp>
        <p:pic>
          <p:nvPicPr>
            <p:cNvPr id="202" name="Picture 112" descr="j0283085">
              <a:extLst>
                <a:ext uri="{FF2B5EF4-FFF2-40B4-BE49-F238E27FC236}">
                  <a16:creationId xmlns:a16="http://schemas.microsoft.com/office/drawing/2014/main" id="{CB261DBE-180C-FB2D-7C7F-84277FBA43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4" y="3001"/>
              <a:ext cx="70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Oval 115">
              <a:extLst>
                <a:ext uri="{FF2B5EF4-FFF2-40B4-BE49-F238E27FC236}">
                  <a16:creationId xmlns:a16="http://schemas.microsoft.com/office/drawing/2014/main" id="{FC43E837-1045-A902-C301-E59E94E10CD5}"/>
                </a:ext>
              </a:extLst>
            </p:cNvPr>
            <p:cNvSpPr>
              <a:spLocks noChangeArrowheads="1"/>
            </p:cNvSpPr>
            <p:nvPr/>
          </p:nvSpPr>
          <p:spPr bwMode="auto">
            <a:xfrm>
              <a:off x="1065" y="890"/>
              <a:ext cx="318" cy="317"/>
            </a:xfrm>
            <a:prstGeom prst="ellipse">
              <a:avLst/>
            </a:prstGeom>
            <a:solidFill>
              <a:srgbClr val="FF0000"/>
            </a:solidFill>
            <a:ln w="9525" algn="ctr">
              <a:solidFill>
                <a:schemeClr val="tx1"/>
              </a:solidFill>
              <a:round/>
              <a:headEnd/>
              <a:tailEnd/>
            </a:ln>
            <a:effectLst>
              <a:outerShdw dist="107763" dir="2700000" algn="ctr" rotWithShape="0">
                <a:schemeClr val="bg2"/>
              </a:outerShdw>
            </a:effectLst>
          </p:spPr>
          <p:txBody>
            <a:bodyPr anchor="ctr">
              <a:spAutoFit/>
            </a:bodyPr>
            <a:lstStyle/>
            <a:p>
              <a:pPr fontAlgn="auto">
                <a:spcBef>
                  <a:spcPts val="0"/>
                </a:spcBef>
                <a:spcAft>
                  <a:spcPts val="0"/>
                </a:spcAft>
                <a:defRPr/>
              </a:pPr>
              <a:endParaRPr lang="en-US">
                <a:latin typeface="+mn-lt"/>
              </a:endParaRPr>
            </a:p>
          </p:txBody>
        </p:sp>
        <p:sp>
          <p:nvSpPr>
            <p:cNvPr id="204" name="Oval 116">
              <a:extLst>
                <a:ext uri="{FF2B5EF4-FFF2-40B4-BE49-F238E27FC236}">
                  <a16:creationId xmlns:a16="http://schemas.microsoft.com/office/drawing/2014/main" id="{98C63A96-B893-DF00-05A8-D6EF05F93434}"/>
                </a:ext>
              </a:extLst>
            </p:cNvPr>
            <p:cNvSpPr>
              <a:spLocks noChangeArrowheads="1"/>
            </p:cNvSpPr>
            <p:nvPr/>
          </p:nvSpPr>
          <p:spPr bwMode="auto">
            <a:xfrm>
              <a:off x="2074" y="882"/>
              <a:ext cx="318" cy="317"/>
            </a:xfrm>
            <a:prstGeom prst="ellipse">
              <a:avLst/>
            </a:prstGeom>
            <a:solidFill>
              <a:srgbClr val="FF0000"/>
            </a:solidFill>
            <a:ln w="9525" algn="ctr">
              <a:solidFill>
                <a:schemeClr val="tx1"/>
              </a:solidFill>
              <a:round/>
              <a:headEnd/>
              <a:tailEnd/>
            </a:ln>
            <a:effectLst>
              <a:outerShdw dist="107763" dir="2700000" algn="ctr" rotWithShape="0">
                <a:schemeClr val="bg2"/>
              </a:outerShdw>
            </a:effectLst>
          </p:spPr>
          <p:txBody>
            <a:bodyPr anchor="ctr">
              <a:spAutoFit/>
            </a:bodyPr>
            <a:lstStyle/>
            <a:p>
              <a:pPr fontAlgn="auto">
                <a:spcBef>
                  <a:spcPts val="0"/>
                </a:spcBef>
                <a:spcAft>
                  <a:spcPts val="0"/>
                </a:spcAft>
                <a:defRPr/>
              </a:pPr>
              <a:endParaRPr lang="en-US">
                <a:latin typeface="+mn-lt"/>
              </a:endParaRPr>
            </a:p>
          </p:txBody>
        </p:sp>
        <p:sp>
          <p:nvSpPr>
            <p:cNvPr id="205" name="Oval 117">
              <a:extLst>
                <a:ext uri="{FF2B5EF4-FFF2-40B4-BE49-F238E27FC236}">
                  <a16:creationId xmlns:a16="http://schemas.microsoft.com/office/drawing/2014/main" id="{336D926A-DE9A-B5D6-AA2F-1FC0404633F8}"/>
                </a:ext>
              </a:extLst>
            </p:cNvPr>
            <p:cNvSpPr>
              <a:spLocks noChangeArrowheads="1"/>
            </p:cNvSpPr>
            <p:nvPr/>
          </p:nvSpPr>
          <p:spPr bwMode="auto">
            <a:xfrm>
              <a:off x="3124" y="881"/>
              <a:ext cx="318" cy="317"/>
            </a:xfrm>
            <a:prstGeom prst="ellipse">
              <a:avLst/>
            </a:prstGeom>
            <a:solidFill>
              <a:srgbClr val="FF0000"/>
            </a:solidFill>
            <a:ln w="9525" algn="ctr">
              <a:solidFill>
                <a:schemeClr val="tx1"/>
              </a:solidFill>
              <a:round/>
              <a:headEnd/>
              <a:tailEnd/>
            </a:ln>
            <a:effectLst>
              <a:outerShdw dist="107763" dir="2700000" algn="ctr" rotWithShape="0">
                <a:schemeClr val="bg2"/>
              </a:outerShdw>
            </a:effectLst>
          </p:spPr>
          <p:txBody>
            <a:bodyPr anchor="ctr">
              <a:spAutoFit/>
            </a:bodyPr>
            <a:lstStyle/>
            <a:p>
              <a:pPr fontAlgn="auto">
                <a:spcBef>
                  <a:spcPts val="0"/>
                </a:spcBef>
                <a:spcAft>
                  <a:spcPts val="0"/>
                </a:spcAft>
                <a:defRPr/>
              </a:pPr>
              <a:endParaRPr lang="en-US">
                <a:latin typeface="+mn-lt"/>
              </a:endParaRPr>
            </a:p>
          </p:txBody>
        </p:sp>
        <p:sp>
          <p:nvSpPr>
            <p:cNvPr id="206" name="Oval 118">
              <a:extLst>
                <a:ext uri="{FF2B5EF4-FFF2-40B4-BE49-F238E27FC236}">
                  <a16:creationId xmlns:a16="http://schemas.microsoft.com/office/drawing/2014/main" id="{DEC05D94-E19D-9564-1959-B78D08F996EC}"/>
                </a:ext>
              </a:extLst>
            </p:cNvPr>
            <p:cNvSpPr>
              <a:spLocks noChangeArrowheads="1"/>
            </p:cNvSpPr>
            <p:nvPr/>
          </p:nvSpPr>
          <p:spPr bwMode="auto">
            <a:xfrm>
              <a:off x="4195" y="872"/>
              <a:ext cx="318" cy="317"/>
            </a:xfrm>
            <a:prstGeom prst="ellipse">
              <a:avLst/>
            </a:prstGeom>
            <a:solidFill>
              <a:srgbClr val="FF0000"/>
            </a:solidFill>
            <a:ln w="9525" algn="ctr">
              <a:solidFill>
                <a:schemeClr val="tx1"/>
              </a:solidFill>
              <a:round/>
              <a:headEnd/>
              <a:tailEnd/>
            </a:ln>
            <a:effectLst>
              <a:outerShdw dist="107763" dir="2700000" algn="ctr" rotWithShape="0">
                <a:schemeClr val="bg2"/>
              </a:outerShdw>
            </a:effectLst>
          </p:spPr>
          <p:txBody>
            <a:bodyPr anchor="ctr">
              <a:spAutoFit/>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322411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CF568-01E4-B924-20C5-DBCA189FADA6}"/>
              </a:ext>
            </a:extLst>
          </p:cNvPr>
          <p:cNvSpPr>
            <a:spLocks noGrp="1"/>
          </p:cNvSpPr>
          <p:nvPr>
            <p:ph type="title"/>
          </p:nvPr>
        </p:nvSpPr>
        <p:spPr>
          <a:xfrm>
            <a:off x="838200" y="365125"/>
            <a:ext cx="10515600" cy="1325563"/>
          </a:xfrm>
        </p:spPr>
        <p:txBody>
          <a:bodyPr>
            <a:normAutofit/>
          </a:bodyPr>
          <a:lstStyle/>
          <a:p>
            <a:pPr>
              <a:lnSpc>
                <a:spcPct val="90000"/>
              </a:lnSpc>
            </a:pPr>
            <a:r>
              <a:rPr lang="en-ID" sz="4100" b="1" dirty="0" err="1">
                <a:effectLst/>
                <a:latin typeface="Roboto" panose="02000000000000000000" pitchFamily="2" charset="0"/>
                <a:ea typeface="Times New Roman" panose="02020603050405020304" pitchFamily="18" charset="0"/>
                <a:cs typeface="Times New Roman" panose="02020603050405020304" pitchFamily="18" charset="0"/>
              </a:rPr>
              <a:t>Penghargaan</a:t>
            </a:r>
            <a:r>
              <a:rPr lang="en-ID" sz="41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4100" b="1" dirty="0" err="1">
                <a:effectLst/>
                <a:latin typeface="Roboto" panose="02000000000000000000" pitchFamily="2" charset="0"/>
                <a:ea typeface="Times New Roman" panose="02020603050405020304" pitchFamily="18" charset="0"/>
                <a:cs typeface="Times New Roman" panose="02020603050405020304" pitchFamily="18" charset="0"/>
              </a:rPr>
              <a:t>Prestasi</a:t>
            </a:r>
            <a:r>
              <a:rPr lang="en-ID" sz="4100" b="1" dirty="0">
                <a:effectLst/>
                <a:latin typeface="Roboto" panose="02000000000000000000" pitchFamily="2" charset="0"/>
                <a:ea typeface="Times New Roman" panose="02020603050405020304" pitchFamily="18" charset="0"/>
                <a:cs typeface="Times New Roman" panose="02020603050405020304" pitchFamily="18" charset="0"/>
              </a:rPr>
              <a:t> </a:t>
            </a:r>
            <a:r>
              <a:rPr lang="en-ID" sz="4100" b="1" dirty="0" err="1">
                <a:effectLst/>
                <a:latin typeface="Roboto" panose="02000000000000000000" pitchFamily="2" charset="0"/>
                <a:ea typeface="Times New Roman" panose="02020603050405020304" pitchFamily="18" charset="0"/>
                <a:cs typeface="Times New Roman" panose="02020603050405020304" pitchFamily="18" charset="0"/>
              </a:rPr>
              <a:t>Dosen</a:t>
            </a:r>
            <a:br>
              <a:rPr lang="en-ID" sz="4100" dirty="0">
                <a:effectLst/>
                <a:latin typeface="Calibri" panose="020F0502020204030204" pitchFamily="34" charset="0"/>
                <a:ea typeface="Calibri" panose="020F0502020204030204" pitchFamily="34" charset="0"/>
                <a:cs typeface="Times New Roman" panose="02020603050405020304" pitchFamily="18" charset="0"/>
              </a:rPr>
            </a:br>
            <a:endParaRPr lang="en-ID" sz="4100" dirty="0"/>
          </a:p>
        </p:txBody>
      </p:sp>
      <p:sp>
        <p:nvSpPr>
          <p:cNvPr id="3" name="Content Placeholder 2">
            <a:extLst>
              <a:ext uri="{FF2B5EF4-FFF2-40B4-BE49-F238E27FC236}">
                <a16:creationId xmlns:a16="http://schemas.microsoft.com/office/drawing/2014/main" id="{7A16B0B3-79D0-0AB8-E83D-D94E91889A33}"/>
              </a:ext>
            </a:extLst>
          </p:cNvPr>
          <p:cNvSpPr>
            <a:spLocks noGrp="1"/>
          </p:cNvSpPr>
          <p:nvPr>
            <p:ph idx="1"/>
          </p:nvPr>
        </p:nvSpPr>
        <p:spPr>
          <a:xfrm>
            <a:off x="838200" y="1929384"/>
            <a:ext cx="10515600" cy="4251960"/>
          </a:xfrm>
        </p:spPr>
        <p:txBody>
          <a:bodyPr>
            <a:normAutofit/>
          </a:bodyPr>
          <a:lstStyle/>
          <a:p>
            <a:pPr marL="0" indent="0">
              <a:lnSpc>
                <a:spcPct val="100000"/>
              </a:lnSpc>
              <a:buNone/>
            </a:pPr>
            <a:r>
              <a:rPr lang="en-ID" sz="1800" dirty="0">
                <a:effectLst/>
                <a:latin typeface="Roboto" panose="02000000000000000000" pitchFamily="2" charset="0"/>
                <a:ea typeface="Times New Roman" panose="02020603050405020304" pitchFamily="18" charset="0"/>
                <a:cs typeface="Times New Roman" panose="02020603050405020304" pitchFamily="18" charset="0"/>
              </a:rPr>
              <a:t>Pada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pasal</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46 Ayat (3)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Undang-Undang</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Guru dan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Dosen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dinyatakan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bahwa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Setiap</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orang yang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memiliki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keahlian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luar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biasa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dapat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diangkat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menjadi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dosen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Ini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bermakna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bahwa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orang yang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memiliki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keahlian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luar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biasa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yang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dibutuhkan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pada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tugas</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jabatan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tertentu</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dan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sesuai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dengan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pengembangan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keilmuan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jurusan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atau</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program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studi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tertentu</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dapat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diangkat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sebagai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dosen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Pernyataan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ini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berlaku</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bagi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perguruan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tinggi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negeri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maupun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swasta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p>
          <a:p>
            <a:pPr>
              <a:lnSpc>
                <a:spcPct val="100000"/>
              </a:lnSpc>
            </a:pPr>
            <a:endParaRPr lang="en-ID" sz="1800" dirty="0">
              <a:latin typeface="Roboto" panose="02000000000000000000" pitchFamily="2" charset="0"/>
              <a:ea typeface="Times New Roman" panose="02020603050405020304" pitchFamily="18" charset="0"/>
              <a:cs typeface="Times New Roman" panose="02020603050405020304" pitchFamily="18" charset="0"/>
            </a:endParaRPr>
          </a:p>
          <a:p>
            <a:pPr marL="0" indent="0">
              <a:lnSpc>
                <a:spcPct val="100000"/>
              </a:lnSpc>
              <a:buNone/>
            </a:pP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Ketentuan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ini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khusus</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untuk</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pengangkatan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jenjang</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jabatan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profesor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diatur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tersendiri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pada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Pasal</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72 Ayat (5) yang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berbunyi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“Menteri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dapat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mengangkat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seseorang</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dengan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luar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biasa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pada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jenjang</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jabatan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akademik</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profesor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atas</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usul</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perguruan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tinggi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Penghargaan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terhadap</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orang yang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memiliki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luar</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biasa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ditujukan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agar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kompetensi</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tersebut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dapat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dimanfaatkan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oleh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Perguruan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Tinggi dan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dapat</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ditularkan</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kepada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para </a:t>
            </a:r>
            <a:r>
              <a:rPr lang="en-ID" sz="1800" dirty="0" err="1">
                <a:effectLst/>
                <a:latin typeface="Roboto" panose="02000000000000000000" pitchFamily="2" charset="0"/>
                <a:ea typeface="Times New Roman" panose="02020603050405020304" pitchFamily="18" charset="0"/>
                <a:cs typeface="Times New Roman" panose="02020603050405020304" pitchFamily="18" charset="0"/>
              </a:rPr>
              <a:t>mahasiswa</a:t>
            </a:r>
            <a:r>
              <a:rPr lang="en-ID" sz="1800" dirty="0">
                <a:effectLst/>
                <a:latin typeface="Roboto" panose="02000000000000000000" pitchFamily="2" charset="0"/>
                <a:ea typeface="Times New Roman" panose="02020603050405020304" pitchFamily="18" charset="0"/>
                <a:cs typeface="Times New Roman" panose="02020603050405020304" pitchFamily="18" charset="0"/>
              </a:rPr>
              <a:t>. </a:t>
            </a:r>
            <a:endParaRPr lang="en-ID" sz="1800" dirty="0"/>
          </a:p>
        </p:txBody>
      </p:sp>
    </p:spTree>
    <p:extLst>
      <p:ext uri="{BB962C8B-B14F-4D97-AF65-F5344CB8AC3E}">
        <p14:creationId xmlns:p14="http://schemas.microsoft.com/office/powerpoint/2010/main" val="323333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6A9A-FF2C-5761-D67F-3DCFC65C26DE}"/>
              </a:ext>
            </a:extLst>
          </p:cNvPr>
          <p:cNvSpPr>
            <a:spLocks noGrp="1"/>
          </p:cNvSpPr>
          <p:nvPr>
            <p:ph type="title"/>
          </p:nvPr>
        </p:nvSpPr>
        <p:spPr/>
        <p:txBody>
          <a:bodyPr/>
          <a:lstStyle/>
          <a:p>
            <a:r>
              <a:rPr lang="en-US" dirty="0"/>
              <a:t>Pustaka </a:t>
            </a:r>
            <a:r>
              <a:rPr lang="en-US" dirty="0" err="1"/>
              <a:t>Acuan</a:t>
            </a:r>
            <a:endParaRPr lang="en-ID" dirty="0"/>
          </a:p>
        </p:txBody>
      </p:sp>
      <p:sp>
        <p:nvSpPr>
          <p:cNvPr id="3" name="Content Placeholder 2">
            <a:extLst>
              <a:ext uri="{FF2B5EF4-FFF2-40B4-BE49-F238E27FC236}">
                <a16:creationId xmlns:a16="http://schemas.microsoft.com/office/drawing/2014/main" id="{F5CD05A6-ADCE-0300-1006-CB8B325C0FDF}"/>
              </a:ext>
            </a:extLst>
          </p:cNvPr>
          <p:cNvSpPr>
            <a:spLocks noGrp="1"/>
          </p:cNvSpPr>
          <p:nvPr>
            <p:ph idx="1"/>
          </p:nvPr>
        </p:nvSpPr>
        <p:spPr/>
        <p:txBody>
          <a:bodyPr/>
          <a:lstStyle/>
          <a:p>
            <a:pPr marL="533400" indent="-533400" eaLnBrk="1" hangingPunct="1">
              <a:lnSpc>
                <a:spcPct val="100000"/>
              </a:lnSpc>
              <a:buFontTx/>
              <a:buNone/>
              <a:tabLst>
                <a:tab pos="1081088" algn="l"/>
                <a:tab pos="2149475" algn="l"/>
              </a:tabLst>
              <a:defRPr/>
            </a:pPr>
            <a:r>
              <a:rPr lang="id-ID" sz="1200" dirty="0">
                <a:latin typeface="Arial" panose="020B0604020202020204" pitchFamily="34" charset="0"/>
                <a:cs typeface="Arial" panose="020B0604020202020204" pitchFamily="34" charset="0"/>
              </a:rPr>
              <a:t>Kementerian </a:t>
            </a:r>
            <a:r>
              <a:rPr lang="en-US" sz="1200" dirty="0" err="1">
                <a:latin typeface="Arial" panose="020B0604020202020204" pitchFamily="34" charset="0"/>
                <a:cs typeface="Arial" panose="020B0604020202020204" pitchFamily="34" charset="0"/>
              </a:rPr>
              <a:t>Ristek</a:t>
            </a:r>
            <a:r>
              <a:rPr lang="en-US" sz="1200" dirty="0">
                <a:latin typeface="Arial" panose="020B0604020202020204" pitchFamily="34" charset="0"/>
                <a:cs typeface="Arial" panose="020B0604020202020204" pitchFamily="34" charset="0"/>
              </a:rPr>
              <a:t> DIKTI, </a:t>
            </a:r>
            <a:r>
              <a:rPr lang="id-ID" sz="1200" i="1" dirty="0">
                <a:latin typeface="Arial" panose="020B0604020202020204" pitchFamily="34" charset="0"/>
                <a:cs typeface="Arial" panose="020B0604020202020204" pitchFamily="34" charset="0"/>
              </a:rPr>
              <a:t>Jabatan Karir Dosen</a:t>
            </a:r>
            <a:r>
              <a:rPr lang="id-ID" sz="1200" dirty="0">
                <a:latin typeface="Arial" panose="020B0604020202020204" pitchFamily="34" charset="0"/>
                <a:cs typeface="Arial" panose="020B0604020202020204" pitchFamily="34" charset="0"/>
              </a:rPr>
              <a:t>, 201</a:t>
            </a:r>
            <a:r>
              <a:rPr lang="en-US" sz="1200" dirty="0">
                <a:latin typeface="Arial" panose="020B0604020202020204" pitchFamily="34" charset="0"/>
                <a:cs typeface="Arial" panose="020B0604020202020204" pitchFamily="34" charset="0"/>
              </a:rPr>
              <a:t>7</a:t>
            </a:r>
            <a:r>
              <a:rPr lang="id-ID"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533400" indent="-533400" eaLnBrk="1" hangingPunct="1">
              <a:lnSpc>
                <a:spcPct val="100000"/>
              </a:lnSpc>
              <a:buFontTx/>
              <a:buNone/>
              <a:tabLst>
                <a:tab pos="1081088" algn="l"/>
                <a:tab pos="2149475" algn="l"/>
              </a:tabLst>
              <a:defRPr/>
            </a:pPr>
            <a:r>
              <a:rPr lang="id-ID" sz="1200" dirty="0">
                <a:latin typeface="Arial" panose="020B0604020202020204" pitchFamily="34" charset="0"/>
                <a:cs typeface="Arial" panose="020B0604020202020204" pitchFamily="34" charset="0"/>
              </a:rPr>
              <a:t>Panduan Penelitian dan Pengabdian kepada Masyarakat  Edisi XII tahun 2018.</a:t>
            </a:r>
            <a:endParaRPr lang="en-US" sz="12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None/>
              <a:defRPr/>
            </a:pPr>
            <a:r>
              <a:rPr lang="id-ID" sz="1200" dirty="0">
                <a:latin typeface="Arial" panose="020B0604020202020204" pitchFamily="34" charset="0"/>
                <a:cs typeface="Arial" panose="020B0604020202020204" pitchFamily="34" charset="0"/>
              </a:rPr>
              <a:t>Rifai, Mien A. </a:t>
            </a:r>
            <a:r>
              <a:rPr lang="en-GB" sz="1200" i="1" dirty="0" err="1">
                <a:latin typeface="Arial" panose="020B0604020202020204" pitchFamily="34" charset="0"/>
                <a:cs typeface="Arial" panose="020B0604020202020204" pitchFamily="34" charset="0"/>
              </a:rPr>
              <a:t>Evaluasi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Diri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Naskah</a:t>
            </a:r>
            <a:r>
              <a:rPr lang="en-GB" sz="1200" i="1" dirty="0">
                <a:latin typeface="Arial" panose="020B0604020202020204" pitchFamily="34" charset="0"/>
                <a:cs typeface="Arial" panose="020B0604020202020204" pitchFamily="34" charset="0"/>
              </a:rPr>
              <a:t>, Strategi </a:t>
            </a:r>
            <a:r>
              <a:rPr lang="en-GB" sz="1200" i="1" dirty="0" err="1">
                <a:latin typeface="Arial" panose="020B0604020202020204" pitchFamily="34" charset="0"/>
                <a:cs typeface="Arial" panose="020B0604020202020204" pitchFamily="34" charset="0"/>
              </a:rPr>
              <a:t>Pemilihan</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Berkala</a:t>
            </a:r>
            <a:r>
              <a:rPr lang="en-GB" sz="1200" i="1" dirty="0">
                <a:latin typeface="Arial" panose="020B0604020202020204" pitchFamily="34" charset="0"/>
                <a:cs typeface="Arial" panose="020B0604020202020204" pitchFamily="34" charset="0"/>
              </a:rPr>
              <a:t>, dan </a:t>
            </a:r>
            <a:r>
              <a:rPr lang="en-GB" sz="1200" i="1" dirty="0" err="1">
                <a:latin typeface="Arial" panose="020B0604020202020204" pitchFamily="34" charset="0"/>
                <a:cs typeface="Arial" panose="020B0604020202020204" pitchFamily="34" charset="0"/>
              </a:rPr>
              <a:t>Penguasaan</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Petunjuk</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Penulisan</a:t>
            </a:r>
            <a:r>
              <a:rPr lang="id-ID" sz="1200" i="1" dirty="0">
                <a:latin typeface="Arial" panose="020B0604020202020204" pitchFamily="34" charset="0"/>
                <a:cs typeface="Arial" panose="020B0604020202020204" pitchFamily="34" charset="0"/>
              </a:rPr>
              <a:t>, </a:t>
            </a:r>
            <a:r>
              <a:rPr lang="id-ID" sz="1200" dirty="0">
                <a:latin typeface="Arial" panose="020B0604020202020204" pitchFamily="34" charset="0"/>
                <a:cs typeface="Arial" panose="020B0604020202020204" pitchFamily="34" charset="0"/>
              </a:rPr>
              <a:t>TOT Pelatihan Penulisan Artikel Ilmiah Hasil Penelitian Perguruan Tinggi, Bogor, 12-14 April 2012.</a:t>
            </a:r>
            <a:endParaRPr lang="en-US" sz="1200" dirty="0">
              <a:latin typeface="Arial" panose="020B0604020202020204" pitchFamily="34" charset="0"/>
              <a:cs typeface="Arial" panose="020B0604020202020204" pitchFamily="34" charset="0"/>
            </a:endParaRPr>
          </a:p>
          <a:p>
            <a:pPr marL="0" indent="0">
              <a:buNone/>
            </a:pPr>
            <a:r>
              <a:rPr lang="es-ES" sz="1200" b="0" i="0" dirty="0">
                <a:solidFill>
                  <a:srgbClr val="000000"/>
                </a:solidFill>
                <a:effectLst/>
                <a:latin typeface="Arial" panose="020B0604020202020204" pitchFamily="34" charset="0"/>
                <a:cs typeface="Arial" panose="020B0604020202020204" pitchFamily="34" charset="0"/>
              </a:rPr>
              <a:t>PP No. 37 </a:t>
            </a:r>
            <a:r>
              <a:rPr lang="es-ES" sz="1200" b="0" i="0" dirty="0" err="1">
                <a:solidFill>
                  <a:srgbClr val="000000"/>
                </a:solidFill>
                <a:effectLst/>
                <a:latin typeface="Arial" panose="020B0604020202020204" pitchFamily="34" charset="0"/>
                <a:cs typeface="Arial" panose="020B0604020202020204" pitchFamily="34" charset="0"/>
              </a:rPr>
              <a:t>Tahun</a:t>
            </a:r>
            <a:r>
              <a:rPr lang="es-ES" sz="1200" b="0" i="0" dirty="0">
                <a:solidFill>
                  <a:srgbClr val="000000"/>
                </a:solidFill>
                <a:effectLst/>
                <a:latin typeface="Arial" panose="020B0604020202020204" pitchFamily="34" charset="0"/>
                <a:cs typeface="Arial" panose="020B0604020202020204" pitchFamily="34" charset="0"/>
              </a:rPr>
              <a:t> 2009 </a:t>
            </a:r>
            <a:r>
              <a:rPr lang="es-ES" sz="1200" b="0" i="0" dirty="0" err="1">
                <a:solidFill>
                  <a:srgbClr val="000000"/>
                </a:solidFill>
                <a:effectLst/>
                <a:latin typeface="Arial" panose="020B0604020202020204" pitchFamily="34" charset="0"/>
                <a:cs typeface="Arial" panose="020B0604020202020204" pitchFamily="34" charset="0"/>
              </a:rPr>
              <a:t>tentang</a:t>
            </a:r>
            <a:r>
              <a:rPr lang="es-ES" sz="1200" b="0" i="0" dirty="0">
                <a:solidFill>
                  <a:srgbClr val="000000"/>
                </a:solidFill>
                <a:effectLst/>
                <a:latin typeface="Arial" panose="020B0604020202020204" pitchFamily="34" charset="0"/>
                <a:cs typeface="Arial" panose="020B0604020202020204" pitchFamily="34" charset="0"/>
              </a:rPr>
              <a:t> </a:t>
            </a:r>
            <a:r>
              <a:rPr lang="es-ES" sz="1200" b="0" i="0" dirty="0" err="1">
                <a:solidFill>
                  <a:srgbClr val="000000"/>
                </a:solidFill>
                <a:effectLst/>
                <a:latin typeface="Arial" panose="020B0604020202020204" pitchFamily="34" charset="0"/>
                <a:cs typeface="Arial" panose="020B0604020202020204" pitchFamily="34" charset="0"/>
              </a:rPr>
              <a:t>Dosen</a:t>
            </a:r>
            <a:endParaRPr lang="es-ES" sz="1200" b="0" i="0" dirty="0">
              <a:solidFill>
                <a:srgbClr val="000000"/>
              </a:solidFill>
              <a:effectLst/>
              <a:latin typeface="Arial" panose="020B0604020202020204" pitchFamily="34" charset="0"/>
              <a:cs typeface="Arial" panose="020B0604020202020204" pitchFamily="34" charset="0"/>
            </a:endParaRPr>
          </a:p>
          <a:p>
            <a:pPr marL="0" indent="0">
              <a:buNone/>
            </a:pPr>
            <a:r>
              <a:rPr lang="es-ES" sz="1200" dirty="0">
                <a:solidFill>
                  <a:srgbClr val="000000"/>
                </a:solidFill>
                <a:latin typeface="Arial" panose="020B0604020202020204" pitchFamily="34" charset="0"/>
                <a:cs typeface="Arial" panose="020B0604020202020204" pitchFamily="34" charset="0"/>
              </a:rPr>
              <a:t>PO BKD 2021</a:t>
            </a:r>
            <a:endParaRPr lang="es-ES" sz="1200" b="0" i="0" dirty="0">
              <a:solidFill>
                <a:srgbClr val="000000"/>
              </a:solidFill>
              <a:effectLst/>
              <a:latin typeface="Arial" panose="020B0604020202020204" pitchFamily="34" charset="0"/>
              <a:cs typeface="Arial" panose="020B0604020202020204" pitchFamily="34" charset="0"/>
            </a:endParaRPr>
          </a:p>
          <a:p>
            <a:pPr marL="0" indent="0">
              <a:buNone/>
            </a:pPr>
            <a:r>
              <a:rPr lang="es-ES" sz="1200" b="0" i="0" dirty="0">
                <a:solidFill>
                  <a:srgbClr val="000000"/>
                </a:solidFill>
                <a:effectLst/>
                <a:latin typeface="Arial" panose="020B0604020202020204" pitchFamily="34" charset="0"/>
                <a:cs typeface="Arial" panose="020B0604020202020204" pitchFamily="34" charset="0"/>
              </a:rPr>
              <a:t>UU No. 14 </a:t>
            </a:r>
            <a:r>
              <a:rPr lang="es-ES" sz="1200" b="0" i="0" dirty="0" err="1">
                <a:solidFill>
                  <a:srgbClr val="000000"/>
                </a:solidFill>
                <a:effectLst/>
                <a:latin typeface="Arial" panose="020B0604020202020204" pitchFamily="34" charset="0"/>
                <a:cs typeface="Arial" panose="020B0604020202020204" pitchFamily="34" charset="0"/>
              </a:rPr>
              <a:t>Tahun</a:t>
            </a:r>
            <a:r>
              <a:rPr lang="es-ES" sz="1200" b="0" i="0" dirty="0">
                <a:solidFill>
                  <a:srgbClr val="000000"/>
                </a:solidFill>
                <a:effectLst/>
                <a:latin typeface="Arial" panose="020B0604020202020204" pitchFamily="34" charset="0"/>
                <a:cs typeface="Arial" panose="020B0604020202020204" pitchFamily="34" charset="0"/>
              </a:rPr>
              <a:t> 2005 </a:t>
            </a:r>
            <a:r>
              <a:rPr lang="es-ES" sz="1200" b="0" i="0" dirty="0" err="1">
                <a:solidFill>
                  <a:srgbClr val="000000"/>
                </a:solidFill>
                <a:effectLst/>
                <a:latin typeface="Arial" panose="020B0604020202020204" pitchFamily="34" charset="0"/>
                <a:cs typeface="Arial" panose="020B0604020202020204" pitchFamily="34" charset="0"/>
              </a:rPr>
              <a:t>tentang</a:t>
            </a:r>
            <a:r>
              <a:rPr lang="es-ES" sz="1200" b="0" i="0" dirty="0">
                <a:solidFill>
                  <a:srgbClr val="000000"/>
                </a:solidFill>
                <a:effectLst/>
                <a:latin typeface="Arial" panose="020B0604020202020204" pitchFamily="34" charset="0"/>
                <a:cs typeface="Arial" panose="020B0604020202020204" pitchFamily="34" charset="0"/>
              </a:rPr>
              <a:t> </a:t>
            </a:r>
            <a:r>
              <a:rPr lang="es-ES" sz="1200" b="0" i="0" dirty="0" err="1">
                <a:solidFill>
                  <a:srgbClr val="000000"/>
                </a:solidFill>
                <a:effectLst/>
                <a:latin typeface="Arial" panose="020B0604020202020204" pitchFamily="34" charset="0"/>
                <a:cs typeface="Arial" panose="020B0604020202020204" pitchFamily="34" charset="0"/>
              </a:rPr>
              <a:t>Guru</a:t>
            </a:r>
            <a:r>
              <a:rPr lang="es-ES" sz="1200" b="0" i="0" dirty="0">
                <a:solidFill>
                  <a:srgbClr val="000000"/>
                </a:solidFill>
                <a:effectLst/>
                <a:latin typeface="Arial" panose="020B0604020202020204" pitchFamily="34" charset="0"/>
                <a:cs typeface="Arial" panose="020B0604020202020204" pitchFamily="34" charset="0"/>
              </a:rPr>
              <a:t> dan </a:t>
            </a:r>
            <a:r>
              <a:rPr lang="es-ES" sz="1200" b="0" i="0" dirty="0" err="1">
                <a:solidFill>
                  <a:srgbClr val="000000"/>
                </a:solidFill>
                <a:effectLst/>
                <a:latin typeface="Arial" panose="020B0604020202020204" pitchFamily="34" charset="0"/>
                <a:cs typeface="Arial" panose="020B0604020202020204" pitchFamily="34" charset="0"/>
              </a:rPr>
              <a:t>Dosen</a:t>
            </a:r>
            <a:r>
              <a:rPr lang="es-ES" sz="1200" dirty="0">
                <a:latin typeface="Arial" panose="020B0604020202020204" pitchFamily="34" charset="0"/>
                <a:cs typeface="Arial" panose="020B0604020202020204" pitchFamily="34" charset="0"/>
              </a:rPr>
              <a:t> </a:t>
            </a:r>
            <a:br>
              <a:rPr lang="es-ES" dirty="0">
                <a:latin typeface="Arial" panose="020B0604020202020204" pitchFamily="34" charset="0"/>
                <a:cs typeface="Arial" panose="020B0604020202020204" pitchFamily="34" charset="0"/>
              </a:rPr>
            </a:br>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81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91AB3B"/>
          </a:solidFill>
          <a:ln w="57150">
            <a:solidFill>
              <a:srgbClr val="91AB3B"/>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B8967-D917-2DCB-D2FC-5B0DD5B211B5}"/>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8000" dirty="0" err="1">
                <a:solidFill>
                  <a:srgbClr val="FFFFFF"/>
                </a:solidFill>
              </a:rPr>
              <a:t>Terima</a:t>
            </a:r>
            <a:r>
              <a:rPr lang="en-US" sz="8000" dirty="0">
                <a:solidFill>
                  <a:srgbClr val="FFFFFF"/>
                </a:solidFill>
              </a:rPr>
              <a:t> Kasih</a:t>
            </a:r>
          </a:p>
        </p:txBody>
      </p:sp>
      <p:sp>
        <p:nvSpPr>
          <p:cNvPr id="15"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03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91AB3B"/>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6B6C366-E945-6426-9E36-2C6AB1D301FB}"/>
              </a:ext>
            </a:extLst>
          </p:cNvPr>
          <p:cNvSpPr>
            <a:spLocks noGrp="1"/>
          </p:cNvSpPr>
          <p:nvPr>
            <p:ph type="title"/>
          </p:nvPr>
        </p:nvSpPr>
        <p:spPr>
          <a:xfrm>
            <a:off x="838200" y="401221"/>
            <a:ext cx="10515600" cy="1348065"/>
          </a:xfrm>
        </p:spPr>
        <p:txBody>
          <a:bodyPr vert="horz" lIns="91440" tIns="45720" rIns="91440" bIns="45720" rtlCol="0" anchor="ctr">
            <a:normAutofit/>
          </a:bodyPr>
          <a:lstStyle/>
          <a:p>
            <a:r>
              <a:rPr lang="en-US" sz="6800">
                <a:solidFill>
                  <a:schemeClr val="bg1"/>
                </a:solidFill>
              </a:rPr>
              <a:t>Profesional </a:t>
            </a:r>
            <a:endParaRPr lang="en-US" sz="6800" dirty="0">
              <a:solidFill>
                <a:schemeClr val="bg1"/>
              </a:solidFill>
            </a:endParaRPr>
          </a:p>
        </p:txBody>
      </p:sp>
      <p:sp>
        <p:nvSpPr>
          <p:cNvPr id="4" name="TextBox 3">
            <a:extLst>
              <a:ext uri="{FF2B5EF4-FFF2-40B4-BE49-F238E27FC236}">
                <a16:creationId xmlns:a16="http://schemas.microsoft.com/office/drawing/2014/main" id="{C0A417FE-51A4-908A-3E1F-F34F9AE2061C}"/>
              </a:ext>
            </a:extLst>
          </p:cNvPr>
          <p:cNvSpPr txBox="1"/>
          <p:nvPr/>
        </p:nvSpPr>
        <p:spPr>
          <a:xfrm>
            <a:off x="660400" y="2628955"/>
            <a:ext cx="10693400" cy="1973752"/>
          </a:xfrm>
          <a:prstGeom prst="rect">
            <a:avLst/>
          </a:prstGeom>
        </p:spPr>
        <p:txBody>
          <a:bodyPr vert="horz" lIns="91440" tIns="45720" rIns="91440" bIns="45720" rtlCol="0">
            <a:normAutofit/>
          </a:bodyPr>
          <a:lstStyle/>
          <a:p>
            <a:pPr>
              <a:lnSpc>
                <a:spcPct val="110000"/>
              </a:lnSpc>
              <a:spcAft>
                <a:spcPts val="600"/>
              </a:spcAft>
            </a:pPr>
            <a:r>
              <a:rPr lang="en-US" sz="2000" b="1" i="0" dirty="0" err="1">
                <a:effectLst/>
                <a:latin typeface="Arial" panose="020B0604020202020204" pitchFamily="34" charset="0"/>
                <a:cs typeface="Arial" panose="020B0604020202020204" pitchFamily="34" charset="0"/>
              </a:rPr>
              <a:t>Profesional</a:t>
            </a:r>
            <a:r>
              <a:rPr lang="en-US" sz="2000" b="1"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dinyatakan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sebagai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pekerjaan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atau</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kegiatan</a:t>
            </a:r>
            <a:r>
              <a:rPr lang="en-US" sz="2000" b="0" i="0" dirty="0">
                <a:effectLst/>
                <a:latin typeface="Arial" panose="020B0604020202020204" pitchFamily="34" charset="0"/>
                <a:cs typeface="Arial" panose="020B0604020202020204" pitchFamily="34" charset="0"/>
              </a:rPr>
              <a:t> yang </a:t>
            </a:r>
            <a:r>
              <a:rPr lang="en-US" sz="2000" b="0" i="0" dirty="0" err="1">
                <a:effectLst/>
                <a:latin typeface="Arial" panose="020B0604020202020204" pitchFamily="34" charset="0"/>
                <a:cs typeface="Arial" panose="020B0604020202020204" pitchFamily="34" charset="0"/>
              </a:rPr>
              <a:t>dilakukan</a:t>
            </a:r>
            <a:r>
              <a:rPr lang="en-US" sz="2000" b="0" i="0" dirty="0">
                <a:effectLst/>
                <a:latin typeface="Arial" panose="020B0604020202020204" pitchFamily="34" charset="0"/>
                <a:cs typeface="Arial" panose="020B0604020202020204" pitchFamily="34" charset="0"/>
              </a:rPr>
              <a:t> oleh </a:t>
            </a:r>
            <a:r>
              <a:rPr lang="en-US" sz="2000" b="0" i="0" dirty="0" err="1">
                <a:effectLst/>
                <a:latin typeface="Arial" panose="020B0604020202020204" pitchFamily="34" charset="0"/>
                <a:cs typeface="Arial" panose="020B0604020202020204" pitchFamily="34" charset="0"/>
              </a:rPr>
              <a:t>seseorang</a:t>
            </a:r>
            <a:r>
              <a:rPr lang="en-US" sz="2000" b="0" i="0" dirty="0">
                <a:effectLst/>
                <a:latin typeface="Arial" panose="020B0604020202020204" pitchFamily="34" charset="0"/>
                <a:cs typeface="Arial" panose="020B0604020202020204" pitchFamily="34" charset="0"/>
              </a:rPr>
              <a:t> dan </a:t>
            </a:r>
            <a:r>
              <a:rPr lang="en-US" sz="2000" b="0" i="0" dirty="0" err="1">
                <a:effectLst/>
                <a:latin typeface="Arial" panose="020B0604020202020204" pitchFamily="34" charset="0"/>
                <a:cs typeface="Arial" panose="020B0604020202020204" pitchFamily="34" charset="0"/>
              </a:rPr>
              <a:t>menjadi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sumber</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penghasilan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kehidupan</a:t>
            </a:r>
            <a:r>
              <a:rPr lang="en-US" sz="2000" b="0" i="0" dirty="0">
                <a:effectLst/>
                <a:latin typeface="Arial" panose="020B0604020202020204" pitchFamily="34" charset="0"/>
                <a:cs typeface="Arial" panose="020B0604020202020204" pitchFamily="34" charset="0"/>
              </a:rPr>
              <a:t> yang </a:t>
            </a:r>
            <a:r>
              <a:rPr lang="en-US" sz="2000" b="0" i="0" dirty="0" err="1">
                <a:effectLst/>
                <a:latin typeface="Arial" panose="020B0604020202020204" pitchFamily="34" charset="0"/>
                <a:cs typeface="Arial" panose="020B0604020202020204" pitchFamily="34" charset="0"/>
              </a:rPr>
              <a:t>memerlukan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keahlian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kemahiran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atau</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kecakapan</a:t>
            </a:r>
            <a:r>
              <a:rPr lang="en-US" sz="2000" b="0" i="0" dirty="0">
                <a:effectLst/>
                <a:latin typeface="Arial" panose="020B0604020202020204" pitchFamily="34" charset="0"/>
                <a:cs typeface="Arial" panose="020B0604020202020204" pitchFamily="34" charset="0"/>
              </a:rPr>
              <a:t> yang </a:t>
            </a:r>
            <a:r>
              <a:rPr lang="en-US" sz="2000" b="0" i="0" dirty="0" err="1">
                <a:effectLst/>
                <a:latin typeface="Arial" panose="020B0604020202020204" pitchFamily="34" charset="0"/>
                <a:cs typeface="Arial" panose="020B0604020202020204" pitchFamily="34" charset="0"/>
              </a:rPr>
              <a:t>memenuhi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standar</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mutu</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atau</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norma</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tertentu</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serta</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memerlukan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pendidikan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profesi</a:t>
            </a:r>
            <a:r>
              <a:rPr lang="en-US" sz="2000" b="0" i="0" dirty="0">
                <a:effectLst/>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71CD6B-9445-1F52-0F93-0F211BB4E22E}"/>
              </a:ext>
            </a:extLst>
          </p:cNvPr>
          <p:cNvSpPr txBox="1"/>
          <p:nvPr/>
        </p:nvSpPr>
        <p:spPr>
          <a:xfrm>
            <a:off x="1565524" y="4248576"/>
            <a:ext cx="9681596" cy="1938992"/>
          </a:xfrm>
          <a:prstGeom prst="rect">
            <a:avLst/>
          </a:prstGeom>
          <a:noFill/>
        </p:spPr>
        <p:txBody>
          <a:bodyPr wrap="square" rtlCol="0">
            <a:spAutoFit/>
          </a:bodyPr>
          <a:lstStyle/>
          <a:p>
            <a:r>
              <a:rPr lang="en-ID" sz="2000" b="0" i="0" dirty="0" err="1">
                <a:solidFill>
                  <a:srgbClr val="000000"/>
                </a:solidFill>
                <a:effectLst/>
                <a:latin typeface="Arial" panose="020B0604020202020204" pitchFamily="34" charset="0"/>
                <a:cs typeface="Arial" panose="020B0604020202020204" pitchFamily="34" charset="0"/>
              </a:rPr>
              <a:t>Profesi</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dosen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sesungguhnya</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menunjuk</a:t>
            </a:r>
            <a:r>
              <a:rPr lang="en-ID" sz="2000" b="0" i="0" dirty="0">
                <a:solidFill>
                  <a:srgbClr val="000000"/>
                </a:solidFill>
                <a:effectLst/>
                <a:latin typeface="Arial" panose="020B0604020202020204" pitchFamily="34" charset="0"/>
                <a:cs typeface="Arial" panose="020B0604020202020204" pitchFamily="34" charset="0"/>
              </a:rPr>
              <a:t> pada </a:t>
            </a:r>
            <a:r>
              <a:rPr lang="en-ID" sz="2000" b="0" i="0" dirty="0" err="1">
                <a:solidFill>
                  <a:srgbClr val="000000"/>
                </a:solidFill>
                <a:effectLst/>
                <a:latin typeface="Arial" panose="020B0604020202020204" pitchFamily="34" charset="0"/>
                <a:cs typeface="Arial" panose="020B0604020202020204" pitchFamily="34" charset="0"/>
              </a:rPr>
              <a:t>upaya-upaya</a:t>
            </a:r>
            <a:r>
              <a:rPr lang="en-ID" sz="2000" b="0" i="0" dirty="0">
                <a:solidFill>
                  <a:srgbClr val="000000"/>
                </a:solidFill>
                <a:effectLst/>
                <a:latin typeface="Arial" panose="020B0604020202020204" pitchFamily="34" charset="0"/>
                <a:cs typeface="Arial" panose="020B0604020202020204" pitchFamily="34" charset="0"/>
              </a:rPr>
              <a:t> yang </a:t>
            </a:r>
            <a:r>
              <a:rPr lang="en-ID" sz="2000" b="0" i="0" dirty="0" err="1">
                <a:solidFill>
                  <a:srgbClr val="000000"/>
                </a:solidFill>
                <a:effectLst/>
                <a:latin typeface="Arial" panose="020B0604020202020204" pitchFamily="34" charset="0"/>
                <a:cs typeface="Arial" panose="020B0604020202020204" pitchFamily="34" charset="0"/>
              </a:rPr>
              <a:t>dilakukan</a:t>
            </a:r>
            <a:r>
              <a:rPr lang="en-ID" sz="2000" b="0" i="0" dirty="0">
                <a:solidFill>
                  <a:srgbClr val="000000"/>
                </a:solidFill>
                <a:effectLst/>
                <a:latin typeface="Arial" panose="020B0604020202020204" pitchFamily="34" charset="0"/>
                <a:cs typeface="Arial" panose="020B0604020202020204" pitchFamily="34" charset="0"/>
              </a:rPr>
              <a:t> oleh</a:t>
            </a:r>
            <a:br>
              <a:rPr lang="en-ID" sz="2000" b="0" i="0" dirty="0">
                <a:solidFill>
                  <a:srgbClr val="000000"/>
                </a:solidFill>
                <a:effectLst/>
                <a:latin typeface="Arial" panose="020B0604020202020204" pitchFamily="34" charset="0"/>
                <a:cs typeface="Arial" panose="020B0604020202020204" pitchFamily="34" charset="0"/>
              </a:rPr>
            </a:br>
            <a:r>
              <a:rPr lang="en-ID" sz="2000" b="0" i="0" dirty="0" err="1">
                <a:solidFill>
                  <a:srgbClr val="000000"/>
                </a:solidFill>
                <a:effectLst/>
                <a:latin typeface="Arial" panose="020B0604020202020204" pitchFamily="34" charset="0"/>
                <a:cs typeface="Arial" panose="020B0604020202020204" pitchFamily="34" charset="0"/>
              </a:rPr>
              <a:t>pendidik</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dalam</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mengelola</a:t>
            </a:r>
            <a:r>
              <a:rPr lang="en-ID" sz="2000" b="0" i="0" dirty="0">
                <a:solidFill>
                  <a:srgbClr val="000000"/>
                </a:solidFill>
                <a:effectLst/>
                <a:latin typeface="Arial" panose="020B0604020202020204" pitchFamily="34" charset="0"/>
                <a:cs typeface="Arial" panose="020B0604020202020204" pitchFamily="34" charset="0"/>
              </a:rPr>
              <a:t> dan </a:t>
            </a:r>
            <a:r>
              <a:rPr lang="en-ID" sz="2000" b="0" i="0" dirty="0" err="1">
                <a:solidFill>
                  <a:srgbClr val="000000"/>
                </a:solidFill>
                <a:effectLst/>
                <a:latin typeface="Arial" panose="020B0604020202020204" pitchFamily="34" charset="0"/>
                <a:cs typeface="Arial" panose="020B0604020202020204" pitchFamily="34" charset="0"/>
              </a:rPr>
              <a:t>mengorganisasi</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pembelajaran</a:t>
            </a:r>
            <a:r>
              <a:rPr lang="en-ID" sz="2000" b="0" i="0" dirty="0">
                <a:solidFill>
                  <a:srgbClr val="000000"/>
                </a:solidFill>
                <a:effectLst/>
                <a:latin typeface="Arial" panose="020B0604020202020204" pitchFamily="34" charset="0"/>
                <a:cs typeface="Arial" panose="020B0604020202020204" pitchFamily="34" charset="0"/>
              </a:rPr>
              <a:t> di PT. </a:t>
            </a:r>
            <a:r>
              <a:rPr lang="en-ID" sz="2000" b="0" i="0" dirty="0" err="1">
                <a:solidFill>
                  <a:srgbClr val="000000"/>
                </a:solidFill>
                <a:effectLst/>
                <a:latin typeface="Arial" panose="020B0604020202020204" pitchFamily="34" charset="0"/>
                <a:cs typeface="Arial" panose="020B0604020202020204" pitchFamily="34" charset="0"/>
              </a:rPr>
              <a:t>Dengan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demikian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pengembangan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profesionalitas</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dosen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dapat</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diartikan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usaha</a:t>
            </a:r>
            <a:r>
              <a:rPr lang="en-ID" sz="2000" b="0" i="0" dirty="0">
                <a:solidFill>
                  <a:srgbClr val="000000"/>
                </a:solidFill>
                <a:effectLst/>
                <a:latin typeface="Arial" panose="020B0604020202020204" pitchFamily="34" charset="0"/>
                <a:cs typeface="Arial" panose="020B0604020202020204" pitchFamily="34" charset="0"/>
              </a:rPr>
              <a:t> yang </a:t>
            </a:r>
            <a:r>
              <a:rPr lang="en-ID" sz="2000" b="0" i="0" dirty="0" err="1">
                <a:solidFill>
                  <a:srgbClr val="000000"/>
                </a:solidFill>
                <a:effectLst/>
                <a:latin typeface="Arial" panose="020B0604020202020204" pitchFamily="34" charset="0"/>
                <a:cs typeface="Arial" panose="020B0604020202020204" pitchFamily="34" charset="0"/>
              </a:rPr>
              <a:t>luas</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untuk</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meningkatkan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kompetensi</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kualitas</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pembelajaran</a:t>
            </a:r>
            <a:r>
              <a:rPr lang="en-ID" sz="2000" b="0" i="0" dirty="0">
                <a:solidFill>
                  <a:srgbClr val="000000"/>
                </a:solidFill>
                <a:effectLst/>
                <a:latin typeface="Arial" panose="020B0604020202020204" pitchFamily="34" charset="0"/>
                <a:cs typeface="Arial" panose="020B0604020202020204" pitchFamily="34" charset="0"/>
              </a:rPr>
              <a:t> dan </a:t>
            </a:r>
            <a:r>
              <a:rPr lang="en-ID" sz="2000" b="0" i="0" dirty="0" err="1">
                <a:solidFill>
                  <a:srgbClr val="000000"/>
                </a:solidFill>
                <a:effectLst/>
                <a:latin typeface="Arial" panose="020B0604020202020204" pitchFamily="34" charset="0"/>
                <a:cs typeface="Arial" panose="020B0604020202020204" pitchFamily="34" charset="0"/>
              </a:rPr>
              <a:t>peran</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akademis</a:t>
            </a:r>
            <a:r>
              <a:rPr lang="en-ID" sz="2000" b="0" i="0" dirty="0">
                <a:solidFill>
                  <a:srgbClr val="000000"/>
                </a:solidFill>
                <a:effectLst/>
                <a:latin typeface="Arial" panose="020B0604020202020204" pitchFamily="34" charset="0"/>
                <a:cs typeface="Arial" panose="020B0604020202020204" pitchFamily="34" charset="0"/>
              </a:rPr>
              <a:t> </a:t>
            </a:r>
            <a:r>
              <a:rPr lang="en-ID" sz="2000" b="0" i="0" dirty="0" err="1">
                <a:solidFill>
                  <a:srgbClr val="000000"/>
                </a:solidFill>
                <a:effectLst/>
                <a:latin typeface="Arial" panose="020B0604020202020204" pitchFamily="34" charset="0"/>
                <a:cs typeface="Arial" panose="020B0604020202020204" pitchFamily="34" charset="0"/>
              </a:rPr>
              <a:t>pendidik</a:t>
            </a:r>
            <a:r>
              <a:rPr lang="en-ID" sz="2000" b="0" i="0" dirty="0">
                <a:solidFill>
                  <a:srgbClr val="000000"/>
                </a:solidFill>
                <a:effectLst/>
                <a:latin typeface="Arial" panose="020B0604020202020204" pitchFamily="34" charset="0"/>
                <a:cs typeface="Arial" panose="020B0604020202020204" pitchFamily="34" charset="0"/>
              </a:rPr>
              <a:t> di PT.</a:t>
            </a:r>
            <a:br>
              <a:rPr lang="en-ID" sz="2000" dirty="0">
                <a:latin typeface="Arial" panose="020B0604020202020204" pitchFamily="34" charset="0"/>
                <a:cs typeface="Arial" panose="020B0604020202020204" pitchFamily="34" charset="0"/>
              </a:rPr>
            </a:br>
            <a:endParaRPr lang="en-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20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91AB3B"/>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E67F05C-63EF-87E1-DDE2-D86DCDFD9ACC}"/>
              </a:ext>
            </a:extLst>
          </p:cNvPr>
          <p:cNvSpPr>
            <a:spLocks noGrp="1"/>
          </p:cNvSpPr>
          <p:nvPr>
            <p:ph type="title"/>
          </p:nvPr>
        </p:nvSpPr>
        <p:spPr>
          <a:xfrm>
            <a:off x="841248" y="644652"/>
            <a:ext cx="3182112" cy="5568696"/>
          </a:xfrm>
        </p:spPr>
        <p:txBody>
          <a:bodyPr>
            <a:normAutofit/>
          </a:bodyPr>
          <a:lstStyle/>
          <a:p>
            <a:pPr>
              <a:lnSpc>
                <a:spcPct val="90000"/>
              </a:lnSpc>
            </a:pPr>
            <a:r>
              <a:rPr lang="en-ID" sz="4600" b="0" i="0" dirty="0" err="1">
                <a:solidFill>
                  <a:srgbClr val="FFFFFF"/>
                </a:solidFill>
                <a:effectLst/>
                <a:latin typeface="Tahoma" panose="020B0604030504040204" pitchFamily="34" charset="0"/>
              </a:rPr>
              <a:t>Kompetensi</a:t>
            </a:r>
            <a:r>
              <a:rPr lang="en-ID" sz="4600" b="0" i="0" dirty="0">
                <a:solidFill>
                  <a:srgbClr val="FFFFFF"/>
                </a:solidFill>
                <a:effectLst/>
                <a:latin typeface="Tahoma" panose="020B0604030504040204" pitchFamily="34" charset="0"/>
              </a:rPr>
              <a:t> </a:t>
            </a:r>
            <a:r>
              <a:rPr lang="en-ID" sz="4600" b="0" i="0" dirty="0" err="1">
                <a:solidFill>
                  <a:srgbClr val="FFFFFF"/>
                </a:solidFill>
                <a:effectLst/>
                <a:latin typeface="Tahoma" panose="020B0604030504040204" pitchFamily="34" charset="0"/>
              </a:rPr>
              <a:t>tenaga</a:t>
            </a:r>
            <a:r>
              <a:rPr lang="en-ID" sz="4600" b="0" i="0" dirty="0">
                <a:solidFill>
                  <a:srgbClr val="FFFFFF"/>
                </a:solidFill>
                <a:effectLst/>
                <a:latin typeface="Tahoma" panose="020B0604030504040204" pitchFamily="34" charset="0"/>
              </a:rPr>
              <a:t> </a:t>
            </a:r>
            <a:r>
              <a:rPr lang="en-ID" sz="4600" b="0" i="0" dirty="0" err="1">
                <a:solidFill>
                  <a:srgbClr val="FFFFFF"/>
                </a:solidFill>
                <a:effectLst/>
                <a:latin typeface="Tahoma" panose="020B0604030504040204" pitchFamily="34" charset="0"/>
              </a:rPr>
              <a:t>pendidik</a:t>
            </a:r>
            <a:r>
              <a:rPr lang="en-ID" sz="4600" b="0" i="0" dirty="0">
                <a:solidFill>
                  <a:srgbClr val="FFFFFF"/>
                </a:solidFill>
                <a:effectLst/>
                <a:latin typeface="Tahoma" panose="020B0604030504040204" pitchFamily="34" charset="0"/>
              </a:rPr>
              <a:t>, </a:t>
            </a:r>
            <a:r>
              <a:rPr lang="en-ID" sz="4600" b="0" i="0" dirty="0" err="1">
                <a:solidFill>
                  <a:srgbClr val="FFFFFF"/>
                </a:solidFill>
                <a:effectLst/>
                <a:latin typeface="Tahoma" panose="020B0604030504040204" pitchFamily="34" charset="0"/>
              </a:rPr>
              <a:t>khususnya</a:t>
            </a:r>
            <a:r>
              <a:rPr lang="en-ID" sz="4600" b="0" i="0" dirty="0">
                <a:solidFill>
                  <a:srgbClr val="FFFFFF"/>
                </a:solidFill>
                <a:effectLst/>
                <a:latin typeface="Tahoma" panose="020B0604030504040204" pitchFamily="34" charset="0"/>
              </a:rPr>
              <a:t> </a:t>
            </a:r>
            <a:r>
              <a:rPr lang="en-ID" sz="4600" b="0" i="0" dirty="0" err="1">
                <a:solidFill>
                  <a:srgbClr val="FFFFFF"/>
                </a:solidFill>
                <a:effectLst/>
                <a:latin typeface="Tahoma" panose="020B0604030504040204" pitchFamily="34" charset="0"/>
              </a:rPr>
              <a:t>dosen</a:t>
            </a:r>
            <a:r>
              <a:rPr lang="en-ID" sz="4600" dirty="0">
                <a:solidFill>
                  <a:srgbClr val="FFFFFF"/>
                </a:solidFill>
              </a:rPr>
              <a:t> </a:t>
            </a:r>
            <a:br>
              <a:rPr lang="en-ID" sz="4600" dirty="0">
                <a:solidFill>
                  <a:srgbClr val="FFFFFF"/>
                </a:solidFill>
              </a:rPr>
            </a:br>
            <a:endParaRPr lang="en-ID" sz="4600" dirty="0">
              <a:solidFill>
                <a:srgbClr val="FFFFFF"/>
              </a:solidFill>
            </a:endParaRPr>
          </a:p>
        </p:txBody>
      </p:sp>
      <p:sp>
        <p:nvSpPr>
          <p:cNvPr id="3" name="Content Placeholder 2">
            <a:extLst>
              <a:ext uri="{FF2B5EF4-FFF2-40B4-BE49-F238E27FC236}">
                <a16:creationId xmlns:a16="http://schemas.microsoft.com/office/drawing/2014/main" id="{8833CC32-7330-5902-15A8-E40CEEB36297}"/>
              </a:ext>
            </a:extLst>
          </p:cNvPr>
          <p:cNvSpPr>
            <a:spLocks noGrp="1"/>
          </p:cNvSpPr>
          <p:nvPr>
            <p:ph idx="1"/>
          </p:nvPr>
        </p:nvSpPr>
        <p:spPr>
          <a:xfrm>
            <a:off x="5494350" y="644651"/>
            <a:ext cx="5856401" cy="5607061"/>
          </a:xfrm>
        </p:spPr>
        <p:txBody>
          <a:bodyPr anchor="ctr">
            <a:normAutofit/>
          </a:bodyPr>
          <a:lstStyle/>
          <a:p>
            <a:pPr marL="0" indent="0">
              <a:buNone/>
            </a:pPr>
            <a:r>
              <a:rPr lang="en-ID" sz="2400" b="0" i="0" dirty="0" err="1">
                <a:solidFill>
                  <a:srgbClr val="000000"/>
                </a:solidFill>
                <a:effectLst/>
                <a:latin typeface="Arial" panose="020B0604020202020204" pitchFamily="34" charset="0"/>
                <a:cs typeface="Arial" panose="020B0604020202020204" pitchFamily="34" charset="0"/>
              </a:rPr>
              <a:t>Seperangkat</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pengetahuan</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keterampilan</a:t>
            </a:r>
            <a:r>
              <a:rPr lang="en-ID" sz="2400" b="0" i="0" dirty="0">
                <a:solidFill>
                  <a:srgbClr val="000000"/>
                </a:solidFill>
                <a:effectLst/>
                <a:latin typeface="Arial" panose="020B0604020202020204" pitchFamily="34" charset="0"/>
                <a:cs typeface="Arial" panose="020B0604020202020204" pitchFamily="34" charset="0"/>
              </a:rPr>
              <a:t> dan </a:t>
            </a:r>
            <a:r>
              <a:rPr lang="en-ID" sz="2400" b="0" i="0" dirty="0" err="1">
                <a:solidFill>
                  <a:srgbClr val="000000"/>
                </a:solidFill>
                <a:effectLst/>
                <a:latin typeface="Arial" panose="020B0604020202020204" pitchFamily="34" charset="0"/>
                <a:cs typeface="Arial" panose="020B0604020202020204" pitchFamily="34" charset="0"/>
              </a:rPr>
              <a:t>perilaku</a:t>
            </a:r>
            <a:r>
              <a:rPr lang="en-ID" sz="2400" b="0" i="0" dirty="0">
                <a:solidFill>
                  <a:srgbClr val="000000"/>
                </a:solidFill>
                <a:effectLst/>
                <a:latin typeface="Arial" panose="020B0604020202020204" pitchFamily="34" charset="0"/>
                <a:cs typeface="Arial" panose="020B0604020202020204" pitchFamily="34" charset="0"/>
              </a:rPr>
              <a:t> yang </a:t>
            </a:r>
            <a:r>
              <a:rPr lang="en-ID" sz="2400" b="0" i="0" dirty="0" err="1">
                <a:solidFill>
                  <a:srgbClr val="000000"/>
                </a:solidFill>
                <a:effectLst/>
                <a:latin typeface="Arial" panose="020B0604020202020204" pitchFamily="34" charset="0"/>
                <a:cs typeface="Arial" panose="020B0604020202020204" pitchFamily="34" charset="0"/>
              </a:rPr>
              <a:t>harus</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dimiliki</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dihayati</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dikuasai</a:t>
            </a:r>
            <a:r>
              <a:rPr lang="en-ID" sz="2400" b="0" i="0" dirty="0">
                <a:solidFill>
                  <a:srgbClr val="000000"/>
                </a:solidFill>
                <a:effectLst/>
                <a:latin typeface="Arial" panose="020B0604020202020204" pitchFamily="34" charset="0"/>
                <a:cs typeface="Arial" panose="020B0604020202020204" pitchFamily="34" charset="0"/>
              </a:rPr>
              <a:t> dan </a:t>
            </a:r>
            <a:r>
              <a:rPr lang="en-ID" sz="2400" b="0" i="0" dirty="0" err="1">
                <a:solidFill>
                  <a:srgbClr val="000000"/>
                </a:solidFill>
                <a:effectLst/>
                <a:latin typeface="Arial" panose="020B0604020202020204" pitchFamily="34" charset="0"/>
                <a:cs typeface="Arial" panose="020B0604020202020204" pitchFamily="34" charset="0"/>
              </a:rPr>
              <a:t>diwujudkan</a:t>
            </a:r>
            <a:r>
              <a:rPr lang="en-ID" sz="2400" b="0" i="0" dirty="0">
                <a:solidFill>
                  <a:srgbClr val="000000"/>
                </a:solidFill>
                <a:effectLst/>
                <a:latin typeface="Arial" panose="020B0604020202020204" pitchFamily="34" charset="0"/>
                <a:cs typeface="Arial" panose="020B0604020202020204" pitchFamily="34" charset="0"/>
              </a:rPr>
              <a:t> oleh </a:t>
            </a:r>
            <a:r>
              <a:rPr lang="en-ID" sz="2400" b="0" i="0" dirty="0" err="1">
                <a:solidFill>
                  <a:srgbClr val="000000"/>
                </a:solidFill>
                <a:effectLst/>
                <a:latin typeface="Arial" panose="020B0604020202020204" pitchFamily="34" charset="0"/>
                <a:cs typeface="Arial" panose="020B0604020202020204" pitchFamily="34" charset="0"/>
              </a:rPr>
              <a:t>dosen</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dalam</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melaksanakan</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tugas</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profesionalnya</a:t>
            </a:r>
            <a:r>
              <a:rPr lang="en-ID" sz="2400" b="0" i="0" dirty="0">
                <a:solidFill>
                  <a:srgbClr val="000000"/>
                </a:solidFill>
                <a:effectLst/>
                <a:latin typeface="Arial" panose="020B0604020202020204" pitchFamily="34" charset="0"/>
                <a:cs typeface="Arial" panose="020B0604020202020204" pitchFamily="34" charset="0"/>
              </a:rPr>
              <a:t>.</a:t>
            </a:r>
          </a:p>
          <a:p>
            <a:pPr marL="0" indent="0">
              <a:buNone/>
            </a:pPr>
            <a:endParaRPr lang="en-ID" sz="2400" dirty="0">
              <a:solidFill>
                <a:srgbClr val="000000"/>
              </a:solidFill>
              <a:latin typeface="Arial" panose="020B0604020202020204" pitchFamily="34" charset="0"/>
              <a:cs typeface="Arial" panose="020B0604020202020204" pitchFamily="34" charset="0"/>
            </a:endParaRPr>
          </a:p>
          <a:p>
            <a:pPr marL="0" indent="0">
              <a:buNone/>
            </a:pPr>
            <a:r>
              <a:rPr lang="en-ID" sz="2400" b="0" i="0" dirty="0" err="1">
                <a:solidFill>
                  <a:srgbClr val="000000"/>
                </a:solidFill>
                <a:effectLst/>
                <a:latin typeface="Arial" panose="020B0604020202020204" pitchFamily="34" charset="0"/>
                <a:cs typeface="Arial" panose="020B0604020202020204" pitchFamily="34" charset="0"/>
              </a:rPr>
              <a:t>Kompetensi</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tersebut</a:t>
            </a:r>
            <a:br>
              <a:rPr lang="en-ID" sz="2400" b="0" i="0" dirty="0">
                <a:solidFill>
                  <a:srgbClr val="000000"/>
                </a:solidFill>
                <a:effectLst/>
                <a:latin typeface="Arial" panose="020B0604020202020204" pitchFamily="34" charset="0"/>
                <a:cs typeface="Arial" panose="020B0604020202020204" pitchFamily="34" charset="0"/>
              </a:rPr>
            </a:br>
            <a:r>
              <a:rPr lang="en-ID" sz="2400" b="0" i="0" dirty="0" err="1">
                <a:solidFill>
                  <a:srgbClr val="000000"/>
                </a:solidFill>
                <a:effectLst/>
                <a:latin typeface="Arial" panose="020B0604020202020204" pitchFamily="34" charset="0"/>
                <a:cs typeface="Arial" panose="020B0604020202020204" pitchFamily="34" charset="0"/>
              </a:rPr>
              <a:t>meliputi</a:t>
            </a:r>
            <a:r>
              <a:rPr lang="en-ID" sz="2400" b="0" i="0" dirty="0">
                <a:solidFill>
                  <a:srgbClr val="000000"/>
                </a:solidFill>
                <a:effectLst/>
                <a:latin typeface="Arial" panose="020B0604020202020204" pitchFamily="34" charset="0"/>
                <a:cs typeface="Arial" panose="020B0604020202020204" pitchFamily="34" charset="0"/>
              </a:rPr>
              <a:t> </a:t>
            </a:r>
            <a:r>
              <a:rPr lang="en-ID" sz="2400" b="0" i="0" dirty="0" err="1">
                <a:solidFill>
                  <a:srgbClr val="000000"/>
                </a:solidFill>
                <a:effectLst/>
                <a:latin typeface="Arial" panose="020B0604020202020204" pitchFamily="34" charset="0"/>
                <a:cs typeface="Arial" panose="020B0604020202020204" pitchFamily="34" charset="0"/>
              </a:rPr>
              <a:t>kompetensi</a:t>
            </a:r>
            <a:r>
              <a:rPr lang="en-ID" sz="2400" b="0" i="0" dirty="0">
                <a:solidFill>
                  <a:srgbClr val="000000"/>
                </a:solidFill>
                <a:effectLst/>
                <a:latin typeface="Arial" panose="020B0604020202020204" pitchFamily="34" charset="0"/>
                <a:cs typeface="Arial" panose="020B0604020202020204" pitchFamily="34" charset="0"/>
              </a:rPr>
              <a:t> </a:t>
            </a:r>
            <a:r>
              <a:rPr lang="en-ID" sz="2400" b="1" i="0" dirty="0" err="1">
                <a:solidFill>
                  <a:srgbClr val="000000"/>
                </a:solidFill>
                <a:effectLst/>
                <a:latin typeface="Arial" panose="020B0604020202020204" pitchFamily="34" charset="0"/>
                <a:cs typeface="Arial" panose="020B0604020202020204" pitchFamily="34" charset="0"/>
              </a:rPr>
              <a:t>pedagogik</a:t>
            </a:r>
            <a:r>
              <a:rPr lang="en-ID" sz="2400" b="0" i="0" dirty="0">
                <a:solidFill>
                  <a:srgbClr val="000000"/>
                </a:solidFill>
                <a:effectLst/>
                <a:latin typeface="Arial" panose="020B0604020202020204" pitchFamily="34" charset="0"/>
                <a:cs typeface="Arial" panose="020B0604020202020204" pitchFamily="34" charset="0"/>
              </a:rPr>
              <a:t>, </a:t>
            </a:r>
            <a:r>
              <a:rPr lang="en-ID" sz="2400" b="1" i="0" dirty="0" err="1">
                <a:solidFill>
                  <a:srgbClr val="000000"/>
                </a:solidFill>
                <a:effectLst/>
                <a:latin typeface="Arial" panose="020B0604020202020204" pitchFamily="34" charset="0"/>
                <a:cs typeface="Arial" panose="020B0604020202020204" pitchFamily="34" charset="0"/>
              </a:rPr>
              <a:t>kepribadian</a:t>
            </a:r>
            <a:r>
              <a:rPr lang="en-ID" sz="2400" b="0" i="0" dirty="0">
                <a:solidFill>
                  <a:srgbClr val="000000"/>
                </a:solidFill>
                <a:effectLst/>
                <a:latin typeface="Arial" panose="020B0604020202020204" pitchFamily="34" charset="0"/>
                <a:cs typeface="Arial" panose="020B0604020202020204" pitchFamily="34" charset="0"/>
              </a:rPr>
              <a:t>, </a:t>
            </a:r>
            <a:r>
              <a:rPr lang="en-ID" sz="2400" b="1" i="0" dirty="0" err="1">
                <a:solidFill>
                  <a:srgbClr val="000000"/>
                </a:solidFill>
                <a:effectLst/>
                <a:latin typeface="Arial" panose="020B0604020202020204" pitchFamily="34" charset="0"/>
                <a:cs typeface="Arial" panose="020B0604020202020204" pitchFamily="34" charset="0"/>
              </a:rPr>
              <a:t>sosial</a:t>
            </a:r>
            <a:r>
              <a:rPr lang="en-ID" sz="2400" b="1" i="0" dirty="0">
                <a:solidFill>
                  <a:srgbClr val="000000"/>
                </a:solidFill>
                <a:effectLst/>
                <a:latin typeface="Arial" panose="020B0604020202020204" pitchFamily="34" charset="0"/>
                <a:cs typeface="Arial" panose="020B0604020202020204" pitchFamily="34" charset="0"/>
              </a:rPr>
              <a:t> </a:t>
            </a:r>
            <a:r>
              <a:rPr lang="en-ID" sz="2400" b="0" i="0" dirty="0">
                <a:solidFill>
                  <a:srgbClr val="000000"/>
                </a:solidFill>
                <a:effectLst/>
                <a:latin typeface="Arial" panose="020B0604020202020204" pitchFamily="34" charset="0"/>
                <a:cs typeface="Arial" panose="020B0604020202020204" pitchFamily="34" charset="0"/>
              </a:rPr>
              <a:t>dan </a:t>
            </a:r>
            <a:r>
              <a:rPr lang="en-ID" sz="2400" b="1" i="0" dirty="0" err="1">
                <a:solidFill>
                  <a:srgbClr val="000000"/>
                </a:solidFill>
                <a:effectLst/>
                <a:latin typeface="Arial" panose="020B0604020202020204" pitchFamily="34" charset="0"/>
                <a:cs typeface="Arial" panose="020B0604020202020204" pitchFamily="34" charset="0"/>
              </a:rPr>
              <a:t>kompetensi</a:t>
            </a:r>
            <a:r>
              <a:rPr lang="en-ID" sz="2400" b="1" i="0" dirty="0">
                <a:solidFill>
                  <a:srgbClr val="000000"/>
                </a:solidFill>
                <a:effectLst/>
                <a:latin typeface="Arial" panose="020B0604020202020204" pitchFamily="34" charset="0"/>
                <a:cs typeface="Arial" panose="020B0604020202020204" pitchFamily="34" charset="0"/>
              </a:rPr>
              <a:t> </a:t>
            </a:r>
            <a:r>
              <a:rPr lang="en-ID" sz="2400" b="1" i="0" dirty="0" err="1">
                <a:solidFill>
                  <a:srgbClr val="000000"/>
                </a:solidFill>
                <a:effectLst/>
                <a:latin typeface="Arial" panose="020B0604020202020204" pitchFamily="34" charset="0"/>
                <a:cs typeface="Arial" panose="020B0604020202020204" pitchFamily="34" charset="0"/>
              </a:rPr>
              <a:t>profesional</a:t>
            </a:r>
            <a:r>
              <a:rPr lang="en-ID" sz="2400" b="1" i="0" dirty="0">
                <a:solidFill>
                  <a:srgbClr val="000000"/>
                </a:solidFill>
                <a:effectLst/>
                <a:latin typeface="Arial" panose="020B0604020202020204" pitchFamily="34" charset="0"/>
                <a:cs typeface="Arial" panose="020B0604020202020204" pitchFamily="34" charset="0"/>
              </a:rPr>
              <a:t>.</a:t>
            </a:r>
            <a:r>
              <a:rPr lang="en-ID" sz="2400" b="1" dirty="0">
                <a:latin typeface="Arial" panose="020B0604020202020204" pitchFamily="34" charset="0"/>
                <a:cs typeface="Arial" panose="020B0604020202020204" pitchFamily="34" charset="0"/>
              </a:rPr>
              <a:t> </a:t>
            </a:r>
            <a:br>
              <a:rPr lang="en-ID" sz="2400" dirty="0">
                <a:latin typeface="Arial" panose="020B0604020202020204" pitchFamily="34" charset="0"/>
                <a:cs typeface="Arial" panose="020B0604020202020204" pitchFamily="34" charset="0"/>
              </a:rPr>
            </a:br>
            <a:endParaRPr lang="en-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41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91AB3B"/>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6FB273F-7C8B-34CF-999F-74504B60C47E}"/>
              </a:ext>
            </a:extLst>
          </p:cNvPr>
          <p:cNvSpPr>
            <a:spLocks noGrp="1"/>
          </p:cNvSpPr>
          <p:nvPr>
            <p:ph type="title"/>
          </p:nvPr>
        </p:nvSpPr>
        <p:spPr>
          <a:xfrm>
            <a:off x="964162" y="819895"/>
            <a:ext cx="10515600" cy="1348065"/>
          </a:xfrm>
        </p:spPr>
        <p:txBody>
          <a:bodyPr>
            <a:normAutofit fontScale="90000"/>
          </a:bodyPr>
          <a:lstStyle/>
          <a:p>
            <a:pPr algn="ctr"/>
            <a:r>
              <a:rPr lang="en-ID" sz="3600" dirty="0">
                <a:effectLst/>
                <a:latin typeface="Roboto" panose="02000000000000000000" pitchFamily="2" charset="0"/>
                <a:ea typeface="Times New Roman" panose="02020603050405020304" pitchFamily="18" charset="0"/>
                <a:cs typeface="Times New Roman" panose="02020603050405020304" pitchFamily="18" charset="0"/>
              </a:rPr>
              <a:t>Pada </a:t>
            </a:r>
            <a:r>
              <a:rPr lang="en-ID" sz="3600" dirty="0" err="1">
                <a:latin typeface="Roboto" panose="02000000000000000000" pitchFamily="2" charset="0"/>
                <a:ea typeface="Times New Roman" panose="02020603050405020304" pitchFamily="18" charset="0"/>
                <a:cs typeface="Times New Roman" panose="02020603050405020304" pitchFamily="18" charset="0"/>
              </a:rPr>
              <a:t>P</a:t>
            </a:r>
            <a:r>
              <a:rPr lang="en-ID" sz="3600" dirty="0" err="1">
                <a:effectLst/>
                <a:latin typeface="Roboto" panose="02000000000000000000" pitchFamily="2" charset="0"/>
                <a:ea typeface="Times New Roman" panose="02020603050405020304" pitchFamily="18" charset="0"/>
                <a:cs typeface="Times New Roman" panose="02020603050405020304" pitchFamily="18" charset="0"/>
              </a:rPr>
              <a:t>enjelasan</a:t>
            </a:r>
            <a:r>
              <a:rPr lang="en-ID" sz="3600" dirty="0">
                <a:effectLst/>
                <a:latin typeface="Roboto" panose="02000000000000000000" pitchFamily="2" charset="0"/>
                <a:ea typeface="Times New Roman" panose="02020603050405020304" pitchFamily="18" charset="0"/>
                <a:cs typeface="Times New Roman" panose="02020603050405020304" pitchFamily="18" charset="0"/>
              </a:rPr>
              <a:t> </a:t>
            </a:r>
            <a:r>
              <a:rPr lang="en-ID" sz="3600" dirty="0" err="1">
                <a:effectLst/>
                <a:latin typeface="Roboto" panose="02000000000000000000" pitchFamily="2" charset="0"/>
                <a:ea typeface="Times New Roman" panose="02020603050405020304" pitchFamily="18" charset="0"/>
                <a:cs typeface="Times New Roman" panose="02020603050405020304" pitchFamily="18" charset="0"/>
              </a:rPr>
              <a:t>pasal</a:t>
            </a:r>
            <a:r>
              <a:rPr lang="en-ID" sz="3600" dirty="0">
                <a:effectLst/>
                <a:latin typeface="Roboto" panose="02000000000000000000" pitchFamily="2" charset="0"/>
                <a:ea typeface="Times New Roman" panose="02020603050405020304" pitchFamily="18" charset="0"/>
                <a:cs typeface="Times New Roman" panose="02020603050405020304" pitchFamily="18" charset="0"/>
              </a:rPr>
              <a:t> 10 UU 14 </a:t>
            </a:r>
            <a:r>
              <a:rPr lang="en-ID" sz="3600" dirty="0" err="1">
                <a:effectLst/>
                <a:latin typeface="Roboto" panose="02000000000000000000" pitchFamily="2" charset="0"/>
                <a:ea typeface="Times New Roman" panose="02020603050405020304" pitchFamily="18" charset="0"/>
                <a:cs typeface="Times New Roman" panose="02020603050405020304" pitchFamily="18" charset="0"/>
              </a:rPr>
              <a:t>Tahun</a:t>
            </a:r>
            <a:r>
              <a:rPr lang="en-ID" sz="3600" dirty="0">
                <a:effectLst/>
                <a:latin typeface="Roboto" panose="02000000000000000000" pitchFamily="2" charset="0"/>
                <a:ea typeface="Times New Roman" panose="02020603050405020304" pitchFamily="18" charset="0"/>
                <a:cs typeface="Times New Roman" panose="02020603050405020304" pitchFamily="18" charset="0"/>
              </a:rPr>
              <a:t> 2005 </a:t>
            </a:r>
            <a:r>
              <a:rPr lang="en-ID" sz="3600" dirty="0" err="1">
                <a:effectLst/>
                <a:latin typeface="Roboto" panose="02000000000000000000" pitchFamily="2" charset="0"/>
                <a:ea typeface="Times New Roman" panose="02020603050405020304" pitchFamily="18" charset="0"/>
                <a:cs typeface="Times New Roman" panose="02020603050405020304" pitchFamily="18" charset="0"/>
              </a:rPr>
              <a:t>Tentang</a:t>
            </a:r>
            <a:r>
              <a:rPr lang="en-ID" sz="3600" dirty="0">
                <a:effectLst/>
                <a:latin typeface="Roboto" panose="02000000000000000000" pitchFamily="2" charset="0"/>
                <a:ea typeface="Times New Roman" panose="02020603050405020304" pitchFamily="18" charset="0"/>
                <a:cs typeface="Times New Roman" panose="02020603050405020304" pitchFamily="18" charset="0"/>
              </a:rPr>
              <a:t>  Guru dan </a:t>
            </a:r>
            <a:r>
              <a:rPr lang="en-ID" sz="3600" dirty="0" err="1">
                <a:effectLst/>
                <a:latin typeface="Roboto" panose="02000000000000000000" pitchFamily="2" charset="0"/>
                <a:ea typeface="Times New Roman" panose="02020603050405020304" pitchFamily="18" charset="0"/>
                <a:cs typeface="Times New Roman" panose="02020603050405020304" pitchFamily="18" charset="0"/>
              </a:rPr>
              <a:t>Dosen</a:t>
            </a:r>
            <a:r>
              <a:rPr lang="en-ID" sz="3600" dirty="0">
                <a:effectLst/>
                <a:latin typeface="Roboto" panose="02000000000000000000" pitchFamily="2" charset="0"/>
                <a:ea typeface="Times New Roman" panose="02020603050405020304" pitchFamily="18" charset="0"/>
                <a:cs typeface="Times New Roman" panose="02020603050405020304" pitchFamily="18" charset="0"/>
              </a:rPr>
              <a:t> </a:t>
            </a:r>
            <a:br>
              <a:rPr lang="en-ID" sz="3600" dirty="0">
                <a:effectLst/>
                <a:latin typeface="Roboto" panose="02000000000000000000" pitchFamily="2" charset="0"/>
                <a:ea typeface="Times New Roman" panose="02020603050405020304" pitchFamily="18" charset="0"/>
                <a:cs typeface="Times New Roman" panose="02020603050405020304" pitchFamily="18" charset="0"/>
              </a:rPr>
            </a:br>
            <a:br>
              <a:rPr lang="en-ID" sz="1200" dirty="0"/>
            </a:br>
            <a:endParaRPr lang="en-ID" sz="3600" dirty="0">
              <a:solidFill>
                <a:schemeClr val="bg1"/>
              </a:solidFill>
            </a:endParaRPr>
          </a:p>
        </p:txBody>
      </p:sp>
      <p:sp>
        <p:nvSpPr>
          <p:cNvPr id="7" name="TextBox 6">
            <a:extLst>
              <a:ext uri="{FF2B5EF4-FFF2-40B4-BE49-F238E27FC236}">
                <a16:creationId xmlns:a16="http://schemas.microsoft.com/office/drawing/2014/main" id="{5A9CE137-BCE1-1D4C-D3E0-C18650F79404}"/>
              </a:ext>
            </a:extLst>
          </p:cNvPr>
          <p:cNvSpPr txBox="1"/>
          <p:nvPr/>
        </p:nvSpPr>
        <p:spPr>
          <a:xfrm>
            <a:off x="675993" y="2611725"/>
            <a:ext cx="9680581" cy="400110"/>
          </a:xfrm>
          <a:prstGeom prst="rect">
            <a:avLst/>
          </a:prstGeom>
          <a:solidFill>
            <a:srgbClr val="FFFF00"/>
          </a:solidFill>
        </p:spPr>
        <p:txBody>
          <a:bodyPr wrap="square" rtlCol="0">
            <a:spAutoFit/>
          </a:bodyPr>
          <a:lstStyle/>
          <a:p>
            <a:r>
              <a:rPr lang="en-ID" sz="2000" dirty="0" err="1">
                <a:latin typeface="Arial" panose="020B0604020202020204" pitchFamily="34" charset="0"/>
                <a:ea typeface="Times New Roman" panose="02020603050405020304" pitchFamily="18" charset="0"/>
                <a:cs typeface="Arial" panose="020B0604020202020204" pitchFamily="34" charset="0"/>
              </a:rPr>
              <a:t>K</a:t>
            </a:r>
            <a:r>
              <a:rPr lang="en-ID" sz="2000" dirty="0" err="1">
                <a:effectLst/>
                <a:latin typeface="Arial" panose="020B0604020202020204" pitchFamily="34" charset="0"/>
                <a:ea typeface="Times New Roman" panose="02020603050405020304" pitchFamily="18" charset="0"/>
                <a:cs typeface="Arial" panose="020B0604020202020204" pitchFamily="34" charset="0"/>
              </a:rPr>
              <a:t>ompetensi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b="1" dirty="0" err="1">
                <a:effectLst/>
                <a:latin typeface="Arial" panose="020B0604020202020204" pitchFamily="34" charset="0"/>
                <a:ea typeface="Times New Roman" panose="02020603050405020304" pitchFamily="18" charset="0"/>
                <a:cs typeface="Arial" panose="020B0604020202020204" pitchFamily="34" charset="0"/>
              </a:rPr>
              <a:t>pedagogik</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adalah</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kemampuan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mengelola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pembelajaran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peserta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didik</a:t>
            </a:r>
            <a:r>
              <a:rPr lang="en-ID" sz="2000" dirty="0">
                <a:effectLst/>
                <a:latin typeface="Arial" panose="020B0604020202020204" pitchFamily="34" charset="0"/>
                <a:ea typeface="Times New Roman" panose="02020603050405020304" pitchFamily="18" charset="0"/>
                <a:cs typeface="Arial" panose="020B0604020202020204" pitchFamily="34" charset="0"/>
              </a:rPr>
              <a:t>.</a:t>
            </a:r>
            <a:endParaRPr lang="en-ID"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BAE2DA9-1A11-C055-7ED5-ECA541BED27C}"/>
              </a:ext>
            </a:extLst>
          </p:cNvPr>
          <p:cNvSpPr txBox="1"/>
          <p:nvPr/>
        </p:nvSpPr>
        <p:spPr>
          <a:xfrm>
            <a:off x="1040428" y="3189783"/>
            <a:ext cx="9869555" cy="707886"/>
          </a:xfrm>
          <a:prstGeom prst="rect">
            <a:avLst/>
          </a:prstGeom>
          <a:solidFill>
            <a:srgbClr val="92D050"/>
          </a:solidFill>
        </p:spPr>
        <p:txBody>
          <a:bodyPr wrap="square" rtlCol="0">
            <a:spAutoFit/>
          </a:bodyPr>
          <a:lstStyle/>
          <a:p>
            <a:r>
              <a:rPr lang="en-ID" sz="2000" dirty="0" err="1">
                <a:latin typeface="Arial" panose="020B0604020202020204" pitchFamily="34" charset="0"/>
                <a:ea typeface="Times New Roman" panose="02020603050405020304" pitchFamily="18" charset="0"/>
                <a:cs typeface="Arial" panose="020B0604020202020204" pitchFamily="34" charset="0"/>
              </a:rPr>
              <a:t>K</a:t>
            </a:r>
            <a:r>
              <a:rPr lang="en-ID" sz="2000" dirty="0" err="1">
                <a:effectLst/>
                <a:latin typeface="Arial" panose="020B0604020202020204" pitchFamily="34" charset="0"/>
                <a:ea typeface="Times New Roman" panose="02020603050405020304" pitchFamily="18" charset="0"/>
                <a:cs typeface="Arial" panose="020B0604020202020204" pitchFamily="34" charset="0"/>
              </a:rPr>
              <a:t>ompetensi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b="1" dirty="0" err="1">
                <a:effectLst/>
                <a:latin typeface="Arial" panose="020B0604020202020204" pitchFamily="34" charset="0"/>
                <a:ea typeface="Times New Roman" panose="02020603050405020304" pitchFamily="18" charset="0"/>
                <a:cs typeface="Arial" panose="020B0604020202020204" pitchFamily="34" charset="0"/>
              </a:rPr>
              <a:t>kepribadian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adalah</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kemampuan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kepribadian</a:t>
            </a:r>
            <a:r>
              <a:rPr lang="en-ID" sz="2000" dirty="0">
                <a:effectLst/>
                <a:latin typeface="Arial" panose="020B0604020202020204" pitchFamily="34" charset="0"/>
                <a:ea typeface="Times New Roman" panose="02020603050405020304" pitchFamily="18" charset="0"/>
                <a:cs typeface="Arial" panose="020B0604020202020204" pitchFamily="34" charset="0"/>
              </a:rPr>
              <a:t> yang </a:t>
            </a:r>
            <a:r>
              <a:rPr lang="en-ID" sz="2000" dirty="0" err="1">
                <a:effectLst/>
                <a:latin typeface="Arial" panose="020B0604020202020204" pitchFamily="34" charset="0"/>
                <a:ea typeface="Times New Roman" panose="02020603050405020304" pitchFamily="18" charset="0"/>
                <a:cs typeface="Arial" panose="020B0604020202020204" pitchFamily="34" charset="0"/>
              </a:rPr>
              <a:t>mantap</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berakhlak</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mulia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arif</a:t>
            </a:r>
            <a:r>
              <a:rPr lang="en-ID" sz="2000" dirty="0">
                <a:effectLst/>
                <a:latin typeface="Arial" panose="020B0604020202020204" pitchFamily="34" charset="0"/>
                <a:ea typeface="Times New Roman" panose="02020603050405020304" pitchFamily="18" charset="0"/>
                <a:cs typeface="Arial" panose="020B0604020202020204" pitchFamily="34" charset="0"/>
              </a:rPr>
              <a:t>, dan </a:t>
            </a:r>
            <a:r>
              <a:rPr lang="en-ID" sz="2000" dirty="0" err="1">
                <a:effectLst/>
                <a:latin typeface="Arial" panose="020B0604020202020204" pitchFamily="34" charset="0"/>
                <a:ea typeface="Times New Roman" panose="02020603050405020304" pitchFamily="18" charset="0"/>
                <a:cs typeface="Arial" panose="020B0604020202020204" pitchFamily="34" charset="0"/>
              </a:rPr>
              <a:t>berwibawa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serta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menjadi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teladan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peserta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didik</a:t>
            </a:r>
            <a:r>
              <a:rPr lang="en-ID" sz="2000" dirty="0">
                <a:latin typeface="Arial" panose="020B0604020202020204" pitchFamily="34" charset="0"/>
                <a:ea typeface="Times New Roman" panose="02020603050405020304" pitchFamily="18" charset="0"/>
                <a:cs typeface="Arial" panose="020B0604020202020204" pitchFamily="34" charset="0"/>
              </a:rPr>
              <a:t>.</a:t>
            </a:r>
            <a:endParaRPr lang="en-ID"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3F5A9CB-D615-E79D-7FD1-372146951E0B}"/>
              </a:ext>
            </a:extLst>
          </p:cNvPr>
          <p:cNvSpPr txBox="1"/>
          <p:nvPr/>
        </p:nvSpPr>
        <p:spPr>
          <a:xfrm>
            <a:off x="1361794" y="4156644"/>
            <a:ext cx="9720336" cy="707886"/>
          </a:xfrm>
          <a:prstGeom prst="rect">
            <a:avLst/>
          </a:prstGeom>
          <a:solidFill>
            <a:schemeClr val="accent3">
              <a:lumMod val="60000"/>
              <a:lumOff val="40000"/>
            </a:schemeClr>
          </a:solidFill>
        </p:spPr>
        <p:txBody>
          <a:bodyPr wrap="square" rtlCol="0">
            <a:spAutoFit/>
          </a:bodyPr>
          <a:lstStyle/>
          <a:p>
            <a:r>
              <a:rPr lang="en-ID" sz="2000" dirty="0" err="1">
                <a:latin typeface="Arial" panose="020B0604020202020204" pitchFamily="34" charset="0"/>
                <a:ea typeface="Times New Roman" panose="02020603050405020304" pitchFamily="18" charset="0"/>
                <a:cs typeface="Arial" panose="020B0604020202020204" pitchFamily="34" charset="0"/>
              </a:rPr>
              <a:t>K</a:t>
            </a:r>
            <a:r>
              <a:rPr lang="en-ID" sz="2000" dirty="0" err="1">
                <a:effectLst/>
                <a:latin typeface="Arial" panose="020B0604020202020204" pitchFamily="34" charset="0"/>
                <a:ea typeface="Times New Roman" panose="02020603050405020304" pitchFamily="18" charset="0"/>
                <a:cs typeface="Arial" panose="020B0604020202020204" pitchFamily="34" charset="0"/>
              </a:rPr>
              <a:t>ompetensi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b="1" dirty="0" err="1">
                <a:effectLst/>
                <a:latin typeface="Arial" panose="020B0604020202020204" pitchFamily="34" charset="0"/>
                <a:ea typeface="Times New Roman" panose="02020603050405020304" pitchFamily="18" charset="0"/>
                <a:cs typeface="Arial" panose="020B0604020202020204" pitchFamily="34" charset="0"/>
              </a:rPr>
              <a:t>profesional</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adalah</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kemampuan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penguasaan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materi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pelajaran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secara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luas</a:t>
            </a:r>
            <a:r>
              <a:rPr lang="en-ID" sz="2000" dirty="0">
                <a:effectLst/>
                <a:latin typeface="Arial" panose="020B0604020202020204" pitchFamily="34" charset="0"/>
                <a:ea typeface="Times New Roman" panose="02020603050405020304" pitchFamily="18" charset="0"/>
                <a:cs typeface="Arial" panose="020B0604020202020204" pitchFamily="34" charset="0"/>
              </a:rPr>
              <a:t> dan </a:t>
            </a:r>
            <a:r>
              <a:rPr lang="en-ID" sz="2000" dirty="0" err="1">
                <a:effectLst/>
                <a:latin typeface="Arial" panose="020B0604020202020204" pitchFamily="34" charset="0"/>
                <a:ea typeface="Times New Roman" panose="02020603050405020304" pitchFamily="18" charset="0"/>
                <a:cs typeface="Arial" panose="020B0604020202020204" pitchFamily="34" charset="0"/>
              </a:rPr>
              <a:t>mendalam</a:t>
            </a:r>
            <a:r>
              <a:rPr lang="en-ID" sz="2000" dirty="0">
                <a:effectLst/>
                <a:latin typeface="Arial" panose="020B0604020202020204" pitchFamily="34" charset="0"/>
                <a:ea typeface="Times New Roman" panose="02020603050405020304" pitchFamily="18" charset="0"/>
                <a:cs typeface="Arial" panose="020B0604020202020204" pitchFamily="34" charset="0"/>
              </a:rPr>
              <a:t>.</a:t>
            </a:r>
            <a:endParaRPr lang="en-ID"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0F5EFE8-2C82-CAB9-40DF-50EA220E7F42}"/>
              </a:ext>
            </a:extLst>
          </p:cNvPr>
          <p:cNvSpPr txBox="1"/>
          <p:nvPr/>
        </p:nvSpPr>
        <p:spPr>
          <a:xfrm>
            <a:off x="1749286" y="5022442"/>
            <a:ext cx="9869555" cy="1015663"/>
          </a:xfrm>
          <a:prstGeom prst="rect">
            <a:avLst/>
          </a:prstGeom>
          <a:solidFill>
            <a:schemeClr val="accent1">
              <a:lumMod val="40000"/>
              <a:lumOff val="60000"/>
            </a:schemeClr>
          </a:solidFill>
        </p:spPr>
        <p:txBody>
          <a:bodyPr wrap="square" rtlCol="0">
            <a:spAutoFit/>
          </a:bodyPr>
          <a:lstStyle/>
          <a:p>
            <a:r>
              <a:rPr lang="en-ID" sz="2000" dirty="0" err="1">
                <a:latin typeface="Arial" panose="020B0604020202020204" pitchFamily="34" charset="0"/>
                <a:ea typeface="Times New Roman" panose="02020603050405020304" pitchFamily="18" charset="0"/>
                <a:cs typeface="Arial" panose="020B0604020202020204" pitchFamily="34" charset="0"/>
              </a:rPr>
              <a:t>K</a:t>
            </a:r>
            <a:r>
              <a:rPr lang="en-ID" sz="2000" dirty="0" err="1">
                <a:effectLst/>
                <a:latin typeface="Arial" panose="020B0604020202020204" pitchFamily="34" charset="0"/>
                <a:ea typeface="Times New Roman" panose="02020603050405020304" pitchFamily="18" charset="0"/>
                <a:cs typeface="Arial" panose="020B0604020202020204" pitchFamily="34" charset="0"/>
              </a:rPr>
              <a:t>ompetensi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b="1" dirty="0" err="1">
                <a:effectLst/>
                <a:latin typeface="Arial" panose="020B0604020202020204" pitchFamily="34" charset="0"/>
                <a:ea typeface="Times New Roman" panose="02020603050405020304" pitchFamily="18" charset="0"/>
                <a:cs typeface="Arial" panose="020B0604020202020204" pitchFamily="34" charset="0"/>
              </a:rPr>
              <a:t>sosial</a:t>
            </a:r>
            <a:r>
              <a:rPr lang="en-ID" sz="2000" b="1"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adalah</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kemampuan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latin typeface="Arial" panose="020B0604020202020204" pitchFamily="34" charset="0"/>
                <a:ea typeface="Times New Roman" panose="02020603050405020304" pitchFamily="18" charset="0"/>
                <a:cs typeface="Arial" panose="020B0604020202020204" pitchFamily="34" charset="0"/>
              </a:rPr>
              <a:t>dosen</a:t>
            </a:r>
            <a:r>
              <a:rPr lang="en-ID" sz="2000" dirty="0">
                <a:latin typeface="Arial" panose="020B0604020202020204" pitchFamily="34" charset="0"/>
                <a:ea typeface="Times New Roman" panose="02020603050405020304" pitchFamily="18" charset="0"/>
                <a:cs typeface="Arial" panose="020B0604020202020204" pitchFamily="34" charset="0"/>
              </a:rPr>
              <a:t> </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untuk</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berkomunikasi</a:t>
            </a:r>
            <a:r>
              <a:rPr lang="en-ID" sz="2000" dirty="0">
                <a:effectLst/>
                <a:latin typeface="Arial" panose="020B0604020202020204" pitchFamily="34" charset="0"/>
                <a:ea typeface="Times New Roman" panose="02020603050405020304" pitchFamily="18" charset="0"/>
                <a:cs typeface="Arial" panose="020B0604020202020204" pitchFamily="34" charset="0"/>
              </a:rPr>
              <a:t> dan </a:t>
            </a:r>
            <a:r>
              <a:rPr lang="en-ID" sz="2000" dirty="0" err="1">
                <a:effectLst/>
                <a:latin typeface="Arial" panose="020B0604020202020204" pitchFamily="34" charset="0"/>
                <a:ea typeface="Times New Roman" panose="02020603050405020304" pitchFamily="18" charset="0"/>
                <a:cs typeface="Arial" panose="020B0604020202020204" pitchFamily="34" charset="0"/>
              </a:rPr>
              <a:t>berinteraksi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secara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efektif</a:t>
            </a:r>
            <a:r>
              <a:rPr lang="en-ID" sz="2000" dirty="0">
                <a:effectLst/>
                <a:latin typeface="Arial" panose="020B0604020202020204" pitchFamily="34" charset="0"/>
                <a:ea typeface="Times New Roman" panose="02020603050405020304" pitchFamily="18" charset="0"/>
                <a:cs typeface="Arial" panose="020B0604020202020204" pitchFamily="34" charset="0"/>
              </a:rPr>
              <a:t> dan </a:t>
            </a:r>
            <a:r>
              <a:rPr lang="en-ID" sz="2000" dirty="0" err="1">
                <a:effectLst/>
                <a:latin typeface="Arial" panose="020B0604020202020204" pitchFamily="34" charset="0"/>
                <a:ea typeface="Times New Roman" panose="02020603050405020304" pitchFamily="18" charset="0"/>
                <a:cs typeface="Arial" panose="020B0604020202020204" pitchFamily="34" charset="0"/>
              </a:rPr>
              <a:t>efisien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dengan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peserta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didik</a:t>
            </a:r>
            <a:r>
              <a:rPr lang="en-ID" sz="2000" dirty="0">
                <a:effectLst/>
                <a:latin typeface="Arial" panose="020B0604020202020204" pitchFamily="34" charset="0"/>
                <a:ea typeface="Times New Roman" panose="02020603050405020304" pitchFamily="18" charset="0"/>
                <a:cs typeface="Arial" panose="020B0604020202020204" pitchFamily="34" charset="0"/>
              </a:rPr>
              <a:t>, sesame </a:t>
            </a:r>
            <a:r>
              <a:rPr lang="en-ID" sz="2000" dirty="0" err="1">
                <a:effectLst/>
                <a:latin typeface="Arial" panose="020B0604020202020204" pitchFamily="34" charset="0"/>
                <a:ea typeface="Times New Roman" panose="02020603050405020304" pitchFamily="18" charset="0"/>
                <a:cs typeface="Arial" panose="020B0604020202020204" pitchFamily="34" charset="0"/>
              </a:rPr>
              <a:t>dosen</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orangtua</a:t>
            </a:r>
            <a:r>
              <a:rPr lang="en-ID" sz="2000" dirty="0">
                <a:effectLst/>
                <a:latin typeface="Arial" panose="020B0604020202020204" pitchFamily="34" charset="0"/>
                <a:ea typeface="Times New Roman" panose="02020603050405020304" pitchFamily="18" charset="0"/>
                <a:cs typeface="Arial" panose="020B0604020202020204" pitchFamily="34" charset="0"/>
              </a:rPr>
              <a:t>/</a:t>
            </a:r>
            <a:r>
              <a:rPr lang="en-ID" sz="2000" dirty="0" err="1">
                <a:effectLst/>
                <a:latin typeface="Arial" panose="020B0604020202020204" pitchFamily="34" charset="0"/>
                <a:ea typeface="Times New Roman" panose="02020603050405020304" pitchFamily="18" charset="0"/>
                <a:cs typeface="Arial" panose="020B0604020202020204" pitchFamily="34" charset="0"/>
              </a:rPr>
              <a:t>wali</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peserta</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didik</a:t>
            </a:r>
            <a:r>
              <a:rPr lang="en-ID" sz="2000" dirty="0">
                <a:effectLst/>
                <a:latin typeface="Arial" panose="020B0604020202020204" pitchFamily="34" charset="0"/>
                <a:ea typeface="Times New Roman" panose="02020603050405020304" pitchFamily="18" charset="0"/>
                <a:cs typeface="Arial" panose="020B0604020202020204" pitchFamily="34" charset="0"/>
              </a:rPr>
              <a:t>, dan </a:t>
            </a:r>
            <a:r>
              <a:rPr lang="en-ID" sz="2000" dirty="0" err="1">
                <a:effectLst/>
                <a:latin typeface="Arial" panose="020B0604020202020204" pitchFamily="34" charset="0"/>
                <a:ea typeface="Times New Roman" panose="02020603050405020304" pitchFamily="18" charset="0"/>
                <a:cs typeface="Arial" panose="020B0604020202020204" pitchFamily="34" charset="0"/>
              </a:rPr>
              <a:t>masyarakat</a:t>
            </a:r>
            <a:r>
              <a:rPr lang="en-ID" sz="2000" dirty="0">
                <a:effectLst/>
                <a:latin typeface="Arial" panose="020B0604020202020204" pitchFamily="34" charset="0"/>
                <a:ea typeface="Times New Roman" panose="02020603050405020304" pitchFamily="18" charset="0"/>
                <a:cs typeface="Arial" panose="020B0604020202020204" pitchFamily="34" charset="0"/>
              </a:rPr>
              <a:t> </a:t>
            </a:r>
            <a:r>
              <a:rPr lang="en-ID" sz="2000" dirty="0" err="1">
                <a:effectLst/>
                <a:latin typeface="Arial" panose="020B0604020202020204" pitchFamily="34" charset="0"/>
                <a:ea typeface="Times New Roman" panose="02020603050405020304" pitchFamily="18" charset="0"/>
                <a:cs typeface="Arial" panose="020B0604020202020204" pitchFamily="34" charset="0"/>
              </a:rPr>
              <a:t>sekitar</a:t>
            </a:r>
            <a:r>
              <a:rPr lang="en-ID" sz="2000" dirty="0">
                <a:effectLst/>
                <a:latin typeface="Arial" panose="020B0604020202020204" pitchFamily="34" charset="0"/>
                <a:ea typeface="Times New Roman" panose="02020603050405020304" pitchFamily="18" charset="0"/>
                <a:cs typeface="Arial" panose="020B0604020202020204" pitchFamily="34" charset="0"/>
              </a:rPr>
              <a:t>.</a:t>
            </a:r>
            <a:endParaRPr lang="en-ID" dirty="0"/>
          </a:p>
        </p:txBody>
      </p:sp>
    </p:spTree>
    <p:extLst>
      <p:ext uri="{BB962C8B-B14F-4D97-AF65-F5344CB8AC3E}">
        <p14:creationId xmlns:p14="http://schemas.microsoft.com/office/powerpoint/2010/main" val="392001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91AB3B"/>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0DE8F84-1534-5472-B618-63ED138971C2}"/>
              </a:ext>
            </a:extLst>
          </p:cNvPr>
          <p:cNvSpPr>
            <a:spLocks noGrp="1"/>
          </p:cNvSpPr>
          <p:nvPr>
            <p:ph type="title"/>
          </p:nvPr>
        </p:nvSpPr>
        <p:spPr>
          <a:xfrm>
            <a:off x="1030798" y="670915"/>
            <a:ext cx="10515600" cy="1348065"/>
          </a:xfrm>
        </p:spPr>
        <p:txBody>
          <a:bodyPr>
            <a:normAutofit/>
          </a:bodyPr>
          <a:lstStyle/>
          <a:p>
            <a:pPr algn="ctr">
              <a:lnSpc>
                <a:spcPct val="90000"/>
              </a:lnSpc>
            </a:pPr>
            <a:r>
              <a:rPr lang="en-ID" sz="3200" b="0" i="0" dirty="0" err="1">
                <a:solidFill>
                  <a:schemeClr val="bg1"/>
                </a:solidFill>
                <a:effectLst/>
                <a:latin typeface="Arial" panose="020B0604020202020204" pitchFamily="34" charset="0"/>
                <a:cs typeface="Arial" panose="020B0604020202020204" pitchFamily="34" charset="0"/>
              </a:rPr>
              <a:t>Kompetensi</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pedagogik</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merupakan</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kemampuan</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pengelolaan</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peserta</a:t>
            </a:r>
            <a:r>
              <a:rPr lang="en-ID" sz="3200" b="0" i="0" dirty="0">
                <a:solidFill>
                  <a:schemeClr val="bg1"/>
                </a:solidFill>
                <a:effectLst/>
                <a:latin typeface="Arial" panose="020B0604020202020204" pitchFamily="34" charset="0"/>
                <a:cs typeface="Arial" panose="020B0604020202020204" pitchFamily="34" charset="0"/>
              </a:rPr>
              <a:t> </a:t>
            </a:r>
            <a:r>
              <a:rPr lang="en-ID" sz="3200" b="0" i="0" dirty="0" err="1">
                <a:solidFill>
                  <a:schemeClr val="bg1"/>
                </a:solidFill>
                <a:effectLst/>
                <a:latin typeface="Arial" panose="020B0604020202020204" pitchFamily="34" charset="0"/>
                <a:cs typeface="Arial" panose="020B0604020202020204" pitchFamily="34" charset="0"/>
              </a:rPr>
              <a:t>didik</a:t>
            </a:r>
            <a:r>
              <a:rPr lang="en-ID" sz="3200" b="0" i="0" dirty="0">
                <a:solidFill>
                  <a:schemeClr val="bg1"/>
                </a:solidFill>
                <a:effectLst/>
                <a:latin typeface="Arial" panose="020B0604020202020204" pitchFamily="34" charset="0"/>
                <a:cs typeface="Arial" panose="020B0604020202020204" pitchFamily="34" charset="0"/>
              </a:rPr>
              <a:t> yang </a:t>
            </a:r>
            <a:r>
              <a:rPr lang="en-ID" sz="3200" b="0" i="0" dirty="0" err="1">
                <a:solidFill>
                  <a:schemeClr val="bg1"/>
                </a:solidFill>
                <a:effectLst/>
                <a:latin typeface="Arial" panose="020B0604020202020204" pitchFamily="34" charset="0"/>
                <a:cs typeface="Arial" panose="020B0604020202020204" pitchFamily="34" charset="0"/>
              </a:rPr>
              <a:t>meliputi</a:t>
            </a:r>
            <a:r>
              <a:rPr lang="en-ID" sz="3200" b="0" i="0" dirty="0">
                <a:solidFill>
                  <a:schemeClr val="bg1"/>
                </a:solidFill>
                <a:effectLst/>
                <a:latin typeface="Arial" panose="020B0604020202020204" pitchFamily="34" charset="0"/>
                <a:cs typeface="Arial" panose="020B0604020202020204" pitchFamily="34" charset="0"/>
              </a:rPr>
              <a:t>:</a:t>
            </a:r>
            <a:r>
              <a:rPr lang="en-ID" sz="3200" dirty="0">
                <a:solidFill>
                  <a:schemeClr val="bg1"/>
                </a:solidFill>
                <a:latin typeface="Arial" panose="020B0604020202020204" pitchFamily="34" charset="0"/>
                <a:cs typeface="Arial" panose="020B0604020202020204" pitchFamily="34" charset="0"/>
              </a:rPr>
              <a:t> </a:t>
            </a:r>
            <a:br>
              <a:rPr lang="en-ID" sz="2200" dirty="0">
                <a:solidFill>
                  <a:schemeClr val="bg1"/>
                </a:solidFill>
              </a:rPr>
            </a:br>
            <a:endParaRPr lang="en-ID" sz="2200" dirty="0">
              <a:solidFill>
                <a:schemeClr val="bg1"/>
              </a:solidFill>
            </a:endParaRPr>
          </a:p>
        </p:txBody>
      </p:sp>
      <p:sp>
        <p:nvSpPr>
          <p:cNvPr id="3" name="Content Placeholder 2">
            <a:extLst>
              <a:ext uri="{FF2B5EF4-FFF2-40B4-BE49-F238E27FC236}">
                <a16:creationId xmlns:a16="http://schemas.microsoft.com/office/drawing/2014/main" id="{05DED842-406A-58A0-99B6-9982D57513EA}"/>
              </a:ext>
            </a:extLst>
          </p:cNvPr>
          <p:cNvSpPr>
            <a:spLocks noGrp="1"/>
          </p:cNvSpPr>
          <p:nvPr>
            <p:ph idx="1"/>
          </p:nvPr>
        </p:nvSpPr>
        <p:spPr>
          <a:xfrm>
            <a:off x="929640" y="2576629"/>
            <a:ext cx="10515600" cy="3590174"/>
          </a:xfrm>
        </p:spPr>
        <p:txBody>
          <a:bodyPr>
            <a:normAutofit/>
          </a:bodyPr>
          <a:lstStyle/>
          <a:p>
            <a:pPr marL="0" indent="0">
              <a:lnSpc>
                <a:spcPct val="100000"/>
              </a:lnSpc>
              <a:buNone/>
            </a:pPr>
            <a:r>
              <a:rPr lang="en-ID" sz="2400" b="0" i="0" dirty="0">
                <a:effectLst/>
                <a:latin typeface="Times New Roman" panose="02020603050405020304" pitchFamily="18" charset="0"/>
              </a:rPr>
              <a:t>a) </a:t>
            </a:r>
            <a:r>
              <a:rPr lang="en-ID" sz="2400" b="0" i="0" dirty="0" err="1">
                <a:effectLst/>
                <a:latin typeface="Times New Roman" panose="02020603050405020304" pitchFamily="18" charset="0"/>
              </a:rPr>
              <a:t>pemahaman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wawasan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atau</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landasan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kependidikan</a:t>
            </a:r>
            <a:r>
              <a:rPr lang="en-ID" sz="2400" b="0" i="0" dirty="0">
                <a:effectLst/>
                <a:latin typeface="Times New Roman" panose="02020603050405020304" pitchFamily="18" charset="0"/>
              </a:rPr>
              <a:t>;</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b) </a:t>
            </a:r>
            <a:r>
              <a:rPr lang="en-ID" sz="2400" b="0" i="0" dirty="0" err="1">
                <a:effectLst/>
                <a:latin typeface="Times New Roman" panose="02020603050405020304" pitchFamily="18" charset="0"/>
              </a:rPr>
              <a:t>pemahaman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terhadap</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peserta</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didik</a:t>
            </a:r>
            <a:r>
              <a:rPr lang="en-ID" sz="2400" b="0" i="0" dirty="0">
                <a:effectLst/>
                <a:latin typeface="Times New Roman" panose="02020603050405020304" pitchFamily="18" charset="0"/>
              </a:rPr>
              <a:t>;</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c) </a:t>
            </a:r>
            <a:r>
              <a:rPr lang="en-ID" sz="2400" b="0" i="0" dirty="0" err="1">
                <a:effectLst/>
                <a:latin typeface="Times New Roman" panose="02020603050405020304" pitchFamily="18" charset="0"/>
              </a:rPr>
              <a:t>pengembangan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kurikulum</a:t>
            </a:r>
            <a:r>
              <a:rPr lang="en-ID" sz="2400" b="0" i="0" dirty="0">
                <a:effectLst/>
                <a:latin typeface="Times New Roman" panose="02020603050405020304" pitchFamily="18" charset="0"/>
              </a:rPr>
              <a:t>/</a:t>
            </a:r>
            <a:r>
              <a:rPr lang="en-ID" sz="2400" b="0" i="0" dirty="0" err="1">
                <a:effectLst/>
                <a:latin typeface="Times New Roman" panose="02020603050405020304" pitchFamily="18" charset="0"/>
              </a:rPr>
              <a:t>silabus</a:t>
            </a:r>
            <a:r>
              <a:rPr lang="en-ID" sz="2400" b="0" i="0" dirty="0">
                <a:effectLst/>
                <a:latin typeface="Times New Roman" panose="02020603050405020304" pitchFamily="18" charset="0"/>
              </a:rPr>
              <a:t>;</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d) </a:t>
            </a:r>
            <a:r>
              <a:rPr lang="en-ID" sz="2400" b="0" i="0" dirty="0" err="1">
                <a:effectLst/>
                <a:latin typeface="Times New Roman" panose="02020603050405020304" pitchFamily="18" charset="0"/>
              </a:rPr>
              <a:t>perancangan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pembelajaran</a:t>
            </a:r>
            <a:r>
              <a:rPr lang="en-ID" sz="2400" b="0" i="0" dirty="0">
                <a:effectLst/>
                <a:latin typeface="Times New Roman" panose="02020603050405020304" pitchFamily="18" charset="0"/>
              </a:rPr>
              <a:t>;</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e) </a:t>
            </a:r>
            <a:r>
              <a:rPr lang="en-ID" sz="2400" b="0" i="0" dirty="0" err="1">
                <a:effectLst/>
                <a:latin typeface="Times New Roman" panose="02020603050405020304" pitchFamily="18" charset="0"/>
              </a:rPr>
              <a:t>pelaksanaan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pembelajaran</a:t>
            </a:r>
            <a:r>
              <a:rPr lang="en-ID" sz="2400" b="0" i="0" dirty="0">
                <a:effectLst/>
                <a:latin typeface="Times New Roman" panose="02020603050405020304" pitchFamily="18" charset="0"/>
              </a:rPr>
              <a:t> yang </a:t>
            </a:r>
            <a:r>
              <a:rPr lang="en-ID" sz="2400" b="0" i="0" dirty="0" err="1">
                <a:effectLst/>
                <a:latin typeface="Times New Roman" panose="02020603050405020304" pitchFamily="18" charset="0"/>
              </a:rPr>
              <a:t>mendidik</a:t>
            </a:r>
            <a:r>
              <a:rPr lang="en-ID" sz="2400" b="0" i="0" dirty="0">
                <a:effectLst/>
                <a:latin typeface="Times New Roman" panose="02020603050405020304" pitchFamily="18" charset="0"/>
              </a:rPr>
              <a:t> dan </a:t>
            </a:r>
            <a:r>
              <a:rPr lang="en-ID" sz="2400" b="0" i="0" dirty="0" err="1">
                <a:effectLst/>
                <a:latin typeface="Times New Roman" panose="02020603050405020304" pitchFamily="18" charset="0"/>
              </a:rPr>
              <a:t>dialogis</a:t>
            </a:r>
            <a:r>
              <a:rPr lang="en-ID" sz="2400" b="0" i="0" dirty="0">
                <a:effectLst/>
                <a:latin typeface="Times New Roman" panose="02020603050405020304" pitchFamily="18" charset="0"/>
              </a:rPr>
              <a:t>;</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f) </a:t>
            </a:r>
            <a:r>
              <a:rPr lang="en-ID" sz="2400" b="0" i="0" dirty="0" err="1">
                <a:effectLst/>
                <a:latin typeface="Times New Roman" panose="02020603050405020304" pitchFamily="18" charset="0"/>
              </a:rPr>
              <a:t>evaluasi</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hasil</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belajar</a:t>
            </a:r>
            <a:r>
              <a:rPr lang="en-ID" sz="2400" b="0" i="0" dirty="0">
                <a:effectLst/>
                <a:latin typeface="Times New Roman" panose="02020603050405020304" pitchFamily="18" charset="0"/>
              </a:rPr>
              <a:t>; dan</a:t>
            </a:r>
            <a:br>
              <a:rPr lang="en-ID" sz="2400" b="0" i="0" dirty="0">
                <a:effectLst/>
                <a:latin typeface="Times New Roman" panose="02020603050405020304" pitchFamily="18" charset="0"/>
              </a:rPr>
            </a:br>
            <a:r>
              <a:rPr lang="en-ID" sz="2400" b="0" i="0" dirty="0">
                <a:effectLst/>
                <a:latin typeface="Times New Roman" panose="02020603050405020304" pitchFamily="18" charset="0"/>
              </a:rPr>
              <a:t>g) </a:t>
            </a:r>
            <a:r>
              <a:rPr lang="en-ID" sz="2400" b="0" i="0" dirty="0" err="1">
                <a:effectLst/>
                <a:latin typeface="Times New Roman" panose="02020603050405020304" pitchFamily="18" charset="0"/>
              </a:rPr>
              <a:t>pengembangan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peserta</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didik</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untuk</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mengaktualisasikan</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berbagai</a:t>
            </a:r>
            <a:r>
              <a:rPr lang="en-ID" sz="2400" b="0" i="0" dirty="0">
                <a:effectLst/>
                <a:latin typeface="Times New Roman" panose="02020603050405020304" pitchFamily="18" charset="0"/>
              </a:rPr>
              <a:t> </a:t>
            </a:r>
            <a:r>
              <a:rPr lang="en-ID" sz="2400" b="0" i="0" dirty="0" err="1">
                <a:effectLst/>
                <a:latin typeface="Times New Roman" panose="02020603050405020304" pitchFamily="18" charset="0"/>
              </a:rPr>
              <a:t>potensi</a:t>
            </a:r>
            <a:r>
              <a:rPr lang="en-ID" sz="2400" b="0" i="0" dirty="0">
                <a:effectLst/>
                <a:latin typeface="Times New Roman" panose="02020603050405020304" pitchFamily="18" charset="0"/>
              </a:rPr>
              <a:t> yang</a:t>
            </a:r>
            <a:br>
              <a:rPr lang="en-ID" sz="2400" b="0" i="0" dirty="0">
                <a:effectLst/>
                <a:latin typeface="Times New Roman" panose="02020603050405020304" pitchFamily="18" charset="0"/>
              </a:rPr>
            </a:br>
            <a:r>
              <a:rPr lang="en-ID" sz="2400" b="0" i="0" dirty="0" err="1">
                <a:effectLst/>
                <a:latin typeface="Times New Roman" panose="02020603050405020304" pitchFamily="18" charset="0"/>
              </a:rPr>
              <a:t>dimilikinya</a:t>
            </a:r>
            <a:r>
              <a:rPr lang="en-ID" sz="2400" b="0" i="0" dirty="0">
                <a:effectLst/>
                <a:latin typeface="Times New Roman" panose="02020603050405020304" pitchFamily="18" charset="0"/>
              </a:rPr>
              <a:t>.</a:t>
            </a:r>
            <a:r>
              <a:rPr lang="en-ID" sz="2400" dirty="0"/>
              <a:t> </a:t>
            </a:r>
            <a:br>
              <a:rPr lang="en-ID" sz="2400" dirty="0"/>
            </a:br>
            <a:endParaRPr lang="en-ID" sz="2400" dirty="0"/>
          </a:p>
        </p:txBody>
      </p:sp>
    </p:spTree>
    <p:extLst>
      <p:ext uri="{BB962C8B-B14F-4D97-AF65-F5344CB8AC3E}">
        <p14:creationId xmlns:p14="http://schemas.microsoft.com/office/powerpoint/2010/main" val="406266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5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DE5F8-65B0-AC7C-5A7E-C0347EA60529}"/>
              </a:ext>
            </a:extLst>
          </p:cNvPr>
          <p:cNvSpPr>
            <a:spLocks noGrp="1"/>
          </p:cNvSpPr>
          <p:nvPr>
            <p:ph type="title"/>
          </p:nvPr>
        </p:nvSpPr>
        <p:spPr>
          <a:xfrm>
            <a:off x="4384216" y="783117"/>
            <a:ext cx="6163056" cy="1476801"/>
          </a:xfrm>
        </p:spPr>
        <p:txBody>
          <a:bodyPr anchor="b">
            <a:noAutofit/>
          </a:bodyPr>
          <a:lstStyle/>
          <a:p>
            <a:pPr>
              <a:lnSpc>
                <a:spcPct val="90000"/>
              </a:lnSpc>
            </a:pPr>
            <a:r>
              <a:rPr lang="en-ID" sz="2800" b="0" i="0" dirty="0" err="1">
                <a:effectLst/>
                <a:latin typeface="Arial" panose="020B0604020202020204" pitchFamily="34" charset="0"/>
                <a:cs typeface="Arial" panose="020B0604020202020204" pitchFamily="34" charset="0"/>
              </a:rPr>
              <a:t>Kompetensi</a:t>
            </a:r>
            <a:r>
              <a:rPr lang="en-ID" sz="2800" b="0" i="0" dirty="0">
                <a:effectLst/>
                <a:latin typeface="Arial" panose="020B0604020202020204" pitchFamily="34" charset="0"/>
                <a:cs typeface="Arial" panose="020B0604020202020204" pitchFamily="34" charset="0"/>
              </a:rPr>
              <a:t> </a:t>
            </a:r>
            <a:r>
              <a:rPr lang="en-ID" sz="2800" b="0" i="0" dirty="0" err="1">
                <a:effectLst/>
                <a:latin typeface="Arial" panose="020B0604020202020204" pitchFamily="34" charset="0"/>
                <a:cs typeface="Arial" panose="020B0604020202020204" pitchFamily="34" charset="0"/>
              </a:rPr>
              <a:t>kepribadian</a:t>
            </a:r>
            <a:r>
              <a:rPr lang="en-ID" sz="2800" b="0" i="0" dirty="0">
                <a:effectLst/>
                <a:latin typeface="Arial" panose="020B0604020202020204" pitchFamily="34" charset="0"/>
                <a:cs typeface="Arial" panose="020B0604020202020204" pitchFamily="34" charset="0"/>
              </a:rPr>
              <a:t> </a:t>
            </a:r>
            <a:r>
              <a:rPr lang="en-ID" sz="2800" b="0" i="0" dirty="0" err="1">
                <a:effectLst/>
                <a:latin typeface="Arial" panose="020B0604020202020204" pitchFamily="34" charset="0"/>
                <a:cs typeface="Arial" panose="020B0604020202020204" pitchFamily="34" charset="0"/>
              </a:rPr>
              <a:t>merupakan</a:t>
            </a:r>
            <a:r>
              <a:rPr lang="en-ID" sz="2800" b="0" i="0" dirty="0">
                <a:effectLst/>
                <a:latin typeface="Arial" panose="020B0604020202020204" pitchFamily="34" charset="0"/>
                <a:cs typeface="Arial" panose="020B0604020202020204" pitchFamily="34" charset="0"/>
              </a:rPr>
              <a:t> </a:t>
            </a:r>
            <a:r>
              <a:rPr lang="en-ID" sz="2800" b="0" i="0" dirty="0" err="1">
                <a:effectLst/>
                <a:latin typeface="Arial" panose="020B0604020202020204" pitchFamily="34" charset="0"/>
                <a:cs typeface="Arial" panose="020B0604020202020204" pitchFamily="34" charset="0"/>
              </a:rPr>
              <a:t>kemampuan</a:t>
            </a:r>
            <a:r>
              <a:rPr lang="en-ID" sz="2800" b="0" i="0" dirty="0">
                <a:effectLst/>
                <a:latin typeface="Arial" panose="020B0604020202020204" pitchFamily="34" charset="0"/>
                <a:cs typeface="Arial" panose="020B0604020202020204" pitchFamily="34" charset="0"/>
              </a:rPr>
              <a:t> </a:t>
            </a:r>
            <a:r>
              <a:rPr lang="en-ID" sz="2800" b="0" i="0" dirty="0" err="1">
                <a:effectLst/>
                <a:latin typeface="Arial" panose="020B0604020202020204" pitchFamily="34" charset="0"/>
                <a:cs typeface="Arial" panose="020B0604020202020204" pitchFamily="34" charset="0"/>
              </a:rPr>
              <a:t>kepribadian</a:t>
            </a:r>
            <a:r>
              <a:rPr lang="en-ID" sz="2800" b="0" i="0" dirty="0">
                <a:effectLst/>
                <a:latin typeface="Arial" panose="020B0604020202020204" pitchFamily="34" charset="0"/>
                <a:cs typeface="Arial" panose="020B0604020202020204" pitchFamily="34" charset="0"/>
              </a:rPr>
              <a:t> yang:</a:t>
            </a:r>
            <a:r>
              <a:rPr lang="en-ID" sz="2800" dirty="0">
                <a:latin typeface="Arial" panose="020B0604020202020204" pitchFamily="34" charset="0"/>
                <a:cs typeface="Arial" panose="020B0604020202020204" pitchFamily="34" charset="0"/>
              </a:rPr>
              <a:t> </a:t>
            </a:r>
            <a:br>
              <a:rPr lang="en-ID" sz="2800" dirty="0">
                <a:latin typeface="Arial" panose="020B0604020202020204" pitchFamily="34" charset="0"/>
                <a:cs typeface="Arial" panose="020B0604020202020204" pitchFamily="34" charset="0"/>
              </a:rPr>
            </a:br>
            <a:endParaRPr lang="en-ID" sz="2800" dirty="0">
              <a:latin typeface="Arial" panose="020B0604020202020204" pitchFamily="34" charset="0"/>
              <a:cs typeface="Arial" panose="020B0604020202020204" pitchFamily="34" charset="0"/>
            </a:endParaRPr>
          </a:p>
        </p:txBody>
      </p:sp>
      <p:sp>
        <p:nvSpPr>
          <p:cNvPr id="6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1AB3B"/>
          </a:solidFill>
          <a:ln w="38100" cap="rnd">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0FB9D2-75C9-72D8-844F-A894BC1A787E}"/>
              </a:ext>
            </a:extLst>
          </p:cNvPr>
          <p:cNvSpPr>
            <a:spLocks noGrp="1"/>
          </p:cNvSpPr>
          <p:nvPr>
            <p:ph idx="1"/>
          </p:nvPr>
        </p:nvSpPr>
        <p:spPr>
          <a:xfrm>
            <a:off x="4564888" y="2628411"/>
            <a:ext cx="6289040" cy="3143504"/>
          </a:xfrm>
        </p:spPr>
        <p:txBody>
          <a:bodyPr anchor="t">
            <a:normAutofit fontScale="62500" lnSpcReduction="20000"/>
          </a:bodyPr>
          <a:lstStyle/>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mantap</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stabil</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dewasa</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arif</a:t>
            </a:r>
            <a:r>
              <a:rPr lang="en-ID" sz="2900" b="0" i="0" dirty="0">
                <a:effectLst/>
                <a:latin typeface="Arial" panose="020B0604020202020204" pitchFamily="34" charset="0"/>
                <a:cs typeface="Arial" panose="020B0604020202020204" pitchFamily="34" charset="0"/>
              </a:rPr>
              <a:t> dan </a:t>
            </a:r>
            <a:r>
              <a:rPr lang="en-ID" sz="2900" b="0" i="0" dirty="0" err="1">
                <a:effectLst/>
                <a:latin typeface="Arial" panose="020B0604020202020204" pitchFamily="34" charset="0"/>
                <a:cs typeface="Arial" panose="020B0604020202020204" pitchFamily="34" charset="0"/>
              </a:rPr>
              <a:t>bijaksana</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berwibawa</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berakhlak</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mulia</a:t>
            </a:r>
            <a:r>
              <a:rPr lang="en-ID" sz="2900" b="0" i="0" dirty="0">
                <a:effectLst/>
                <a:latin typeface="Arial" panose="020B0604020202020204" pitchFamily="34" charset="0"/>
                <a:cs typeface="Arial" panose="020B0604020202020204" pitchFamily="34" charset="0"/>
              </a:rPr>
              <a:t>, </a:t>
            </a:r>
          </a:p>
          <a:p>
            <a:pPr marL="457200" indent="-457200">
              <a:lnSpc>
                <a:spcPct val="100000"/>
              </a:lnSpc>
              <a:buFont typeface="+mj-lt"/>
              <a:buAutoNum type="alphaLcParenR"/>
            </a:pPr>
            <a:r>
              <a:rPr lang="en-ID" sz="2900" dirty="0" err="1">
                <a:latin typeface="Arial" panose="020B0604020202020204" pitchFamily="34" charset="0"/>
                <a:cs typeface="Arial" panose="020B0604020202020204" pitchFamily="34" charset="0"/>
              </a:rPr>
              <a:t>m</a:t>
            </a:r>
            <a:r>
              <a:rPr lang="en-ID" sz="2900" b="0" i="0" dirty="0" err="1">
                <a:effectLst/>
                <a:latin typeface="Arial" panose="020B0604020202020204" pitchFamily="34" charset="0"/>
                <a:cs typeface="Arial" panose="020B0604020202020204" pitchFamily="34" charset="0"/>
              </a:rPr>
              <a:t>enjadi</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teladan</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bagi</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peserta</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didik</a:t>
            </a:r>
            <a:r>
              <a:rPr lang="en-ID" sz="2900" b="0" i="0" dirty="0">
                <a:effectLst/>
                <a:latin typeface="Arial" panose="020B0604020202020204" pitchFamily="34" charset="0"/>
                <a:cs typeface="Arial" panose="020B0604020202020204" pitchFamily="34" charset="0"/>
              </a:rPr>
              <a:t> dan </a:t>
            </a:r>
            <a:r>
              <a:rPr lang="en-ID" sz="2900" b="0" i="0" dirty="0" err="1">
                <a:effectLst/>
                <a:latin typeface="Arial" panose="020B0604020202020204" pitchFamily="34" charset="0"/>
                <a:cs typeface="Arial" panose="020B0604020202020204" pitchFamily="34" charset="0"/>
              </a:rPr>
              <a:t>masyarakat</a:t>
            </a:r>
            <a:r>
              <a:rPr lang="en-ID" sz="2900" b="0" i="0" dirty="0">
                <a:effectLst/>
                <a:latin typeface="Arial" panose="020B0604020202020204" pitchFamily="34" charset="0"/>
                <a:cs typeface="Arial" panose="020B0604020202020204" pitchFamily="34" charset="0"/>
              </a:rPr>
              <a:t>,</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mengevaluasi</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kinerja</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sendiri</a:t>
            </a:r>
            <a:r>
              <a:rPr lang="en-ID" sz="2900" dirty="0">
                <a:latin typeface="Arial" panose="020B0604020202020204" pitchFamily="34" charset="0"/>
                <a:cs typeface="Arial" panose="020B0604020202020204" pitchFamily="34" charset="0"/>
              </a:rPr>
              <a:t>,</a:t>
            </a:r>
            <a:r>
              <a:rPr lang="en-ID" sz="2900" b="0" i="0" dirty="0">
                <a:effectLst/>
                <a:latin typeface="Arial" panose="020B0604020202020204" pitchFamily="34" charset="0"/>
                <a:cs typeface="Arial" panose="020B0604020202020204" pitchFamily="34" charset="0"/>
              </a:rPr>
              <a:t> dan</a:t>
            </a:r>
          </a:p>
          <a:p>
            <a:pPr marL="457200" indent="-457200">
              <a:lnSpc>
                <a:spcPct val="100000"/>
              </a:lnSpc>
              <a:buFont typeface="+mj-lt"/>
              <a:buAutoNum type="alphaLcParenR"/>
            </a:pPr>
            <a:r>
              <a:rPr lang="en-ID" sz="2900" b="0" i="0" dirty="0" err="1">
                <a:effectLst/>
                <a:latin typeface="Arial" panose="020B0604020202020204" pitchFamily="34" charset="0"/>
                <a:cs typeface="Arial" panose="020B0604020202020204" pitchFamily="34" charset="0"/>
              </a:rPr>
              <a:t>mengembangkan</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diri</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secara</a:t>
            </a:r>
            <a:r>
              <a:rPr lang="en-ID" sz="2900" b="0" i="0" dirty="0">
                <a:effectLst/>
                <a:latin typeface="Arial" panose="020B0604020202020204" pitchFamily="34" charset="0"/>
                <a:cs typeface="Arial" panose="020B0604020202020204" pitchFamily="34" charset="0"/>
              </a:rPr>
              <a:t> </a:t>
            </a:r>
            <a:r>
              <a:rPr lang="en-ID" sz="2900" b="0" i="0" dirty="0" err="1">
                <a:effectLst/>
                <a:latin typeface="Arial" panose="020B0604020202020204" pitchFamily="34" charset="0"/>
                <a:cs typeface="Arial" panose="020B0604020202020204" pitchFamily="34" charset="0"/>
              </a:rPr>
              <a:t>berkelanjutan</a:t>
            </a:r>
            <a:r>
              <a:rPr lang="en-ID" sz="2400" b="0" i="0" dirty="0">
                <a:effectLst/>
                <a:latin typeface="Arial" panose="020B0604020202020204" pitchFamily="34" charset="0"/>
                <a:cs typeface="Arial" panose="020B0604020202020204" pitchFamily="34" charset="0"/>
              </a:rPr>
              <a:t>.</a:t>
            </a:r>
            <a:r>
              <a:rPr lang="en-ID" sz="2400" dirty="0">
                <a:latin typeface="Arial" panose="020B0604020202020204" pitchFamily="34" charset="0"/>
                <a:cs typeface="Arial" panose="020B0604020202020204" pitchFamily="34" charset="0"/>
              </a:rPr>
              <a:t> </a:t>
            </a:r>
          </a:p>
        </p:txBody>
      </p:sp>
      <mc:AlternateContent xmlns:mc="http://schemas.openxmlformats.org/markup-compatibility/2006" xmlns:p14="http://schemas.microsoft.com/office/powerpoint/2010/main">
        <mc:Choice Requires="p14">
          <p:contentPart p14:bwMode="auto" r:id="rId2">
            <p14:nvContentPartPr>
              <p14:cNvPr id="70" name="Ink 6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70" name="Ink 6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48" name="Graphic 47" descr="Fingerprint">
            <a:extLst>
              <a:ext uri="{FF2B5EF4-FFF2-40B4-BE49-F238E27FC236}">
                <a16:creationId xmlns:a16="http://schemas.microsoft.com/office/drawing/2014/main" id="{FD616BE9-AF69-C989-B08E-0C6CF00744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936" y="699516"/>
            <a:ext cx="4441952" cy="5458968"/>
          </a:xfrm>
          <a:prstGeom prst="rect">
            <a:avLst/>
          </a:prstGeom>
        </p:spPr>
      </p:pic>
    </p:spTree>
    <p:extLst>
      <p:ext uri="{BB962C8B-B14F-4D97-AF65-F5344CB8AC3E}">
        <p14:creationId xmlns:p14="http://schemas.microsoft.com/office/powerpoint/2010/main" val="77973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8D40A-3D89-1A22-4B35-A312A549075F}"/>
              </a:ext>
            </a:extLst>
          </p:cNvPr>
          <p:cNvSpPr>
            <a:spLocks noGrp="1"/>
          </p:cNvSpPr>
          <p:nvPr>
            <p:ph type="title"/>
          </p:nvPr>
        </p:nvSpPr>
        <p:spPr>
          <a:xfrm>
            <a:off x="635000" y="634029"/>
            <a:ext cx="10921640" cy="1314698"/>
          </a:xfrm>
        </p:spPr>
        <p:txBody>
          <a:bodyPr anchor="ctr">
            <a:normAutofit/>
          </a:bodyPr>
          <a:lstStyle/>
          <a:p>
            <a:pPr algn="ctr">
              <a:lnSpc>
                <a:spcPct val="90000"/>
              </a:lnSpc>
            </a:pPr>
            <a:r>
              <a:rPr lang="en-ID" sz="2900" b="0" i="0">
                <a:effectLst/>
                <a:latin typeface="Arial" panose="020B0604020202020204" pitchFamily="34" charset="0"/>
                <a:cs typeface="Arial" panose="020B0604020202020204" pitchFamily="34" charset="0"/>
              </a:rPr>
              <a:t>Kompetensi profesional merupakan kemampuan penguasaan materi pembelajaran secara luas dan mendalam yang meliputi:</a:t>
            </a:r>
            <a:r>
              <a:rPr lang="en-ID" sz="2900">
                <a:latin typeface="Arial" panose="020B0604020202020204" pitchFamily="34" charset="0"/>
                <a:cs typeface="Arial" panose="020B0604020202020204" pitchFamily="34" charset="0"/>
              </a:rPr>
              <a:t> </a:t>
            </a:r>
            <a:br>
              <a:rPr lang="en-ID" sz="2900">
                <a:latin typeface="Arial" panose="020B0604020202020204" pitchFamily="34" charset="0"/>
                <a:cs typeface="Arial" panose="020B0604020202020204" pitchFamily="34" charset="0"/>
              </a:rPr>
            </a:br>
            <a:endParaRPr lang="en-ID" sz="2900">
              <a:latin typeface="Arial" panose="020B0604020202020204" pitchFamily="34" charset="0"/>
              <a:cs typeface="Arial" panose="020B0604020202020204" pitchFamily="34" charset="0"/>
            </a:endParaRPr>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91AB3B"/>
          </a:solidFill>
          <a:ln w="34925">
            <a:solidFill>
              <a:srgbClr val="91AB3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A2B223-BDFC-96DE-86A0-5A70417D4691}"/>
              </a:ext>
            </a:extLst>
          </p:cNvPr>
          <p:cNvGraphicFramePr>
            <a:graphicFrameLocks noGrp="1"/>
          </p:cNvGraphicFramePr>
          <p:nvPr>
            <p:ph idx="1"/>
            <p:extLst>
              <p:ext uri="{D42A27DB-BD31-4B8C-83A1-F6EECF244321}">
                <p14:modId xmlns:p14="http://schemas.microsoft.com/office/powerpoint/2010/main" val="1052446550"/>
              </p:ext>
            </p:extLst>
          </p:nvPr>
        </p:nvGraphicFramePr>
        <p:xfrm>
          <a:off x="648305" y="2377715"/>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03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91AB3B"/>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62B9D95-A8FC-37D9-49FA-FD0BAE1310C2}"/>
              </a:ext>
            </a:extLst>
          </p:cNvPr>
          <p:cNvSpPr>
            <a:spLocks noGrp="1"/>
          </p:cNvSpPr>
          <p:nvPr>
            <p:ph type="title"/>
          </p:nvPr>
        </p:nvSpPr>
        <p:spPr>
          <a:xfrm>
            <a:off x="838200" y="401221"/>
            <a:ext cx="10515600" cy="1348065"/>
          </a:xfrm>
        </p:spPr>
        <p:txBody>
          <a:bodyPr>
            <a:noAutofit/>
          </a:bodyPr>
          <a:lstStyle/>
          <a:p>
            <a:pPr algn="ctr">
              <a:lnSpc>
                <a:spcPct val="90000"/>
              </a:lnSpc>
            </a:pPr>
            <a:r>
              <a:rPr lang="en-ID" sz="2800" b="0" i="0" dirty="0" err="1">
                <a:solidFill>
                  <a:schemeClr val="bg1"/>
                </a:solidFill>
                <a:effectLst/>
                <a:latin typeface="Arial" panose="020B0604020202020204" pitchFamily="34" charset="0"/>
                <a:cs typeface="Arial" panose="020B0604020202020204" pitchFamily="34" charset="0"/>
              </a:rPr>
              <a:t>Kompetensi</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sosial</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merupakan</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kemampuan</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pendidik</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sebagai</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bagian</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dari</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masyarakat</a:t>
            </a:r>
            <a:r>
              <a:rPr lang="en-ID" sz="2800" b="0" i="0" dirty="0">
                <a:solidFill>
                  <a:schemeClr val="bg1"/>
                </a:solidFill>
                <a:effectLst/>
                <a:latin typeface="Arial" panose="020B0604020202020204" pitchFamily="34" charset="0"/>
                <a:cs typeface="Arial" panose="020B0604020202020204" pitchFamily="34" charset="0"/>
              </a:rPr>
              <a:t> </a:t>
            </a:r>
            <a:r>
              <a:rPr lang="en-ID" sz="2800" b="0" i="0" dirty="0" err="1">
                <a:solidFill>
                  <a:schemeClr val="bg1"/>
                </a:solidFill>
                <a:effectLst/>
                <a:latin typeface="Arial" panose="020B0604020202020204" pitchFamily="34" charset="0"/>
                <a:cs typeface="Arial" panose="020B0604020202020204" pitchFamily="34" charset="0"/>
              </a:rPr>
              <a:t>untuk</a:t>
            </a:r>
            <a:r>
              <a:rPr lang="en-ID" sz="2800" b="0" i="0" dirty="0">
                <a:solidFill>
                  <a:schemeClr val="bg1"/>
                </a:solidFill>
                <a:effectLst/>
                <a:latin typeface="Arial" panose="020B0604020202020204" pitchFamily="34" charset="0"/>
                <a:cs typeface="Arial" panose="020B0604020202020204" pitchFamily="34" charset="0"/>
              </a:rPr>
              <a:t>:</a:t>
            </a:r>
            <a:r>
              <a:rPr lang="en-ID" sz="2800" dirty="0">
                <a:solidFill>
                  <a:schemeClr val="bg1"/>
                </a:solidFill>
                <a:latin typeface="Arial" panose="020B0604020202020204" pitchFamily="34" charset="0"/>
                <a:cs typeface="Arial" panose="020B0604020202020204" pitchFamily="34" charset="0"/>
              </a:rPr>
              <a:t> </a:t>
            </a:r>
            <a:br>
              <a:rPr lang="en-ID" sz="2800" dirty="0">
                <a:solidFill>
                  <a:schemeClr val="bg1"/>
                </a:solidFill>
                <a:latin typeface="Arial" panose="020B0604020202020204" pitchFamily="34" charset="0"/>
                <a:cs typeface="Arial" panose="020B0604020202020204" pitchFamily="34" charset="0"/>
              </a:rPr>
            </a:br>
            <a:endParaRPr lang="en-ID" sz="2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D583D8-A701-2B57-DF9C-0226F7DB99AF}"/>
              </a:ext>
            </a:extLst>
          </p:cNvPr>
          <p:cNvSpPr>
            <a:spLocks noGrp="1"/>
          </p:cNvSpPr>
          <p:nvPr>
            <p:ph idx="1"/>
          </p:nvPr>
        </p:nvSpPr>
        <p:spPr>
          <a:xfrm>
            <a:off x="838200" y="2586789"/>
            <a:ext cx="10515600" cy="3590174"/>
          </a:xfrm>
        </p:spPr>
        <p:txBody>
          <a:bodyPr>
            <a:normAutofit/>
          </a:bodyPr>
          <a:lstStyle/>
          <a:p>
            <a:pPr marL="0" indent="0">
              <a:buNone/>
            </a:pPr>
            <a:r>
              <a:rPr lang="en-ID" b="0" i="0" dirty="0">
                <a:effectLst/>
                <a:latin typeface="Times New Roman" panose="02020603050405020304" pitchFamily="18" charset="0"/>
              </a:rPr>
              <a:t>a) </a:t>
            </a:r>
            <a:r>
              <a:rPr lang="en-ID" b="0" i="0" dirty="0" err="1">
                <a:effectLst/>
                <a:latin typeface="Times New Roman" panose="02020603050405020304" pitchFamily="18" charset="0"/>
              </a:rPr>
              <a:t>berkomunikasi</a:t>
            </a:r>
            <a:r>
              <a:rPr lang="en-ID" b="0" i="0" dirty="0">
                <a:effectLst/>
                <a:latin typeface="Times New Roman" panose="02020603050405020304" pitchFamily="18" charset="0"/>
              </a:rPr>
              <a:t> </a:t>
            </a:r>
            <a:r>
              <a:rPr lang="en-ID" b="0" i="0" dirty="0" err="1">
                <a:effectLst/>
                <a:latin typeface="Times New Roman" panose="02020603050405020304" pitchFamily="18" charset="0"/>
              </a:rPr>
              <a:t>lisan</a:t>
            </a:r>
            <a:r>
              <a:rPr lang="en-ID" b="0" i="0" dirty="0">
                <a:effectLst/>
                <a:latin typeface="Times New Roman" panose="02020603050405020304" pitchFamily="18" charset="0"/>
              </a:rPr>
              <a:t> dan tulisan</a:t>
            </a:r>
            <a:br>
              <a:rPr lang="en-ID" b="0" i="0" dirty="0">
                <a:effectLst/>
                <a:latin typeface="Times New Roman" panose="02020603050405020304" pitchFamily="18" charset="0"/>
              </a:rPr>
            </a:br>
            <a:r>
              <a:rPr lang="en-ID" b="0" i="0" dirty="0">
                <a:effectLst/>
                <a:latin typeface="Times New Roman" panose="02020603050405020304" pitchFamily="18" charset="0"/>
              </a:rPr>
              <a:t>b) </a:t>
            </a:r>
            <a:r>
              <a:rPr lang="en-ID" b="0" i="0" dirty="0" err="1">
                <a:effectLst/>
                <a:latin typeface="Times New Roman" panose="02020603050405020304" pitchFamily="18" charset="0"/>
              </a:rPr>
              <a:t>menggunakan</a:t>
            </a:r>
            <a:r>
              <a:rPr lang="en-ID" b="0" i="0" dirty="0">
                <a:effectLst/>
                <a:latin typeface="Times New Roman" panose="02020603050405020304" pitchFamily="18" charset="0"/>
              </a:rPr>
              <a:t> </a:t>
            </a:r>
            <a:r>
              <a:rPr lang="en-ID" b="0" i="0" dirty="0" err="1">
                <a:effectLst/>
                <a:latin typeface="Times New Roman" panose="02020603050405020304" pitchFamily="18" charset="0"/>
              </a:rPr>
              <a:t>teknologi</a:t>
            </a:r>
            <a:r>
              <a:rPr lang="en-ID" b="0" i="0" dirty="0">
                <a:effectLst/>
                <a:latin typeface="Times New Roman" panose="02020603050405020304" pitchFamily="18" charset="0"/>
              </a:rPr>
              <a:t> </a:t>
            </a:r>
            <a:r>
              <a:rPr lang="en-ID" b="0" i="0" dirty="0" err="1">
                <a:effectLst/>
                <a:latin typeface="Times New Roman" panose="02020603050405020304" pitchFamily="18" charset="0"/>
              </a:rPr>
              <a:t>komunikasi</a:t>
            </a:r>
            <a:r>
              <a:rPr lang="en-ID" b="0" i="0" dirty="0">
                <a:effectLst/>
                <a:latin typeface="Times New Roman" panose="02020603050405020304" pitchFamily="18" charset="0"/>
              </a:rPr>
              <a:t> dan </a:t>
            </a:r>
            <a:r>
              <a:rPr lang="en-ID" b="0" i="0" dirty="0" err="1">
                <a:effectLst/>
                <a:latin typeface="Times New Roman" panose="02020603050405020304" pitchFamily="18" charset="0"/>
              </a:rPr>
              <a:t>informasi</a:t>
            </a:r>
            <a:r>
              <a:rPr lang="en-ID" b="0" i="0" dirty="0">
                <a:effectLst/>
                <a:latin typeface="Times New Roman" panose="02020603050405020304" pitchFamily="18" charset="0"/>
              </a:rPr>
              <a:t> </a:t>
            </a:r>
            <a:r>
              <a:rPr lang="en-ID" b="0" i="0" dirty="0" err="1">
                <a:effectLst/>
                <a:latin typeface="Times New Roman" panose="02020603050405020304" pitchFamily="18" charset="0"/>
              </a:rPr>
              <a:t>secara</a:t>
            </a:r>
            <a:r>
              <a:rPr lang="en-ID" b="0" i="0" dirty="0">
                <a:effectLst/>
                <a:latin typeface="Times New Roman" panose="02020603050405020304" pitchFamily="18" charset="0"/>
              </a:rPr>
              <a:t> </a:t>
            </a:r>
            <a:r>
              <a:rPr lang="en-ID" b="0" i="0" dirty="0" err="1">
                <a:effectLst/>
                <a:latin typeface="Times New Roman" panose="02020603050405020304" pitchFamily="18" charset="0"/>
              </a:rPr>
              <a:t>fungsional</a:t>
            </a:r>
            <a:br>
              <a:rPr lang="en-ID" b="0" i="0" dirty="0">
                <a:effectLst/>
                <a:latin typeface="Times New Roman" panose="02020603050405020304" pitchFamily="18" charset="0"/>
              </a:rPr>
            </a:br>
            <a:r>
              <a:rPr lang="en-ID" b="0" i="0" dirty="0">
                <a:effectLst/>
                <a:latin typeface="Times New Roman" panose="02020603050405020304" pitchFamily="18" charset="0"/>
              </a:rPr>
              <a:t>c) </a:t>
            </a:r>
            <a:r>
              <a:rPr lang="en-ID" b="0" i="0" dirty="0" err="1">
                <a:effectLst/>
                <a:latin typeface="Times New Roman" panose="02020603050405020304" pitchFamily="18" charset="0"/>
              </a:rPr>
              <a:t>bergaul</a:t>
            </a:r>
            <a:r>
              <a:rPr lang="en-ID" b="0" i="0" dirty="0">
                <a:effectLst/>
                <a:latin typeface="Times New Roman" panose="02020603050405020304" pitchFamily="18" charset="0"/>
              </a:rPr>
              <a:t> </a:t>
            </a:r>
            <a:r>
              <a:rPr lang="en-ID" b="0" i="0" dirty="0" err="1">
                <a:effectLst/>
                <a:latin typeface="Times New Roman" panose="02020603050405020304" pitchFamily="18" charset="0"/>
              </a:rPr>
              <a:t>secara</a:t>
            </a:r>
            <a:r>
              <a:rPr lang="en-ID" b="0" i="0" dirty="0">
                <a:effectLst/>
                <a:latin typeface="Times New Roman" panose="02020603050405020304" pitchFamily="18" charset="0"/>
              </a:rPr>
              <a:t> </a:t>
            </a:r>
            <a:r>
              <a:rPr lang="en-ID" b="0" i="0" dirty="0" err="1">
                <a:effectLst/>
                <a:latin typeface="Times New Roman" panose="02020603050405020304" pitchFamily="18" charset="0"/>
              </a:rPr>
              <a:t>efektif</a:t>
            </a:r>
            <a:r>
              <a:rPr lang="en-ID" b="0" i="0" dirty="0">
                <a:effectLst/>
                <a:latin typeface="Times New Roman" panose="02020603050405020304" pitchFamily="18" charset="0"/>
              </a:rPr>
              <a:t> </a:t>
            </a:r>
            <a:r>
              <a:rPr lang="en-ID" b="0" i="0" dirty="0" err="1">
                <a:effectLst/>
                <a:latin typeface="Times New Roman" panose="02020603050405020304" pitchFamily="18" charset="0"/>
              </a:rPr>
              <a:t>dengan</a:t>
            </a:r>
            <a:r>
              <a:rPr lang="en-ID" b="0" i="0" dirty="0">
                <a:effectLst/>
                <a:latin typeface="Times New Roman" panose="02020603050405020304" pitchFamily="18" charset="0"/>
              </a:rPr>
              <a:t> </a:t>
            </a:r>
            <a:r>
              <a:rPr lang="en-ID" b="0" i="0" dirty="0" err="1">
                <a:effectLst/>
                <a:latin typeface="Times New Roman" panose="02020603050405020304" pitchFamily="18" charset="0"/>
              </a:rPr>
              <a:t>peserta</a:t>
            </a:r>
            <a:r>
              <a:rPr lang="en-ID" b="0" i="0" dirty="0">
                <a:effectLst/>
                <a:latin typeface="Times New Roman" panose="02020603050405020304" pitchFamily="18" charset="0"/>
              </a:rPr>
              <a:t> </a:t>
            </a:r>
            <a:r>
              <a:rPr lang="en-ID" b="0" i="0" dirty="0" err="1">
                <a:effectLst/>
                <a:latin typeface="Times New Roman" panose="02020603050405020304" pitchFamily="18" charset="0"/>
              </a:rPr>
              <a:t>didik</a:t>
            </a:r>
            <a:r>
              <a:rPr lang="en-ID" b="0" i="0" dirty="0">
                <a:effectLst/>
                <a:latin typeface="Times New Roman" panose="02020603050405020304" pitchFamily="18" charset="0"/>
              </a:rPr>
              <a:t>, </a:t>
            </a:r>
            <a:r>
              <a:rPr lang="en-ID" b="0" i="0" dirty="0" err="1">
                <a:effectLst/>
                <a:latin typeface="Times New Roman" panose="02020603050405020304" pitchFamily="18" charset="0"/>
              </a:rPr>
              <a:t>sesama</a:t>
            </a:r>
            <a:r>
              <a:rPr lang="en-ID" b="0" i="0" dirty="0">
                <a:effectLst/>
                <a:latin typeface="Times New Roman" panose="02020603050405020304" pitchFamily="18" charset="0"/>
              </a:rPr>
              <a:t> </a:t>
            </a:r>
            <a:r>
              <a:rPr lang="en-ID" b="0" i="0" dirty="0" err="1">
                <a:effectLst/>
                <a:latin typeface="Times New Roman" panose="02020603050405020304" pitchFamily="18" charset="0"/>
              </a:rPr>
              <a:t>pendidik</a:t>
            </a:r>
            <a:r>
              <a:rPr lang="en-ID" b="0" i="0" dirty="0">
                <a:effectLst/>
                <a:latin typeface="Times New Roman" panose="02020603050405020304" pitchFamily="18" charset="0"/>
              </a:rPr>
              <a:t>, </a:t>
            </a:r>
            <a:r>
              <a:rPr lang="en-ID" b="0" i="0" dirty="0" err="1">
                <a:effectLst/>
                <a:latin typeface="Times New Roman" panose="02020603050405020304" pitchFamily="18" charset="0"/>
              </a:rPr>
              <a:t>tenaga</a:t>
            </a:r>
            <a:br>
              <a:rPr lang="en-ID" b="0" i="0" dirty="0">
                <a:effectLst/>
                <a:latin typeface="Times New Roman" panose="02020603050405020304" pitchFamily="18" charset="0"/>
              </a:rPr>
            </a:br>
            <a:r>
              <a:rPr lang="en-ID" b="0" i="0" dirty="0" err="1">
                <a:effectLst/>
                <a:latin typeface="Times New Roman" panose="02020603050405020304" pitchFamily="18" charset="0"/>
              </a:rPr>
              <a:t>kependidikan</a:t>
            </a:r>
            <a:r>
              <a:rPr lang="en-ID" b="0" i="0" dirty="0">
                <a:effectLst/>
                <a:latin typeface="Times New Roman" panose="02020603050405020304" pitchFamily="18" charset="0"/>
              </a:rPr>
              <a:t>, </a:t>
            </a:r>
            <a:r>
              <a:rPr lang="en-ID" b="0" i="0" dirty="0" err="1">
                <a:effectLst/>
                <a:latin typeface="Times New Roman" panose="02020603050405020304" pitchFamily="18" charset="0"/>
              </a:rPr>
              <a:t>orangtua</a:t>
            </a:r>
            <a:r>
              <a:rPr lang="en-ID" b="0" i="0" dirty="0">
                <a:effectLst/>
                <a:latin typeface="Times New Roman" panose="02020603050405020304" pitchFamily="18" charset="0"/>
              </a:rPr>
              <a:t>/</a:t>
            </a:r>
            <a:r>
              <a:rPr lang="en-ID" b="0" i="0" dirty="0" err="1">
                <a:effectLst/>
                <a:latin typeface="Times New Roman" panose="02020603050405020304" pitchFamily="18" charset="0"/>
              </a:rPr>
              <a:t>wali</a:t>
            </a:r>
            <a:r>
              <a:rPr lang="en-ID" b="0" i="0" dirty="0">
                <a:effectLst/>
                <a:latin typeface="Times New Roman" panose="02020603050405020304" pitchFamily="18" charset="0"/>
              </a:rPr>
              <a:t> </a:t>
            </a:r>
            <a:r>
              <a:rPr lang="en-ID" b="0" i="0" dirty="0" err="1">
                <a:effectLst/>
                <a:latin typeface="Times New Roman" panose="02020603050405020304" pitchFamily="18" charset="0"/>
              </a:rPr>
              <a:t>peserta</a:t>
            </a:r>
            <a:r>
              <a:rPr lang="en-ID" b="0" i="0" dirty="0">
                <a:effectLst/>
                <a:latin typeface="Times New Roman" panose="02020603050405020304" pitchFamily="18" charset="0"/>
              </a:rPr>
              <a:t> </a:t>
            </a:r>
            <a:r>
              <a:rPr lang="en-ID" b="0" i="0" dirty="0" err="1">
                <a:effectLst/>
                <a:latin typeface="Times New Roman" panose="02020603050405020304" pitchFamily="18" charset="0"/>
              </a:rPr>
              <a:t>didik</a:t>
            </a:r>
            <a:r>
              <a:rPr lang="en-ID" b="0" i="0" dirty="0">
                <a:effectLst/>
                <a:latin typeface="Times New Roman" panose="02020603050405020304" pitchFamily="18" charset="0"/>
              </a:rPr>
              <a:t>; dan</a:t>
            </a:r>
            <a:br>
              <a:rPr lang="en-ID" b="0" i="0" dirty="0">
                <a:effectLst/>
                <a:latin typeface="Times New Roman" panose="02020603050405020304" pitchFamily="18" charset="0"/>
              </a:rPr>
            </a:br>
            <a:r>
              <a:rPr lang="en-ID" b="0" i="0" dirty="0">
                <a:effectLst/>
                <a:latin typeface="Times New Roman" panose="02020603050405020304" pitchFamily="18" charset="0"/>
              </a:rPr>
              <a:t>d) </a:t>
            </a:r>
            <a:r>
              <a:rPr lang="en-ID" b="0" i="0" dirty="0" err="1">
                <a:effectLst/>
                <a:latin typeface="Times New Roman" panose="02020603050405020304" pitchFamily="18" charset="0"/>
              </a:rPr>
              <a:t>bergaul</a:t>
            </a:r>
            <a:r>
              <a:rPr lang="en-ID" b="0" i="0" dirty="0">
                <a:effectLst/>
                <a:latin typeface="Times New Roman" panose="02020603050405020304" pitchFamily="18" charset="0"/>
              </a:rPr>
              <a:t> </a:t>
            </a:r>
            <a:r>
              <a:rPr lang="en-ID" b="0" i="0" dirty="0" err="1">
                <a:effectLst/>
                <a:latin typeface="Times New Roman" panose="02020603050405020304" pitchFamily="18" charset="0"/>
              </a:rPr>
              <a:t>secara</a:t>
            </a:r>
            <a:r>
              <a:rPr lang="en-ID" b="0" i="0" dirty="0">
                <a:effectLst/>
                <a:latin typeface="Times New Roman" panose="02020603050405020304" pitchFamily="18" charset="0"/>
              </a:rPr>
              <a:t> </a:t>
            </a:r>
            <a:r>
              <a:rPr lang="en-ID" b="0" i="0" dirty="0" err="1">
                <a:effectLst/>
                <a:latin typeface="Times New Roman" panose="02020603050405020304" pitchFamily="18" charset="0"/>
              </a:rPr>
              <a:t>santun</a:t>
            </a:r>
            <a:r>
              <a:rPr lang="en-ID" b="0" i="0" dirty="0">
                <a:effectLst/>
                <a:latin typeface="Times New Roman" panose="02020603050405020304" pitchFamily="18" charset="0"/>
              </a:rPr>
              <a:t> </a:t>
            </a:r>
            <a:r>
              <a:rPr lang="en-ID" b="0" i="0" dirty="0" err="1">
                <a:effectLst/>
                <a:latin typeface="Times New Roman" panose="02020603050405020304" pitchFamily="18" charset="0"/>
              </a:rPr>
              <a:t>dengan</a:t>
            </a:r>
            <a:r>
              <a:rPr lang="en-ID" b="0" i="0" dirty="0">
                <a:effectLst/>
                <a:latin typeface="Times New Roman" panose="02020603050405020304" pitchFamily="18" charset="0"/>
              </a:rPr>
              <a:t> </a:t>
            </a:r>
            <a:r>
              <a:rPr lang="en-ID" b="0" i="0" dirty="0" err="1">
                <a:effectLst/>
                <a:latin typeface="Times New Roman" panose="02020603050405020304" pitchFamily="18" charset="0"/>
              </a:rPr>
              <a:t>masyarakat</a:t>
            </a:r>
            <a:r>
              <a:rPr lang="en-ID" b="0" i="0" dirty="0">
                <a:effectLst/>
                <a:latin typeface="Times New Roman" panose="02020603050405020304" pitchFamily="18" charset="0"/>
              </a:rPr>
              <a:t> </a:t>
            </a:r>
            <a:r>
              <a:rPr lang="en-ID" b="0" i="0" dirty="0" err="1">
                <a:effectLst/>
                <a:latin typeface="Times New Roman" panose="02020603050405020304" pitchFamily="18" charset="0"/>
              </a:rPr>
              <a:t>sekitar</a:t>
            </a:r>
            <a:r>
              <a:rPr lang="en-ID" b="0" i="0" dirty="0">
                <a:effectLst/>
                <a:latin typeface="Times New Roman" panose="02020603050405020304" pitchFamily="18" charset="0"/>
              </a:rPr>
              <a:t>.</a:t>
            </a:r>
            <a:r>
              <a:rPr lang="en-ID" dirty="0"/>
              <a:t> </a:t>
            </a:r>
            <a:br>
              <a:rPr lang="en-ID" dirty="0"/>
            </a:br>
            <a:endParaRPr lang="en-ID" dirty="0"/>
          </a:p>
        </p:txBody>
      </p:sp>
    </p:spTree>
    <p:extLst>
      <p:ext uri="{BB962C8B-B14F-4D97-AF65-F5344CB8AC3E}">
        <p14:creationId xmlns:p14="http://schemas.microsoft.com/office/powerpoint/2010/main" val="2730855968"/>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241B"/>
      </a:dk2>
      <a:lt2>
        <a:srgbClr val="F1F0F3"/>
      </a:lt2>
      <a:accent1>
        <a:srgbClr val="91AB3B"/>
      </a:accent1>
      <a:accent2>
        <a:srgbClr val="B8A034"/>
      </a:accent2>
      <a:accent3>
        <a:srgbClr val="CA7B46"/>
      </a:accent3>
      <a:accent4>
        <a:srgbClr val="B83436"/>
      </a:accent4>
      <a:accent5>
        <a:srgbClr val="CA467F"/>
      </a:accent5>
      <a:accent6>
        <a:srgbClr val="B834A4"/>
      </a:accent6>
      <a:hlink>
        <a:srgbClr val="C04464"/>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450</TotalTime>
  <Words>1198</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Black</vt:lpstr>
      <vt:lpstr>Calibri</vt:lpstr>
      <vt:lpstr>Comic Sans MS</vt:lpstr>
      <vt:lpstr>Lucida Sans Unicode</vt:lpstr>
      <vt:lpstr>Modern Love</vt:lpstr>
      <vt:lpstr>Roboto</vt:lpstr>
      <vt:lpstr>Tahoma</vt:lpstr>
      <vt:lpstr>The Hand</vt:lpstr>
      <vt:lpstr>Times New Roman</vt:lpstr>
      <vt:lpstr>Wingdings</vt:lpstr>
      <vt:lpstr>SketchyVTI</vt:lpstr>
      <vt:lpstr>Pengembangan Diri Dosen </vt:lpstr>
      <vt:lpstr>PowerPoint Presentation</vt:lpstr>
      <vt:lpstr>Profesional </vt:lpstr>
      <vt:lpstr>Kompetensi tenaga pendidik, khususnya dosen  </vt:lpstr>
      <vt:lpstr>Pada Penjelasan pasal 10 UU 14 Tahun 2005 Tentang  Guru dan Dosen   </vt:lpstr>
      <vt:lpstr>Kompetensi pedagogik merupakan kemampuan pengelolaan peserta didik yang meliputi:  </vt:lpstr>
      <vt:lpstr>Kompetensi kepribadian merupakan kemampuan kepribadian yang:  </vt:lpstr>
      <vt:lpstr>Kompetensi profesional merupakan kemampuan penguasaan materi pembelajaran secara luas dan mendalam yang meliputi:  </vt:lpstr>
      <vt:lpstr>Kompetensi sosial merupakan kemampuan pendidik sebagai bagian dari masyarakat untuk:  </vt:lpstr>
      <vt:lpstr>Tugas Utama Dosen </vt:lpstr>
      <vt:lpstr>Tridarma  PT</vt:lpstr>
      <vt:lpstr>Evaluasi pelaksaan tugas</vt:lpstr>
      <vt:lpstr>PowerPoint Presentation</vt:lpstr>
      <vt:lpstr>Pengembangan Karier Dosen</vt:lpstr>
      <vt:lpstr>PowerPoint Presentation</vt:lpstr>
      <vt:lpstr>PowerPoint Presentation</vt:lpstr>
      <vt:lpstr>PowerPoint Presentation</vt:lpstr>
      <vt:lpstr>PROGRAM PENGEMBANGAN PROFESIONALITAS DOSEN  </vt:lpstr>
      <vt:lpstr>Tanggung jawab dosen sebagai insan peneliti</vt:lpstr>
      <vt:lpstr>PowerPoint Presentation</vt:lpstr>
      <vt:lpstr>Paradigma penelitian saat ini</vt:lpstr>
      <vt:lpstr>Penghargaan Prestasi Dosen </vt:lpstr>
      <vt:lpstr>Pustaka Acuan</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Diri Dosen</dc:title>
  <dc:creator>Mar 428</dc:creator>
  <cp:lastModifiedBy>Mar 428</cp:lastModifiedBy>
  <cp:revision>74</cp:revision>
  <dcterms:created xsi:type="dcterms:W3CDTF">2022-06-17T06:33:40Z</dcterms:created>
  <dcterms:modified xsi:type="dcterms:W3CDTF">2022-07-11T03:40:16Z</dcterms:modified>
</cp:coreProperties>
</file>