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6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2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0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7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1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3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1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3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1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4CAD-0582-42B5-BC54-08294D1461B9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526AC-B786-428C-9934-FCD894FC9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7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Praktikum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0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425" y="885825"/>
            <a:ext cx="9201150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76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162050"/>
            <a:ext cx="937260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2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Praktikum genetika soal latihan  Genetika populasi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genetika soal latihan  Genetika populasi</dc:title>
  <dc:creator>Dewi Lengkana</dc:creator>
  <cp:lastModifiedBy>Dewi Lengkana</cp:lastModifiedBy>
  <cp:revision>1</cp:revision>
  <dcterms:created xsi:type="dcterms:W3CDTF">2020-12-29T05:27:24Z</dcterms:created>
  <dcterms:modified xsi:type="dcterms:W3CDTF">2020-12-29T05:27:56Z</dcterms:modified>
</cp:coreProperties>
</file>