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4CAD-0582-42B5-BC54-08294D1461B9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26AC-B786-428C-9934-FCD894FC9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369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4CAD-0582-42B5-BC54-08294D1461B9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26AC-B786-428C-9934-FCD894FC9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764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4CAD-0582-42B5-BC54-08294D1461B9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26AC-B786-428C-9934-FCD894FC9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725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4CAD-0582-42B5-BC54-08294D1461B9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26AC-B786-428C-9934-FCD894FC9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805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4CAD-0582-42B5-BC54-08294D1461B9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26AC-B786-428C-9934-FCD894FC9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79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4CAD-0582-42B5-BC54-08294D1461B9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26AC-B786-428C-9934-FCD894FC9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78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4CAD-0582-42B5-BC54-08294D1461B9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26AC-B786-428C-9934-FCD894FC9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819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4CAD-0582-42B5-BC54-08294D1461B9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26AC-B786-428C-9934-FCD894FC9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534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4CAD-0582-42B5-BC54-08294D1461B9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26AC-B786-428C-9934-FCD894FC9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019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4CAD-0582-42B5-BC54-08294D1461B9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26AC-B786-428C-9934-FCD894FC9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32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4CAD-0582-42B5-BC54-08294D1461B9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26AC-B786-428C-9934-FCD894FC9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116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C4CAD-0582-42B5-BC54-08294D1461B9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526AC-B786-428C-9934-FCD894FC9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271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Praktikum</a:t>
            </a:r>
            <a:r>
              <a:rPr lang="en-US" dirty="0" smtClean="0"/>
              <a:t> </a:t>
            </a:r>
            <a:r>
              <a:rPr lang="en-US" dirty="0" err="1" smtClean="0"/>
              <a:t>genetika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latihan</a:t>
            </a:r>
            <a:r>
              <a:rPr lang="en-US" dirty="0" smtClean="0"/>
              <a:t>  </a:t>
            </a:r>
            <a:r>
              <a:rPr lang="en-US" dirty="0" err="1" smtClean="0"/>
              <a:t>Genetika</a:t>
            </a:r>
            <a:r>
              <a:rPr lang="en-US" dirty="0" smtClean="0"/>
              <a:t> </a:t>
            </a:r>
            <a:r>
              <a:rPr lang="en-US" dirty="0" err="1" smtClean="0"/>
              <a:t>populasi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201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425" y="885825"/>
            <a:ext cx="920115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769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700" y="1162050"/>
            <a:ext cx="937260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20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Praktikum genetika soal latihan  Genetika populasi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Praktikum genetika soal latihan  Genetika populasi</dc:title>
  <dc:creator>Dewi Lengkana</dc:creator>
  <cp:lastModifiedBy>Dewi Lengkana</cp:lastModifiedBy>
  <cp:revision>1</cp:revision>
  <dcterms:created xsi:type="dcterms:W3CDTF">2020-12-29T05:27:24Z</dcterms:created>
  <dcterms:modified xsi:type="dcterms:W3CDTF">2020-12-29T05:27:56Z</dcterms:modified>
</cp:coreProperties>
</file>