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49467B-A3B7-4401-87D3-2BFA1ADAB2EA}" type="doc">
      <dgm:prSet loTypeId="urn:microsoft.com/office/officeart/2005/8/layout/vList3#1" loCatId="list" qsTypeId="urn:microsoft.com/office/officeart/2005/8/quickstyle/simple5" qsCatId="simple" csTypeId="urn:microsoft.com/office/officeart/2005/8/colors/accent1_2" csCatId="accent1"/>
      <dgm:spPr/>
      <dgm:t>
        <a:bodyPr/>
        <a:lstStyle/>
        <a:p>
          <a:endParaRPr lang="en-US"/>
        </a:p>
      </dgm:t>
    </dgm:pt>
    <dgm:pt modelId="{DF069718-3F6B-4BC4-BBDC-ED60388C2A5C}">
      <dgm:prSet/>
      <dgm:spPr/>
      <dgm:t>
        <a:bodyPr/>
        <a:lstStyle/>
        <a:p>
          <a:pPr rtl="0"/>
          <a:r>
            <a:rPr lang="en-US" dirty="0" err="1" smtClean="0">
              <a:solidFill>
                <a:schemeClr val="accent6">
                  <a:lumMod val="75000"/>
                </a:schemeClr>
              </a:solidFill>
            </a:rPr>
            <a:t>Exogami</a:t>
          </a:r>
          <a:r>
            <a:rPr lang="en-US" dirty="0" smtClean="0">
              <a:solidFill>
                <a:schemeClr val="accent6">
                  <a:lumMod val="75000"/>
                </a:schemeClr>
              </a:solidFill>
            </a:rPr>
            <a:t>: </a:t>
          </a:r>
          <a:r>
            <a:rPr lang="en-US" dirty="0" err="1" smtClean="0">
              <a:solidFill>
                <a:schemeClr val="accent6">
                  <a:lumMod val="75000"/>
                </a:schemeClr>
              </a:solidFill>
            </a:rPr>
            <a:t>seorang</a:t>
          </a:r>
          <a:r>
            <a:rPr lang="en-US" dirty="0" smtClean="0">
              <a:solidFill>
                <a:schemeClr val="accent6">
                  <a:lumMod val="75000"/>
                </a:schemeClr>
              </a:solidFill>
            </a:rPr>
            <a:t> </a:t>
          </a:r>
          <a:r>
            <a:rPr lang="en-US" dirty="0" err="1" smtClean="0">
              <a:solidFill>
                <a:schemeClr val="accent6">
                  <a:lumMod val="75000"/>
                </a:schemeClr>
              </a:solidFill>
            </a:rPr>
            <a:t>pria</a:t>
          </a:r>
          <a:r>
            <a:rPr lang="en-US" dirty="0" smtClean="0">
              <a:solidFill>
                <a:schemeClr val="accent6">
                  <a:lumMod val="75000"/>
                </a:schemeClr>
              </a:solidFill>
            </a:rPr>
            <a:t> </a:t>
          </a:r>
          <a:r>
            <a:rPr lang="en-US" dirty="0" err="1" smtClean="0">
              <a:solidFill>
                <a:schemeClr val="accent6">
                  <a:lumMod val="75000"/>
                </a:schemeClr>
              </a:solidFill>
            </a:rPr>
            <a:t>harus</a:t>
          </a:r>
          <a:r>
            <a:rPr lang="en-US" dirty="0" smtClean="0">
              <a:solidFill>
                <a:schemeClr val="accent6">
                  <a:lumMod val="75000"/>
                </a:schemeClr>
              </a:solidFill>
            </a:rPr>
            <a:t> </a:t>
          </a:r>
          <a:r>
            <a:rPr lang="en-US" dirty="0" err="1" smtClean="0">
              <a:solidFill>
                <a:schemeClr val="accent6">
                  <a:lumMod val="75000"/>
                </a:schemeClr>
              </a:solidFill>
            </a:rPr>
            <a:t>mencari</a:t>
          </a:r>
          <a:r>
            <a:rPr lang="en-US" dirty="0" smtClean="0">
              <a:solidFill>
                <a:schemeClr val="accent6">
                  <a:lumMod val="75000"/>
                </a:schemeClr>
              </a:solidFill>
            </a:rPr>
            <a:t> </a:t>
          </a:r>
          <a:r>
            <a:rPr lang="en-US" dirty="0" err="1" smtClean="0">
              <a:solidFill>
                <a:schemeClr val="accent6">
                  <a:lumMod val="75000"/>
                </a:schemeClr>
              </a:solidFill>
            </a:rPr>
            <a:t>calon</a:t>
          </a:r>
          <a:r>
            <a:rPr lang="en-US" dirty="0" smtClean="0">
              <a:solidFill>
                <a:schemeClr val="accent6">
                  <a:lumMod val="75000"/>
                </a:schemeClr>
              </a:solidFill>
            </a:rPr>
            <a:t> </a:t>
          </a:r>
          <a:r>
            <a:rPr lang="en-US" dirty="0" err="1" smtClean="0">
              <a:solidFill>
                <a:schemeClr val="accent6">
                  <a:lumMod val="75000"/>
                </a:schemeClr>
              </a:solidFill>
            </a:rPr>
            <a:t>isteri</a:t>
          </a:r>
          <a:r>
            <a:rPr lang="en-US" dirty="0" smtClean="0">
              <a:solidFill>
                <a:schemeClr val="accent6">
                  <a:lumMod val="75000"/>
                </a:schemeClr>
              </a:solidFill>
            </a:rPr>
            <a:t> </a:t>
          </a:r>
          <a:r>
            <a:rPr lang="en-US" dirty="0" err="1" smtClean="0">
              <a:solidFill>
                <a:schemeClr val="accent6">
                  <a:lumMod val="75000"/>
                </a:schemeClr>
              </a:solidFill>
            </a:rPr>
            <a:t>di</a:t>
          </a:r>
          <a:r>
            <a:rPr lang="en-US" dirty="0" smtClean="0">
              <a:solidFill>
                <a:schemeClr val="accent6">
                  <a:lumMod val="75000"/>
                </a:schemeClr>
              </a:solidFill>
            </a:rPr>
            <a:t> </a:t>
          </a:r>
          <a:r>
            <a:rPr lang="en-US" dirty="0" err="1" smtClean="0">
              <a:solidFill>
                <a:schemeClr val="accent6">
                  <a:lumMod val="75000"/>
                </a:schemeClr>
              </a:solidFill>
            </a:rPr>
            <a:t>luar</a:t>
          </a:r>
          <a:r>
            <a:rPr lang="en-US" dirty="0" smtClean="0">
              <a:solidFill>
                <a:schemeClr val="accent6">
                  <a:lumMod val="75000"/>
                </a:schemeClr>
              </a:solidFill>
            </a:rPr>
            <a:t> </a:t>
          </a:r>
          <a:r>
            <a:rPr lang="en-US" dirty="0" err="1" smtClean="0">
              <a:solidFill>
                <a:schemeClr val="accent6">
                  <a:lumMod val="75000"/>
                </a:schemeClr>
              </a:solidFill>
            </a:rPr>
            <a:t>marga</a:t>
          </a:r>
          <a:r>
            <a:rPr lang="en-US" dirty="0" smtClean="0">
              <a:solidFill>
                <a:schemeClr val="accent6">
                  <a:lumMod val="75000"/>
                </a:schemeClr>
              </a:solidFill>
            </a:rPr>
            <a:t> (</a:t>
          </a:r>
          <a:r>
            <a:rPr lang="en-US" dirty="0" err="1" smtClean="0">
              <a:solidFill>
                <a:schemeClr val="accent6">
                  <a:lumMod val="75000"/>
                </a:schemeClr>
              </a:solidFill>
            </a:rPr>
            <a:t>klen-patrilineal</a:t>
          </a:r>
          <a:r>
            <a:rPr lang="en-US" dirty="0" smtClean="0">
              <a:solidFill>
                <a:schemeClr val="accent6">
                  <a:lumMod val="75000"/>
                </a:schemeClr>
              </a:solidFill>
            </a:rPr>
            <a:t>) </a:t>
          </a:r>
          <a:r>
            <a:rPr lang="en-US" dirty="0" err="1" smtClean="0">
              <a:solidFill>
                <a:schemeClr val="accent6">
                  <a:lumMod val="75000"/>
                </a:schemeClr>
              </a:solidFill>
            </a:rPr>
            <a:t>dan</a:t>
          </a:r>
          <a:r>
            <a:rPr lang="en-US" dirty="0" smtClean="0">
              <a:solidFill>
                <a:schemeClr val="accent6">
                  <a:lumMod val="75000"/>
                </a:schemeClr>
              </a:solidFill>
            </a:rPr>
            <a:t> </a:t>
          </a:r>
          <a:r>
            <a:rPr lang="en-US" dirty="0" err="1" smtClean="0">
              <a:solidFill>
                <a:schemeClr val="accent6">
                  <a:lumMod val="75000"/>
                </a:schemeClr>
              </a:solidFill>
            </a:rPr>
            <a:t>dilarang</a:t>
          </a:r>
          <a:r>
            <a:rPr lang="en-US" dirty="0" smtClean="0">
              <a:solidFill>
                <a:schemeClr val="accent6">
                  <a:lumMod val="75000"/>
                </a:schemeClr>
              </a:solidFill>
            </a:rPr>
            <a:t> </a:t>
          </a:r>
          <a:r>
            <a:rPr lang="en-US" dirty="0" err="1" smtClean="0">
              <a:solidFill>
                <a:schemeClr val="accent6">
                  <a:lumMod val="75000"/>
                </a:schemeClr>
              </a:solidFill>
            </a:rPr>
            <a:t>kawin</a:t>
          </a:r>
          <a:r>
            <a:rPr lang="en-US" dirty="0" smtClean="0">
              <a:solidFill>
                <a:schemeClr val="accent6">
                  <a:lumMod val="75000"/>
                </a:schemeClr>
              </a:solidFill>
            </a:rPr>
            <a:t> </a:t>
          </a:r>
          <a:r>
            <a:rPr lang="en-US" dirty="0" err="1" smtClean="0">
              <a:solidFill>
                <a:schemeClr val="accent6">
                  <a:lumMod val="75000"/>
                </a:schemeClr>
              </a:solidFill>
            </a:rPr>
            <a:t>dengan</a:t>
          </a:r>
          <a:r>
            <a:rPr lang="en-US" dirty="0" smtClean="0">
              <a:solidFill>
                <a:schemeClr val="accent6">
                  <a:lumMod val="75000"/>
                </a:schemeClr>
              </a:solidFill>
            </a:rPr>
            <a:t> </a:t>
          </a:r>
          <a:r>
            <a:rPr lang="en-US" dirty="0" err="1" smtClean="0">
              <a:solidFill>
                <a:schemeClr val="accent6">
                  <a:lumMod val="75000"/>
                </a:schemeClr>
              </a:solidFill>
            </a:rPr>
            <a:t>wanita</a:t>
          </a:r>
          <a:r>
            <a:rPr lang="en-US" dirty="0" smtClean="0">
              <a:solidFill>
                <a:schemeClr val="accent6">
                  <a:lumMod val="75000"/>
                </a:schemeClr>
              </a:solidFill>
            </a:rPr>
            <a:t> yang </a:t>
          </a:r>
          <a:r>
            <a:rPr lang="en-US" dirty="0" err="1" smtClean="0">
              <a:solidFill>
                <a:schemeClr val="accent6">
                  <a:lumMod val="75000"/>
                </a:schemeClr>
              </a:solidFill>
            </a:rPr>
            <a:t>berasal</a:t>
          </a:r>
          <a:r>
            <a:rPr lang="en-US" dirty="0" smtClean="0">
              <a:solidFill>
                <a:schemeClr val="accent6">
                  <a:lumMod val="75000"/>
                </a:schemeClr>
              </a:solidFill>
            </a:rPr>
            <a:t> </a:t>
          </a:r>
          <a:r>
            <a:rPr lang="en-US" dirty="0" err="1" smtClean="0">
              <a:solidFill>
                <a:schemeClr val="accent6">
                  <a:lumMod val="75000"/>
                </a:schemeClr>
              </a:solidFill>
            </a:rPr>
            <a:t>dari</a:t>
          </a:r>
          <a:r>
            <a:rPr lang="en-US" dirty="0" smtClean="0">
              <a:solidFill>
                <a:schemeClr val="accent6">
                  <a:lumMod val="75000"/>
                </a:schemeClr>
              </a:solidFill>
            </a:rPr>
            <a:t> </a:t>
          </a:r>
          <a:r>
            <a:rPr lang="en-US" dirty="0" err="1" smtClean="0">
              <a:solidFill>
                <a:schemeClr val="accent6">
                  <a:lumMod val="75000"/>
                </a:schemeClr>
              </a:solidFill>
            </a:rPr>
            <a:t>satu</a:t>
          </a:r>
          <a:r>
            <a:rPr lang="en-US" dirty="0" smtClean="0">
              <a:solidFill>
                <a:schemeClr val="accent6">
                  <a:lumMod val="75000"/>
                </a:schemeClr>
              </a:solidFill>
            </a:rPr>
            <a:t> </a:t>
          </a:r>
          <a:r>
            <a:rPr lang="en-US" dirty="0" err="1" smtClean="0">
              <a:solidFill>
                <a:schemeClr val="accent6">
                  <a:lumMod val="75000"/>
                </a:schemeClr>
              </a:solidFill>
            </a:rPr>
            <a:t>kelompok</a:t>
          </a:r>
          <a:r>
            <a:rPr lang="en-US" dirty="0" smtClean="0">
              <a:solidFill>
                <a:schemeClr val="accent6">
                  <a:lumMod val="75000"/>
                </a:schemeClr>
              </a:solidFill>
            </a:rPr>
            <a:t>.</a:t>
          </a:r>
          <a:endParaRPr lang="en-US" dirty="0">
            <a:solidFill>
              <a:schemeClr val="accent6">
                <a:lumMod val="75000"/>
              </a:schemeClr>
            </a:solidFill>
          </a:endParaRPr>
        </a:p>
      </dgm:t>
    </dgm:pt>
    <dgm:pt modelId="{264A6D08-DE16-4D6E-AC9D-34CD2A39064C}" type="parTrans" cxnId="{0E6C3384-69CF-4771-871F-5DDE7E091EA3}">
      <dgm:prSet/>
      <dgm:spPr/>
      <dgm:t>
        <a:bodyPr/>
        <a:lstStyle/>
        <a:p>
          <a:endParaRPr lang="en-US"/>
        </a:p>
      </dgm:t>
    </dgm:pt>
    <dgm:pt modelId="{AB637B10-B76B-4A93-8D94-EFF70B5A9BBB}" type="sibTrans" cxnId="{0E6C3384-69CF-4771-871F-5DDE7E091EA3}">
      <dgm:prSet/>
      <dgm:spPr/>
      <dgm:t>
        <a:bodyPr/>
        <a:lstStyle/>
        <a:p>
          <a:endParaRPr lang="en-US"/>
        </a:p>
      </dgm:t>
    </dgm:pt>
    <dgm:pt modelId="{EF582E81-BA22-4092-B8B3-01BBA2AAFCF1}">
      <dgm:prSet/>
      <dgm:spPr/>
      <dgm:t>
        <a:bodyPr/>
        <a:lstStyle/>
        <a:p>
          <a:pPr rtl="0"/>
          <a:r>
            <a:rPr lang="en-US" dirty="0" err="1" smtClean="0">
              <a:solidFill>
                <a:schemeClr val="tx1">
                  <a:lumMod val="95000"/>
                  <a:lumOff val="5000"/>
                </a:schemeClr>
              </a:solidFill>
            </a:rPr>
            <a:t>Endogami</a:t>
          </a:r>
          <a:r>
            <a:rPr lang="en-US" dirty="0" smtClean="0">
              <a:solidFill>
                <a:schemeClr val="tx1">
                  <a:lumMod val="95000"/>
                  <a:lumOff val="5000"/>
                </a:schemeClr>
              </a:solidFill>
            </a:rPr>
            <a:t>: </a:t>
          </a:r>
          <a:r>
            <a:rPr lang="en-US" dirty="0" err="1" smtClean="0">
              <a:solidFill>
                <a:schemeClr val="tx1">
                  <a:lumMod val="95000"/>
                  <a:lumOff val="5000"/>
                </a:schemeClr>
              </a:solidFill>
            </a:rPr>
            <a:t>seorang</a:t>
          </a:r>
          <a:r>
            <a:rPr lang="en-US" dirty="0" smtClean="0">
              <a:solidFill>
                <a:schemeClr val="tx1">
                  <a:lumMod val="95000"/>
                  <a:lumOff val="5000"/>
                </a:schemeClr>
              </a:solidFill>
            </a:rPr>
            <a:t> </a:t>
          </a:r>
          <a:r>
            <a:rPr lang="en-US" dirty="0" err="1" smtClean="0">
              <a:solidFill>
                <a:schemeClr val="tx1">
                  <a:lumMod val="95000"/>
                  <a:lumOff val="5000"/>
                </a:schemeClr>
              </a:solidFill>
            </a:rPr>
            <a:t>pria</a:t>
          </a:r>
          <a:r>
            <a:rPr lang="en-US" dirty="0" smtClean="0">
              <a:solidFill>
                <a:schemeClr val="tx1">
                  <a:lumMod val="95000"/>
                  <a:lumOff val="5000"/>
                </a:schemeClr>
              </a:solidFill>
            </a:rPr>
            <a:t> </a:t>
          </a:r>
          <a:r>
            <a:rPr lang="en-US" dirty="0" err="1" smtClean="0">
              <a:solidFill>
                <a:schemeClr val="tx1">
                  <a:lumMod val="95000"/>
                  <a:lumOff val="5000"/>
                </a:schemeClr>
              </a:solidFill>
            </a:rPr>
            <a:t>harus</a:t>
          </a:r>
          <a:r>
            <a:rPr lang="en-US" dirty="0" smtClean="0">
              <a:solidFill>
                <a:schemeClr val="tx1">
                  <a:lumMod val="95000"/>
                  <a:lumOff val="5000"/>
                </a:schemeClr>
              </a:solidFill>
            </a:rPr>
            <a:t> </a:t>
          </a:r>
          <a:r>
            <a:rPr lang="en-US" dirty="0" err="1" smtClean="0">
              <a:solidFill>
                <a:schemeClr val="tx1">
                  <a:lumMod val="95000"/>
                  <a:lumOff val="5000"/>
                </a:schemeClr>
              </a:solidFill>
            </a:rPr>
            <a:t>mencari</a:t>
          </a:r>
          <a:r>
            <a:rPr lang="en-US" dirty="0" smtClean="0">
              <a:solidFill>
                <a:schemeClr val="tx1">
                  <a:lumMod val="95000"/>
                  <a:lumOff val="5000"/>
                </a:schemeClr>
              </a:solidFill>
            </a:rPr>
            <a:t> </a:t>
          </a:r>
          <a:r>
            <a:rPr lang="en-US" dirty="0" err="1" smtClean="0">
              <a:solidFill>
                <a:schemeClr val="tx1">
                  <a:lumMod val="95000"/>
                  <a:lumOff val="5000"/>
                </a:schemeClr>
              </a:solidFill>
            </a:rPr>
            <a:t>calon</a:t>
          </a:r>
          <a:r>
            <a:rPr lang="en-US" dirty="0" smtClean="0">
              <a:solidFill>
                <a:schemeClr val="tx1">
                  <a:lumMod val="95000"/>
                  <a:lumOff val="5000"/>
                </a:schemeClr>
              </a:solidFill>
            </a:rPr>
            <a:t> </a:t>
          </a:r>
          <a:r>
            <a:rPr lang="en-US" dirty="0" err="1" smtClean="0">
              <a:solidFill>
                <a:schemeClr val="tx1">
                  <a:lumMod val="95000"/>
                  <a:lumOff val="5000"/>
                </a:schemeClr>
              </a:solidFill>
            </a:rPr>
            <a:t>istri</a:t>
          </a:r>
          <a:r>
            <a:rPr lang="en-US" dirty="0" smtClean="0">
              <a:solidFill>
                <a:schemeClr val="tx1">
                  <a:lumMod val="95000"/>
                  <a:lumOff val="5000"/>
                </a:schemeClr>
              </a:solidFill>
            </a:rPr>
            <a:t> </a:t>
          </a:r>
          <a:r>
            <a:rPr lang="en-US" dirty="0" err="1" smtClean="0">
              <a:solidFill>
                <a:schemeClr val="tx1">
                  <a:lumMod val="95000"/>
                  <a:lumOff val="5000"/>
                </a:schemeClr>
              </a:solidFill>
            </a:rPr>
            <a:t>di</a:t>
          </a:r>
          <a:r>
            <a:rPr lang="en-US" dirty="0" smtClean="0">
              <a:solidFill>
                <a:schemeClr val="tx1">
                  <a:lumMod val="95000"/>
                  <a:lumOff val="5000"/>
                </a:schemeClr>
              </a:solidFill>
            </a:rPr>
            <a:t> </a:t>
          </a:r>
          <a:r>
            <a:rPr lang="en-US" dirty="0" err="1" smtClean="0">
              <a:solidFill>
                <a:schemeClr val="tx1">
                  <a:lumMod val="95000"/>
                  <a:lumOff val="5000"/>
                </a:schemeClr>
              </a:solidFill>
            </a:rPr>
            <a:t>dalam</a:t>
          </a:r>
          <a:r>
            <a:rPr lang="en-US" dirty="0" smtClean="0">
              <a:solidFill>
                <a:schemeClr val="tx1">
                  <a:lumMod val="95000"/>
                  <a:lumOff val="5000"/>
                </a:schemeClr>
              </a:solidFill>
            </a:rPr>
            <a:t> </a:t>
          </a:r>
          <a:r>
            <a:rPr lang="en-US" dirty="0" err="1" smtClean="0">
              <a:solidFill>
                <a:schemeClr val="tx1">
                  <a:lumMod val="95000"/>
                  <a:lumOff val="5000"/>
                </a:schemeClr>
              </a:solidFill>
            </a:rPr>
            <a:t>lingkungan</a:t>
          </a:r>
          <a:r>
            <a:rPr lang="en-US" dirty="0" smtClean="0">
              <a:solidFill>
                <a:schemeClr val="tx1">
                  <a:lumMod val="95000"/>
                  <a:lumOff val="5000"/>
                </a:schemeClr>
              </a:solidFill>
            </a:rPr>
            <a:t> </a:t>
          </a:r>
          <a:r>
            <a:rPr lang="en-US" dirty="0" err="1" smtClean="0">
              <a:solidFill>
                <a:schemeClr val="tx1">
                  <a:lumMod val="95000"/>
                  <a:lumOff val="5000"/>
                </a:schemeClr>
              </a:solidFill>
            </a:rPr>
            <a:t>kerabat</a:t>
          </a:r>
          <a:r>
            <a:rPr lang="en-US" dirty="0" smtClean="0">
              <a:solidFill>
                <a:schemeClr val="tx1">
                  <a:lumMod val="95000"/>
                  <a:lumOff val="5000"/>
                </a:schemeClr>
              </a:solidFill>
            </a:rPr>
            <a:t> (</a:t>
          </a:r>
          <a:r>
            <a:rPr lang="en-US" dirty="0" err="1" smtClean="0">
              <a:solidFill>
                <a:schemeClr val="tx1">
                  <a:lumMod val="95000"/>
                  <a:lumOff val="5000"/>
                </a:schemeClr>
              </a:solidFill>
            </a:rPr>
            <a:t>suku</a:t>
          </a:r>
          <a:r>
            <a:rPr lang="en-US" dirty="0" smtClean="0">
              <a:solidFill>
                <a:schemeClr val="tx1">
                  <a:lumMod val="95000"/>
                  <a:lumOff val="5000"/>
                </a:schemeClr>
              </a:solidFill>
            </a:rPr>
            <a:t>, </a:t>
          </a:r>
          <a:r>
            <a:rPr lang="en-US" dirty="0" err="1" smtClean="0">
              <a:solidFill>
                <a:schemeClr val="tx1">
                  <a:lumMod val="95000"/>
                  <a:lumOff val="5000"/>
                </a:schemeClr>
              </a:solidFill>
            </a:rPr>
            <a:t>klen</a:t>
          </a:r>
          <a:r>
            <a:rPr lang="en-US" dirty="0" smtClean="0">
              <a:solidFill>
                <a:schemeClr val="tx1">
                  <a:lumMod val="95000"/>
                  <a:lumOff val="5000"/>
                </a:schemeClr>
              </a:solidFill>
            </a:rPr>
            <a:t>, </a:t>
          </a:r>
          <a:r>
            <a:rPr lang="en-US" dirty="0" err="1" smtClean="0">
              <a:solidFill>
                <a:schemeClr val="tx1">
                  <a:lumMod val="95000"/>
                  <a:lumOff val="5000"/>
                </a:schemeClr>
              </a:solidFill>
            </a:rPr>
            <a:t>famili</a:t>
          </a:r>
          <a:r>
            <a:rPr lang="en-US" dirty="0" smtClean="0">
              <a:solidFill>
                <a:schemeClr val="tx1">
                  <a:lumMod val="95000"/>
                  <a:lumOff val="5000"/>
                </a:schemeClr>
              </a:solidFill>
            </a:rPr>
            <a:t>) </a:t>
          </a:r>
          <a:r>
            <a:rPr lang="en-US" dirty="0" err="1" smtClean="0">
              <a:solidFill>
                <a:schemeClr val="tx1">
                  <a:lumMod val="95000"/>
                  <a:lumOff val="5000"/>
                </a:schemeClr>
              </a:solidFill>
            </a:rPr>
            <a:t>sendiri</a:t>
          </a:r>
          <a:r>
            <a:rPr lang="en-US" dirty="0" smtClean="0">
              <a:solidFill>
                <a:schemeClr val="tx1">
                  <a:lumMod val="95000"/>
                  <a:lumOff val="5000"/>
                </a:schemeClr>
              </a:solidFill>
            </a:rPr>
            <a:t> </a:t>
          </a:r>
          <a:r>
            <a:rPr lang="en-US" dirty="0" err="1" smtClean="0">
              <a:solidFill>
                <a:schemeClr val="tx1">
                  <a:lumMod val="95000"/>
                  <a:lumOff val="5000"/>
                </a:schemeClr>
              </a:solidFill>
            </a:rPr>
            <a:t>dan</a:t>
          </a:r>
          <a:r>
            <a:rPr lang="en-US" dirty="0" smtClean="0">
              <a:solidFill>
                <a:schemeClr val="tx1">
                  <a:lumMod val="95000"/>
                  <a:lumOff val="5000"/>
                </a:schemeClr>
              </a:solidFill>
            </a:rPr>
            <a:t> </a:t>
          </a:r>
          <a:r>
            <a:rPr lang="en-US" dirty="0" err="1" smtClean="0">
              <a:solidFill>
                <a:schemeClr val="tx1">
                  <a:lumMod val="95000"/>
                  <a:lumOff val="5000"/>
                </a:schemeClr>
              </a:solidFill>
            </a:rPr>
            <a:t>dilarang</a:t>
          </a:r>
          <a:r>
            <a:rPr lang="en-US" dirty="0" smtClean="0">
              <a:solidFill>
                <a:schemeClr val="tx1">
                  <a:lumMod val="95000"/>
                  <a:lumOff val="5000"/>
                </a:schemeClr>
              </a:solidFill>
            </a:rPr>
            <a:t> </a:t>
          </a:r>
          <a:r>
            <a:rPr lang="en-US" dirty="0" err="1" smtClean="0">
              <a:solidFill>
                <a:schemeClr val="tx1">
                  <a:lumMod val="95000"/>
                  <a:lumOff val="5000"/>
                </a:schemeClr>
              </a:solidFill>
            </a:rPr>
            <a:t>mencari</a:t>
          </a:r>
          <a:r>
            <a:rPr lang="en-US" dirty="0" smtClean="0">
              <a:solidFill>
                <a:schemeClr val="tx1">
                  <a:lumMod val="95000"/>
                  <a:lumOff val="5000"/>
                </a:schemeClr>
              </a:solidFill>
            </a:rPr>
            <a:t> </a:t>
          </a:r>
          <a:r>
            <a:rPr lang="en-US" dirty="0" err="1" smtClean="0">
              <a:solidFill>
                <a:schemeClr val="tx1">
                  <a:lumMod val="95000"/>
                  <a:lumOff val="5000"/>
                </a:schemeClr>
              </a:solidFill>
            </a:rPr>
            <a:t>di</a:t>
          </a:r>
          <a:r>
            <a:rPr lang="en-US" dirty="0" smtClean="0">
              <a:solidFill>
                <a:schemeClr val="tx1">
                  <a:lumMod val="95000"/>
                  <a:lumOff val="5000"/>
                </a:schemeClr>
              </a:solidFill>
            </a:rPr>
            <a:t> </a:t>
          </a:r>
          <a:r>
            <a:rPr lang="en-US" dirty="0" err="1" smtClean="0">
              <a:solidFill>
                <a:schemeClr val="tx1">
                  <a:lumMod val="95000"/>
                  <a:lumOff val="5000"/>
                </a:schemeClr>
              </a:solidFill>
            </a:rPr>
            <a:t>luar</a:t>
          </a:r>
          <a:r>
            <a:rPr lang="en-US" dirty="0" smtClean="0">
              <a:solidFill>
                <a:schemeClr val="tx1">
                  <a:lumMod val="95000"/>
                  <a:lumOff val="5000"/>
                </a:schemeClr>
              </a:solidFill>
            </a:rPr>
            <a:t> </a:t>
          </a:r>
          <a:r>
            <a:rPr lang="en-US" dirty="0" err="1" smtClean="0">
              <a:solidFill>
                <a:schemeClr val="tx1">
                  <a:lumMod val="95000"/>
                  <a:lumOff val="5000"/>
                </a:schemeClr>
              </a:solidFill>
            </a:rPr>
            <a:t>lingkungan</a:t>
          </a:r>
          <a:r>
            <a:rPr lang="en-US" dirty="0" smtClean="0">
              <a:solidFill>
                <a:schemeClr val="tx1">
                  <a:lumMod val="95000"/>
                  <a:lumOff val="5000"/>
                </a:schemeClr>
              </a:solidFill>
            </a:rPr>
            <a:t> </a:t>
          </a:r>
          <a:r>
            <a:rPr lang="en-US" dirty="0" err="1" smtClean="0">
              <a:solidFill>
                <a:schemeClr val="tx1">
                  <a:lumMod val="95000"/>
                  <a:lumOff val="5000"/>
                </a:schemeClr>
              </a:solidFill>
            </a:rPr>
            <a:t>kerabat</a:t>
          </a:r>
          <a:r>
            <a:rPr lang="en-US" dirty="0" smtClean="0">
              <a:solidFill>
                <a:schemeClr val="tx1">
                  <a:lumMod val="95000"/>
                  <a:lumOff val="5000"/>
                </a:schemeClr>
              </a:solidFill>
            </a:rPr>
            <a:t>.</a:t>
          </a:r>
          <a:endParaRPr lang="en-US" dirty="0">
            <a:solidFill>
              <a:schemeClr val="tx1">
                <a:lumMod val="95000"/>
                <a:lumOff val="5000"/>
              </a:schemeClr>
            </a:solidFill>
          </a:endParaRPr>
        </a:p>
      </dgm:t>
    </dgm:pt>
    <dgm:pt modelId="{6A005307-E0E5-43C2-B8EE-03A6310C5C97}" type="parTrans" cxnId="{FA9F5341-8046-4170-8E66-8BA5078BF507}">
      <dgm:prSet/>
      <dgm:spPr/>
      <dgm:t>
        <a:bodyPr/>
        <a:lstStyle/>
        <a:p>
          <a:endParaRPr lang="en-US"/>
        </a:p>
      </dgm:t>
    </dgm:pt>
    <dgm:pt modelId="{D41BDEEF-EF1A-4B66-9B30-0359F0B55656}" type="sibTrans" cxnId="{FA9F5341-8046-4170-8E66-8BA5078BF507}">
      <dgm:prSet/>
      <dgm:spPr/>
      <dgm:t>
        <a:bodyPr/>
        <a:lstStyle/>
        <a:p>
          <a:endParaRPr lang="en-US"/>
        </a:p>
      </dgm:t>
    </dgm:pt>
    <dgm:pt modelId="{7288C369-03E2-4C11-8399-E0921485F017}">
      <dgm:prSet/>
      <dgm:spPr/>
      <dgm:t>
        <a:bodyPr/>
        <a:lstStyle/>
        <a:p>
          <a:pPr rtl="0"/>
          <a:r>
            <a:rPr lang="en-US" dirty="0" err="1" smtClean="0">
              <a:solidFill>
                <a:schemeClr val="accent6">
                  <a:lumMod val="75000"/>
                </a:schemeClr>
              </a:solidFill>
            </a:rPr>
            <a:t>Eleutherogami</a:t>
          </a:r>
          <a:r>
            <a:rPr lang="en-US" dirty="0" smtClean="0">
              <a:solidFill>
                <a:schemeClr val="accent6">
                  <a:lumMod val="75000"/>
                </a:schemeClr>
              </a:solidFill>
            </a:rPr>
            <a:t>: </a:t>
          </a:r>
          <a:r>
            <a:rPr lang="en-US" dirty="0" err="1" smtClean="0">
              <a:solidFill>
                <a:schemeClr val="accent6">
                  <a:lumMod val="75000"/>
                </a:schemeClr>
              </a:solidFill>
            </a:rPr>
            <a:t>larangan</a:t>
          </a:r>
          <a:r>
            <a:rPr lang="en-US" dirty="0" smtClean="0">
              <a:solidFill>
                <a:schemeClr val="accent6">
                  <a:lumMod val="75000"/>
                </a:schemeClr>
              </a:solidFill>
            </a:rPr>
            <a:t> </a:t>
          </a:r>
          <a:r>
            <a:rPr lang="en-US" dirty="0" err="1" smtClean="0">
              <a:solidFill>
                <a:schemeClr val="accent6">
                  <a:lumMod val="75000"/>
                </a:schemeClr>
              </a:solidFill>
            </a:rPr>
            <a:t>dan</a:t>
          </a:r>
          <a:r>
            <a:rPr lang="en-US" dirty="0" smtClean="0">
              <a:solidFill>
                <a:schemeClr val="accent6">
                  <a:lumMod val="75000"/>
                </a:schemeClr>
              </a:solidFill>
            </a:rPr>
            <a:t> </a:t>
          </a:r>
          <a:r>
            <a:rPr lang="en-US" dirty="0" err="1" smtClean="0">
              <a:solidFill>
                <a:schemeClr val="accent6">
                  <a:lumMod val="75000"/>
                </a:schemeClr>
              </a:solidFill>
            </a:rPr>
            <a:t>kebolehan</a:t>
          </a:r>
          <a:r>
            <a:rPr lang="en-US" dirty="0" smtClean="0">
              <a:solidFill>
                <a:schemeClr val="accent6">
                  <a:lumMod val="75000"/>
                </a:schemeClr>
              </a:solidFill>
            </a:rPr>
            <a:t> </a:t>
          </a:r>
          <a:r>
            <a:rPr lang="en-US" dirty="0" err="1" smtClean="0">
              <a:solidFill>
                <a:schemeClr val="accent6">
                  <a:lumMod val="75000"/>
                </a:schemeClr>
              </a:solidFill>
            </a:rPr>
            <a:t>dengan</a:t>
          </a:r>
          <a:r>
            <a:rPr lang="en-US" dirty="0" smtClean="0">
              <a:solidFill>
                <a:schemeClr val="accent6">
                  <a:lumMod val="75000"/>
                </a:schemeClr>
              </a:solidFill>
            </a:rPr>
            <a:t> </a:t>
          </a:r>
          <a:r>
            <a:rPr lang="en-US" dirty="0" err="1" smtClean="0">
              <a:solidFill>
                <a:schemeClr val="accent6">
                  <a:lumMod val="75000"/>
                </a:schemeClr>
              </a:solidFill>
            </a:rPr>
            <a:t>karena</a:t>
          </a:r>
          <a:r>
            <a:rPr lang="en-US" dirty="0" smtClean="0">
              <a:solidFill>
                <a:schemeClr val="accent6">
                  <a:lumMod val="75000"/>
                </a:schemeClr>
              </a:solidFill>
            </a:rPr>
            <a:t> </a:t>
          </a:r>
          <a:r>
            <a:rPr lang="en-US" dirty="0" err="1" smtClean="0">
              <a:solidFill>
                <a:schemeClr val="accent6">
                  <a:lumMod val="75000"/>
                </a:schemeClr>
              </a:solidFill>
            </a:rPr>
            <a:t>batasan</a:t>
          </a:r>
          <a:r>
            <a:rPr lang="en-US" dirty="0" smtClean="0">
              <a:solidFill>
                <a:schemeClr val="accent6">
                  <a:lumMod val="75000"/>
                </a:schemeClr>
              </a:solidFill>
            </a:rPr>
            <a:t> </a:t>
          </a:r>
          <a:r>
            <a:rPr lang="en-US" dirty="0" err="1" smtClean="0">
              <a:solidFill>
                <a:schemeClr val="accent6">
                  <a:lumMod val="75000"/>
                </a:schemeClr>
              </a:solidFill>
            </a:rPr>
            <a:t>hubungan</a:t>
          </a:r>
          <a:r>
            <a:rPr lang="en-US" dirty="0" smtClean="0">
              <a:solidFill>
                <a:schemeClr val="accent6">
                  <a:lumMod val="75000"/>
                </a:schemeClr>
              </a:solidFill>
            </a:rPr>
            <a:t> </a:t>
          </a:r>
          <a:r>
            <a:rPr lang="en-US" dirty="0" err="1" smtClean="0">
              <a:solidFill>
                <a:schemeClr val="accent6">
                  <a:lumMod val="75000"/>
                </a:schemeClr>
              </a:solidFill>
            </a:rPr>
            <a:t>dekat</a:t>
          </a:r>
          <a:r>
            <a:rPr lang="en-US" dirty="0" smtClean="0">
              <a:solidFill>
                <a:schemeClr val="accent6">
                  <a:lumMod val="75000"/>
                </a:schemeClr>
              </a:solidFill>
            </a:rPr>
            <a:t> (</a:t>
          </a:r>
          <a:r>
            <a:rPr lang="en-US" dirty="0" err="1" smtClean="0">
              <a:solidFill>
                <a:schemeClr val="accent6">
                  <a:lumMod val="75000"/>
                </a:schemeClr>
              </a:solidFill>
            </a:rPr>
            <a:t>nazab</a:t>
          </a:r>
          <a:r>
            <a:rPr lang="en-US" dirty="0" smtClean="0">
              <a:solidFill>
                <a:schemeClr val="accent6">
                  <a:lumMod val="75000"/>
                </a:schemeClr>
              </a:solidFill>
            </a:rPr>
            <a:t>), </a:t>
          </a:r>
          <a:r>
            <a:rPr lang="en-US" dirty="0" err="1" smtClean="0">
              <a:solidFill>
                <a:schemeClr val="accent6">
                  <a:lumMod val="75000"/>
                </a:schemeClr>
              </a:solidFill>
            </a:rPr>
            <a:t>periparan</a:t>
          </a:r>
          <a:r>
            <a:rPr lang="en-US" dirty="0" smtClean="0">
              <a:solidFill>
                <a:schemeClr val="accent6">
                  <a:lumMod val="75000"/>
                </a:schemeClr>
              </a:solidFill>
            </a:rPr>
            <a:t>, </a:t>
          </a:r>
          <a:r>
            <a:rPr lang="en-US" dirty="0" err="1" smtClean="0">
              <a:solidFill>
                <a:schemeClr val="accent6">
                  <a:lumMod val="75000"/>
                </a:schemeClr>
              </a:solidFill>
            </a:rPr>
            <a:t>hukum</a:t>
          </a:r>
          <a:r>
            <a:rPr lang="en-US" dirty="0" smtClean="0">
              <a:solidFill>
                <a:schemeClr val="accent6">
                  <a:lumMod val="75000"/>
                </a:schemeClr>
              </a:solidFill>
            </a:rPr>
            <a:t> agama </a:t>
          </a:r>
          <a:r>
            <a:rPr lang="en-US" dirty="0" err="1" smtClean="0">
              <a:solidFill>
                <a:schemeClr val="accent6">
                  <a:lumMod val="75000"/>
                </a:schemeClr>
              </a:solidFill>
            </a:rPr>
            <a:t>dan</a:t>
          </a:r>
          <a:r>
            <a:rPr lang="en-US" dirty="0" smtClean="0">
              <a:solidFill>
                <a:schemeClr val="accent6">
                  <a:lumMod val="75000"/>
                </a:schemeClr>
              </a:solidFill>
            </a:rPr>
            <a:t> </a:t>
          </a:r>
          <a:r>
            <a:rPr lang="en-US" dirty="0" err="1" smtClean="0">
              <a:solidFill>
                <a:schemeClr val="accent6">
                  <a:lumMod val="75000"/>
                </a:schemeClr>
              </a:solidFill>
            </a:rPr>
            <a:t>aturan</a:t>
          </a:r>
          <a:r>
            <a:rPr lang="en-US" dirty="0" smtClean="0">
              <a:solidFill>
                <a:schemeClr val="accent6">
                  <a:lumMod val="75000"/>
                </a:schemeClr>
              </a:solidFill>
            </a:rPr>
            <a:t> lain.</a:t>
          </a:r>
          <a:endParaRPr lang="en-US" dirty="0">
            <a:solidFill>
              <a:schemeClr val="accent6">
                <a:lumMod val="75000"/>
              </a:schemeClr>
            </a:solidFill>
          </a:endParaRPr>
        </a:p>
      </dgm:t>
    </dgm:pt>
    <dgm:pt modelId="{04D10037-2C2E-427A-BFF3-D714D7255CC5}" type="parTrans" cxnId="{3CD29C9B-7C8C-4A8E-BE43-B937787F7811}">
      <dgm:prSet/>
      <dgm:spPr/>
      <dgm:t>
        <a:bodyPr/>
        <a:lstStyle/>
        <a:p>
          <a:endParaRPr lang="en-US"/>
        </a:p>
      </dgm:t>
    </dgm:pt>
    <dgm:pt modelId="{1CAD68A6-CBD2-4A37-8300-B73848D8D52B}" type="sibTrans" cxnId="{3CD29C9B-7C8C-4A8E-BE43-B937787F7811}">
      <dgm:prSet/>
      <dgm:spPr/>
      <dgm:t>
        <a:bodyPr/>
        <a:lstStyle/>
        <a:p>
          <a:endParaRPr lang="en-US"/>
        </a:p>
      </dgm:t>
    </dgm:pt>
    <dgm:pt modelId="{7EDC13E5-0E57-4065-87D8-67FA338D1AB3}" type="pres">
      <dgm:prSet presAssocID="{B849467B-A3B7-4401-87D3-2BFA1ADAB2EA}" presName="linearFlow" presStyleCnt="0">
        <dgm:presLayoutVars>
          <dgm:dir/>
          <dgm:resizeHandles val="exact"/>
        </dgm:presLayoutVars>
      </dgm:prSet>
      <dgm:spPr/>
      <dgm:t>
        <a:bodyPr/>
        <a:lstStyle/>
        <a:p>
          <a:endParaRPr lang="en-US"/>
        </a:p>
      </dgm:t>
    </dgm:pt>
    <dgm:pt modelId="{81872D8E-8C96-4652-8233-74B5BA9AF0FB}" type="pres">
      <dgm:prSet presAssocID="{DF069718-3F6B-4BC4-BBDC-ED60388C2A5C}" presName="composite" presStyleCnt="0"/>
      <dgm:spPr/>
    </dgm:pt>
    <dgm:pt modelId="{CC866C65-21F2-4EDD-8BB6-7699F17FC3CA}" type="pres">
      <dgm:prSet presAssocID="{DF069718-3F6B-4BC4-BBDC-ED60388C2A5C}" presName="imgShp" presStyleLbl="fgImgPlace1" presStyleIdx="0" presStyleCnt="3"/>
      <dgm:spPr/>
    </dgm:pt>
    <dgm:pt modelId="{5798D311-24D0-404D-8036-654CC4877736}" type="pres">
      <dgm:prSet presAssocID="{DF069718-3F6B-4BC4-BBDC-ED60388C2A5C}" presName="txShp" presStyleLbl="node1" presStyleIdx="0" presStyleCnt="3">
        <dgm:presLayoutVars>
          <dgm:bulletEnabled val="1"/>
        </dgm:presLayoutVars>
      </dgm:prSet>
      <dgm:spPr/>
      <dgm:t>
        <a:bodyPr/>
        <a:lstStyle/>
        <a:p>
          <a:endParaRPr lang="en-US"/>
        </a:p>
      </dgm:t>
    </dgm:pt>
    <dgm:pt modelId="{381A182E-C0F3-4190-A2F7-95DCE20335E6}" type="pres">
      <dgm:prSet presAssocID="{AB637B10-B76B-4A93-8D94-EFF70B5A9BBB}" presName="spacing" presStyleCnt="0"/>
      <dgm:spPr/>
    </dgm:pt>
    <dgm:pt modelId="{669B945C-4573-45B9-8F56-A139D4DE92E7}" type="pres">
      <dgm:prSet presAssocID="{EF582E81-BA22-4092-B8B3-01BBA2AAFCF1}" presName="composite" presStyleCnt="0"/>
      <dgm:spPr/>
    </dgm:pt>
    <dgm:pt modelId="{B2BB5EA4-89F7-4F54-B09C-780A3C9397FF}" type="pres">
      <dgm:prSet presAssocID="{EF582E81-BA22-4092-B8B3-01BBA2AAFCF1}" presName="imgShp" presStyleLbl="fgImgPlace1" presStyleIdx="1" presStyleCnt="3"/>
      <dgm:spPr/>
    </dgm:pt>
    <dgm:pt modelId="{87F88752-F9D4-467B-92B6-1E115BC284F1}" type="pres">
      <dgm:prSet presAssocID="{EF582E81-BA22-4092-B8B3-01BBA2AAFCF1}" presName="txShp" presStyleLbl="node1" presStyleIdx="1" presStyleCnt="3">
        <dgm:presLayoutVars>
          <dgm:bulletEnabled val="1"/>
        </dgm:presLayoutVars>
      </dgm:prSet>
      <dgm:spPr/>
      <dgm:t>
        <a:bodyPr/>
        <a:lstStyle/>
        <a:p>
          <a:endParaRPr lang="en-US"/>
        </a:p>
      </dgm:t>
    </dgm:pt>
    <dgm:pt modelId="{C92CD552-2DFA-46F0-A280-F3CE7DC8AD56}" type="pres">
      <dgm:prSet presAssocID="{D41BDEEF-EF1A-4B66-9B30-0359F0B55656}" presName="spacing" presStyleCnt="0"/>
      <dgm:spPr/>
    </dgm:pt>
    <dgm:pt modelId="{1EE0ED5B-6251-4D75-BF4D-BB4F5C5D9F1A}" type="pres">
      <dgm:prSet presAssocID="{7288C369-03E2-4C11-8399-E0921485F017}" presName="composite" presStyleCnt="0"/>
      <dgm:spPr/>
    </dgm:pt>
    <dgm:pt modelId="{D9075B4E-91FE-45A3-B505-7A4623FA7FBD}" type="pres">
      <dgm:prSet presAssocID="{7288C369-03E2-4C11-8399-E0921485F017}" presName="imgShp" presStyleLbl="fgImgPlace1" presStyleIdx="2" presStyleCnt="3"/>
      <dgm:spPr/>
    </dgm:pt>
    <dgm:pt modelId="{EDB05F57-5F91-40A1-A1DE-6BF0E33D86EE}" type="pres">
      <dgm:prSet presAssocID="{7288C369-03E2-4C11-8399-E0921485F017}" presName="txShp" presStyleLbl="node1" presStyleIdx="2" presStyleCnt="3">
        <dgm:presLayoutVars>
          <dgm:bulletEnabled val="1"/>
        </dgm:presLayoutVars>
      </dgm:prSet>
      <dgm:spPr/>
      <dgm:t>
        <a:bodyPr/>
        <a:lstStyle/>
        <a:p>
          <a:endParaRPr lang="en-US"/>
        </a:p>
      </dgm:t>
    </dgm:pt>
  </dgm:ptLst>
  <dgm:cxnLst>
    <dgm:cxn modelId="{0E6C3384-69CF-4771-871F-5DDE7E091EA3}" srcId="{B849467B-A3B7-4401-87D3-2BFA1ADAB2EA}" destId="{DF069718-3F6B-4BC4-BBDC-ED60388C2A5C}" srcOrd="0" destOrd="0" parTransId="{264A6D08-DE16-4D6E-AC9D-34CD2A39064C}" sibTransId="{AB637B10-B76B-4A93-8D94-EFF70B5A9BBB}"/>
    <dgm:cxn modelId="{81DA3846-4A8F-40FB-B8ED-C6C64562FBE1}" type="presOf" srcId="{EF582E81-BA22-4092-B8B3-01BBA2AAFCF1}" destId="{87F88752-F9D4-467B-92B6-1E115BC284F1}" srcOrd="0" destOrd="0" presId="urn:microsoft.com/office/officeart/2005/8/layout/vList3#1"/>
    <dgm:cxn modelId="{50B24958-F36A-4C34-A404-023EE98B21BD}" type="presOf" srcId="{B849467B-A3B7-4401-87D3-2BFA1ADAB2EA}" destId="{7EDC13E5-0E57-4065-87D8-67FA338D1AB3}" srcOrd="0" destOrd="0" presId="urn:microsoft.com/office/officeart/2005/8/layout/vList3#1"/>
    <dgm:cxn modelId="{3CD29C9B-7C8C-4A8E-BE43-B937787F7811}" srcId="{B849467B-A3B7-4401-87D3-2BFA1ADAB2EA}" destId="{7288C369-03E2-4C11-8399-E0921485F017}" srcOrd="2" destOrd="0" parTransId="{04D10037-2C2E-427A-BFF3-D714D7255CC5}" sibTransId="{1CAD68A6-CBD2-4A37-8300-B73848D8D52B}"/>
    <dgm:cxn modelId="{4C573F75-0661-4DA0-9612-EAF1BFDBF532}" type="presOf" srcId="{7288C369-03E2-4C11-8399-E0921485F017}" destId="{EDB05F57-5F91-40A1-A1DE-6BF0E33D86EE}" srcOrd="0" destOrd="0" presId="urn:microsoft.com/office/officeart/2005/8/layout/vList3#1"/>
    <dgm:cxn modelId="{508361DD-E3AF-4CF7-9E92-23D297BFA488}" type="presOf" srcId="{DF069718-3F6B-4BC4-BBDC-ED60388C2A5C}" destId="{5798D311-24D0-404D-8036-654CC4877736}" srcOrd="0" destOrd="0" presId="urn:microsoft.com/office/officeart/2005/8/layout/vList3#1"/>
    <dgm:cxn modelId="{FA9F5341-8046-4170-8E66-8BA5078BF507}" srcId="{B849467B-A3B7-4401-87D3-2BFA1ADAB2EA}" destId="{EF582E81-BA22-4092-B8B3-01BBA2AAFCF1}" srcOrd="1" destOrd="0" parTransId="{6A005307-E0E5-43C2-B8EE-03A6310C5C97}" sibTransId="{D41BDEEF-EF1A-4B66-9B30-0359F0B55656}"/>
    <dgm:cxn modelId="{6E1059C4-FC8E-4F70-A488-C89C7B918315}" type="presParOf" srcId="{7EDC13E5-0E57-4065-87D8-67FA338D1AB3}" destId="{81872D8E-8C96-4652-8233-74B5BA9AF0FB}" srcOrd="0" destOrd="0" presId="urn:microsoft.com/office/officeart/2005/8/layout/vList3#1"/>
    <dgm:cxn modelId="{20E3DCFA-5074-462A-AE15-85ED1F58C440}" type="presParOf" srcId="{81872D8E-8C96-4652-8233-74B5BA9AF0FB}" destId="{CC866C65-21F2-4EDD-8BB6-7699F17FC3CA}" srcOrd="0" destOrd="0" presId="urn:microsoft.com/office/officeart/2005/8/layout/vList3#1"/>
    <dgm:cxn modelId="{4CB7AAAB-6B10-4545-B6E7-490EF9C96C9B}" type="presParOf" srcId="{81872D8E-8C96-4652-8233-74B5BA9AF0FB}" destId="{5798D311-24D0-404D-8036-654CC4877736}" srcOrd="1" destOrd="0" presId="urn:microsoft.com/office/officeart/2005/8/layout/vList3#1"/>
    <dgm:cxn modelId="{AE0E6A91-5288-41C5-B92C-C9C559C2C07D}" type="presParOf" srcId="{7EDC13E5-0E57-4065-87D8-67FA338D1AB3}" destId="{381A182E-C0F3-4190-A2F7-95DCE20335E6}" srcOrd="1" destOrd="0" presId="urn:microsoft.com/office/officeart/2005/8/layout/vList3#1"/>
    <dgm:cxn modelId="{034F39C7-1FD2-4A75-892C-56E5DD3E148D}" type="presParOf" srcId="{7EDC13E5-0E57-4065-87D8-67FA338D1AB3}" destId="{669B945C-4573-45B9-8F56-A139D4DE92E7}" srcOrd="2" destOrd="0" presId="urn:microsoft.com/office/officeart/2005/8/layout/vList3#1"/>
    <dgm:cxn modelId="{9E500AA2-9A50-4916-ABF3-DDE7709998FF}" type="presParOf" srcId="{669B945C-4573-45B9-8F56-A139D4DE92E7}" destId="{B2BB5EA4-89F7-4F54-B09C-780A3C9397FF}" srcOrd="0" destOrd="0" presId="urn:microsoft.com/office/officeart/2005/8/layout/vList3#1"/>
    <dgm:cxn modelId="{403B70B3-FA9D-44B7-AED2-80E2AF1A867C}" type="presParOf" srcId="{669B945C-4573-45B9-8F56-A139D4DE92E7}" destId="{87F88752-F9D4-467B-92B6-1E115BC284F1}" srcOrd="1" destOrd="0" presId="urn:microsoft.com/office/officeart/2005/8/layout/vList3#1"/>
    <dgm:cxn modelId="{A0D4541B-E0A3-44D7-A60D-C91395BBC3BD}" type="presParOf" srcId="{7EDC13E5-0E57-4065-87D8-67FA338D1AB3}" destId="{C92CD552-2DFA-46F0-A280-F3CE7DC8AD56}" srcOrd="3" destOrd="0" presId="urn:microsoft.com/office/officeart/2005/8/layout/vList3#1"/>
    <dgm:cxn modelId="{25404EC8-9965-4AD0-A600-7A6E15AC66A3}" type="presParOf" srcId="{7EDC13E5-0E57-4065-87D8-67FA338D1AB3}" destId="{1EE0ED5B-6251-4D75-BF4D-BB4F5C5D9F1A}" srcOrd="4" destOrd="0" presId="urn:microsoft.com/office/officeart/2005/8/layout/vList3#1"/>
    <dgm:cxn modelId="{CC28742B-ABA3-4016-9884-78283AB2ADA7}" type="presParOf" srcId="{1EE0ED5B-6251-4D75-BF4D-BB4F5C5D9F1A}" destId="{D9075B4E-91FE-45A3-B505-7A4623FA7FBD}" srcOrd="0" destOrd="0" presId="urn:microsoft.com/office/officeart/2005/8/layout/vList3#1"/>
    <dgm:cxn modelId="{D92EE4B1-0CF5-4429-919D-D21F44C99D9A}" type="presParOf" srcId="{1EE0ED5B-6251-4D75-BF4D-BB4F5C5D9F1A}" destId="{EDB05F57-5F91-40A1-A1DE-6BF0E33D86EE}" srcOrd="1" destOrd="0" presId="urn:microsoft.com/office/officeart/2005/8/layout/vList3#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02057E-65D3-43BC-BBE3-3A295EED07EB}" type="doc">
      <dgm:prSet loTypeId="urn:microsoft.com/office/officeart/2005/8/layout/target1" loCatId="relationship" qsTypeId="urn:microsoft.com/office/officeart/2005/8/quickstyle/simple1" qsCatId="simple" csTypeId="urn:microsoft.com/office/officeart/2005/8/colors/accent1_2" csCatId="accent1"/>
      <dgm:spPr/>
      <dgm:t>
        <a:bodyPr/>
        <a:lstStyle/>
        <a:p>
          <a:endParaRPr lang="en-US"/>
        </a:p>
      </dgm:t>
    </dgm:pt>
    <dgm:pt modelId="{462D499F-1436-4614-B3E3-2222CCA05470}">
      <dgm:prSet custT="1"/>
      <dgm:spPr/>
      <dgm:t>
        <a:bodyPr/>
        <a:lstStyle/>
        <a:p>
          <a:pPr rtl="0"/>
          <a:r>
            <a:rPr lang="en-US" sz="1200" dirty="0" err="1" smtClean="0"/>
            <a:t>Tujuan</a:t>
          </a:r>
          <a:r>
            <a:rPr lang="en-US" sz="1200" dirty="0" smtClean="0"/>
            <a:t> </a:t>
          </a:r>
          <a:r>
            <a:rPr lang="en-US" sz="1200" dirty="0" err="1" smtClean="0"/>
            <a:t>perkawinan</a:t>
          </a:r>
          <a:r>
            <a:rPr lang="en-US" sz="1200" dirty="0" smtClean="0"/>
            <a:t> </a:t>
          </a:r>
          <a:r>
            <a:rPr lang="en-US" sz="1200" dirty="0" err="1" smtClean="0"/>
            <a:t>juga</a:t>
          </a:r>
          <a:r>
            <a:rPr lang="en-US" sz="1200" dirty="0" smtClean="0"/>
            <a:t> </a:t>
          </a:r>
          <a:r>
            <a:rPr lang="en-US" sz="1200" dirty="0" err="1" smtClean="0"/>
            <a:t>membentuk</a:t>
          </a:r>
          <a:r>
            <a:rPr lang="en-US" sz="1200" dirty="0" smtClean="0"/>
            <a:t> </a:t>
          </a:r>
          <a:r>
            <a:rPr lang="en-US" sz="1200" dirty="0" err="1" smtClean="0"/>
            <a:t>hubungan</a:t>
          </a:r>
          <a:r>
            <a:rPr lang="en-US" sz="1200" dirty="0" smtClean="0"/>
            <a:t> </a:t>
          </a:r>
          <a:r>
            <a:rPr lang="en-US" sz="1200" dirty="0" err="1" smtClean="0"/>
            <a:t>kekerabatan</a:t>
          </a:r>
          <a:endParaRPr lang="en-US" sz="1200" dirty="0"/>
        </a:p>
      </dgm:t>
    </dgm:pt>
    <dgm:pt modelId="{765AA31A-F448-407D-8EE1-EF629131E320}" type="parTrans" cxnId="{9E45A7F6-02B1-4C95-9FAF-2E7DFB9719F1}">
      <dgm:prSet/>
      <dgm:spPr/>
      <dgm:t>
        <a:bodyPr/>
        <a:lstStyle/>
        <a:p>
          <a:endParaRPr lang="en-US"/>
        </a:p>
      </dgm:t>
    </dgm:pt>
    <dgm:pt modelId="{3DFDD3B4-4103-456F-AB81-39B41D227EE0}" type="sibTrans" cxnId="{9E45A7F6-02B1-4C95-9FAF-2E7DFB9719F1}">
      <dgm:prSet/>
      <dgm:spPr/>
      <dgm:t>
        <a:bodyPr/>
        <a:lstStyle/>
        <a:p>
          <a:endParaRPr lang="en-US"/>
        </a:p>
      </dgm:t>
    </dgm:pt>
    <dgm:pt modelId="{BD1D967C-6699-4386-A8FE-2AD6B14AC148}">
      <dgm:prSet custT="1"/>
      <dgm:spPr/>
      <dgm:t>
        <a:bodyPr/>
        <a:lstStyle/>
        <a:p>
          <a:pPr rtl="0"/>
          <a:r>
            <a:rPr lang="en-US" sz="1100" dirty="0" err="1" smtClean="0"/>
            <a:t>Pengakuan</a:t>
          </a:r>
          <a:r>
            <a:rPr lang="en-US" sz="1100" dirty="0" smtClean="0"/>
            <a:t> </a:t>
          </a:r>
          <a:r>
            <a:rPr lang="en-US" sz="1100" dirty="0" err="1" smtClean="0"/>
            <a:t>sahnya</a:t>
          </a:r>
          <a:r>
            <a:rPr lang="en-US" sz="1100" dirty="0" smtClean="0"/>
            <a:t> </a:t>
          </a:r>
          <a:r>
            <a:rPr lang="en-US" sz="1100" dirty="0" err="1" smtClean="0"/>
            <a:t>perkawinan</a:t>
          </a:r>
          <a:r>
            <a:rPr lang="en-US" sz="1100" dirty="0" smtClean="0"/>
            <a:t> </a:t>
          </a:r>
          <a:r>
            <a:rPr lang="en-US" sz="1100" dirty="0" err="1" smtClean="0"/>
            <a:t>oleh</a:t>
          </a:r>
          <a:r>
            <a:rPr lang="en-US" sz="1100" dirty="0" smtClean="0"/>
            <a:t> </a:t>
          </a:r>
          <a:r>
            <a:rPr lang="en-US" sz="1100" dirty="0" err="1" smtClean="0"/>
            <a:t>kerabat</a:t>
          </a:r>
          <a:endParaRPr lang="en-US" sz="1100" dirty="0"/>
        </a:p>
      </dgm:t>
    </dgm:pt>
    <dgm:pt modelId="{783C5904-51B3-4DAD-B3B0-4C1AF49AC92F}" type="parTrans" cxnId="{F6CE03B6-7A68-40F5-9502-34C3223136E1}">
      <dgm:prSet/>
      <dgm:spPr/>
      <dgm:t>
        <a:bodyPr/>
        <a:lstStyle/>
        <a:p>
          <a:endParaRPr lang="en-US"/>
        </a:p>
      </dgm:t>
    </dgm:pt>
    <dgm:pt modelId="{74D9A37B-6861-4ACA-AF87-1B93FDD9EF9B}" type="sibTrans" cxnId="{F6CE03B6-7A68-40F5-9502-34C3223136E1}">
      <dgm:prSet/>
      <dgm:spPr/>
      <dgm:t>
        <a:bodyPr/>
        <a:lstStyle/>
        <a:p>
          <a:endParaRPr lang="en-US"/>
        </a:p>
      </dgm:t>
    </dgm:pt>
    <dgm:pt modelId="{F5F107C1-F831-4506-AD4C-4533907065BA}">
      <dgm:prSet custT="1"/>
      <dgm:spPr/>
      <dgm:t>
        <a:bodyPr/>
        <a:lstStyle/>
        <a:p>
          <a:pPr rtl="0"/>
          <a:r>
            <a:rPr lang="en-US" sz="1050" dirty="0" err="1" smtClean="0"/>
            <a:t>Kemungkinan</a:t>
          </a:r>
          <a:r>
            <a:rPr lang="en-US" sz="1050" dirty="0" smtClean="0"/>
            <a:t> </a:t>
          </a:r>
          <a:r>
            <a:rPr lang="en-US" sz="1050" dirty="0" err="1" smtClean="0"/>
            <a:t>perkawinan</a:t>
          </a:r>
          <a:r>
            <a:rPr lang="en-US" sz="1050" dirty="0" smtClean="0"/>
            <a:t> </a:t>
          </a:r>
          <a:r>
            <a:rPr lang="en-US" sz="1050" dirty="0" err="1" smtClean="0"/>
            <a:t>dengan</a:t>
          </a:r>
          <a:r>
            <a:rPr lang="en-US" sz="1050" dirty="0" smtClean="0"/>
            <a:t> </a:t>
          </a:r>
          <a:r>
            <a:rPr lang="en-US" sz="1050" dirty="0" err="1" smtClean="0"/>
            <a:t>isteri</a:t>
          </a:r>
          <a:r>
            <a:rPr lang="en-US" sz="1050" dirty="0" smtClean="0"/>
            <a:t> </a:t>
          </a:r>
          <a:r>
            <a:rPr lang="en-US" sz="1050" dirty="0" err="1" smtClean="0"/>
            <a:t>lebih</a:t>
          </a:r>
          <a:r>
            <a:rPr lang="en-US" sz="1050" dirty="0" smtClean="0"/>
            <a:t> </a:t>
          </a:r>
          <a:r>
            <a:rPr lang="en-US" sz="1050" dirty="0" err="1" smtClean="0"/>
            <a:t>dari</a:t>
          </a:r>
          <a:r>
            <a:rPr lang="en-US" sz="1050" dirty="0" smtClean="0"/>
            <a:t> </a:t>
          </a:r>
          <a:r>
            <a:rPr lang="en-US" sz="1050" dirty="0" err="1" smtClean="0"/>
            <a:t>satu</a:t>
          </a:r>
          <a:r>
            <a:rPr lang="en-US" sz="1050" dirty="0" smtClean="0"/>
            <a:t> </a:t>
          </a:r>
          <a:r>
            <a:rPr lang="en-US" sz="1050" dirty="0" err="1" smtClean="0"/>
            <a:t>tergantung</a:t>
          </a:r>
          <a:r>
            <a:rPr lang="en-US" sz="1050" dirty="0" smtClean="0"/>
            <a:t> </a:t>
          </a:r>
          <a:r>
            <a:rPr lang="en-US" sz="1050" dirty="0" err="1" smtClean="0"/>
            <a:t>struktur</a:t>
          </a:r>
          <a:r>
            <a:rPr lang="en-US" sz="1050" dirty="0" smtClean="0"/>
            <a:t> </a:t>
          </a:r>
          <a:r>
            <a:rPr lang="en-US" sz="1050" dirty="0" err="1" smtClean="0"/>
            <a:t>kekerabatan</a:t>
          </a:r>
          <a:r>
            <a:rPr lang="en-US" sz="1050" dirty="0" smtClean="0"/>
            <a:t> </a:t>
          </a:r>
          <a:r>
            <a:rPr lang="en-US" sz="1050" dirty="0" err="1" smtClean="0"/>
            <a:t>dan</a:t>
          </a:r>
          <a:r>
            <a:rPr lang="en-US" sz="1050" dirty="0" smtClean="0"/>
            <a:t> </a:t>
          </a:r>
          <a:r>
            <a:rPr lang="en-US" sz="1050" dirty="0" err="1" smtClean="0"/>
            <a:t>masyarakatnya</a:t>
          </a:r>
          <a:endParaRPr lang="en-US" sz="1050" dirty="0"/>
        </a:p>
      </dgm:t>
    </dgm:pt>
    <dgm:pt modelId="{FD358643-3D39-4835-8F85-DD83E9D70EE8}" type="parTrans" cxnId="{066C63A4-9CC6-4351-AAB2-EE85F3C5E5DA}">
      <dgm:prSet/>
      <dgm:spPr/>
      <dgm:t>
        <a:bodyPr/>
        <a:lstStyle/>
        <a:p>
          <a:endParaRPr lang="en-US"/>
        </a:p>
      </dgm:t>
    </dgm:pt>
    <dgm:pt modelId="{F290CE39-8478-4114-9782-60A34320BCC9}" type="sibTrans" cxnId="{066C63A4-9CC6-4351-AAB2-EE85F3C5E5DA}">
      <dgm:prSet/>
      <dgm:spPr/>
      <dgm:t>
        <a:bodyPr/>
        <a:lstStyle/>
        <a:p>
          <a:endParaRPr lang="en-US"/>
        </a:p>
      </dgm:t>
    </dgm:pt>
    <dgm:pt modelId="{8B2EE660-36B5-4367-B820-0D9154BEA861}">
      <dgm:prSet/>
      <dgm:spPr/>
      <dgm:t>
        <a:bodyPr/>
        <a:lstStyle/>
        <a:p>
          <a:pPr rtl="0"/>
          <a:r>
            <a:rPr lang="en-US" dirty="0" err="1" smtClean="0"/>
            <a:t>Adanya</a:t>
          </a:r>
          <a:r>
            <a:rPr lang="en-US" dirty="0" smtClean="0"/>
            <a:t> </a:t>
          </a:r>
          <a:r>
            <a:rPr lang="en-US" dirty="0" err="1" smtClean="0"/>
            <a:t>persetujuan</a:t>
          </a:r>
          <a:r>
            <a:rPr lang="en-US" dirty="0" smtClean="0"/>
            <a:t> </a:t>
          </a:r>
          <a:r>
            <a:rPr lang="en-US" dirty="0" err="1" smtClean="0"/>
            <a:t>orang</a:t>
          </a:r>
          <a:r>
            <a:rPr lang="en-US" dirty="0" smtClean="0"/>
            <a:t> </a:t>
          </a:r>
          <a:r>
            <a:rPr lang="en-US" dirty="0" err="1" smtClean="0"/>
            <a:t>tua</a:t>
          </a:r>
          <a:r>
            <a:rPr lang="en-US" dirty="0" smtClean="0"/>
            <a:t> </a:t>
          </a:r>
          <a:r>
            <a:rPr lang="en-US" dirty="0" err="1" smtClean="0"/>
            <a:t>dan</a:t>
          </a:r>
          <a:r>
            <a:rPr lang="en-US" dirty="0" smtClean="0"/>
            <a:t> </a:t>
          </a:r>
          <a:r>
            <a:rPr lang="en-US" dirty="0" err="1" smtClean="0"/>
            <a:t>kerabat</a:t>
          </a:r>
          <a:endParaRPr lang="en-US" dirty="0"/>
        </a:p>
      </dgm:t>
    </dgm:pt>
    <dgm:pt modelId="{7400A1DC-D935-47FD-963A-78BE7A82AC37}" type="parTrans" cxnId="{56457964-E478-41F6-ACF7-4D39618F5377}">
      <dgm:prSet/>
      <dgm:spPr/>
      <dgm:t>
        <a:bodyPr/>
        <a:lstStyle/>
        <a:p>
          <a:endParaRPr lang="en-US"/>
        </a:p>
      </dgm:t>
    </dgm:pt>
    <dgm:pt modelId="{ACE37A36-FE8A-4F42-97E9-B6F233562688}" type="sibTrans" cxnId="{56457964-E478-41F6-ACF7-4D39618F5377}">
      <dgm:prSet/>
      <dgm:spPr/>
      <dgm:t>
        <a:bodyPr/>
        <a:lstStyle/>
        <a:p>
          <a:endParaRPr lang="en-US"/>
        </a:p>
      </dgm:t>
    </dgm:pt>
    <dgm:pt modelId="{AAE7C886-E070-4534-9A86-FBEF0109583A}">
      <dgm:prSet/>
      <dgm:spPr/>
      <dgm:t>
        <a:bodyPr/>
        <a:lstStyle/>
        <a:p>
          <a:pPr rtl="0"/>
          <a:r>
            <a:rPr lang="en-US" dirty="0" err="1" smtClean="0"/>
            <a:t>Kemungkinan</a:t>
          </a:r>
          <a:r>
            <a:rPr lang="en-US" dirty="0" smtClean="0"/>
            <a:t> </a:t>
          </a:r>
          <a:r>
            <a:rPr lang="en-US" dirty="0" err="1" smtClean="0"/>
            <a:t>perkawinan</a:t>
          </a:r>
          <a:r>
            <a:rPr lang="en-US" dirty="0" smtClean="0"/>
            <a:t> </a:t>
          </a:r>
          <a:r>
            <a:rPr lang="en-US" dirty="0" err="1" smtClean="0"/>
            <a:t>bagi</a:t>
          </a:r>
          <a:r>
            <a:rPr lang="en-US" dirty="0" smtClean="0"/>
            <a:t> </a:t>
          </a:r>
          <a:r>
            <a:rPr lang="en-US" dirty="0" err="1" smtClean="0"/>
            <a:t>anak</a:t>
          </a:r>
          <a:r>
            <a:rPr lang="en-US" dirty="0" smtClean="0"/>
            <a:t> yang </a:t>
          </a:r>
          <a:r>
            <a:rPr lang="en-US" dirty="0" err="1" smtClean="0"/>
            <a:t>belum</a:t>
          </a:r>
          <a:r>
            <a:rPr lang="en-US" dirty="0" smtClean="0"/>
            <a:t> </a:t>
          </a:r>
          <a:r>
            <a:rPr lang="en-US" dirty="0" err="1" smtClean="0"/>
            <a:t>cukup</a:t>
          </a:r>
          <a:r>
            <a:rPr lang="en-US" dirty="0" smtClean="0"/>
            <a:t> </a:t>
          </a:r>
          <a:r>
            <a:rPr lang="en-US" dirty="0" err="1" smtClean="0"/>
            <a:t>umur</a:t>
          </a:r>
          <a:endParaRPr lang="en-US" dirty="0"/>
        </a:p>
      </dgm:t>
    </dgm:pt>
    <dgm:pt modelId="{F156995A-56F1-430C-9860-60F997A38475}" type="parTrans" cxnId="{CBB7AD7A-9E5B-4D24-8F32-905B5F1A9DCA}">
      <dgm:prSet/>
      <dgm:spPr/>
      <dgm:t>
        <a:bodyPr/>
        <a:lstStyle/>
        <a:p>
          <a:endParaRPr lang="en-US"/>
        </a:p>
      </dgm:t>
    </dgm:pt>
    <dgm:pt modelId="{F81DFEC0-FDE8-4F5D-AF58-8CE6978A527B}" type="sibTrans" cxnId="{CBB7AD7A-9E5B-4D24-8F32-905B5F1A9DCA}">
      <dgm:prSet/>
      <dgm:spPr/>
      <dgm:t>
        <a:bodyPr/>
        <a:lstStyle/>
        <a:p>
          <a:endParaRPr lang="en-US"/>
        </a:p>
      </dgm:t>
    </dgm:pt>
    <dgm:pt modelId="{3E95F5E1-1D98-4354-BD50-870A8E5B787A}">
      <dgm:prSet/>
      <dgm:spPr/>
      <dgm:t>
        <a:bodyPr/>
        <a:lstStyle/>
        <a:p>
          <a:endParaRPr lang="en-US"/>
        </a:p>
      </dgm:t>
    </dgm:pt>
    <dgm:pt modelId="{90F74AFC-0B65-4941-BE40-3A629189C010}" type="parTrans" cxnId="{BAC98EF4-441D-4BFA-A585-146FAF1955FD}">
      <dgm:prSet/>
      <dgm:spPr/>
      <dgm:t>
        <a:bodyPr/>
        <a:lstStyle/>
        <a:p>
          <a:endParaRPr lang="en-US"/>
        </a:p>
      </dgm:t>
    </dgm:pt>
    <dgm:pt modelId="{D951408D-8C9B-40C0-9B86-E58A0C8A3650}" type="sibTrans" cxnId="{BAC98EF4-441D-4BFA-A585-146FAF1955FD}">
      <dgm:prSet/>
      <dgm:spPr/>
      <dgm:t>
        <a:bodyPr/>
        <a:lstStyle/>
        <a:p>
          <a:endParaRPr lang="en-US"/>
        </a:p>
      </dgm:t>
    </dgm:pt>
    <dgm:pt modelId="{5D4257D8-CB73-4D84-9C84-0DF5B81007C1}" type="pres">
      <dgm:prSet presAssocID="{C202057E-65D3-43BC-BBE3-3A295EED07EB}" presName="composite" presStyleCnt="0">
        <dgm:presLayoutVars>
          <dgm:chMax val="5"/>
          <dgm:dir/>
          <dgm:resizeHandles val="exact"/>
        </dgm:presLayoutVars>
      </dgm:prSet>
      <dgm:spPr/>
      <dgm:t>
        <a:bodyPr/>
        <a:lstStyle/>
        <a:p>
          <a:endParaRPr lang="en-US"/>
        </a:p>
      </dgm:t>
    </dgm:pt>
    <dgm:pt modelId="{310D8AE7-A029-4B64-B053-73E52B958276}" type="pres">
      <dgm:prSet presAssocID="{462D499F-1436-4614-B3E3-2222CCA05470}" presName="circle1" presStyleLbl="lnNode1" presStyleIdx="0" presStyleCnt="5"/>
      <dgm:spPr>
        <a:solidFill>
          <a:schemeClr val="accent4"/>
        </a:solidFill>
      </dgm:spPr>
    </dgm:pt>
    <dgm:pt modelId="{3815FF6C-1584-46BA-A302-DFD3820BE4F4}" type="pres">
      <dgm:prSet presAssocID="{462D499F-1436-4614-B3E3-2222CCA05470}" presName="text1" presStyleLbl="revTx" presStyleIdx="0" presStyleCnt="5">
        <dgm:presLayoutVars>
          <dgm:bulletEnabled val="1"/>
        </dgm:presLayoutVars>
      </dgm:prSet>
      <dgm:spPr/>
      <dgm:t>
        <a:bodyPr/>
        <a:lstStyle/>
        <a:p>
          <a:endParaRPr lang="en-US"/>
        </a:p>
      </dgm:t>
    </dgm:pt>
    <dgm:pt modelId="{8FF34AFA-8238-4F5D-B556-DB8CF72639D9}" type="pres">
      <dgm:prSet presAssocID="{462D499F-1436-4614-B3E3-2222CCA05470}" presName="line1" presStyleLbl="callout" presStyleIdx="0" presStyleCnt="10"/>
      <dgm:spPr>
        <a:ln>
          <a:solidFill>
            <a:schemeClr val="tx1">
              <a:lumMod val="95000"/>
              <a:lumOff val="5000"/>
            </a:schemeClr>
          </a:solidFill>
        </a:ln>
      </dgm:spPr>
    </dgm:pt>
    <dgm:pt modelId="{C8FF82D8-00EC-43DE-B66F-1846F58D2C30}" type="pres">
      <dgm:prSet presAssocID="{462D499F-1436-4614-B3E3-2222CCA05470}" presName="d1" presStyleLbl="callout" presStyleIdx="1" presStyleCnt="10"/>
      <dgm:spPr>
        <a:ln>
          <a:solidFill>
            <a:schemeClr val="tx1">
              <a:lumMod val="95000"/>
              <a:lumOff val="5000"/>
            </a:schemeClr>
          </a:solidFill>
        </a:ln>
      </dgm:spPr>
    </dgm:pt>
    <dgm:pt modelId="{310045DB-F615-49EB-8B35-AA1011263E4D}" type="pres">
      <dgm:prSet presAssocID="{BD1D967C-6699-4386-A8FE-2AD6B14AC148}" presName="circle2" presStyleLbl="lnNode1" presStyleIdx="1" presStyleCnt="5"/>
      <dgm:spPr>
        <a:solidFill>
          <a:schemeClr val="accent3">
            <a:lumMod val="75000"/>
          </a:schemeClr>
        </a:solidFill>
      </dgm:spPr>
    </dgm:pt>
    <dgm:pt modelId="{9994B57C-ECE6-4E98-B1E6-E6C5327CB808}" type="pres">
      <dgm:prSet presAssocID="{BD1D967C-6699-4386-A8FE-2AD6B14AC148}" presName="text2" presStyleLbl="revTx" presStyleIdx="1" presStyleCnt="5">
        <dgm:presLayoutVars>
          <dgm:bulletEnabled val="1"/>
        </dgm:presLayoutVars>
      </dgm:prSet>
      <dgm:spPr/>
      <dgm:t>
        <a:bodyPr/>
        <a:lstStyle/>
        <a:p>
          <a:endParaRPr lang="en-US"/>
        </a:p>
      </dgm:t>
    </dgm:pt>
    <dgm:pt modelId="{E08718F7-14EE-40A2-91E2-8AE20F58F9C3}" type="pres">
      <dgm:prSet presAssocID="{BD1D967C-6699-4386-A8FE-2AD6B14AC148}" presName="line2" presStyleLbl="callout" presStyleIdx="2" presStyleCnt="10"/>
      <dgm:spPr>
        <a:ln>
          <a:solidFill>
            <a:schemeClr val="tx1">
              <a:lumMod val="95000"/>
              <a:lumOff val="5000"/>
            </a:schemeClr>
          </a:solidFill>
        </a:ln>
      </dgm:spPr>
    </dgm:pt>
    <dgm:pt modelId="{51DA3D84-4B00-473C-B5B4-6842DE5C4D5E}" type="pres">
      <dgm:prSet presAssocID="{BD1D967C-6699-4386-A8FE-2AD6B14AC148}" presName="d2" presStyleLbl="callout" presStyleIdx="3" presStyleCnt="10"/>
      <dgm:spPr>
        <a:ln>
          <a:solidFill>
            <a:schemeClr val="tx1">
              <a:lumMod val="95000"/>
              <a:lumOff val="5000"/>
            </a:schemeClr>
          </a:solidFill>
        </a:ln>
      </dgm:spPr>
    </dgm:pt>
    <dgm:pt modelId="{C730529B-E990-4C15-85C7-785B1916D028}" type="pres">
      <dgm:prSet presAssocID="{F5F107C1-F831-4506-AD4C-4533907065BA}" presName="circle3" presStyleLbl="lnNode1" presStyleIdx="2" presStyleCnt="5"/>
      <dgm:spPr>
        <a:solidFill>
          <a:schemeClr val="bg1">
            <a:lumMod val="60000"/>
            <a:lumOff val="40000"/>
          </a:schemeClr>
        </a:solidFill>
      </dgm:spPr>
    </dgm:pt>
    <dgm:pt modelId="{B1736A35-39EB-44FB-B370-C5E2B580EA53}" type="pres">
      <dgm:prSet presAssocID="{F5F107C1-F831-4506-AD4C-4533907065BA}" presName="text3" presStyleLbl="revTx" presStyleIdx="2" presStyleCnt="5">
        <dgm:presLayoutVars>
          <dgm:bulletEnabled val="1"/>
        </dgm:presLayoutVars>
      </dgm:prSet>
      <dgm:spPr/>
      <dgm:t>
        <a:bodyPr/>
        <a:lstStyle/>
        <a:p>
          <a:endParaRPr lang="en-US"/>
        </a:p>
      </dgm:t>
    </dgm:pt>
    <dgm:pt modelId="{0BCEC37D-38BE-4931-BEC6-7220D5633A66}" type="pres">
      <dgm:prSet presAssocID="{F5F107C1-F831-4506-AD4C-4533907065BA}" presName="line3" presStyleLbl="callout" presStyleIdx="4" presStyleCnt="10"/>
      <dgm:spPr>
        <a:ln>
          <a:solidFill>
            <a:schemeClr val="tx1">
              <a:lumMod val="95000"/>
              <a:lumOff val="5000"/>
            </a:schemeClr>
          </a:solidFill>
        </a:ln>
      </dgm:spPr>
    </dgm:pt>
    <dgm:pt modelId="{19553488-71F7-4638-8F52-C8B36D5A6DCD}" type="pres">
      <dgm:prSet presAssocID="{F5F107C1-F831-4506-AD4C-4533907065BA}" presName="d3" presStyleLbl="callout" presStyleIdx="5" presStyleCnt="10"/>
      <dgm:spPr>
        <a:ln>
          <a:solidFill>
            <a:schemeClr val="tx1">
              <a:lumMod val="95000"/>
              <a:lumOff val="5000"/>
            </a:schemeClr>
          </a:solidFill>
        </a:ln>
      </dgm:spPr>
    </dgm:pt>
    <dgm:pt modelId="{CBF77210-36B9-436C-BDD2-5510AEF0A8E5}" type="pres">
      <dgm:prSet presAssocID="{8B2EE660-36B5-4367-B820-0D9154BEA861}" presName="circle4" presStyleLbl="lnNode1" presStyleIdx="3" presStyleCnt="5"/>
      <dgm:spPr>
        <a:solidFill>
          <a:schemeClr val="bg1">
            <a:lumMod val="40000"/>
            <a:lumOff val="60000"/>
          </a:schemeClr>
        </a:solidFill>
      </dgm:spPr>
    </dgm:pt>
    <dgm:pt modelId="{D796E89C-6CBB-40A2-898E-7573F3453CAF}" type="pres">
      <dgm:prSet presAssocID="{8B2EE660-36B5-4367-B820-0D9154BEA861}" presName="text4" presStyleLbl="revTx" presStyleIdx="3" presStyleCnt="5">
        <dgm:presLayoutVars>
          <dgm:bulletEnabled val="1"/>
        </dgm:presLayoutVars>
      </dgm:prSet>
      <dgm:spPr/>
      <dgm:t>
        <a:bodyPr/>
        <a:lstStyle/>
        <a:p>
          <a:endParaRPr lang="en-US"/>
        </a:p>
      </dgm:t>
    </dgm:pt>
    <dgm:pt modelId="{DF919D72-924F-42F4-A417-3F60B3428D1D}" type="pres">
      <dgm:prSet presAssocID="{8B2EE660-36B5-4367-B820-0D9154BEA861}" presName="line4" presStyleLbl="callout" presStyleIdx="6" presStyleCnt="10" custLinFactNeighborX="7937" custLinFactNeighborY="63231"/>
      <dgm:spPr>
        <a:ln>
          <a:solidFill>
            <a:schemeClr val="tx1">
              <a:lumMod val="95000"/>
              <a:lumOff val="5000"/>
            </a:schemeClr>
          </a:solidFill>
        </a:ln>
      </dgm:spPr>
    </dgm:pt>
    <dgm:pt modelId="{BFDB357A-1476-44E8-AFCB-FF91652295B0}" type="pres">
      <dgm:prSet presAssocID="{8B2EE660-36B5-4367-B820-0D9154BEA861}" presName="d4" presStyleLbl="callout" presStyleIdx="7" presStyleCnt="10"/>
      <dgm:spPr>
        <a:ln>
          <a:solidFill>
            <a:schemeClr val="tx1">
              <a:lumMod val="95000"/>
              <a:lumOff val="5000"/>
            </a:schemeClr>
          </a:solidFill>
        </a:ln>
      </dgm:spPr>
    </dgm:pt>
    <dgm:pt modelId="{AD234A86-0EA6-4B3F-ACBE-0F1C253ACFE5}" type="pres">
      <dgm:prSet presAssocID="{AAE7C886-E070-4534-9A86-FBEF0109583A}" presName="circle5" presStyleLbl="lnNode1" presStyleIdx="4" presStyleCnt="5"/>
      <dgm:spPr>
        <a:solidFill>
          <a:schemeClr val="bg1">
            <a:lumMod val="20000"/>
            <a:lumOff val="80000"/>
          </a:schemeClr>
        </a:solidFill>
      </dgm:spPr>
    </dgm:pt>
    <dgm:pt modelId="{71B448D2-7664-49C4-AA3F-BD3F5D476C34}" type="pres">
      <dgm:prSet presAssocID="{AAE7C886-E070-4534-9A86-FBEF0109583A}" presName="text5" presStyleLbl="revTx" presStyleIdx="4" presStyleCnt="5">
        <dgm:presLayoutVars>
          <dgm:bulletEnabled val="1"/>
        </dgm:presLayoutVars>
      </dgm:prSet>
      <dgm:spPr/>
      <dgm:t>
        <a:bodyPr/>
        <a:lstStyle/>
        <a:p>
          <a:endParaRPr lang="en-US"/>
        </a:p>
      </dgm:t>
    </dgm:pt>
    <dgm:pt modelId="{A3136C2C-FBF8-4287-9B9A-EDA5C0BD4FC7}" type="pres">
      <dgm:prSet presAssocID="{AAE7C886-E070-4534-9A86-FBEF0109583A}" presName="line5" presStyleLbl="callout" presStyleIdx="8" presStyleCnt="10"/>
      <dgm:spPr>
        <a:ln>
          <a:solidFill>
            <a:schemeClr val="tx1">
              <a:lumMod val="95000"/>
              <a:lumOff val="5000"/>
            </a:schemeClr>
          </a:solidFill>
        </a:ln>
      </dgm:spPr>
    </dgm:pt>
    <dgm:pt modelId="{7A8F10BA-5C50-4AD2-BAF0-D9D615DE4D6A}" type="pres">
      <dgm:prSet presAssocID="{AAE7C886-E070-4534-9A86-FBEF0109583A}" presName="d5" presStyleLbl="callout" presStyleIdx="9" presStyleCnt="10"/>
      <dgm:spPr>
        <a:ln>
          <a:solidFill>
            <a:schemeClr val="tx1">
              <a:lumMod val="95000"/>
              <a:lumOff val="5000"/>
            </a:schemeClr>
          </a:solidFill>
        </a:ln>
      </dgm:spPr>
    </dgm:pt>
  </dgm:ptLst>
  <dgm:cxnLst>
    <dgm:cxn modelId="{CBB7AD7A-9E5B-4D24-8F32-905B5F1A9DCA}" srcId="{C202057E-65D3-43BC-BBE3-3A295EED07EB}" destId="{AAE7C886-E070-4534-9A86-FBEF0109583A}" srcOrd="4" destOrd="0" parTransId="{F156995A-56F1-430C-9860-60F997A38475}" sibTransId="{F81DFEC0-FDE8-4F5D-AF58-8CE6978A527B}"/>
    <dgm:cxn modelId="{C22DF261-97D7-42C2-A1F0-F49A1BED8BB1}" type="presOf" srcId="{462D499F-1436-4614-B3E3-2222CCA05470}" destId="{3815FF6C-1584-46BA-A302-DFD3820BE4F4}" srcOrd="0" destOrd="0" presId="urn:microsoft.com/office/officeart/2005/8/layout/target1"/>
    <dgm:cxn modelId="{56457964-E478-41F6-ACF7-4D39618F5377}" srcId="{C202057E-65D3-43BC-BBE3-3A295EED07EB}" destId="{8B2EE660-36B5-4367-B820-0D9154BEA861}" srcOrd="3" destOrd="0" parTransId="{7400A1DC-D935-47FD-963A-78BE7A82AC37}" sibTransId="{ACE37A36-FE8A-4F42-97E9-B6F233562688}"/>
    <dgm:cxn modelId="{F586CAC8-E01F-40C4-A51A-B437659959C8}" type="presOf" srcId="{BD1D967C-6699-4386-A8FE-2AD6B14AC148}" destId="{9994B57C-ECE6-4E98-B1E6-E6C5327CB808}" srcOrd="0" destOrd="0" presId="urn:microsoft.com/office/officeart/2005/8/layout/target1"/>
    <dgm:cxn modelId="{066C63A4-9CC6-4351-AAB2-EE85F3C5E5DA}" srcId="{C202057E-65D3-43BC-BBE3-3A295EED07EB}" destId="{F5F107C1-F831-4506-AD4C-4533907065BA}" srcOrd="2" destOrd="0" parTransId="{FD358643-3D39-4835-8F85-DD83E9D70EE8}" sibTransId="{F290CE39-8478-4114-9782-60A34320BCC9}"/>
    <dgm:cxn modelId="{BAC98EF4-441D-4BFA-A585-146FAF1955FD}" srcId="{C202057E-65D3-43BC-BBE3-3A295EED07EB}" destId="{3E95F5E1-1D98-4354-BD50-870A8E5B787A}" srcOrd="5" destOrd="0" parTransId="{90F74AFC-0B65-4941-BE40-3A629189C010}" sibTransId="{D951408D-8C9B-40C0-9B86-E58A0C8A3650}"/>
    <dgm:cxn modelId="{76D901AF-008F-4604-907D-09B94F1A59AE}" type="presOf" srcId="{F5F107C1-F831-4506-AD4C-4533907065BA}" destId="{B1736A35-39EB-44FB-B370-C5E2B580EA53}" srcOrd="0" destOrd="0" presId="urn:microsoft.com/office/officeart/2005/8/layout/target1"/>
    <dgm:cxn modelId="{D4021DFE-7382-4E55-81E9-7B36213D262A}" type="presOf" srcId="{C202057E-65D3-43BC-BBE3-3A295EED07EB}" destId="{5D4257D8-CB73-4D84-9C84-0DF5B81007C1}" srcOrd="0" destOrd="0" presId="urn:microsoft.com/office/officeart/2005/8/layout/target1"/>
    <dgm:cxn modelId="{EB2C4A40-D02F-490B-AC60-66E31E3BDFF3}" type="presOf" srcId="{AAE7C886-E070-4534-9A86-FBEF0109583A}" destId="{71B448D2-7664-49C4-AA3F-BD3F5D476C34}" srcOrd="0" destOrd="0" presId="urn:microsoft.com/office/officeart/2005/8/layout/target1"/>
    <dgm:cxn modelId="{F6CE03B6-7A68-40F5-9502-34C3223136E1}" srcId="{C202057E-65D3-43BC-BBE3-3A295EED07EB}" destId="{BD1D967C-6699-4386-A8FE-2AD6B14AC148}" srcOrd="1" destOrd="0" parTransId="{783C5904-51B3-4DAD-B3B0-4C1AF49AC92F}" sibTransId="{74D9A37B-6861-4ACA-AF87-1B93FDD9EF9B}"/>
    <dgm:cxn modelId="{6E80B8AD-98FB-4FAA-BC00-6BA41794FE54}" type="presOf" srcId="{8B2EE660-36B5-4367-B820-0D9154BEA861}" destId="{D796E89C-6CBB-40A2-898E-7573F3453CAF}" srcOrd="0" destOrd="0" presId="urn:microsoft.com/office/officeart/2005/8/layout/target1"/>
    <dgm:cxn modelId="{9E45A7F6-02B1-4C95-9FAF-2E7DFB9719F1}" srcId="{C202057E-65D3-43BC-BBE3-3A295EED07EB}" destId="{462D499F-1436-4614-B3E3-2222CCA05470}" srcOrd="0" destOrd="0" parTransId="{765AA31A-F448-407D-8EE1-EF629131E320}" sibTransId="{3DFDD3B4-4103-456F-AB81-39B41D227EE0}"/>
    <dgm:cxn modelId="{63CF5AF8-DEB5-41FF-ABB5-01E6C418934B}" type="presParOf" srcId="{5D4257D8-CB73-4D84-9C84-0DF5B81007C1}" destId="{310D8AE7-A029-4B64-B053-73E52B958276}" srcOrd="0" destOrd="0" presId="urn:microsoft.com/office/officeart/2005/8/layout/target1"/>
    <dgm:cxn modelId="{67349AF8-0B1E-463A-B9D7-E8FEA65A30AD}" type="presParOf" srcId="{5D4257D8-CB73-4D84-9C84-0DF5B81007C1}" destId="{3815FF6C-1584-46BA-A302-DFD3820BE4F4}" srcOrd="1" destOrd="0" presId="urn:microsoft.com/office/officeart/2005/8/layout/target1"/>
    <dgm:cxn modelId="{9D40CF14-336E-4252-8A9A-152AABC98D29}" type="presParOf" srcId="{5D4257D8-CB73-4D84-9C84-0DF5B81007C1}" destId="{8FF34AFA-8238-4F5D-B556-DB8CF72639D9}" srcOrd="2" destOrd="0" presId="urn:microsoft.com/office/officeart/2005/8/layout/target1"/>
    <dgm:cxn modelId="{586BF881-CEC9-4FF8-8D6C-B6065F0844B8}" type="presParOf" srcId="{5D4257D8-CB73-4D84-9C84-0DF5B81007C1}" destId="{C8FF82D8-00EC-43DE-B66F-1846F58D2C30}" srcOrd="3" destOrd="0" presId="urn:microsoft.com/office/officeart/2005/8/layout/target1"/>
    <dgm:cxn modelId="{5EF9F0B4-7CE9-4ADB-A5EC-75E969AB4BE7}" type="presParOf" srcId="{5D4257D8-CB73-4D84-9C84-0DF5B81007C1}" destId="{310045DB-F615-49EB-8B35-AA1011263E4D}" srcOrd="4" destOrd="0" presId="urn:microsoft.com/office/officeart/2005/8/layout/target1"/>
    <dgm:cxn modelId="{A71D563D-3E73-49DD-9935-20FE3C27DAA1}" type="presParOf" srcId="{5D4257D8-CB73-4D84-9C84-0DF5B81007C1}" destId="{9994B57C-ECE6-4E98-B1E6-E6C5327CB808}" srcOrd="5" destOrd="0" presId="urn:microsoft.com/office/officeart/2005/8/layout/target1"/>
    <dgm:cxn modelId="{BDBDC89A-281B-4765-ACD5-93B98EA2C5E0}" type="presParOf" srcId="{5D4257D8-CB73-4D84-9C84-0DF5B81007C1}" destId="{E08718F7-14EE-40A2-91E2-8AE20F58F9C3}" srcOrd="6" destOrd="0" presId="urn:microsoft.com/office/officeart/2005/8/layout/target1"/>
    <dgm:cxn modelId="{A793F503-3825-4FD5-BD70-BA216B996346}" type="presParOf" srcId="{5D4257D8-CB73-4D84-9C84-0DF5B81007C1}" destId="{51DA3D84-4B00-473C-B5B4-6842DE5C4D5E}" srcOrd="7" destOrd="0" presId="urn:microsoft.com/office/officeart/2005/8/layout/target1"/>
    <dgm:cxn modelId="{7EF46865-9661-4C67-8248-B3444D7C39C9}" type="presParOf" srcId="{5D4257D8-CB73-4D84-9C84-0DF5B81007C1}" destId="{C730529B-E990-4C15-85C7-785B1916D028}" srcOrd="8" destOrd="0" presId="urn:microsoft.com/office/officeart/2005/8/layout/target1"/>
    <dgm:cxn modelId="{47BD3B38-E8A2-49F1-B2D3-03ADC976AF92}" type="presParOf" srcId="{5D4257D8-CB73-4D84-9C84-0DF5B81007C1}" destId="{B1736A35-39EB-44FB-B370-C5E2B580EA53}" srcOrd="9" destOrd="0" presId="urn:microsoft.com/office/officeart/2005/8/layout/target1"/>
    <dgm:cxn modelId="{2584A35C-759C-4DE8-A5E9-98B3AD170696}" type="presParOf" srcId="{5D4257D8-CB73-4D84-9C84-0DF5B81007C1}" destId="{0BCEC37D-38BE-4931-BEC6-7220D5633A66}" srcOrd="10" destOrd="0" presId="urn:microsoft.com/office/officeart/2005/8/layout/target1"/>
    <dgm:cxn modelId="{0964A21B-0B50-4CA7-B604-A91491D0FAB8}" type="presParOf" srcId="{5D4257D8-CB73-4D84-9C84-0DF5B81007C1}" destId="{19553488-71F7-4638-8F52-C8B36D5A6DCD}" srcOrd="11" destOrd="0" presId="urn:microsoft.com/office/officeart/2005/8/layout/target1"/>
    <dgm:cxn modelId="{6258FD2A-CF32-4B39-B663-A4F0CA9D200D}" type="presParOf" srcId="{5D4257D8-CB73-4D84-9C84-0DF5B81007C1}" destId="{CBF77210-36B9-436C-BDD2-5510AEF0A8E5}" srcOrd="12" destOrd="0" presId="urn:microsoft.com/office/officeart/2005/8/layout/target1"/>
    <dgm:cxn modelId="{4B52B763-D30E-4DC3-81B5-4B19D42CB811}" type="presParOf" srcId="{5D4257D8-CB73-4D84-9C84-0DF5B81007C1}" destId="{D796E89C-6CBB-40A2-898E-7573F3453CAF}" srcOrd="13" destOrd="0" presId="urn:microsoft.com/office/officeart/2005/8/layout/target1"/>
    <dgm:cxn modelId="{2B100AA4-BC80-4692-9FB3-6E9EBE03DF93}" type="presParOf" srcId="{5D4257D8-CB73-4D84-9C84-0DF5B81007C1}" destId="{DF919D72-924F-42F4-A417-3F60B3428D1D}" srcOrd="14" destOrd="0" presId="urn:microsoft.com/office/officeart/2005/8/layout/target1"/>
    <dgm:cxn modelId="{603D6500-BBA1-4BCA-B8B1-58E34DBD8E2B}" type="presParOf" srcId="{5D4257D8-CB73-4D84-9C84-0DF5B81007C1}" destId="{BFDB357A-1476-44E8-AFCB-FF91652295B0}" srcOrd="15" destOrd="0" presId="urn:microsoft.com/office/officeart/2005/8/layout/target1"/>
    <dgm:cxn modelId="{D425CC29-1E38-48B4-BD2B-C9204D00AFC8}" type="presParOf" srcId="{5D4257D8-CB73-4D84-9C84-0DF5B81007C1}" destId="{AD234A86-0EA6-4B3F-ACBE-0F1C253ACFE5}" srcOrd="16" destOrd="0" presId="urn:microsoft.com/office/officeart/2005/8/layout/target1"/>
    <dgm:cxn modelId="{F4479FD4-1815-4127-B737-4C10762B8805}" type="presParOf" srcId="{5D4257D8-CB73-4D84-9C84-0DF5B81007C1}" destId="{71B448D2-7664-49C4-AA3F-BD3F5D476C34}" srcOrd="17" destOrd="0" presId="urn:microsoft.com/office/officeart/2005/8/layout/target1"/>
    <dgm:cxn modelId="{13CA4CE1-3875-4A51-8929-61B9135FA567}" type="presParOf" srcId="{5D4257D8-CB73-4D84-9C84-0DF5B81007C1}" destId="{A3136C2C-FBF8-4287-9B9A-EDA5C0BD4FC7}" srcOrd="18" destOrd="0" presId="urn:microsoft.com/office/officeart/2005/8/layout/target1"/>
    <dgm:cxn modelId="{767D7286-1054-4AA0-9EB6-9DE0B7E166A1}" type="presParOf" srcId="{5D4257D8-CB73-4D84-9C84-0DF5B81007C1}" destId="{7A8F10BA-5C50-4AD2-BAF0-D9D615DE4D6A}" srcOrd="19" destOrd="0" presId="urn:microsoft.com/office/officeart/2005/8/layout/targe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551F94-FE0D-43FB-B984-0308DAA6FC1C}" type="doc">
      <dgm:prSet loTypeId="urn:microsoft.com/office/officeart/2005/8/layout/vList3#2" loCatId="list" qsTypeId="urn:microsoft.com/office/officeart/2005/8/quickstyle/simple1" qsCatId="simple" csTypeId="urn:microsoft.com/office/officeart/2005/8/colors/accent1_2" csCatId="accent1" phldr="1"/>
      <dgm:spPr/>
      <dgm:t>
        <a:bodyPr/>
        <a:lstStyle/>
        <a:p>
          <a:endParaRPr lang="en-US"/>
        </a:p>
      </dgm:t>
    </dgm:pt>
    <dgm:pt modelId="{8FF35C0B-18AC-44E6-84FD-C62C6EBFC52C}">
      <dgm:prSet/>
      <dgm:spPr>
        <a:solidFill>
          <a:schemeClr val="accent1">
            <a:lumMod val="20000"/>
            <a:lumOff val="80000"/>
          </a:schemeClr>
        </a:solidFill>
      </dgm:spPr>
      <dgm:t>
        <a:bodyPr/>
        <a:lstStyle/>
        <a:p>
          <a:pPr rtl="0"/>
          <a:r>
            <a:rPr lang="en-US" dirty="0" err="1" smtClean="0">
              <a:solidFill>
                <a:schemeClr val="accent6">
                  <a:lumMod val="75000"/>
                </a:schemeClr>
              </a:solidFill>
            </a:rPr>
            <a:t>Tujuan</a:t>
          </a:r>
          <a:r>
            <a:rPr lang="en-US" dirty="0" smtClean="0">
              <a:solidFill>
                <a:schemeClr val="accent6">
                  <a:lumMod val="75000"/>
                </a:schemeClr>
              </a:solidFill>
            </a:rPr>
            <a:t> </a:t>
          </a:r>
          <a:r>
            <a:rPr lang="en-US" dirty="0" err="1" smtClean="0">
              <a:solidFill>
                <a:schemeClr val="accent6">
                  <a:lumMod val="75000"/>
                </a:schemeClr>
              </a:solidFill>
            </a:rPr>
            <a:t>perkawinan</a:t>
          </a:r>
          <a:r>
            <a:rPr lang="en-US" dirty="0" smtClean="0">
              <a:solidFill>
                <a:schemeClr val="accent6">
                  <a:lumMod val="75000"/>
                </a:schemeClr>
              </a:solidFill>
            </a:rPr>
            <a:t> </a:t>
          </a:r>
          <a:r>
            <a:rPr lang="en-US" dirty="0" err="1" smtClean="0">
              <a:solidFill>
                <a:schemeClr val="accent6">
                  <a:lumMod val="75000"/>
                </a:schemeClr>
              </a:solidFill>
            </a:rPr>
            <a:t>membentuk</a:t>
          </a:r>
          <a:r>
            <a:rPr lang="en-US" dirty="0" smtClean="0">
              <a:solidFill>
                <a:schemeClr val="accent6">
                  <a:lumMod val="75000"/>
                </a:schemeClr>
              </a:solidFill>
            </a:rPr>
            <a:t> </a:t>
          </a:r>
          <a:r>
            <a:rPr lang="en-US" dirty="0" err="1" smtClean="0">
              <a:solidFill>
                <a:schemeClr val="accent6">
                  <a:lumMod val="75000"/>
                </a:schemeClr>
              </a:solidFill>
            </a:rPr>
            <a:t>keluarga</a:t>
          </a:r>
          <a:r>
            <a:rPr lang="en-US" dirty="0" smtClean="0">
              <a:solidFill>
                <a:schemeClr val="accent6">
                  <a:lumMod val="75000"/>
                </a:schemeClr>
              </a:solidFill>
            </a:rPr>
            <a:t> </a:t>
          </a:r>
          <a:r>
            <a:rPr lang="en-US" dirty="0" err="1" smtClean="0">
              <a:solidFill>
                <a:schemeClr val="accent6">
                  <a:lumMod val="75000"/>
                </a:schemeClr>
              </a:solidFill>
            </a:rPr>
            <a:t>bahagia</a:t>
          </a:r>
          <a:r>
            <a:rPr lang="en-US" dirty="0" smtClean="0">
              <a:solidFill>
                <a:schemeClr val="accent6">
                  <a:lumMod val="75000"/>
                </a:schemeClr>
              </a:solidFill>
            </a:rPr>
            <a:t> </a:t>
          </a:r>
          <a:r>
            <a:rPr lang="en-US" dirty="0" err="1" smtClean="0">
              <a:solidFill>
                <a:schemeClr val="accent6">
                  <a:lumMod val="75000"/>
                </a:schemeClr>
              </a:solidFill>
            </a:rPr>
            <a:t>kekal</a:t>
          </a:r>
          <a:r>
            <a:rPr lang="en-US" dirty="0" smtClean="0">
              <a:solidFill>
                <a:schemeClr val="accent6">
                  <a:lumMod val="75000"/>
                </a:schemeClr>
              </a:solidFill>
            </a:rPr>
            <a:t> </a:t>
          </a:r>
          <a:r>
            <a:rPr lang="en-US" dirty="0" err="1" smtClean="0">
              <a:solidFill>
                <a:schemeClr val="accent6">
                  <a:lumMod val="75000"/>
                </a:schemeClr>
              </a:solidFill>
            </a:rPr>
            <a:t>dan</a:t>
          </a:r>
          <a:r>
            <a:rPr lang="en-US" dirty="0" smtClean="0">
              <a:solidFill>
                <a:schemeClr val="accent6">
                  <a:lumMod val="75000"/>
                </a:schemeClr>
              </a:solidFill>
            </a:rPr>
            <a:t> </a:t>
          </a:r>
          <a:r>
            <a:rPr lang="en-US" dirty="0" err="1" smtClean="0">
              <a:solidFill>
                <a:schemeClr val="accent6">
                  <a:lumMod val="75000"/>
                </a:schemeClr>
              </a:solidFill>
            </a:rPr>
            <a:t>berdasarkan</a:t>
          </a:r>
          <a:r>
            <a:rPr lang="en-US" dirty="0" smtClean="0">
              <a:solidFill>
                <a:schemeClr val="accent6">
                  <a:lumMod val="75000"/>
                </a:schemeClr>
              </a:solidFill>
            </a:rPr>
            <a:t> </a:t>
          </a:r>
          <a:r>
            <a:rPr lang="en-US" dirty="0" err="1" smtClean="0">
              <a:solidFill>
                <a:schemeClr val="accent6">
                  <a:lumMod val="75000"/>
                </a:schemeClr>
              </a:solidFill>
            </a:rPr>
            <a:t>Ketuhanan</a:t>
          </a:r>
          <a:r>
            <a:rPr lang="en-US" dirty="0" smtClean="0">
              <a:solidFill>
                <a:schemeClr val="accent6">
                  <a:lumMod val="75000"/>
                </a:schemeClr>
              </a:solidFill>
            </a:rPr>
            <a:t> Yang </a:t>
          </a:r>
          <a:r>
            <a:rPr lang="en-US" dirty="0" err="1" smtClean="0">
              <a:solidFill>
                <a:schemeClr val="accent6">
                  <a:lumMod val="75000"/>
                </a:schemeClr>
              </a:solidFill>
            </a:rPr>
            <a:t>Maha</a:t>
          </a:r>
          <a:r>
            <a:rPr lang="en-US" dirty="0" smtClean="0">
              <a:solidFill>
                <a:schemeClr val="accent6">
                  <a:lumMod val="75000"/>
                </a:schemeClr>
              </a:solidFill>
            </a:rPr>
            <a:t> </a:t>
          </a:r>
          <a:r>
            <a:rPr lang="en-US" dirty="0" err="1" smtClean="0">
              <a:solidFill>
                <a:schemeClr val="accent6">
                  <a:lumMod val="75000"/>
                </a:schemeClr>
              </a:solidFill>
            </a:rPr>
            <a:t>Esa</a:t>
          </a:r>
          <a:r>
            <a:rPr lang="en-US" dirty="0" smtClean="0">
              <a:solidFill>
                <a:schemeClr val="accent6">
                  <a:lumMod val="75000"/>
                </a:schemeClr>
              </a:solidFill>
            </a:rPr>
            <a:t> (</a:t>
          </a:r>
          <a:r>
            <a:rPr lang="en-US" dirty="0" err="1" smtClean="0">
              <a:solidFill>
                <a:schemeClr val="accent6">
                  <a:lumMod val="75000"/>
                </a:schemeClr>
              </a:solidFill>
            </a:rPr>
            <a:t>psl</a:t>
          </a:r>
          <a:r>
            <a:rPr lang="en-US" dirty="0" smtClean="0">
              <a:solidFill>
                <a:schemeClr val="accent6">
                  <a:lumMod val="75000"/>
                </a:schemeClr>
              </a:solidFill>
            </a:rPr>
            <a:t> 1)</a:t>
          </a:r>
          <a:endParaRPr lang="en-US" dirty="0">
            <a:solidFill>
              <a:schemeClr val="accent6">
                <a:lumMod val="75000"/>
              </a:schemeClr>
            </a:solidFill>
          </a:endParaRPr>
        </a:p>
      </dgm:t>
    </dgm:pt>
    <dgm:pt modelId="{3FEEED49-6217-45A8-9E13-CB855DD0AE49}" type="parTrans" cxnId="{4BBAB0B0-2950-4511-9515-656BEEC1E9FE}">
      <dgm:prSet/>
      <dgm:spPr/>
      <dgm:t>
        <a:bodyPr/>
        <a:lstStyle/>
        <a:p>
          <a:endParaRPr lang="en-US"/>
        </a:p>
      </dgm:t>
    </dgm:pt>
    <dgm:pt modelId="{9F86BCE7-E82B-423B-9B9B-E77D4282A050}" type="sibTrans" cxnId="{4BBAB0B0-2950-4511-9515-656BEEC1E9FE}">
      <dgm:prSet/>
      <dgm:spPr/>
      <dgm:t>
        <a:bodyPr/>
        <a:lstStyle/>
        <a:p>
          <a:endParaRPr lang="en-US"/>
        </a:p>
      </dgm:t>
    </dgm:pt>
    <dgm:pt modelId="{3FE887AC-2781-42A1-8EAD-06B7E4A4CCE1}">
      <dgm:prSet/>
      <dgm:spPr>
        <a:solidFill>
          <a:schemeClr val="accent5">
            <a:lumMod val="20000"/>
            <a:lumOff val="80000"/>
          </a:schemeClr>
        </a:solidFill>
      </dgm:spPr>
      <dgm:t>
        <a:bodyPr/>
        <a:lstStyle/>
        <a:p>
          <a:pPr rtl="0"/>
          <a:r>
            <a:rPr lang="en-US" dirty="0" err="1" smtClean="0">
              <a:solidFill>
                <a:schemeClr val="tx2">
                  <a:lumMod val="85000"/>
                  <a:lumOff val="15000"/>
                </a:schemeClr>
              </a:solidFill>
            </a:rPr>
            <a:t>Sahnya</a:t>
          </a:r>
          <a:r>
            <a:rPr lang="en-US" dirty="0" smtClean="0">
              <a:solidFill>
                <a:schemeClr val="tx2">
                  <a:lumMod val="85000"/>
                  <a:lumOff val="15000"/>
                </a:schemeClr>
              </a:solidFill>
            </a:rPr>
            <a:t> </a:t>
          </a:r>
          <a:r>
            <a:rPr lang="en-US" dirty="0" err="1" smtClean="0">
              <a:solidFill>
                <a:schemeClr val="tx2">
                  <a:lumMod val="85000"/>
                  <a:lumOff val="15000"/>
                </a:schemeClr>
              </a:solidFill>
            </a:rPr>
            <a:t>perkawinan</a:t>
          </a:r>
          <a:r>
            <a:rPr lang="en-US" dirty="0" smtClean="0">
              <a:solidFill>
                <a:schemeClr val="tx2">
                  <a:lumMod val="85000"/>
                  <a:lumOff val="15000"/>
                </a:schemeClr>
              </a:solidFill>
            </a:rPr>
            <a:t> </a:t>
          </a:r>
          <a:r>
            <a:rPr lang="en-US" dirty="0" err="1" smtClean="0">
              <a:solidFill>
                <a:schemeClr val="tx2">
                  <a:lumMod val="85000"/>
                  <a:lumOff val="15000"/>
                </a:schemeClr>
              </a:solidFill>
            </a:rPr>
            <a:t>bila</a:t>
          </a:r>
          <a:r>
            <a:rPr lang="en-US" dirty="0" smtClean="0">
              <a:solidFill>
                <a:schemeClr val="tx2">
                  <a:lumMod val="85000"/>
                  <a:lumOff val="15000"/>
                </a:schemeClr>
              </a:solidFill>
            </a:rPr>
            <a:t> </a:t>
          </a:r>
          <a:r>
            <a:rPr lang="en-US" dirty="0" err="1" smtClean="0">
              <a:solidFill>
                <a:schemeClr val="tx2">
                  <a:lumMod val="85000"/>
                  <a:lumOff val="15000"/>
                </a:schemeClr>
              </a:solidFill>
            </a:rPr>
            <a:t>dilakukan</a:t>
          </a:r>
          <a:r>
            <a:rPr lang="en-US" dirty="0" smtClean="0">
              <a:solidFill>
                <a:schemeClr val="tx2">
                  <a:lumMod val="85000"/>
                  <a:lumOff val="15000"/>
                </a:schemeClr>
              </a:solidFill>
            </a:rPr>
            <a:t> </a:t>
          </a:r>
          <a:r>
            <a:rPr lang="en-US" dirty="0" err="1" smtClean="0">
              <a:solidFill>
                <a:schemeClr val="tx2">
                  <a:lumMod val="85000"/>
                  <a:lumOff val="15000"/>
                </a:schemeClr>
              </a:solidFill>
            </a:rPr>
            <a:t>menurut</a:t>
          </a:r>
          <a:r>
            <a:rPr lang="en-US" dirty="0" smtClean="0">
              <a:solidFill>
                <a:schemeClr val="tx2">
                  <a:lumMod val="85000"/>
                  <a:lumOff val="15000"/>
                </a:schemeClr>
              </a:solidFill>
            </a:rPr>
            <a:t> </a:t>
          </a:r>
          <a:r>
            <a:rPr lang="en-US" dirty="0" err="1" smtClean="0">
              <a:solidFill>
                <a:schemeClr val="tx2">
                  <a:lumMod val="85000"/>
                  <a:lumOff val="15000"/>
                </a:schemeClr>
              </a:solidFill>
            </a:rPr>
            <a:t>hukum</a:t>
          </a:r>
          <a:r>
            <a:rPr lang="en-US" dirty="0" smtClean="0">
              <a:solidFill>
                <a:schemeClr val="tx2">
                  <a:lumMod val="85000"/>
                  <a:lumOff val="15000"/>
                </a:schemeClr>
              </a:solidFill>
            </a:rPr>
            <a:t> </a:t>
          </a:r>
          <a:r>
            <a:rPr lang="en-US" dirty="0" err="1" smtClean="0">
              <a:solidFill>
                <a:schemeClr val="tx2">
                  <a:lumMod val="85000"/>
                  <a:lumOff val="15000"/>
                </a:schemeClr>
              </a:solidFill>
            </a:rPr>
            <a:t>masing-masing</a:t>
          </a:r>
          <a:r>
            <a:rPr lang="en-US" dirty="0" smtClean="0">
              <a:solidFill>
                <a:schemeClr val="tx2">
                  <a:lumMod val="85000"/>
                  <a:lumOff val="15000"/>
                </a:schemeClr>
              </a:solidFill>
            </a:rPr>
            <a:t> </a:t>
          </a:r>
          <a:r>
            <a:rPr lang="en-US" dirty="0" err="1" smtClean="0">
              <a:solidFill>
                <a:schemeClr val="tx2">
                  <a:lumMod val="85000"/>
                  <a:lumOff val="15000"/>
                </a:schemeClr>
              </a:solidFill>
            </a:rPr>
            <a:t>agamanya</a:t>
          </a:r>
          <a:r>
            <a:rPr lang="en-US" dirty="0" smtClean="0">
              <a:solidFill>
                <a:schemeClr val="tx2">
                  <a:lumMod val="85000"/>
                  <a:lumOff val="15000"/>
                </a:schemeClr>
              </a:solidFill>
            </a:rPr>
            <a:t> </a:t>
          </a:r>
          <a:r>
            <a:rPr lang="en-US" dirty="0" err="1" smtClean="0">
              <a:solidFill>
                <a:schemeClr val="tx2">
                  <a:lumMod val="85000"/>
                  <a:lumOff val="15000"/>
                </a:schemeClr>
              </a:solidFill>
            </a:rPr>
            <a:t>dan</a:t>
          </a:r>
          <a:r>
            <a:rPr lang="en-US" dirty="0" smtClean="0">
              <a:solidFill>
                <a:schemeClr val="tx2">
                  <a:lumMod val="85000"/>
                  <a:lumOff val="15000"/>
                </a:schemeClr>
              </a:solidFill>
            </a:rPr>
            <a:t> </a:t>
          </a:r>
          <a:r>
            <a:rPr lang="en-US" dirty="0" err="1" smtClean="0">
              <a:solidFill>
                <a:schemeClr val="tx2">
                  <a:lumMod val="85000"/>
                  <a:lumOff val="15000"/>
                </a:schemeClr>
              </a:solidFill>
            </a:rPr>
            <a:t>kepercayaan</a:t>
          </a:r>
          <a:r>
            <a:rPr lang="en-US" dirty="0" smtClean="0">
              <a:solidFill>
                <a:schemeClr val="tx2">
                  <a:lumMod val="85000"/>
                  <a:lumOff val="15000"/>
                </a:schemeClr>
              </a:solidFill>
            </a:rPr>
            <a:t> (</a:t>
          </a:r>
          <a:r>
            <a:rPr lang="en-US" dirty="0" err="1" smtClean="0">
              <a:solidFill>
                <a:schemeClr val="tx2">
                  <a:lumMod val="85000"/>
                  <a:lumOff val="15000"/>
                </a:schemeClr>
              </a:solidFill>
            </a:rPr>
            <a:t>psl</a:t>
          </a:r>
          <a:r>
            <a:rPr lang="en-US" dirty="0" smtClean="0">
              <a:solidFill>
                <a:schemeClr val="tx2">
                  <a:lumMod val="85000"/>
                  <a:lumOff val="15000"/>
                </a:schemeClr>
              </a:solidFill>
            </a:rPr>
            <a:t> 2 </a:t>
          </a:r>
          <a:r>
            <a:rPr lang="en-US" dirty="0" err="1" smtClean="0">
              <a:solidFill>
                <a:schemeClr val="tx2">
                  <a:lumMod val="85000"/>
                  <a:lumOff val="15000"/>
                </a:schemeClr>
              </a:solidFill>
            </a:rPr>
            <a:t>ayat</a:t>
          </a:r>
          <a:r>
            <a:rPr lang="en-US" dirty="0" smtClean="0">
              <a:solidFill>
                <a:schemeClr val="tx2">
                  <a:lumMod val="85000"/>
                  <a:lumOff val="15000"/>
                </a:schemeClr>
              </a:solidFill>
            </a:rPr>
            <a:t> 1)</a:t>
          </a:r>
          <a:endParaRPr lang="en-US" dirty="0">
            <a:solidFill>
              <a:schemeClr val="tx2">
                <a:lumMod val="85000"/>
                <a:lumOff val="15000"/>
              </a:schemeClr>
            </a:solidFill>
          </a:endParaRPr>
        </a:p>
      </dgm:t>
    </dgm:pt>
    <dgm:pt modelId="{C4B625A4-0E96-4371-B7C8-13B8341AE139}" type="parTrans" cxnId="{29EBFA85-1D89-4EFC-8417-DFC5DBF28C55}">
      <dgm:prSet/>
      <dgm:spPr/>
      <dgm:t>
        <a:bodyPr/>
        <a:lstStyle/>
        <a:p>
          <a:endParaRPr lang="en-US"/>
        </a:p>
      </dgm:t>
    </dgm:pt>
    <dgm:pt modelId="{6DBFF5DB-E925-4DD7-8FB2-239935CF8BFD}" type="sibTrans" cxnId="{29EBFA85-1D89-4EFC-8417-DFC5DBF28C55}">
      <dgm:prSet/>
      <dgm:spPr/>
      <dgm:t>
        <a:bodyPr/>
        <a:lstStyle/>
        <a:p>
          <a:endParaRPr lang="en-US"/>
        </a:p>
      </dgm:t>
    </dgm:pt>
    <dgm:pt modelId="{BA5A1610-B0C3-4BAB-992B-903FF037A1BC}">
      <dgm:prSet/>
      <dgm:spPr>
        <a:solidFill>
          <a:srgbClr val="FFC000"/>
        </a:solidFill>
      </dgm:spPr>
      <dgm:t>
        <a:bodyPr/>
        <a:lstStyle/>
        <a:p>
          <a:pPr rtl="0"/>
          <a:r>
            <a:rPr lang="en-US" dirty="0" err="1" smtClean="0">
              <a:solidFill>
                <a:schemeClr val="accent4">
                  <a:lumMod val="75000"/>
                  <a:lumOff val="25000"/>
                </a:schemeClr>
              </a:solidFill>
            </a:rPr>
            <a:t>Pada</a:t>
          </a:r>
          <a:r>
            <a:rPr lang="en-US" dirty="0" smtClean="0">
              <a:solidFill>
                <a:schemeClr val="accent4">
                  <a:lumMod val="75000"/>
                  <a:lumOff val="25000"/>
                </a:schemeClr>
              </a:solidFill>
            </a:rPr>
            <a:t> </a:t>
          </a:r>
          <a:r>
            <a:rPr lang="en-US" dirty="0" err="1" smtClean="0">
              <a:solidFill>
                <a:schemeClr val="accent4">
                  <a:lumMod val="75000"/>
                  <a:lumOff val="25000"/>
                </a:schemeClr>
              </a:solidFill>
            </a:rPr>
            <a:t>dasarnya</a:t>
          </a:r>
          <a:r>
            <a:rPr lang="en-US" dirty="0" smtClean="0">
              <a:solidFill>
                <a:schemeClr val="accent4">
                  <a:lumMod val="75000"/>
                  <a:lumOff val="25000"/>
                </a:schemeClr>
              </a:solidFill>
            </a:rPr>
            <a:t> </a:t>
          </a:r>
          <a:r>
            <a:rPr lang="en-US" dirty="0" err="1" smtClean="0">
              <a:solidFill>
                <a:schemeClr val="accent4">
                  <a:lumMod val="75000"/>
                  <a:lumOff val="25000"/>
                </a:schemeClr>
              </a:solidFill>
            </a:rPr>
            <a:t>seorang</a:t>
          </a:r>
          <a:r>
            <a:rPr lang="en-US" dirty="0" smtClean="0">
              <a:solidFill>
                <a:schemeClr val="accent4">
                  <a:lumMod val="75000"/>
                  <a:lumOff val="25000"/>
                </a:schemeClr>
              </a:solidFill>
            </a:rPr>
            <a:t> </a:t>
          </a:r>
          <a:r>
            <a:rPr lang="en-US" dirty="0" err="1" smtClean="0">
              <a:solidFill>
                <a:schemeClr val="accent4">
                  <a:lumMod val="75000"/>
                  <a:lumOff val="25000"/>
                </a:schemeClr>
              </a:solidFill>
            </a:rPr>
            <a:t>suami</a:t>
          </a:r>
          <a:r>
            <a:rPr lang="en-US" dirty="0" smtClean="0">
              <a:solidFill>
                <a:schemeClr val="accent4">
                  <a:lumMod val="75000"/>
                  <a:lumOff val="25000"/>
                </a:schemeClr>
              </a:solidFill>
            </a:rPr>
            <a:t>/</a:t>
          </a:r>
          <a:r>
            <a:rPr lang="en-US" dirty="0" err="1" smtClean="0">
              <a:solidFill>
                <a:schemeClr val="accent4">
                  <a:lumMod val="75000"/>
                  <a:lumOff val="25000"/>
                </a:schemeClr>
              </a:solidFill>
            </a:rPr>
            <a:t>istrei</a:t>
          </a:r>
          <a:r>
            <a:rPr lang="en-US" dirty="0" smtClean="0">
              <a:solidFill>
                <a:schemeClr val="accent4">
                  <a:lumMod val="75000"/>
                  <a:lumOff val="25000"/>
                </a:schemeClr>
              </a:solidFill>
            </a:rPr>
            <a:t> </a:t>
          </a:r>
          <a:r>
            <a:rPr lang="en-US" dirty="0" err="1" smtClean="0">
              <a:solidFill>
                <a:schemeClr val="accent4">
                  <a:lumMod val="75000"/>
                  <a:lumOff val="25000"/>
                </a:schemeClr>
              </a:solidFill>
            </a:rPr>
            <a:t>hanya</a:t>
          </a:r>
          <a:r>
            <a:rPr lang="en-US" dirty="0" smtClean="0">
              <a:solidFill>
                <a:schemeClr val="accent4">
                  <a:lumMod val="75000"/>
                  <a:lumOff val="25000"/>
                </a:schemeClr>
              </a:solidFill>
            </a:rPr>
            <a:t> </a:t>
          </a:r>
          <a:r>
            <a:rPr lang="en-US" dirty="0" err="1" smtClean="0">
              <a:solidFill>
                <a:schemeClr val="accent4">
                  <a:lumMod val="75000"/>
                  <a:lumOff val="25000"/>
                </a:schemeClr>
              </a:solidFill>
            </a:rPr>
            <a:t>memiliki</a:t>
          </a:r>
          <a:r>
            <a:rPr lang="en-US" dirty="0" smtClean="0">
              <a:solidFill>
                <a:schemeClr val="accent4">
                  <a:lumMod val="75000"/>
                  <a:lumOff val="25000"/>
                </a:schemeClr>
              </a:solidFill>
            </a:rPr>
            <a:t> </a:t>
          </a:r>
          <a:r>
            <a:rPr lang="en-US" dirty="0" err="1" smtClean="0">
              <a:solidFill>
                <a:schemeClr val="accent4">
                  <a:lumMod val="75000"/>
                  <a:lumOff val="25000"/>
                </a:schemeClr>
              </a:solidFill>
            </a:rPr>
            <a:t>satu</a:t>
          </a:r>
          <a:r>
            <a:rPr lang="en-US" dirty="0" smtClean="0">
              <a:solidFill>
                <a:schemeClr val="accent4">
                  <a:lumMod val="75000"/>
                  <a:lumOff val="25000"/>
                </a:schemeClr>
              </a:solidFill>
            </a:rPr>
            <a:t> </a:t>
          </a:r>
          <a:r>
            <a:rPr lang="en-US" dirty="0" err="1" smtClean="0">
              <a:solidFill>
                <a:schemeClr val="accent4">
                  <a:lumMod val="75000"/>
                  <a:lumOff val="25000"/>
                </a:schemeClr>
              </a:solidFill>
            </a:rPr>
            <a:t>orang</a:t>
          </a:r>
          <a:r>
            <a:rPr lang="en-US" dirty="0" smtClean="0">
              <a:solidFill>
                <a:schemeClr val="accent4">
                  <a:lumMod val="75000"/>
                  <a:lumOff val="25000"/>
                </a:schemeClr>
              </a:solidFill>
            </a:rPr>
            <a:t> </a:t>
          </a:r>
          <a:r>
            <a:rPr lang="en-US" dirty="0" err="1" smtClean="0">
              <a:solidFill>
                <a:schemeClr val="accent4">
                  <a:lumMod val="75000"/>
                  <a:lumOff val="25000"/>
                </a:schemeClr>
              </a:solidFill>
            </a:rPr>
            <a:t>suami</a:t>
          </a:r>
          <a:r>
            <a:rPr lang="en-US" dirty="0" smtClean="0">
              <a:solidFill>
                <a:schemeClr val="accent4">
                  <a:lumMod val="75000"/>
                  <a:lumOff val="25000"/>
                </a:schemeClr>
              </a:solidFill>
            </a:rPr>
            <a:t>/</a:t>
          </a:r>
          <a:r>
            <a:rPr lang="en-US" dirty="0" err="1" smtClean="0">
              <a:solidFill>
                <a:schemeClr val="accent4">
                  <a:lumMod val="75000"/>
                  <a:lumOff val="25000"/>
                </a:schemeClr>
              </a:solidFill>
            </a:rPr>
            <a:t>isteri</a:t>
          </a:r>
          <a:r>
            <a:rPr lang="en-US" dirty="0" smtClean="0">
              <a:solidFill>
                <a:schemeClr val="accent4">
                  <a:lumMod val="75000"/>
                  <a:lumOff val="25000"/>
                </a:schemeClr>
              </a:solidFill>
            </a:rPr>
            <a:t> (</a:t>
          </a:r>
          <a:r>
            <a:rPr lang="en-US" dirty="0" err="1" smtClean="0">
              <a:solidFill>
                <a:schemeClr val="accent4">
                  <a:lumMod val="75000"/>
                  <a:lumOff val="25000"/>
                </a:schemeClr>
              </a:solidFill>
            </a:rPr>
            <a:t>psl</a:t>
          </a:r>
          <a:r>
            <a:rPr lang="en-US" dirty="0" smtClean="0">
              <a:solidFill>
                <a:schemeClr val="accent4">
                  <a:lumMod val="75000"/>
                  <a:lumOff val="25000"/>
                </a:schemeClr>
              </a:solidFill>
            </a:rPr>
            <a:t> 3)</a:t>
          </a:r>
          <a:endParaRPr lang="en-US" dirty="0">
            <a:solidFill>
              <a:schemeClr val="accent4">
                <a:lumMod val="75000"/>
                <a:lumOff val="25000"/>
              </a:schemeClr>
            </a:solidFill>
          </a:endParaRPr>
        </a:p>
      </dgm:t>
    </dgm:pt>
    <dgm:pt modelId="{FD1AFF34-5996-48E5-875A-A16D4AD78E04}" type="parTrans" cxnId="{6413F469-0436-4E74-B887-67A10640DA91}">
      <dgm:prSet/>
      <dgm:spPr/>
      <dgm:t>
        <a:bodyPr/>
        <a:lstStyle/>
        <a:p>
          <a:endParaRPr lang="en-US"/>
        </a:p>
      </dgm:t>
    </dgm:pt>
    <dgm:pt modelId="{74F844C5-B3AE-4CFF-B6BC-9D9C651092BE}" type="sibTrans" cxnId="{6413F469-0436-4E74-B887-67A10640DA91}">
      <dgm:prSet/>
      <dgm:spPr/>
      <dgm:t>
        <a:bodyPr/>
        <a:lstStyle/>
        <a:p>
          <a:endParaRPr lang="en-US"/>
        </a:p>
      </dgm:t>
    </dgm:pt>
    <dgm:pt modelId="{0C66A0BF-6AC0-4791-B85F-07B5AA15D1F6}">
      <dgm:prSet/>
      <dgm:spPr>
        <a:solidFill>
          <a:schemeClr val="bg1">
            <a:lumMod val="60000"/>
            <a:lumOff val="40000"/>
          </a:schemeClr>
        </a:solidFill>
      </dgm:spPr>
      <dgm:t>
        <a:bodyPr/>
        <a:lstStyle/>
        <a:p>
          <a:pPr rtl="0"/>
          <a:r>
            <a:rPr lang="en-US" dirty="0" err="1" smtClean="0">
              <a:solidFill>
                <a:schemeClr val="accent2">
                  <a:lumMod val="75000"/>
                </a:schemeClr>
              </a:solidFill>
            </a:rPr>
            <a:t>Perkawinan</a:t>
          </a:r>
          <a:r>
            <a:rPr lang="en-US" dirty="0" smtClean="0">
              <a:solidFill>
                <a:schemeClr val="accent2">
                  <a:lumMod val="75000"/>
                </a:schemeClr>
              </a:solidFill>
            </a:rPr>
            <a:t> </a:t>
          </a:r>
          <a:r>
            <a:rPr lang="en-US" dirty="0" err="1" smtClean="0">
              <a:solidFill>
                <a:schemeClr val="accent2">
                  <a:lumMod val="75000"/>
                </a:schemeClr>
              </a:solidFill>
            </a:rPr>
            <a:t>didasarkan</a:t>
          </a:r>
          <a:r>
            <a:rPr lang="en-US" dirty="0" smtClean="0">
              <a:solidFill>
                <a:schemeClr val="accent2">
                  <a:lumMod val="75000"/>
                </a:schemeClr>
              </a:solidFill>
            </a:rPr>
            <a:t> </a:t>
          </a:r>
          <a:r>
            <a:rPr lang="en-US" dirty="0" err="1" smtClean="0">
              <a:solidFill>
                <a:schemeClr val="accent2">
                  <a:lumMod val="75000"/>
                </a:schemeClr>
              </a:solidFill>
            </a:rPr>
            <a:t>atas</a:t>
          </a:r>
          <a:r>
            <a:rPr lang="en-US" dirty="0" smtClean="0">
              <a:solidFill>
                <a:schemeClr val="accent2">
                  <a:lumMod val="75000"/>
                </a:schemeClr>
              </a:solidFill>
            </a:rPr>
            <a:t> </a:t>
          </a:r>
          <a:r>
            <a:rPr lang="en-US" dirty="0" err="1" smtClean="0">
              <a:solidFill>
                <a:schemeClr val="accent2">
                  <a:lumMod val="75000"/>
                </a:schemeClr>
              </a:solidFill>
            </a:rPr>
            <a:t>prinsip</a:t>
          </a:r>
          <a:r>
            <a:rPr lang="en-US" dirty="0" smtClean="0">
              <a:solidFill>
                <a:schemeClr val="accent2">
                  <a:lumMod val="75000"/>
                </a:schemeClr>
              </a:solidFill>
            </a:rPr>
            <a:t> </a:t>
          </a:r>
          <a:r>
            <a:rPr lang="en-US" dirty="0" err="1" smtClean="0">
              <a:solidFill>
                <a:schemeClr val="accent2">
                  <a:lumMod val="75000"/>
                </a:schemeClr>
              </a:solidFill>
            </a:rPr>
            <a:t>persetujuan</a:t>
          </a:r>
          <a:r>
            <a:rPr lang="en-US" dirty="0" smtClean="0">
              <a:solidFill>
                <a:schemeClr val="accent2">
                  <a:lumMod val="75000"/>
                </a:schemeClr>
              </a:solidFill>
            </a:rPr>
            <a:t> </a:t>
          </a:r>
          <a:r>
            <a:rPr lang="en-US" dirty="0" err="1" smtClean="0">
              <a:solidFill>
                <a:schemeClr val="accent2">
                  <a:lumMod val="75000"/>
                </a:schemeClr>
              </a:solidFill>
            </a:rPr>
            <a:t>kedua</a:t>
          </a:r>
          <a:r>
            <a:rPr lang="en-US" dirty="0" smtClean="0">
              <a:solidFill>
                <a:schemeClr val="accent2">
                  <a:lumMod val="75000"/>
                </a:schemeClr>
              </a:solidFill>
            </a:rPr>
            <a:t> </a:t>
          </a:r>
          <a:r>
            <a:rPr lang="en-US" dirty="0" err="1" smtClean="0">
              <a:solidFill>
                <a:schemeClr val="accent2">
                  <a:lumMod val="75000"/>
                </a:schemeClr>
              </a:solidFill>
            </a:rPr>
            <a:t>mempelai</a:t>
          </a:r>
          <a:r>
            <a:rPr lang="en-US" dirty="0" smtClean="0">
              <a:solidFill>
                <a:schemeClr val="accent2">
                  <a:lumMod val="75000"/>
                </a:schemeClr>
              </a:solidFill>
            </a:rPr>
            <a:t> (</a:t>
          </a:r>
          <a:r>
            <a:rPr lang="en-US" dirty="0" err="1" smtClean="0">
              <a:solidFill>
                <a:schemeClr val="accent2">
                  <a:lumMod val="75000"/>
                </a:schemeClr>
              </a:solidFill>
            </a:rPr>
            <a:t>psl</a:t>
          </a:r>
          <a:r>
            <a:rPr lang="en-US" dirty="0" smtClean="0">
              <a:solidFill>
                <a:schemeClr val="accent2">
                  <a:lumMod val="75000"/>
                </a:schemeClr>
              </a:solidFill>
            </a:rPr>
            <a:t> 6 </a:t>
          </a:r>
          <a:r>
            <a:rPr lang="en-US" dirty="0" err="1" smtClean="0">
              <a:solidFill>
                <a:schemeClr val="accent2">
                  <a:lumMod val="75000"/>
                </a:schemeClr>
              </a:solidFill>
            </a:rPr>
            <a:t>ayat</a:t>
          </a:r>
          <a:r>
            <a:rPr lang="en-US" dirty="0" smtClean="0">
              <a:solidFill>
                <a:schemeClr val="accent2">
                  <a:lumMod val="75000"/>
                </a:schemeClr>
              </a:solidFill>
            </a:rPr>
            <a:t> 1)</a:t>
          </a:r>
          <a:endParaRPr lang="en-US" dirty="0">
            <a:solidFill>
              <a:schemeClr val="accent2">
                <a:lumMod val="75000"/>
              </a:schemeClr>
            </a:solidFill>
          </a:endParaRPr>
        </a:p>
      </dgm:t>
    </dgm:pt>
    <dgm:pt modelId="{EC57DB5B-1C21-48EA-8CF4-19615A4E44AB}" type="parTrans" cxnId="{6600BFDF-54EB-4D96-A019-EAADF015F577}">
      <dgm:prSet/>
      <dgm:spPr/>
      <dgm:t>
        <a:bodyPr/>
        <a:lstStyle/>
        <a:p>
          <a:endParaRPr lang="en-US"/>
        </a:p>
      </dgm:t>
    </dgm:pt>
    <dgm:pt modelId="{9CB99626-2BFB-4E04-8E35-EBFBF5E65988}" type="sibTrans" cxnId="{6600BFDF-54EB-4D96-A019-EAADF015F577}">
      <dgm:prSet/>
      <dgm:spPr/>
      <dgm:t>
        <a:bodyPr/>
        <a:lstStyle/>
        <a:p>
          <a:endParaRPr lang="en-US"/>
        </a:p>
      </dgm:t>
    </dgm:pt>
    <dgm:pt modelId="{AD75D3F0-CC03-4903-837D-62C8153313BA}">
      <dgm:prSet/>
      <dgm:spPr>
        <a:solidFill>
          <a:srgbClr val="92D050"/>
        </a:solidFill>
      </dgm:spPr>
      <dgm:t>
        <a:bodyPr/>
        <a:lstStyle/>
        <a:p>
          <a:pPr rtl="0"/>
          <a:r>
            <a:rPr lang="en-US" dirty="0" err="1" smtClean="0">
              <a:solidFill>
                <a:schemeClr val="tx2">
                  <a:lumMod val="75000"/>
                  <a:lumOff val="25000"/>
                </a:schemeClr>
              </a:solidFill>
            </a:rPr>
            <a:t>Batasan</a:t>
          </a:r>
          <a:r>
            <a:rPr lang="en-US" dirty="0" smtClean="0">
              <a:solidFill>
                <a:schemeClr val="tx2">
                  <a:lumMod val="75000"/>
                  <a:lumOff val="25000"/>
                </a:schemeClr>
              </a:solidFill>
            </a:rPr>
            <a:t> </a:t>
          </a:r>
          <a:r>
            <a:rPr lang="en-US" dirty="0" err="1" smtClean="0">
              <a:solidFill>
                <a:schemeClr val="tx2">
                  <a:lumMod val="75000"/>
                  <a:lumOff val="25000"/>
                </a:schemeClr>
              </a:solidFill>
            </a:rPr>
            <a:t>usia</a:t>
          </a:r>
          <a:r>
            <a:rPr lang="en-US" dirty="0" smtClean="0">
              <a:solidFill>
                <a:schemeClr val="tx2">
                  <a:lumMod val="75000"/>
                  <a:lumOff val="25000"/>
                </a:schemeClr>
              </a:solidFill>
            </a:rPr>
            <a:t> minimal 19 </a:t>
          </a:r>
          <a:r>
            <a:rPr lang="en-US" dirty="0" err="1" smtClean="0">
              <a:solidFill>
                <a:schemeClr val="tx2">
                  <a:lumMod val="75000"/>
                  <a:lumOff val="25000"/>
                </a:schemeClr>
              </a:solidFill>
            </a:rPr>
            <a:t>tahun</a:t>
          </a:r>
          <a:r>
            <a:rPr lang="en-US" dirty="0" smtClean="0">
              <a:solidFill>
                <a:schemeClr val="tx2">
                  <a:lumMod val="75000"/>
                  <a:lumOff val="25000"/>
                </a:schemeClr>
              </a:solidFill>
            </a:rPr>
            <a:t> </a:t>
          </a:r>
          <a:r>
            <a:rPr lang="en-US" dirty="0" err="1" smtClean="0">
              <a:solidFill>
                <a:schemeClr val="tx2">
                  <a:lumMod val="75000"/>
                  <a:lumOff val="25000"/>
                </a:schemeClr>
              </a:solidFill>
            </a:rPr>
            <a:t>bagi</a:t>
          </a:r>
          <a:r>
            <a:rPr lang="en-US" dirty="0" smtClean="0">
              <a:solidFill>
                <a:schemeClr val="tx2">
                  <a:lumMod val="75000"/>
                  <a:lumOff val="25000"/>
                </a:schemeClr>
              </a:solidFill>
            </a:rPr>
            <a:t> </a:t>
          </a:r>
          <a:r>
            <a:rPr lang="en-US" dirty="0" err="1" smtClean="0">
              <a:solidFill>
                <a:schemeClr val="tx2">
                  <a:lumMod val="75000"/>
                  <a:lumOff val="25000"/>
                </a:schemeClr>
              </a:solidFill>
            </a:rPr>
            <a:t>laki-laki</a:t>
          </a:r>
          <a:r>
            <a:rPr lang="en-US" dirty="0" smtClean="0">
              <a:solidFill>
                <a:schemeClr val="tx2">
                  <a:lumMod val="75000"/>
                  <a:lumOff val="25000"/>
                </a:schemeClr>
              </a:solidFill>
            </a:rPr>
            <a:t> </a:t>
          </a:r>
          <a:r>
            <a:rPr lang="en-US" dirty="0" err="1" smtClean="0">
              <a:solidFill>
                <a:schemeClr val="tx2">
                  <a:lumMod val="75000"/>
                  <a:lumOff val="25000"/>
                </a:schemeClr>
              </a:solidFill>
            </a:rPr>
            <a:t>dan</a:t>
          </a:r>
          <a:r>
            <a:rPr lang="en-US" dirty="0" smtClean="0">
              <a:solidFill>
                <a:schemeClr val="tx2">
                  <a:lumMod val="75000"/>
                  <a:lumOff val="25000"/>
                </a:schemeClr>
              </a:solidFill>
            </a:rPr>
            <a:t> 16 </a:t>
          </a:r>
          <a:r>
            <a:rPr lang="en-US" dirty="0" err="1" smtClean="0">
              <a:solidFill>
                <a:schemeClr val="tx2">
                  <a:lumMod val="75000"/>
                  <a:lumOff val="25000"/>
                </a:schemeClr>
              </a:solidFill>
            </a:rPr>
            <a:t>tahun</a:t>
          </a:r>
          <a:r>
            <a:rPr lang="en-US" dirty="0" smtClean="0">
              <a:solidFill>
                <a:schemeClr val="tx2">
                  <a:lumMod val="75000"/>
                  <a:lumOff val="25000"/>
                </a:schemeClr>
              </a:solidFill>
            </a:rPr>
            <a:t> </a:t>
          </a:r>
          <a:r>
            <a:rPr lang="en-US" dirty="0" err="1" smtClean="0">
              <a:solidFill>
                <a:schemeClr val="tx2">
                  <a:lumMod val="75000"/>
                  <a:lumOff val="25000"/>
                </a:schemeClr>
              </a:solidFill>
            </a:rPr>
            <a:t>bagi</a:t>
          </a:r>
          <a:r>
            <a:rPr lang="en-US" dirty="0" smtClean="0">
              <a:solidFill>
                <a:schemeClr val="tx2">
                  <a:lumMod val="75000"/>
                  <a:lumOff val="25000"/>
                </a:schemeClr>
              </a:solidFill>
            </a:rPr>
            <a:t> </a:t>
          </a:r>
          <a:r>
            <a:rPr lang="en-US" dirty="0" err="1" smtClean="0">
              <a:solidFill>
                <a:schemeClr val="tx2">
                  <a:lumMod val="75000"/>
                  <a:lumOff val="25000"/>
                </a:schemeClr>
              </a:solidFill>
            </a:rPr>
            <a:t>wanita</a:t>
          </a:r>
          <a:r>
            <a:rPr lang="en-US" dirty="0" smtClean="0">
              <a:solidFill>
                <a:schemeClr val="tx2">
                  <a:lumMod val="75000"/>
                  <a:lumOff val="25000"/>
                </a:schemeClr>
              </a:solidFill>
            </a:rPr>
            <a:t> (</a:t>
          </a:r>
          <a:r>
            <a:rPr lang="en-US" dirty="0" err="1" smtClean="0">
              <a:solidFill>
                <a:schemeClr val="tx2">
                  <a:lumMod val="75000"/>
                  <a:lumOff val="25000"/>
                </a:schemeClr>
              </a:solidFill>
            </a:rPr>
            <a:t>psl</a:t>
          </a:r>
          <a:r>
            <a:rPr lang="en-US" dirty="0" smtClean="0">
              <a:solidFill>
                <a:schemeClr val="tx2">
                  <a:lumMod val="75000"/>
                  <a:lumOff val="25000"/>
                </a:schemeClr>
              </a:solidFill>
            </a:rPr>
            <a:t> 7)</a:t>
          </a:r>
          <a:endParaRPr lang="en-US" dirty="0">
            <a:solidFill>
              <a:schemeClr val="tx2">
                <a:lumMod val="75000"/>
                <a:lumOff val="25000"/>
              </a:schemeClr>
            </a:solidFill>
          </a:endParaRPr>
        </a:p>
      </dgm:t>
    </dgm:pt>
    <dgm:pt modelId="{B5792E5C-09B4-4C6F-A28C-BD89E3BD0B04}" type="parTrans" cxnId="{9FA48441-C427-408A-8C76-30BEB8CA356D}">
      <dgm:prSet/>
      <dgm:spPr/>
      <dgm:t>
        <a:bodyPr/>
        <a:lstStyle/>
        <a:p>
          <a:endParaRPr lang="en-US"/>
        </a:p>
      </dgm:t>
    </dgm:pt>
    <dgm:pt modelId="{8A95A70D-7F55-4D43-B3AF-CB2E71DD2675}" type="sibTrans" cxnId="{9FA48441-C427-408A-8C76-30BEB8CA356D}">
      <dgm:prSet/>
      <dgm:spPr/>
      <dgm:t>
        <a:bodyPr/>
        <a:lstStyle/>
        <a:p>
          <a:endParaRPr lang="en-US"/>
        </a:p>
      </dgm:t>
    </dgm:pt>
    <dgm:pt modelId="{7AFEE9B6-CF5E-4E47-9B68-987AF8F59AC8}">
      <dgm:prSet/>
      <dgm:spPr>
        <a:solidFill>
          <a:schemeClr val="accent5">
            <a:lumMod val="75000"/>
          </a:schemeClr>
        </a:solidFill>
      </dgm:spPr>
      <dgm:t>
        <a:bodyPr/>
        <a:lstStyle/>
        <a:p>
          <a:pPr rtl="0"/>
          <a:r>
            <a:rPr lang="en-US" dirty="0" err="1" smtClean="0">
              <a:solidFill>
                <a:srgbClr val="000066"/>
              </a:solidFill>
            </a:rPr>
            <a:t>Perceraian</a:t>
          </a:r>
          <a:r>
            <a:rPr lang="en-US" dirty="0" smtClean="0">
              <a:solidFill>
                <a:srgbClr val="000066"/>
              </a:solidFill>
            </a:rPr>
            <a:t> </a:t>
          </a:r>
          <a:r>
            <a:rPr lang="en-US" dirty="0" err="1" smtClean="0">
              <a:solidFill>
                <a:srgbClr val="000066"/>
              </a:solidFill>
            </a:rPr>
            <a:t>hanya</a:t>
          </a:r>
          <a:r>
            <a:rPr lang="en-US" dirty="0" smtClean="0">
              <a:solidFill>
                <a:srgbClr val="000066"/>
              </a:solidFill>
            </a:rPr>
            <a:t> </a:t>
          </a:r>
          <a:r>
            <a:rPr lang="en-US" dirty="0" err="1" smtClean="0">
              <a:solidFill>
                <a:srgbClr val="000066"/>
              </a:solidFill>
            </a:rPr>
            <a:t>dapat</a:t>
          </a:r>
          <a:r>
            <a:rPr lang="en-US" dirty="0" smtClean="0">
              <a:solidFill>
                <a:srgbClr val="000066"/>
              </a:solidFill>
            </a:rPr>
            <a:t> </a:t>
          </a:r>
          <a:r>
            <a:rPr lang="en-US" dirty="0" err="1" smtClean="0">
              <a:solidFill>
                <a:srgbClr val="000066"/>
              </a:solidFill>
            </a:rPr>
            <a:t>dilakukan</a:t>
          </a:r>
          <a:r>
            <a:rPr lang="en-US" dirty="0" smtClean="0">
              <a:solidFill>
                <a:srgbClr val="000066"/>
              </a:solidFill>
            </a:rPr>
            <a:t> </a:t>
          </a:r>
          <a:r>
            <a:rPr lang="en-US" dirty="0" err="1" smtClean="0">
              <a:solidFill>
                <a:srgbClr val="000066"/>
              </a:solidFill>
            </a:rPr>
            <a:t>di</a:t>
          </a:r>
          <a:r>
            <a:rPr lang="en-US" dirty="0" smtClean="0">
              <a:solidFill>
                <a:srgbClr val="000066"/>
              </a:solidFill>
            </a:rPr>
            <a:t> </a:t>
          </a:r>
          <a:r>
            <a:rPr lang="en-US" dirty="0" err="1" smtClean="0">
              <a:solidFill>
                <a:srgbClr val="000066"/>
              </a:solidFill>
            </a:rPr>
            <a:t>depan</a:t>
          </a:r>
          <a:r>
            <a:rPr lang="en-US" dirty="0" smtClean="0">
              <a:solidFill>
                <a:srgbClr val="000066"/>
              </a:solidFill>
            </a:rPr>
            <a:t> </a:t>
          </a:r>
          <a:r>
            <a:rPr lang="en-US" dirty="0" err="1" smtClean="0">
              <a:solidFill>
                <a:srgbClr val="000066"/>
              </a:solidFill>
            </a:rPr>
            <a:t>sidang</a:t>
          </a:r>
          <a:r>
            <a:rPr lang="en-US" dirty="0" smtClean="0">
              <a:solidFill>
                <a:srgbClr val="000066"/>
              </a:solidFill>
            </a:rPr>
            <a:t> </a:t>
          </a:r>
          <a:r>
            <a:rPr lang="en-US" dirty="0" err="1" smtClean="0">
              <a:solidFill>
                <a:srgbClr val="000066"/>
              </a:solidFill>
            </a:rPr>
            <a:t>pengadilan</a:t>
          </a:r>
          <a:r>
            <a:rPr lang="en-US" dirty="0" smtClean="0">
              <a:solidFill>
                <a:srgbClr val="000066"/>
              </a:solidFill>
            </a:rPr>
            <a:t> (</a:t>
          </a:r>
          <a:r>
            <a:rPr lang="en-US" dirty="0" err="1" smtClean="0">
              <a:solidFill>
                <a:srgbClr val="000066"/>
              </a:solidFill>
            </a:rPr>
            <a:t>psl</a:t>
          </a:r>
          <a:r>
            <a:rPr lang="en-US" dirty="0" smtClean="0">
              <a:solidFill>
                <a:srgbClr val="000066"/>
              </a:solidFill>
            </a:rPr>
            <a:t> 39)</a:t>
          </a:r>
          <a:endParaRPr lang="en-US" dirty="0">
            <a:solidFill>
              <a:srgbClr val="000066"/>
            </a:solidFill>
          </a:endParaRPr>
        </a:p>
      </dgm:t>
    </dgm:pt>
    <dgm:pt modelId="{1B93C139-5B01-45F5-AAC3-8AEDCDA06790}" type="parTrans" cxnId="{3ACE1309-4475-4052-B4D4-05BBD7EFDDEC}">
      <dgm:prSet/>
      <dgm:spPr/>
      <dgm:t>
        <a:bodyPr/>
        <a:lstStyle/>
        <a:p>
          <a:endParaRPr lang="en-US"/>
        </a:p>
      </dgm:t>
    </dgm:pt>
    <dgm:pt modelId="{DCD919FB-FA99-4801-A892-275CF5353382}" type="sibTrans" cxnId="{3ACE1309-4475-4052-B4D4-05BBD7EFDDEC}">
      <dgm:prSet/>
      <dgm:spPr/>
      <dgm:t>
        <a:bodyPr/>
        <a:lstStyle/>
        <a:p>
          <a:endParaRPr lang="en-US"/>
        </a:p>
      </dgm:t>
    </dgm:pt>
    <dgm:pt modelId="{79BEB5D0-E16A-439C-86A3-BCC1E56BD536}">
      <dgm:prSet/>
      <dgm:spPr>
        <a:solidFill>
          <a:schemeClr val="bg2">
            <a:lumMod val="20000"/>
            <a:lumOff val="80000"/>
          </a:schemeClr>
        </a:solidFill>
      </dgm:spPr>
      <dgm:t>
        <a:bodyPr/>
        <a:lstStyle/>
        <a:p>
          <a:pPr rtl="0"/>
          <a:r>
            <a:rPr lang="en-US" dirty="0" err="1" smtClean="0">
              <a:solidFill>
                <a:srgbClr val="000066"/>
              </a:solidFill>
            </a:rPr>
            <a:t>Hak</a:t>
          </a:r>
          <a:r>
            <a:rPr lang="en-US" dirty="0" smtClean="0">
              <a:solidFill>
                <a:srgbClr val="000066"/>
              </a:solidFill>
            </a:rPr>
            <a:t> </a:t>
          </a:r>
          <a:r>
            <a:rPr lang="en-US" dirty="0" err="1" smtClean="0">
              <a:solidFill>
                <a:srgbClr val="000066"/>
              </a:solidFill>
            </a:rPr>
            <a:t>dan</a:t>
          </a:r>
          <a:r>
            <a:rPr lang="en-US" dirty="0" smtClean="0">
              <a:solidFill>
                <a:srgbClr val="000066"/>
              </a:solidFill>
            </a:rPr>
            <a:t> </a:t>
          </a:r>
          <a:r>
            <a:rPr lang="en-US" dirty="0" err="1" smtClean="0">
              <a:solidFill>
                <a:srgbClr val="000066"/>
              </a:solidFill>
            </a:rPr>
            <a:t>kedudukan</a:t>
          </a:r>
          <a:r>
            <a:rPr lang="en-US" dirty="0" smtClean="0">
              <a:solidFill>
                <a:srgbClr val="000066"/>
              </a:solidFill>
            </a:rPr>
            <a:t> </a:t>
          </a:r>
          <a:r>
            <a:rPr lang="en-US" dirty="0" err="1" smtClean="0">
              <a:solidFill>
                <a:srgbClr val="000066"/>
              </a:solidFill>
            </a:rPr>
            <a:t>suami</a:t>
          </a:r>
          <a:r>
            <a:rPr lang="en-US" dirty="0" smtClean="0">
              <a:solidFill>
                <a:srgbClr val="000066"/>
              </a:solidFill>
            </a:rPr>
            <a:t> </a:t>
          </a:r>
          <a:r>
            <a:rPr lang="en-US" dirty="0" err="1" smtClean="0">
              <a:solidFill>
                <a:srgbClr val="000066"/>
              </a:solidFill>
            </a:rPr>
            <a:t>isteri</a:t>
          </a:r>
          <a:r>
            <a:rPr lang="en-US" dirty="0" smtClean="0">
              <a:solidFill>
                <a:srgbClr val="000066"/>
              </a:solidFill>
            </a:rPr>
            <a:t> </a:t>
          </a:r>
          <a:r>
            <a:rPr lang="en-US" dirty="0" err="1" smtClean="0">
              <a:solidFill>
                <a:srgbClr val="000066"/>
              </a:solidFill>
            </a:rPr>
            <a:t>seimbang</a:t>
          </a:r>
          <a:r>
            <a:rPr lang="en-US" dirty="0" smtClean="0">
              <a:solidFill>
                <a:srgbClr val="000066"/>
              </a:solidFill>
            </a:rPr>
            <a:t> (</a:t>
          </a:r>
          <a:r>
            <a:rPr lang="en-US" dirty="0" err="1" smtClean="0">
              <a:solidFill>
                <a:srgbClr val="000066"/>
              </a:solidFill>
            </a:rPr>
            <a:t>psl</a:t>
          </a:r>
          <a:r>
            <a:rPr lang="en-US" dirty="0" smtClean="0">
              <a:solidFill>
                <a:srgbClr val="000066"/>
              </a:solidFill>
            </a:rPr>
            <a:t> 31 </a:t>
          </a:r>
          <a:r>
            <a:rPr lang="en-US" dirty="0" err="1" smtClean="0">
              <a:solidFill>
                <a:srgbClr val="000066"/>
              </a:solidFill>
            </a:rPr>
            <a:t>ayat</a:t>
          </a:r>
          <a:r>
            <a:rPr lang="en-US" dirty="0" smtClean="0">
              <a:solidFill>
                <a:srgbClr val="000066"/>
              </a:solidFill>
            </a:rPr>
            <a:t> 1)</a:t>
          </a:r>
          <a:endParaRPr lang="en-US" dirty="0">
            <a:solidFill>
              <a:srgbClr val="000066"/>
            </a:solidFill>
          </a:endParaRPr>
        </a:p>
      </dgm:t>
    </dgm:pt>
    <dgm:pt modelId="{BBE9B9F1-42EC-4171-A88E-A1C37DB68F7F}" type="parTrans" cxnId="{ECCCA344-5968-4277-8D3C-EC12F322488F}">
      <dgm:prSet/>
      <dgm:spPr/>
      <dgm:t>
        <a:bodyPr/>
        <a:lstStyle/>
        <a:p>
          <a:endParaRPr lang="en-US"/>
        </a:p>
      </dgm:t>
    </dgm:pt>
    <dgm:pt modelId="{6615D80B-A16F-4DD8-9B73-58C599AB13F6}" type="sibTrans" cxnId="{ECCCA344-5968-4277-8D3C-EC12F322488F}">
      <dgm:prSet/>
      <dgm:spPr/>
      <dgm:t>
        <a:bodyPr/>
        <a:lstStyle/>
        <a:p>
          <a:endParaRPr lang="en-US"/>
        </a:p>
      </dgm:t>
    </dgm:pt>
    <dgm:pt modelId="{EAB60EB9-EFA0-400B-83D7-1453BC673B7E}" type="pres">
      <dgm:prSet presAssocID="{24551F94-FE0D-43FB-B984-0308DAA6FC1C}" presName="linearFlow" presStyleCnt="0">
        <dgm:presLayoutVars>
          <dgm:dir/>
          <dgm:resizeHandles val="exact"/>
        </dgm:presLayoutVars>
      </dgm:prSet>
      <dgm:spPr/>
      <dgm:t>
        <a:bodyPr/>
        <a:lstStyle/>
        <a:p>
          <a:endParaRPr lang="en-US"/>
        </a:p>
      </dgm:t>
    </dgm:pt>
    <dgm:pt modelId="{1585920F-0E6B-411F-8A37-36394827D20A}" type="pres">
      <dgm:prSet presAssocID="{8FF35C0B-18AC-44E6-84FD-C62C6EBFC52C}" presName="composite" presStyleCnt="0"/>
      <dgm:spPr/>
    </dgm:pt>
    <dgm:pt modelId="{B3A6A4C5-8FDD-48AA-8F04-F97D0C785678}" type="pres">
      <dgm:prSet presAssocID="{8FF35C0B-18AC-44E6-84FD-C62C6EBFC52C}" presName="imgShp" presStyleLbl="fgImgPlace1" presStyleIdx="0" presStyleCnt="7"/>
      <dgm:spPr/>
    </dgm:pt>
    <dgm:pt modelId="{2FECD1D7-4F68-4E0F-BF5E-1A3DCE0AE29E}" type="pres">
      <dgm:prSet presAssocID="{8FF35C0B-18AC-44E6-84FD-C62C6EBFC52C}" presName="txShp" presStyleLbl="node1" presStyleIdx="0" presStyleCnt="7">
        <dgm:presLayoutVars>
          <dgm:bulletEnabled val="1"/>
        </dgm:presLayoutVars>
      </dgm:prSet>
      <dgm:spPr/>
      <dgm:t>
        <a:bodyPr/>
        <a:lstStyle/>
        <a:p>
          <a:endParaRPr lang="en-US"/>
        </a:p>
      </dgm:t>
    </dgm:pt>
    <dgm:pt modelId="{0ABE2753-EBA8-4A62-A2E3-6CF9E303D83F}" type="pres">
      <dgm:prSet presAssocID="{9F86BCE7-E82B-423B-9B9B-E77D4282A050}" presName="spacing" presStyleCnt="0"/>
      <dgm:spPr/>
    </dgm:pt>
    <dgm:pt modelId="{32E98A85-42A5-4F7A-80C7-FE1F4CB777CE}" type="pres">
      <dgm:prSet presAssocID="{3FE887AC-2781-42A1-8EAD-06B7E4A4CCE1}" presName="composite" presStyleCnt="0"/>
      <dgm:spPr/>
    </dgm:pt>
    <dgm:pt modelId="{B013D37D-DB85-49EE-A02E-E08D4E635453}" type="pres">
      <dgm:prSet presAssocID="{3FE887AC-2781-42A1-8EAD-06B7E4A4CCE1}" presName="imgShp" presStyleLbl="fgImgPlace1" presStyleIdx="1" presStyleCnt="7"/>
      <dgm:spPr/>
    </dgm:pt>
    <dgm:pt modelId="{CA1FD747-2F3C-4020-AACA-D736C4A6C53D}" type="pres">
      <dgm:prSet presAssocID="{3FE887AC-2781-42A1-8EAD-06B7E4A4CCE1}" presName="txShp" presStyleLbl="node1" presStyleIdx="1" presStyleCnt="7">
        <dgm:presLayoutVars>
          <dgm:bulletEnabled val="1"/>
        </dgm:presLayoutVars>
      </dgm:prSet>
      <dgm:spPr/>
      <dgm:t>
        <a:bodyPr/>
        <a:lstStyle/>
        <a:p>
          <a:endParaRPr lang="en-US"/>
        </a:p>
      </dgm:t>
    </dgm:pt>
    <dgm:pt modelId="{97AF86D1-B69B-46D8-AAD6-266636AD1912}" type="pres">
      <dgm:prSet presAssocID="{6DBFF5DB-E925-4DD7-8FB2-239935CF8BFD}" presName="spacing" presStyleCnt="0"/>
      <dgm:spPr/>
    </dgm:pt>
    <dgm:pt modelId="{2954BE0F-3FCB-4BC1-9DCB-424FEA97955B}" type="pres">
      <dgm:prSet presAssocID="{BA5A1610-B0C3-4BAB-992B-903FF037A1BC}" presName="composite" presStyleCnt="0"/>
      <dgm:spPr/>
    </dgm:pt>
    <dgm:pt modelId="{B76C9D3F-B62E-4AF7-8D73-1E4288718026}" type="pres">
      <dgm:prSet presAssocID="{BA5A1610-B0C3-4BAB-992B-903FF037A1BC}" presName="imgShp" presStyleLbl="fgImgPlace1" presStyleIdx="2" presStyleCnt="7"/>
      <dgm:spPr/>
    </dgm:pt>
    <dgm:pt modelId="{9F8E638B-7A66-4174-9B2A-FA0034C3F4D7}" type="pres">
      <dgm:prSet presAssocID="{BA5A1610-B0C3-4BAB-992B-903FF037A1BC}" presName="txShp" presStyleLbl="node1" presStyleIdx="2" presStyleCnt="7">
        <dgm:presLayoutVars>
          <dgm:bulletEnabled val="1"/>
        </dgm:presLayoutVars>
      </dgm:prSet>
      <dgm:spPr/>
      <dgm:t>
        <a:bodyPr/>
        <a:lstStyle/>
        <a:p>
          <a:endParaRPr lang="en-US"/>
        </a:p>
      </dgm:t>
    </dgm:pt>
    <dgm:pt modelId="{764020F8-E583-46B6-B1F6-631C8DD43476}" type="pres">
      <dgm:prSet presAssocID="{74F844C5-B3AE-4CFF-B6BC-9D9C651092BE}" presName="spacing" presStyleCnt="0"/>
      <dgm:spPr/>
    </dgm:pt>
    <dgm:pt modelId="{FCAF6B7E-7ACD-4CB8-B9C8-A0EBB32F57B6}" type="pres">
      <dgm:prSet presAssocID="{0C66A0BF-6AC0-4791-B85F-07B5AA15D1F6}" presName="composite" presStyleCnt="0"/>
      <dgm:spPr/>
    </dgm:pt>
    <dgm:pt modelId="{A275341B-A1D4-4B8B-82BB-641405FECB94}" type="pres">
      <dgm:prSet presAssocID="{0C66A0BF-6AC0-4791-B85F-07B5AA15D1F6}" presName="imgShp" presStyleLbl="fgImgPlace1" presStyleIdx="3" presStyleCnt="7"/>
      <dgm:spPr/>
    </dgm:pt>
    <dgm:pt modelId="{C3B864C6-0918-4349-9446-7A937F4EF3EF}" type="pres">
      <dgm:prSet presAssocID="{0C66A0BF-6AC0-4791-B85F-07B5AA15D1F6}" presName="txShp" presStyleLbl="node1" presStyleIdx="3" presStyleCnt="7">
        <dgm:presLayoutVars>
          <dgm:bulletEnabled val="1"/>
        </dgm:presLayoutVars>
      </dgm:prSet>
      <dgm:spPr/>
      <dgm:t>
        <a:bodyPr/>
        <a:lstStyle/>
        <a:p>
          <a:endParaRPr lang="en-US"/>
        </a:p>
      </dgm:t>
    </dgm:pt>
    <dgm:pt modelId="{118B4E9C-BB61-4C51-B587-62AFE20436E6}" type="pres">
      <dgm:prSet presAssocID="{9CB99626-2BFB-4E04-8E35-EBFBF5E65988}" presName="spacing" presStyleCnt="0"/>
      <dgm:spPr/>
    </dgm:pt>
    <dgm:pt modelId="{0EDE056E-6BF5-465C-BBCF-AA0EAF096F41}" type="pres">
      <dgm:prSet presAssocID="{AD75D3F0-CC03-4903-837D-62C8153313BA}" presName="composite" presStyleCnt="0"/>
      <dgm:spPr/>
    </dgm:pt>
    <dgm:pt modelId="{5576F718-CC29-416C-BF41-B93C8BB9EA9F}" type="pres">
      <dgm:prSet presAssocID="{AD75D3F0-CC03-4903-837D-62C8153313BA}" presName="imgShp" presStyleLbl="fgImgPlace1" presStyleIdx="4" presStyleCnt="7"/>
      <dgm:spPr/>
    </dgm:pt>
    <dgm:pt modelId="{986FA0A0-432F-4991-98BA-90FD2B7EDFD1}" type="pres">
      <dgm:prSet presAssocID="{AD75D3F0-CC03-4903-837D-62C8153313BA}" presName="txShp" presStyleLbl="node1" presStyleIdx="4" presStyleCnt="7">
        <dgm:presLayoutVars>
          <dgm:bulletEnabled val="1"/>
        </dgm:presLayoutVars>
      </dgm:prSet>
      <dgm:spPr/>
      <dgm:t>
        <a:bodyPr/>
        <a:lstStyle/>
        <a:p>
          <a:endParaRPr lang="en-US"/>
        </a:p>
      </dgm:t>
    </dgm:pt>
    <dgm:pt modelId="{BE885A4D-1D44-4F33-8D4C-079F92AD03FE}" type="pres">
      <dgm:prSet presAssocID="{8A95A70D-7F55-4D43-B3AF-CB2E71DD2675}" presName="spacing" presStyleCnt="0"/>
      <dgm:spPr/>
    </dgm:pt>
    <dgm:pt modelId="{B0DBBA90-D4C7-4E4B-830F-6EB99649EAFF}" type="pres">
      <dgm:prSet presAssocID="{7AFEE9B6-CF5E-4E47-9B68-987AF8F59AC8}" presName="composite" presStyleCnt="0"/>
      <dgm:spPr/>
    </dgm:pt>
    <dgm:pt modelId="{F0FAD718-3382-40DE-97D4-7CC8D86099DE}" type="pres">
      <dgm:prSet presAssocID="{7AFEE9B6-CF5E-4E47-9B68-987AF8F59AC8}" presName="imgShp" presStyleLbl="fgImgPlace1" presStyleIdx="5" presStyleCnt="7"/>
      <dgm:spPr/>
    </dgm:pt>
    <dgm:pt modelId="{CC5397CC-3C66-4833-8012-927451C358D8}" type="pres">
      <dgm:prSet presAssocID="{7AFEE9B6-CF5E-4E47-9B68-987AF8F59AC8}" presName="txShp" presStyleLbl="node1" presStyleIdx="5" presStyleCnt="7">
        <dgm:presLayoutVars>
          <dgm:bulletEnabled val="1"/>
        </dgm:presLayoutVars>
      </dgm:prSet>
      <dgm:spPr/>
      <dgm:t>
        <a:bodyPr/>
        <a:lstStyle/>
        <a:p>
          <a:endParaRPr lang="en-US"/>
        </a:p>
      </dgm:t>
    </dgm:pt>
    <dgm:pt modelId="{302034E2-0E85-4697-8EA2-BF796D9A4D70}" type="pres">
      <dgm:prSet presAssocID="{DCD919FB-FA99-4801-A892-275CF5353382}" presName="spacing" presStyleCnt="0"/>
      <dgm:spPr/>
    </dgm:pt>
    <dgm:pt modelId="{E544E6F3-B152-4743-9424-4CBC025BAD46}" type="pres">
      <dgm:prSet presAssocID="{79BEB5D0-E16A-439C-86A3-BCC1E56BD536}" presName="composite" presStyleCnt="0"/>
      <dgm:spPr/>
    </dgm:pt>
    <dgm:pt modelId="{8C6CDFE2-8136-4CDF-8624-FE3095B44876}" type="pres">
      <dgm:prSet presAssocID="{79BEB5D0-E16A-439C-86A3-BCC1E56BD536}" presName="imgShp" presStyleLbl="fgImgPlace1" presStyleIdx="6" presStyleCnt="7"/>
      <dgm:spPr/>
    </dgm:pt>
    <dgm:pt modelId="{57F16D91-DC26-44F0-8CC6-B95EC3F987E3}" type="pres">
      <dgm:prSet presAssocID="{79BEB5D0-E16A-439C-86A3-BCC1E56BD536}" presName="txShp" presStyleLbl="node1" presStyleIdx="6" presStyleCnt="7" custLinFactNeighborX="1612" custLinFactNeighborY="355">
        <dgm:presLayoutVars>
          <dgm:bulletEnabled val="1"/>
        </dgm:presLayoutVars>
      </dgm:prSet>
      <dgm:spPr/>
      <dgm:t>
        <a:bodyPr/>
        <a:lstStyle/>
        <a:p>
          <a:endParaRPr lang="en-US"/>
        </a:p>
      </dgm:t>
    </dgm:pt>
  </dgm:ptLst>
  <dgm:cxnLst>
    <dgm:cxn modelId="{ABB9629A-0F22-42CD-A4E6-023A295F35A0}" type="presOf" srcId="{79BEB5D0-E16A-439C-86A3-BCC1E56BD536}" destId="{57F16D91-DC26-44F0-8CC6-B95EC3F987E3}" srcOrd="0" destOrd="0" presId="urn:microsoft.com/office/officeart/2005/8/layout/vList3#2"/>
    <dgm:cxn modelId="{ECCCA344-5968-4277-8D3C-EC12F322488F}" srcId="{24551F94-FE0D-43FB-B984-0308DAA6FC1C}" destId="{79BEB5D0-E16A-439C-86A3-BCC1E56BD536}" srcOrd="6" destOrd="0" parTransId="{BBE9B9F1-42EC-4171-A88E-A1C37DB68F7F}" sibTransId="{6615D80B-A16F-4DD8-9B73-58C599AB13F6}"/>
    <dgm:cxn modelId="{6600BFDF-54EB-4D96-A019-EAADF015F577}" srcId="{24551F94-FE0D-43FB-B984-0308DAA6FC1C}" destId="{0C66A0BF-6AC0-4791-B85F-07B5AA15D1F6}" srcOrd="3" destOrd="0" parTransId="{EC57DB5B-1C21-48EA-8CF4-19615A4E44AB}" sibTransId="{9CB99626-2BFB-4E04-8E35-EBFBF5E65988}"/>
    <dgm:cxn modelId="{327773BC-5891-4BD0-8969-F9D08790307C}" type="presOf" srcId="{AD75D3F0-CC03-4903-837D-62C8153313BA}" destId="{986FA0A0-432F-4991-98BA-90FD2B7EDFD1}" srcOrd="0" destOrd="0" presId="urn:microsoft.com/office/officeart/2005/8/layout/vList3#2"/>
    <dgm:cxn modelId="{4BBAB0B0-2950-4511-9515-656BEEC1E9FE}" srcId="{24551F94-FE0D-43FB-B984-0308DAA6FC1C}" destId="{8FF35C0B-18AC-44E6-84FD-C62C6EBFC52C}" srcOrd="0" destOrd="0" parTransId="{3FEEED49-6217-45A8-9E13-CB855DD0AE49}" sibTransId="{9F86BCE7-E82B-423B-9B9B-E77D4282A050}"/>
    <dgm:cxn modelId="{BE905FFD-3447-49CE-870F-E715890A0A19}" type="presOf" srcId="{7AFEE9B6-CF5E-4E47-9B68-987AF8F59AC8}" destId="{CC5397CC-3C66-4833-8012-927451C358D8}" srcOrd="0" destOrd="0" presId="urn:microsoft.com/office/officeart/2005/8/layout/vList3#2"/>
    <dgm:cxn modelId="{8F01B428-ADE4-4A53-962C-6D48B201B946}" type="presOf" srcId="{3FE887AC-2781-42A1-8EAD-06B7E4A4CCE1}" destId="{CA1FD747-2F3C-4020-AACA-D736C4A6C53D}" srcOrd="0" destOrd="0" presId="urn:microsoft.com/office/officeart/2005/8/layout/vList3#2"/>
    <dgm:cxn modelId="{C268D37E-ADD5-4109-A38A-A099FB40BC07}" type="presOf" srcId="{BA5A1610-B0C3-4BAB-992B-903FF037A1BC}" destId="{9F8E638B-7A66-4174-9B2A-FA0034C3F4D7}" srcOrd="0" destOrd="0" presId="urn:microsoft.com/office/officeart/2005/8/layout/vList3#2"/>
    <dgm:cxn modelId="{BE34A366-3F33-40B3-8AB4-EEE12EDBA192}" type="presOf" srcId="{24551F94-FE0D-43FB-B984-0308DAA6FC1C}" destId="{EAB60EB9-EFA0-400B-83D7-1453BC673B7E}" srcOrd="0" destOrd="0" presId="urn:microsoft.com/office/officeart/2005/8/layout/vList3#2"/>
    <dgm:cxn modelId="{9FA48441-C427-408A-8C76-30BEB8CA356D}" srcId="{24551F94-FE0D-43FB-B984-0308DAA6FC1C}" destId="{AD75D3F0-CC03-4903-837D-62C8153313BA}" srcOrd="4" destOrd="0" parTransId="{B5792E5C-09B4-4C6F-A28C-BD89E3BD0B04}" sibTransId="{8A95A70D-7F55-4D43-B3AF-CB2E71DD2675}"/>
    <dgm:cxn modelId="{29EBFA85-1D89-4EFC-8417-DFC5DBF28C55}" srcId="{24551F94-FE0D-43FB-B984-0308DAA6FC1C}" destId="{3FE887AC-2781-42A1-8EAD-06B7E4A4CCE1}" srcOrd="1" destOrd="0" parTransId="{C4B625A4-0E96-4371-B7C8-13B8341AE139}" sibTransId="{6DBFF5DB-E925-4DD7-8FB2-239935CF8BFD}"/>
    <dgm:cxn modelId="{3ACE1309-4475-4052-B4D4-05BBD7EFDDEC}" srcId="{24551F94-FE0D-43FB-B984-0308DAA6FC1C}" destId="{7AFEE9B6-CF5E-4E47-9B68-987AF8F59AC8}" srcOrd="5" destOrd="0" parTransId="{1B93C139-5B01-45F5-AAC3-8AEDCDA06790}" sibTransId="{DCD919FB-FA99-4801-A892-275CF5353382}"/>
    <dgm:cxn modelId="{6413F469-0436-4E74-B887-67A10640DA91}" srcId="{24551F94-FE0D-43FB-B984-0308DAA6FC1C}" destId="{BA5A1610-B0C3-4BAB-992B-903FF037A1BC}" srcOrd="2" destOrd="0" parTransId="{FD1AFF34-5996-48E5-875A-A16D4AD78E04}" sibTransId="{74F844C5-B3AE-4CFF-B6BC-9D9C651092BE}"/>
    <dgm:cxn modelId="{9F85A01A-0B1E-45D5-987E-3A74A5631CD7}" type="presOf" srcId="{8FF35C0B-18AC-44E6-84FD-C62C6EBFC52C}" destId="{2FECD1D7-4F68-4E0F-BF5E-1A3DCE0AE29E}" srcOrd="0" destOrd="0" presId="urn:microsoft.com/office/officeart/2005/8/layout/vList3#2"/>
    <dgm:cxn modelId="{CEA02DB1-3EF5-4A0A-AD3A-BC0C7416DA3D}" type="presOf" srcId="{0C66A0BF-6AC0-4791-B85F-07B5AA15D1F6}" destId="{C3B864C6-0918-4349-9446-7A937F4EF3EF}" srcOrd="0" destOrd="0" presId="urn:microsoft.com/office/officeart/2005/8/layout/vList3#2"/>
    <dgm:cxn modelId="{52409BD8-8EC0-4AFD-8AB1-E8F874B7994D}" type="presParOf" srcId="{EAB60EB9-EFA0-400B-83D7-1453BC673B7E}" destId="{1585920F-0E6B-411F-8A37-36394827D20A}" srcOrd="0" destOrd="0" presId="urn:microsoft.com/office/officeart/2005/8/layout/vList3#2"/>
    <dgm:cxn modelId="{7385522D-28CB-4BB9-9B7C-AAA03820F7AC}" type="presParOf" srcId="{1585920F-0E6B-411F-8A37-36394827D20A}" destId="{B3A6A4C5-8FDD-48AA-8F04-F97D0C785678}" srcOrd="0" destOrd="0" presId="urn:microsoft.com/office/officeart/2005/8/layout/vList3#2"/>
    <dgm:cxn modelId="{A57B4C5B-93EC-49F9-81EF-20B9552A9106}" type="presParOf" srcId="{1585920F-0E6B-411F-8A37-36394827D20A}" destId="{2FECD1D7-4F68-4E0F-BF5E-1A3DCE0AE29E}" srcOrd="1" destOrd="0" presId="urn:microsoft.com/office/officeart/2005/8/layout/vList3#2"/>
    <dgm:cxn modelId="{BFDC9340-1EC0-438D-9306-3A293307966A}" type="presParOf" srcId="{EAB60EB9-EFA0-400B-83D7-1453BC673B7E}" destId="{0ABE2753-EBA8-4A62-A2E3-6CF9E303D83F}" srcOrd="1" destOrd="0" presId="urn:microsoft.com/office/officeart/2005/8/layout/vList3#2"/>
    <dgm:cxn modelId="{A776CC82-A808-4FA2-B421-BDE55A46F607}" type="presParOf" srcId="{EAB60EB9-EFA0-400B-83D7-1453BC673B7E}" destId="{32E98A85-42A5-4F7A-80C7-FE1F4CB777CE}" srcOrd="2" destOrd="0" presId="urn:microsoft.com/office/officeart/2005/8/layout/vList3#2"/>
    <dgm:cxn modelId="{F44EB88A-E6BA-4E5E-9397-1FF1ECA7D91F}" type="presParOf" srcId="{32E98A85-42A5-4F7A-80C7-FE1F4CB777CE}" destId="{B013D37D-DB85-49EE-A02E-E08D4E635453}" srcOrd="0" destOrd="0" presId="urn:microsoft.com/office/officeart/2005/8/layout/vList3#2"/>
    <dgm:cxn modelId="{864A4F13-379D-4949-869C-BC9C687F08BA}" type="presParOf" srcId="{32E98A85-42A5-4F7A-80C7-FE1F4CB777CE}" destId="{CA1FD747-2F3C-4020-AACA-D736C4A6C53D}" srcOrd="1" destOrd="0" presId="urn:microsoft.com/office/officeart/2005/8/layout/vList3#2"/>
    <dgm:cxn modelId="{C11032F8-127B-458C-BD00-EAD0AD0A8A0A}" type="presParOf" srcId="{EAB60EB9-EFA0-400B-83D7-1453BC673B7E}" destId="{97AF86D1-B69B-46D8-AAD6-266636AD1912}" srcOrd="3" destOrd="0" presId="urn:microsoft.com/office/officeart/2005/8/layout/vList3#2"/>
    <dgm:cxn modelId="{5ACB706F-B519-442D-89E4-C7C0D5CEB617}" type="presParOf" srcId="{EAB60EB9-EFA0-400B-83D7-1453BC673B7E}" destId="{2954BE0F-3FCB-4BC1-9DCB-424FEA97955B}" srcOrd="4" destOrd="0" presId="urn:microsoft.com/office/officeart/2005/8/layout/vList3#2"/>
    <dgm:cxn modelId="{A59F6E9D-0471-4322-93EA-F8BFE8EA134F}" type="presParOf" srcId="{2954BE0F-3FCB-4BC1-9DCB-424FEA97955B}" destId="{B76C9D3F-B62E-4AF7-8D73-1E4288718026}" srcOrd="0" destOrd="0" presId="urn:microsoft.com/office/officeart/2005/8/layout/vList3#2"/>
    <dgm:cxn modelId="{61843862-7491-4513-AB3E-F174C3AC8662}" type="presParOf" srcId="{2954BE0F-3FCB-4BC1-9DCB-424FEA97955B}" destId="{9F8E638B-7A66-4174-9B2A-FA0034C3F4D7}" srcOrd="1" destOrd="0" presId="urn:microsoft.com/office/officeart/2005/8/layout/vList3#2"/>
    <dgm:cxn modelId="{CB3D38EF-ECCC-4101-8E96-C74339660869}" type="presParOf" srcId="{EAB60EB9-EFA0-400B-83D7-1453BC673B7E}" destId="{764020F8-E583-46B6-B1F6-631C8DD43476}" srcOrd="5" destOrd="0" presId="urn:microsoft.com/office/officeart/2005/8/layout/vList3#2"/>
    <dgm:cxn modelId="{81708113-F720-46A8-ADA2-EA76646D4A37}" type="presParOf" srcId="{EAB60EB9-EFA0-400B-83D7-1453BC673B7E}" destId="{FCAF6B7E-7ACD-4CB8-B9C8-A0EBB32F57B6}" srcOrd="6" destOrd="0" presId="urn:microsoft.com/office/officeart/2005/8/layout/vList3#2"/>
    <dgm:cxn modelId="{E65A8C12-3E0F-4662-9204-599B3E93C9D7}" type="presParOf" srcId="{FCAF6B7E-7ACD-4CB8-B9C8-A0EBB32F57B6}" destId="{A275341B-A1D4-4B8B-82BB-641405FECB94}" srcOrd="0" destOrd="0" presId="urn:microsoft.com/office/officeart/2005/8/layout/vList3#2"/>
    <dgm:cxn modelId="{732B4046-9207-4DCC-A354-536435D8A1A0}" type="presParOf" srcId="{FCAF6B7E-7ACD-4CB8-B9C8-A0EBB32F57B6}" destId="{C3B864C6-0918-4349-9446-7A937F4EF3EF}" srcOrd="1" destOrd="0" presId="urn:microsoft.com/office/officeart/2005/8/layout/vList3#2"/>
    <dgm:cxn modelId="{31853C6D-5431-45B7-B7E7-7545A588DA66}" type="presParOf" srcId="{EAB60EB9-EFA0-400B-83D7-1453BC673B7E}" destId="{118B4E9C-BB61-4C51-B587-62AFE20436E6}" srcOrd="7" destOrd="0" presId="urn:microsoft.com/office/officeart/2005/8/layout/vList3#2"/>
    <dgm:cxn modelId="{D44A608F-0C31-4113-9F4D-0273C6098C42}" type="presParOf" srcId="{EAB60EB9-EFA0-400B-83D7-1453BC673B7E}" destId="{0EDE056E-6BF5-465C-BBCF-AA0EAF096F41}" srcOrd="8" destOrd="0" presId="urn:microsoft.com/office/officeart/2005/8/layout/vList3#2"/>
    <dgm:cxn modelId="{0C13C48E-6F18-48E0-BCC0-B6FDE1CEE16E}" type="presParOf" srcId="{0EDE056E-6BF5-465C-BBCF-AA0EAF096F41}" destId="{5576F718-CC29-416C-BF41-B93C8BB9EA9F}" srcOrd="0" destOrd="0" presId="urn:microsoft.com/office/officeart/2005/8/layout/vList3#2"/>
    <dgm:cxn modelId="{9F52BC88-DA36-475E-968D-0A4BD07F7770}" type="presParOf" srcId="{0EDE056E-6BF5-465C-BBCF-AA0EAF096F41}" destId="{986FA0A0-432F-4991-98BA-90FD2B7EDFD1}" srcOrd="1" destOrd="0" presId="urn:microsoft.com/office/officeart/2005/8/layout/vList3#2"/>
    <dgm:cxn modelId="{597EA375-EB4B-4B1A-AA10-92A0E75F34E8}" type="presParOf" srcId="{EAB60EB9-EFA0-400B-83D7-1453BC673B7E}" destId="{BE885A4D-1D44-4F33-8D4C-079F92AD03FE}" srcOrd="9" destOrd="0" presId="urn:microsoft.com/office/officeart/2005/8/layout/vList3#2"/>
    <dgm:cxn modelId="{F0BD5039-7318-4F2E-92F9-E984BB3CA3C0}" type="presParOf" srcId="{EAB60EB9-EFA0-400B-83D7-1453BC673B7E}" destId="{B0DBBA90-D4C7-4E4B-830F-6EB99649EAFF}" srcOrd="10" destOrd="0" presId="urn:microsoft.com/office/officeart/2005/8/layout/vList3#2"/>
    <dgm:cxn modelId="{5AA83B09-27E1-4AB5-8E1E-A9336CE730D5}" type="presParOf" srcId="{B0DBBA90-D4C7-4E4B-830F-6EB99649EAFF}" destId="{F0FAD718-3382-40DE-97D4-7CC8D86099DE}" srcOrd="0" destOrd="0" presId="urn:microsoft.com/office/officeart/2005/8/layout/vList3#2"/>
    <dgm:cxn modelId="{E3C26AEC-8281-4B33-A757-1F31A3C937FA}" type="presParOf" srcId="{B0DBBA90-D4C7-4E4B-830F-6EB99649EAFF}" destId="{CC5397CC-3C66-4833-8012-927451C358D8}" srcOrd="1" destOrd="0" presId="urn:microsoft.com/office/officeart/2005/8/layout/vList3#2"/>
    <dgm:cxn modelId="{CD4F627C-E886-4811-B6D8-97595338F7F1}" type="presParOf" srcId="{EAB60EB9-EFA0-400B-83D7-1453BC673B7E}" destId="{302034E2-0E85-4697-8EA2-BF796D9A4D70}" srcOrd="11" destOrd="0" presId="urn:microsoft.com/office/officeart/2005/8/layout/vList3#2"/>
    <dgm:cxn modelId="{EC1193CC-6D66-4CAC-A7C2-78C5A795CBFC}" type="presParOf" srcId="{EAB60EB9-EFA0-400B-83D7-1453BC673B7E}" destId="{E544E6F3-B152-4743-9424-4CBC025BAD46}" srcOrd="12" destOrd="0" presId="urn:microsoft.com/office/officeart/2005/8/layout/vList3#2"/>
    <dgm:cxn modelId="{9573D9AC-F68C-4C48-894D-4C978E226A4D}" type="presParOf" srcId="{E544E6F3-B152-4743-9424-4CBC025BAD46}" destId="{8C6CDFE2-8136-4CDF-8624-FE3095B44876}" srcOrd="0" destOrd="0" presId="urn:microsoft.com/office/officeart/2005/8/layout/vList3#2"/>
    <dgm:cxn modelId="{11534299-A92E-4803-BEC8-9A9F093CD909}" type="presParOf" srcId="{E544E6F3-B152-4743-9424-4CBC025BAD46}" destId="{57F16D91-DC26-44F0-8CC6-B95EC3F987E3}" srcOrd="1" destOrd="0" presId="urn:microsoft.com/office/officeart/2005/8/layout/vList3#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321B9E8-6DBD-41AC-BFB1-4411F7E0F5EE}" type="doc">
      <dgm:prSet loTypeId="urn:microsoft.com/office/officeart/2005/8/layout/arrow2" loCatId="process" qsTypeId="urn:microsoft.com/office/officeart/2005/8/quickstyle/simple1" qsCatId="simple" csTypeId="urn:microsoft.com/office/officeart/2005/8/colors/accent1_2" csCatId="accent1" phldr="1"/>
      <dgm:spPr/>
      <dgm:t>
        <a:bodyPr/>
        <a:lstStyle/>
        <a:p>
          <a:endParaRPr lang="en-US"/>
        </a:p>
      </dgm:t>
    </dgm:pt>
    <dgm:pt modelId="{7C7586DD-123C-49B9-8250-25B4F7890659}">
      <dgm:prSet/>
      <dgm:spPr/>
      <dgm:t>
        <a:bodyPr/>
        <a:lstStyle/>
        <a:p>
          <a:pPr rtl="0"/>
          <a:r>
            <a:rPr lang="en-US" dirty="0" err="1" smtClean="0"/>
            <a:t>Karena</a:t>
          </a:r>
          <a:r>
            <a:rPr lang="en-US" dirty="0" smtClean="0"/>
            <a:t> </a:t>
          </a:r>
          <a:r>
            <a:rPr lang="en-US" dirty="0" err="1" smtClean="0"/>
            <a:t>hubungan</a:t>
          </a:r>
          <a:r>
            <a:rPr lang="en-US" dirty="0" smtClean="0"/>
            <a:t> </a:t>
          </a:r>
          <a:r>
            <a:rPr lang="en-US" dirty="0" err="1" smtClean="0"/>
            <a:t>kekerabatan</a:t>
          </a:r>
          <a:endParaRPr lang="en-US" dirty="0"/>
        </a:p>
      </dgm:t>
    </dgm:pt>
    <dgm:pt modelId="{B1479859-CFB7-4B80-9283-9BE2F81FC05D}" type="parTrans" cxnId="{66597ADD-4918-4FE2-B544-0EDB3EBBB8C2}">
      <dgm:prSet/>
      <dgm:spPr/>
      <dgm:t>
        <a:bodyPr/>
        <a:lstStyle/>
        <a:p>
          <a:endParaRPr lang="en-US"/>
        </a:p>
      </dgm:t>
    </dgm:pt>
    <dgm:pt modelId="{700EBDCF-7822-4C69-85CA-0D9CD53074DD}" type="sibTrans" cxnId="{66597ADD-4918-4FE2-B544-0EDB3EBBB8C2}">
      <dgm:prSet/>
      <dgm:spPr/>
      <dgm:t>
        <a:bodyPr/>
        <a:lstStyle/>
        <a:p>
          <a:endParaRPr lang="en-US"/>
        </a:p>
      </dgm:t>
    </dgm:pt>
    <dgm:pt modelId="{E2365D82-7BA7-4B4C-9E42-AED3B50E818A}">
      <dgm:prSet/>
      <dgm:spPr/>
      <dgm:t>
        <a:bodyPr/>
        <a:lstStyle/>
        <a:p>
          <a:pPr rtl="0"/>
          <a:r>
            <a:rPr lang="en-US" dirty="0" err="1" smtClean="0"/>
            <a:t>Berdusanak</a:t>
          </a:r>
          <a:r>
            <a:rPr lang="en-US" dirty="0" smtClean="0"/>
            <a:t> </a:t>
          </a:r>
          <a:r>
            <a:rPr lang="en-US" dirty="0" err="1" smtClean="0"/>
            <a:t>di</a:t>
          </a:r>
          <a:r>
            <a:rPr lang="en-US" dirty="0" smtClean="0"/>
            <a:t> </a:t>
          </a:r>
          <a:r>
            <a:rPr lang="en-US" dirty="0" err="1" smtClean="0"/>
            <a:t>Minangkabau</a:t>
          </a:r>
          <a:endParaRPr lang="en-US" dirty="0"/>
        </a:p>
      </dgm:t>
    </dgm:pt>
    <dgm:pt modelId="{63459E92-3534-4DB0-939C-2BF0E0441BCA}" type="parTrans" cxnId="{561D6A3C-3F3D-4D4B-BC4C-2C730E0CC8DC}">
      <dgm:prSet/>
      <dgm:spPr/>
      <dgm:t>
        <a:bodyPr/>
        <a:lstStyle/>
        <a:p>
          <a:endParaRPr lang="en-US"/>
        </a:p>
      </dgm:t>
    </dgm:pt>
    <dgm:pt modelId="{1B9890CF-4A5F-4271-8089-ED2711A9FA9E}" type="sibTrans" cxnId="{561D6A3C-3F3D-4D4B-BC4C-2C730E0CC8DC}">
      <dgm:prSet/>
      <dgm:spPr/>
      <dgm:t>
        <a:bodyPr/>
        <a:lstStyle/>
        <a:p>
          <a:endParaRPr lang="en-US"/>
        </a:p>
      </dgm:t>
    </dgm:pt>
    <dgm:pt modelId="{B73724DE-C796-4F8F-85C2-87FAD02911B5}">
      <dgm:prSet/>
      <dgm:spPr/>
      <dgm:t>
        <a:bodyPr/>
        <a:lstStyle/>
        <a:p>
          <a:pPr rtl="0"/>
          <a:r>
            <a:rPr lang="en-US" dirty="0" err="1" smtClean="0"/>
            <a:t>Ngakuk</a:t>
          </a:r>
          <a:r>
            <a:rPr lang="en-US" dirty="0" smtClean="0"/>
            <a:t> </a:t>
          </a:r>
          <a:r>
            <a:rPr lang="en-US" dirty="0" err="1" smtClean="0"/>
            <a:t>kelamo</a:t>
          </a:r>
          <a:r>
            <a:rPr lang="en-US" dirty="0" smtClean="0"/>
            <a:t> </a:t>
          </a:r>
          <a:r>
            <a:rPr lang="en-US" dirty="0" err="1" smtClean="0"/>
            <a:t>di</a:t>
          </a:r>
          <a:r>
            <a:rPr lang="en-US" dirty="0" smtClean="0"/>
            <a:t> Lampung</a:t>
          </a:r>
          <a:endParaRPr lang="en-US" dirty="0"/>
        </a:p>
      </dgm:t>
    </dgm:pt>
    <dgm:pt modelId="{6621E0DD-B5FE-4CD0-8F7C-F40B967BA3B2}" type="parTrans" cxnId="{3065DAD6-C7B3-4AAC-B8C2-EF35BD32F75F}">
      <dgm:prSet/>
      <dgm:spPr/>
      <dgm:t>
        <a:bodyPr/>
        <a:lstStyle/>
        <a:p>
          <a:endParaRPr lang="en-US"/>
        </a:p>
      </dgm:t>
    </dgm:pt>
    <dgm:pt modelId="{BFB60A9C-2F57-4583-95DC-2DA125EAE6EB}" type="sibTrans" cxnId="{3065DAD6-C7B3-4AAC-B8C2-EF35BD32F75F}">
      <dgm:prSet/>
      <dgm:spPr/>
      <dgm:t>
        <a:bodyPr/>
        <a:lstStyle/>
        <a:p>
          <a:endParaRPr lang="en-US"/>
        </a:p>
      </dgm:t>
    </dgm:pt>
    <dgm:pt modelId="{EA23A03D-36D5-4E62-9250-91A9DA6DA8EB}">
      <dgm:prSet/>
      <dgm:spPr/>
      <dgm:t>
        <a:bodyPr/>
        <a:lstStyle/>
        <a:p>
          <a:pPr rtl="0"/>
          <a:r>
            <a:rPr lang="en-US" dirty="0" err="1" smtClean="0"/>
            <a:t>Satu</a:t>
          </a:r>
          <a:r>
            <a:rPr lang="en-US" dirty="0" smtClean="0"/>
            <a:t> </a:t>
          </a:r>
          <a:r>
            <a:rPr lang="en-US" dirty="0" err="1" smtClean="0"/>
            <a:t>Marga</a:t>
          </a:r>
          <a:r>
            <a:rPr lang="en-US" dirty="0" smtClean="0"/>
            <a:t> </a:t>
          </a:r>
          <a:r>
            <a:rPr lang="en-US" dirty="0" err="1" smtClean="0"/>
            <a:t>di</a:t>
          </a:r>
          <a:r>
            <a:rPr lang="en-US" dirty="0" smtClean="0"/>
            <a:t> </a:t>
          </a:r>
          <a:r>
            <a:rPr lang="en-US" dirty="0" err="1" smtClean="0"/>
            <a:t>Batak</a:t>
          </a:r>
          <a:endParaRPr lang="en-US" dirty="0"/>
        </a:p>
      </dgm:t>
    </dgm:pt>
    <dgm:pt modelId="{11BA05B3-1CAD-4FE1-98FF-07AFD66E3BE4}" type="parTrans" cxnId="{0FD4FBE6-A9F4-4120-8096-E386F4E1E34F}">
      <dgm:prSet/>
      <dgm:spPr/>
      <dgm:t>
        <a:bodyPr/>
        <a:lstStyle/>
        <a:p>
          <a:endParaRPr lang="en-US"/>
        </a:p>
      </dgm:t>
    </dgm:pt>
    <dgm:pt modelId="{C5A726DB-4E30-4B53-ADEE-7FB2750ECA6A}" type="sibTrans" cxnId="{0FD4FBE6-A9F4-4120-8096-E386F4E1E34F}">
      <dgm:prSet/>
      <dgm:spPr/>
      <dgm:t>
        <a:bodyPr/>
        <a:lstStyle/>
        <a:p>
          <a:endParaRPr lang="en-US"/>
        </a:p>
      </dgm:t>
    </dgm:pt>
    <dgm:pt modelId="{EDFE42D7-11A0-4614-BB3B-4530C1EEF099}">
      <dgm:prSet/>
      <dgm:spPr/>
      <dgm:t>
        <a:bodyPr/>
        <a:lstStyle/>
        <a:p>
          <a:pPr rtl="0"/>
          <a:r>
            <a:rPr lang="en-US" dirty="0" err="1" smtClean="0"/>
            <a:t>Karena</a:t>
          </a:r>
          <a:r>
            <a:rPr lang="en-US" dirty="0" smtClean="0"/>
            <a:t> </a:t>
          </a:r>
          <a:r>
            <a:rPr lang="en-US" dirty="0" err="1" smtClean="0"/>
            <a:t>Hukum</a:t>
          </a:r>
          <a:r>
            <a:rPr lang="en-US" dirty="0" smtClean="0"/>
            <a:t> Agama</a:t>
          </a:r>
          <a:endParaRPr lang="en-US" dirty="0"/>
        </a:p>
      </dgm:t>
    </dgm:pt>
    <dgm:pt modelId="{93A597FA-2A8D-472B-AF66-35D5F1AD6371}" type="parTrans" cxnId="{65CA2C27-4A37-4D11-BFDD-BEBE3CBBFBF9}">
      <dgm:prSet/>
      <dgm:spPr/>
      <dgm:t>
        <a:bodyPr/>
        <a:lstStyle/>
        <a:p>
          <a:endParaRPr lang="en-US"/>
        </a:p>
      </dgm:t>
    </dgm:pt>
    <dgm:pt modelId="{7183AA51-4F4A-4C19-9C55-47382EC294D2}" type="sibTrans" cxnId="{65CA2C27-4A37-4D11-BFDD-BEBE3CBBFBF9}">
      <dgm:prSet/>
      <dgm:spPr/>
      <dgm:t>
        <a:bodyPr/>
        <a:lstStyle/>
        <a:p>
          <a:endParaRPr lang="en-US"/>
        </a:p>
      </dgm:t>
    </dgm:pt>
    <dgm:pt modelId="{BFE191E8-0E23-46D2-A4B7-FF2CCBB226BB}">
      <dgm:prSet/>
      <dgm:spPr/>
      <dgm:t>
        <a:bodyPr/>
        <a:lstStyle/>
        <a:p>
          <a:pPr rtl="0"/>
          <a:r>
            <a:rPr lang="en-US" dirty="0" err="1" smtClean="0"/>
            <a:t>Karena</a:t>
          </a:r>
          <a:r>
            <a:rPr lang="en-US" dirty="0" smtClean="0"/>
            <a:t> </a:t>
          </a:r>
          <a:r>
            <a:rPr lang="en-US" dirty="0" err="1" smtClean="0"/>
            <a:t>perbedaan</a:t>
          </a:r>
          <a:r>
            <a:rPr lang="en-US" dirty="0" smtClean="0"/>
            <a:t> </a:t>
          </a:r>
          <a:r>
            <a:rPr lang="en-US" dirty="0" err="1" smtClean="0"/>
            <a:t>kedudukan</a:t>
          </a:r>
          <a:endParaRPr lang="en-US" dirty="0"/>
        </a:p>
      </dgm:t>
    </dgm:pt>
    <dgm:pt modelId="{F6555AC6-3B91-4DF5-A08A-5B9D61ECF649}" type="parTrans" cxnId="{EDCCDDDC-4BD3-4FB7-8042-26E4174A1987}">
      <dgm:prSet/>
      <dgm:spPr/>
      <dgm:t>
        <a:bodyPr/>
        <a:lstStyle/>
        <a:p>
          <a:endParaRPr lang="en-US"/>
        </a:p>
      </dgm:t>
    </dgm:pt>
    <dgm:pt modelId="{54D96360-ED30-4908-9052-32B7DD366B03}" type="sibTrans" cxnId="{EDCCDDDC-4BD3-4FB7-8042-26E4174A1987}">
      <dgm:prSet/>
      <dgm:spPr/>
      <dgm:t>
        <a:bodyPr/>
        <a:lstStyle/>
        <a:p>
          <a:endParaRPr lang="en-US"/>
        </a:p>
      </dgm:t>
    </dgm:pt>
    <dgm:pt modelId="{70FCA0EE-D317-464C-A258-6590750C775F}">
      <dgm:prSet/>
      <dgm:spPr/>
      <dgm:t>
        <a:bodyPr/>
        <a:lstStyle/>
        <a:p>
          <a:pPr rtl="0"/>
          <a:r>
            <a:rPr lang="en-US" dirty="0" err="1" smtClean="0"/>
            <a:t>Punyimbang</a:t>
          </a:r>
          <a:r>
            <a:rPr lang="en-US" dirty="0" smtClean="0"/>
            <a:t> </a:t>
          </a:r>
          <a:r>
            <a:rPr lang="en-US" dirty="0" err="1" smtClean="0"/>
            <a:t>dengan</a:t>
          </a:r>
          <a:r>
            <a:rPr lang="en-US" dirty="0" smtClean="0"/>
            <a:t> </a:t>
          </a:r>
          <a:r>
            <a:rPr lang="en-US" dirty="0" err="1" smtClean="0"/>
            <a:t>beduwo</a:t>
          </a:r>
          <a:r>
            <a:rPr lang="en-US" dirty="0" smtClean="0"/>
            <a:t> </a:t>
          </a:r>
          <a:r>
            <a:rPr lang="en-US" dirty="0" err="1" smtClean="0"/>
            <a:t>di</a:t>
          </a:r>
          <a:r>
            <a:rPr lang="en-US" dirty="0" smtClean="0"/>
            <a:t> Lampung</a:t>
          </a:r>
          <a:endParaRPr lang="en-US" dirty="0"/>
        </a:p>
      </dgm:t>
    </dgm:pt>
    <dgm:pt modelId="{907D150A-CD22-419C-96B1-4B7041605413}" type="parTrans" cxnId="{4A4A0517-31C4-4D8D-B4D7-CD59314D69F5}">
      <dgm:prSet/>
      <dgm:spPr/>
      <dgm:t>
        <a:bodyPr/>
        <a:lstStyle/>
        <a:p>
          <a:endParaRPr lang="en-US"/>
        </a:p>
      </dgm:t>
    </dgm:pt>
    <dgm:pt modelId="{DF00066A-6F2D-4821-8127-5398767BAFB3}" type="sibTrans" cxnId="{4A4A0517-31C4-4D8D-B4D7-CD59314D69F5}">
      <dgm:prSet/>
      <dgm:spPr/>
      <dgm:t>
        <a:bodyPr/>
        <a:lstStyle/>
        <a:p>
          <a:endParaRPr lang="en-US"/>
        </a:p>
      </dgm:t>
    </dgm:pt>
    <dgm:pt modelId="{AFD1C631-A223-425B-9979-4061F70C585B}">
      <dgm:prSet/>
      <dgm:spPr/>
      <dgm:t>
        <a:bodyPr/>
        <a:lstStyle/>
        <a:p>
          <a:pPr rtl="0"/>
          <a:r>
            <a:rPr lang="en-US" dirty="0" err="1" smtClean="0"/>
            <a:t>Sistem</a:t>
          </a:r>
          <a:r>
            <a:rPr lang="en-US" dirty="0" smtClean="0"/>
            <a:t> </a:t>
          </a:r>
          <a:r>
            <a:rPr lang="en-US" dirty="0" err="1" smtClean="0"/>
            <a:t>kasta</a:t>
          </a:r>
          <a:r>
            <a:rPr lang="en-US" dirty="0" smtClean="0"/>
            <a:t> </a:t>
          </a:r>
          <a:r>
            <a:rPr lang="en-US" dirty="0" err="1" smtClean="0"/>
            <a:t>di</a:t>
          </a:r>
          <a:r>
            <a:rPr lang="en-US" dirty="0" smtClean="0"/>
            <a:t> Bali</a:t>
          </a:r>
          <a:endParaRPr lang="en-US" dirty="0"/>
        </a:p>
      </dgm:t>
    </dgm:pt>
    <dgm:pt modelId="{210F31F0-7D75-44F4-A695-BBCAF23A6822}" type="parTrans" cxnId="{00CE4409-C9A9-4C6C-83A1-9023A7F36C19}">
      <dgm:prSet/>
      <dgm:spPr/>
      <dgm:t>
        <a:bodyPr/>
        <a:lstStyle/>
        <a:p>
          <a:endParaRPr lang="en-US"/>
        </a:p>
      </dgm:t>
    </dgm:pt>
    <dgm:pt modelId="{48B3D1AF-2196-413B-B54C-F5C6F407685F}" type="sibTrans" cxnId="{00CE4409-C9A9-4C6C-83A1-9023A7F36C19}">
      <dgm:prSet/>
      <dgm:spPr/>
      <dgm:t>
        <a:bodyPr/>
        <a:lstStyle/>
        <a:p>
          <a:endParaRPr lang="en-US"/>
        </a:p>
      </dgm:t>
    </dgm:pt>
    <dgm:pt modelId="{D53E3E39-D4F9-4269-ADBF-2ECB3F7526F6}" type="pres">
      <dgm:prSet presAssocID="{E321B9E8-6DBD-41AC-BFB1-4411F7E0F5EE}" presName="arrowDiagram" presStyleCnt="0">
        <dgm:presLayoutVars>
          <dgm:chMax val="5"/>
          <dgm:dir/>
          <dgm:resizeHandles val="exact"/>
        </dgm:presLayoutVars>
      </dgm:prSet>
      <dgm:spPr/>
      <dgm:t>
        <a:bodyPr/>
        <a:lstStyle/>
        <a:p>
          <a:endParaRPr lang="en-US"/>
        </a:p>
      </dgm:t>
    </dgm:pt>
    <dgm:pt modelId="{3E4ACDD9-1725-4797-AEA6-A5C46553B099}" type="pres">
      <dgm:prSet presAssocID="{E321B9E8-6DBD-41AC-BFB1-4411F7E0F5EE}" presName="arrow" presStyleLbl="bgShp" presStyleIdx="0" presStyleCnt="1"/>
      <dgm:spPr/>
    </dgm:pt>
    <dgm:pt modelId="{BFCBE910-B8A0-4B4C-BE43-7B98B895C454}" type="pres">
      <dgm:prSet presAssocID="{E321B9E8-6DBD-41AC-BFB1-4411F7E0F5EE}" presName="arrowDiagram3" presStyleCnt="0"/>
      <dgm:spPr/>
    </dgm:pt>
    <dgm:pt modelId="{045B29A7-ECE7-4F73-8AAD-4690CB4D232C}" type="pres">
      <dgm:prSet presAssocID="{7C7586DD-123C-49B9-8250-25B4F7890659}" presName="bullet3a" presStyleLbl="node1" presStyleIdx="0" presStyleCnt="3"/>
      <dgm:spPr/>
    </dgm:pt>
    <dgm:pt modelId="{3E3D2A8A-3E7B-41F3-B878-B80BE93D0A36}" type="pres">
      <dgm:prSet presAssocID="{7C7586DD-123C-49B9-8250-25B4F7890659}" presName="textBox3a" presStyleLbl="revTx" presStyleIdx="0" presStyleCnt="3" custScaleX="161615" custLinFactNeighborX="36609" custLinFactNeighborY="12656">
        <dgm:presLayoutVars>
          <dgm:bulletEnabled val="1"/>
        </dgm:presLayoutVars>
      </dgm:prSet>
      <dgm:spPr/>
      <dgm:t>
        <a:bodyPr/>
        <a:lstStyle/>
        <a:p>
          <a:endParaRPr lang="en-US"/>
        </a:p>
      </dgm:t>
    </dgm:pt>
    <dgm:pt modelId="{29464167-3920-480E-88CB-F24D8C164D6D}" type="pres">
      <dgm:prSet presAssocID="{EDFE42D7-11A0-4614-BB3B-4530C1EEF099}" presName="bullet3b" presStyleLbl="node1" presStyleIdx="1" presStyleCnt="3"/>
      <dgm:spPr/>
    </dgm:pt>
    <dgm:pt modelId="{33C48424-5271-41CA-8465-BF84A67750C2}" type="pres">
      <dgm:prSet presAssocID="{EDFE42D7-11A0-4614-BB3B-4530C1EEF099}" presName="textBox3b" presStyleLbl="revTx" presStyleIdx="1" presStyleCnt="3">
        <dgm:presLayoutVars>
          <dgm:bulletEnabled val="1"/>
        </dgm:presLayoutVars>
      </dgm:prSet>
      <dgm:spPr/>
      <dgm:t>
        <a:bodyPr/>
        <a:lstStyle/>
        <a:p>
          <a:endParaRPr lang="en-US"/>
        </a:p>
      </dgm:t>
    </dgm:pt>
    <dgm:pt modelId="{3503FC7A-5F3E-422A-ACB8-F03A0A87BDB6}" type="pres">
      <dgm:prSet presAssocID="{BFE191E8-0E23-46D2-A4B7-FF2CCBB226BB}" presName="bullet3c" presStyleLbl="node1" presStyleIdx="2" presStyleCnt="3"/>
      <dgm:spPr/>
    </dgm:pt>
    <dgm:pt modelId="{CAED5EFE-8509-42D0-995A-073928908BA0}" type="pres">
      <dgm:prSet presAssocID="{BFE191E8-0E23-46D2-A4B7-FF2CCBB226BB}" presName="textBox3c" presStyleLbl="revTx" presStyleIdx="2" presStyleCnt="3">
        <dgm:presLayoutVars>
          <dgm:bulletEnabled val="1"/>
        </dgm:presLayoutVars>
      </dgm:prSet>
      <dgm:spPr/>
      <dgm:t>
        <a:bodyPr/>
        <a:lstStyle/>
        <a:p>
          <a:endParaRPr lang="en-US"/>
        </a:p>
      </dgm:t>
    </dgm:pt>
  </dgm:ptLst>
  <dgm:cxnLst>
    <dgm:cxn modelId="{561D6A3C-3F3D-4D4B-BC4C-2C730E0CC8DC}" srcId="{7C7586DD-123C-49B9-8250-25B4F7890659}" destId="{E2365D82-7BA7-4B4C-9E42-AED3B50E818A}" srcOrd="0" destOrd="0" parTransId="{63459E92-3534-4DB0-939C-2BF0E0441BCA}" sibTransId="{1B9890CF-4A5F-4271-8089-ED2711A9FA9E}"/>
    <dgm:cxn modelId="{26F0DC88-D19E-4C58-98FD-D5657EA38356}" type="presOf" srcId="{70FCA0EE-D317-464C-A258-6590750C775F}" destId="{CAED5EFE-8509-42D0-995A-073928908BA0}" srcOrd="0" destOrd="1" presId="urn:microsoft.com/office/officeart/2005/8/layout/arrow2"/>
    <dgm:cxn modelId="{00CE4409-C9A9-4C6C-83A1-9023A7F36C19}" srcId="{BFE191E8-0E23-46D2-A4B7-FF2CCBB226BB}" destId="{AFD1C631-A223-425B-9979-4061F70C585B}" srcOrd="1" destOrd="0" parTransId="{210F31F0-7D75-44F4-A695-BBCAF23A6822}" sibTransId="{48B3D1AF-2196-413B-B54C-F5C6F407685F}"/>
    <dgm:cxn modelId="{3065DAD6-C7B3-4AAC-B8C2-EF35BD32F75F}" srcId="{7C7586DD-123C-49B9-8250-25B4F7890659}" destId="{B73724DE-C796-4F8F-85C2-87FAD02911B5}" srcOrd="1" destOrd="0" parTransId="{6621E0DD-B5FE-4CD0-8F7C-F40B967BA3B2}" sibTransId="{BFB60A9C-2F57-4583-95DC-2DA125EAE6EB}"/>
    <dgm:cxn modelId="{2E7AB4AB-4C3F-455E-869B-B51450AE87F5}" type="presOf" srcId="{EA23A03D-36D5-4E62-9250-91A9DA6DA8EB}" destId="{3E3D2A8A-3E7B-41F3-B878-B80BE93D0A36}" srcOrd="0" destOrd="3" presId="urn:microsoft.com/office/officeart/2005/8/layout/arrow2"/>
    <dgm:cxn modelId="{4A4A0517-31C4-4D8D-B4D7-CD59314D69F5}" srcId="{BFE191E8-0E23-46D2-A4B7-FF2CCBB226BB}" destId="{70FCA0EE-D317-464C-A258-6590750C775F}" srcOrd="0" destOrd="0" parTransId="{907D150A-CD22-419C-96B1-4B7041605413}" sibTransId="{DF00066A-6F2D-4821-8127-5398767BAFB3}"/>
    <dgm:cxn modelId="{6506057E-5AB9-4DB5-81C9-0AD761EB5CF8}" type="presOf" srcId="{AFD1C631-A223-425B-9979-4061F70C585B}" destId="{CAED5EFE-8509-42D0-995A-073928908BA0}" srcOrd="0" destOrd="2" presId="urn:microsoft.com/office/officeart/2005/8/layout/arrow2"/>
    <dgm:cxn modelId="{0FD4FBE6-A9F4-4120-8096-E386F4E1E34F}" srcId="{7C7586DD-123C-49B9-8250-25B4F7890659}" destId="{EA23A03D-36D5-4E62-9250-91A9DA6DA8EB}" srcOrd="2" destOrd="0" parTransId="{11BA05B3-1CAD-4FE1-98FF-07AFD66E3BE4}" sibTransId="{C5A726DB-4E30-4B53-ADEE-7FB2750ECA6A}"/>
    <dgm:cxn modelId="{FD3B8E79-D937-43ED-892D-8734803F482F}" type="presOf" srcId="{E321B9E8-6DBD-41AC-BFB1-4411F7E0F5EE}" destId="{D53E3E39-D4F9-4269-ADBF-2ECB3F7526F6}" srcOrd="0" destOrd="0" presId="urn:microsoft.com/office/officeart/2005/8/layout/arrow2"/>
    <dgm:cxn modelId="{A644349C-F7D9-4B0E-89BA-8407D487FE62}" type="presOf" srcId="{E2365D82-7BA7-4B4C-9E42-AED3B50E818A}" destId="{3E3D2A8A-3E7B-41F3-B878-B80BE93D0A36}" srcOrd="0" destOrd="1" presId="urn:microsoft.com/office/officeart/2005/8/layout/arrow2"/>
    <dgm:cxn modelId="{FC731A84-7BE9-4E38-89CE-748711140B14}" type="presOf" srcId="{7C7586DD-123C-49B9-8250-25B4F7890659}" destId="{3E3D2A8A-3E7B-41F3-B878-B80BE93D0A36}" srcOrd="0" destOrd="0" presId="urn:microsoft.com/office/officeart/2005/8/layout/arrow2"/>
    <dgm:cxn modelId="{EDCCDDDC-4BD3-4FB7-8042-26E4174A1987}" srcId="{E321B9E8-6DBD-41AC-BFB1-4411F7E0F5EE}" destId="{BFE191E8-0E23-46D2-A4B7-FF2CCBB226BB}" srcOrd="2" destOrd="0" parTransId="{F6555AC6-3B91-4DF5-A08A-5B9D61ECF649}" sibTransId="{54D96360-ED30-4908-9052-32B7DD366B03}"/>
    <dgm:cxn modelId="{463C7092-0FE8-40BE-8AB3-5E67721D367D}" type="presOf" srcId="{B73724DE-C796-4F8F-85C2-87FAD02911B5}" destId="{3E3D2A8A-3E7B-41F3-B878-B80BE93D0A36}" srcOrd="0" destOrd="2" presId="urn:microsoft.com/office/officeart/2005/8/layout/arrow2"/>
    <dgm:cxn modelId="{66597ADD-4918-4FE2-B544-0EDB3EBBB8C2}" srcId="{E321B9E8-6DBD-41AC-BFB1-4411F7E0F5EE}" destId="{7C7586DD-123C-49B9-8250-25B4F7890659}" srcOrd="0" destOrd="0" parTransId="{B1479859-CFB7-4B80-9283-9BE2F81FC05D}" sibTransId="{700EBDCF-7822-4C69-85CA-0D9CD53074DD}"/>
    <dgm:cxn modelId="{EB2B4DB0-97A9-47EA-B038-1B89F1551E40}" type="presOf" srcId="{EDFE42D7-11A0-4614-BB3B-4530C1EEF099}" destId="{33C48424-5271-41CA-8465-BF84A67750C2}" srcOrd="0" destOrd="0" presId="urn:microsoft.com/office/officeart/2005/8/layout/arrow2"/>
    <dgm:cxn modelId="{E4F2FDC1-ED38-423D-9418-E7984B73C776}" type="presOf" srcId="{BFE191E8-0E23-46D2-A4B7-FF2CCBB226BB}" destId="{CAED5EFE-8509-42D0-995A-073928908BA0}" srcOrd="0" destOrd="0" presId="urn:microsoft.com/office/officeart/2005/8/layout/arrow2"/>
    <dgm:cxn modelId="{65CA2C27-4A37-4D11-BFDD-BEBE3CBBFBF9}" srcId="{E321B9E8-6DBD-41AC-BFB1-4411F7E0F5EE}" destId="{EDFE42D7-11A0-4614-BB3B-4530C1EEF099}" srcOrd="1" destOrd="0" parTransId="{93A597FA-2A8D-472B-AF66-35D5F1AD6371}" sibTransId="{7183AA51-4F4A-4C19-9C55-47382EC294D2}"/>
    <dgm:cxn modelId="{917701FA-50EC-441D-AF8A-92FB5B3BF80A}" type="presParOf" srcId="{D53E3E39-D4F9-4269-ADBF-2ECB3F7526F6}" destId="{3E4ACDD9-1725-4797-AEA6-A5C46553B099}" srcOrd="0" destOrd="0" presId="urn:microsoft.com/office/officeart/2005/8/layout/arrow2"/>
    <dgm:cxn modelId="{1028F6AB-BDF7-44F5-A9E0-120D31E1FD55}" type="presParOf" srcId="{D53E3E39-D4F9-4269-ADBF-2ECB3F7526F6}" destId="{BFCBE910-B8A0-4B4C-BE43-7B98B895C454}" srcOrd="1" destOrd="0" presId="urn:microsoft.com/office/officeart/2005/8/layout/arrow2"/>
    <dgm:cxn modelId="{FFC06951-8ABF-4813-8931-A53F39E1EC7E}" type="presParOf" srcId="{BFCBE910-B8A0-4B4C-BE43-7B98B895C454}" destId="{045B29A7-ECE7-4F73-8AAD-4690CB4D232C}" srcOrd="0" destOrd="0" presId="urn:microsoft.com/office/officeart/2005/8/layout/arrow2"/>
    <dgm:cxn modelId="{E195E4D0-583B-4516-9584-893F175934D7}" type="presParOf" srcId="{BFCBE910-B8A0-4B4C-BE43-7B98B895C454}" destId="{3E3D2A8A-3E7B-41F3-B878-B80BE93D0A36}" srcOrd="1" destOrd="0" presId="urn:microsoft.com/office/officeart/2005/8/layout/arrow2"/>
    <dgm:cxn modelId="{51F664A0-3C4F-4C37-98D1-69C50F942B91}" type="presParOf" srcId="{BFCBE910-B8A0-4B4C-BE43-7B98B895C454}" destId="{29464167-3920-480E-88CB-F24D8C164D6D}" srcOrd="2" destOrd="0" presId="urn:microsoft.com/office/officeart/2005/8/layout/arrow2"/>
    <dgm:cxn modelId="{E3502FEB-EC1A-4408-8FD2-BEE58C9B5491}" type="presParOf" srcId="{BFCBE910-B8A0-4B4C-BE43-7B98B895C454}" destId="{33C48424-5271-41CA-8465-BF84A67750C2}" srcOrd="3" destOrd="0" presId="urn:microsoft.com/office/officeart/2005/8/layout/arrow2"/>
    <dgm:cxn modelId="{A3CBBB81-DB6C-4BC7-A21F-4BC4AA029DC9}" type="presParOf" srcId="{BFCBE910-B8A0-4B4C-BE43-7B98B895C454}" destId="{3503FC7A-5F3E-422A-ACB8-F03A0A87BDB6}" srcOrd="4" destOrd="0" presId="urn:microsoft.com/office/officeart/2005/8/layout/arrow2"/>
    <dgm:cxn modelId="{D087D434-A1BA-4C8A-9509-2181A80A691A}" type="presParOf" srcId="{BFCBE910-B8A0-4B4C-BE43-7B98B895C454}" destId="{CAED5EFE-8509-42D0-995A-073928908BA0}" srcOrd="5"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0A8DE3E-7C76-4B2E-9FF7-045CB680CAFE}"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en-US"/>
        </a:p>
      </dgm:t>
    </dgm:pt>
    <dgm:pt modelId="{947CAE37-B8B8-439A-A8EF-3D42210B9C17}">
      <dgm:prSet/>
      <dgm:spPr/>
      <dgm:t>
        <a:bodyPr/>
        <a:lstStyle/>
        <a:p>
          <a:pPr rtl="0"/>
          <a:r>
            <a:rPr lang="en-US" dirty="0" err="1" smtClean="0"/>
            <a:t>Psl</a:t>
          </a:r>
          <a:r>
            <a:rPr lang="en-US" dirty="0" smtClean="0"/>
            <a:t> 8  : </a:t>
          </a:r>
          <a:r>
            <a:rPr lang="en-US" dirty="0" err="1" smtClean="0"/>
            <a:t>Hubungan</a:t>
          </a:r>
          <a:r>
            <a:rPr lang="en-US" dirty="0" smtClean="0"/>
            <a:t> </a:t>
          </a:r>
          <a:r>
            <a:rPr lang="en-US" dirty="0" err="1" smtClean="0"/>
            <a:t>darah</a:t>
          </a:r>
          <a:r>
            <a:rPr lang="en-US" dirty="0" smtClean="0"/>
            <a:t> </a:t>
          </a:r>
          <a:r>
            <a:rPr lang="en-US" dirty="0" err="1" smtClean="0"/>
            <a:t>dan</a:t>
          </a:r>
          <a:r>
            <a:rPr lang="en-US" dirty="0" smtClean="0"/>
            <a:t> </a:t>
          </a:r>
          <a:r>
            <a:rPr lang="en-US" dirty="0" err="1" smtClean="0"/>
            <a:t>ikatan</a:t>
          </a:r>
          <a:r>
            <a:rPr lang="en-US" dirty="0" smtClean="0"/>
            <a:t> </a:t>
          </a:r>
          <a:r>
            <a:rPr lang="en-US" dirty="0" err="1" smtClean="0"/>
            <a:t>perkawinan</a:t>
          </a:r>
          <a:endParaRPr lang="en-US" dirty="0"/>
        </a:p>
      </dgm:t>
    </dgm:pt>
    <dgm:pt modelId="{D2EBBD8C-A83D-471B-8D1D-3BCAFEB831C1}" type="parTrans" cxnId="{25D84178-DECE-48AF-BD36-7591E8A4D943}">
      <dgm:prSet/>
      <dgm:spPr/>
      <dgm:t>
        <a:bodyPr/>
        <a:lstStyle/>
        <a:p>
          <a:endParaRPr lang="en-US"/>
        </a:p>
      </dgm:t>
    </dgm:pt>
    <dgm:pt modelId="{D54F7502-64E7-4902-9BD1-1B51E7983EE2}" type="sibTrans" cxnId="{25D84178-DECE-48AF-BD36-7591E8A4D943}">
      <dgm:prSet/>
      <dgm:spPr/>
      <dgm:t>
        <a:bodyPr/>
        <a:lstStyle/>
        <a:p>
          <a:endParaRPr lang="en-US"/>
        </a:p>
      </dgm:t>
    </dgm:pt>
    <dgm:pt modelId="{3A11C4F0-7156-407A-A8BD-FD7305EF83F1}">
      <dgm:prSet/>
      <dgm:spPr/>
      <dgm:t>
        <a:bodyPr/>
        <a:lstStyle/>
        <a:p>
          <a:pPr rtl="0"/>
          <a:r>
            <a:rPr lang="en-US" dirty="0" err="1" smtClean="0"/>
            <a:t>sepersusuan</a:t>
          </a:r>
          <a:endParaRPr lang="en-US" dirty="0"/>
        </a:p>
      </dgm:t>
    </dgm:pt>
    <dgm:pt modelId="{F9B98ACD-DD64-4392-984D-5D6A39539381}" type="parTrans" cxnId="{E60ABF9D-C992-43F8-B017-7627E3B6F328}">
      <dgm:prSet/>
      <dgm:spPr/>
      <dgm:t>
        <a:bodyPr/>
        <a:lstStyle/>
        <a:p>
          <a:endParaRPr lang="en-US"/>
        </a:p>
      </dgm:t>
    </dgm:pt>
    <dgm:pt modelId="{6E785CBB-51F9-4A82-B78C-18A82AD7284F}" type="sibTrans" cxnId="{E60ABF9D-C992-43F8-B017-7627E3B6F328}">
      <dgm:prSet/>
      <dgm:spPr/>
      <dgm:t>
        <a:bodyPr/>
        <a:lstStyle/>
        <a:p>
          <a:endParaRPr lang="en-US"/>
        </a:p>
      </dgm:t>
    </dgm:pt>
    <dgm:pt modelId="{2FA1B5EC-1ABB-49B7-BEF9-0D884EE8B5E3}">
      <dgm:prSet/>
      <dgm:spPr/>
      <dgm:t>
        <a:bodyPr/>
        <a:lstStyle/>
        <a:p>
          <a:pPr rtl="0"/>
          <a:r>
            <a:rPr lang="en-US" dirty="0" err="1" smtClean="0"/>
            <a:t>semanda</a:t>
          </a:r>
          <a:endParaRPr lang="en-US" dirty="0"/>
        </a:p>
      </dgm:t>
    </dgm:pt>
    <dgm:pt modelId="{CA34663C-425F-4801-BBED-F6B209ADDB3E}" type="parTrans" cxnId="{A0E4BBA7-15FF-4634-8421-9F6FECFC0C64}">
      <dgm:prSet/>
      <dgm:spPr/>
      <dgm:t>
        <a:bodyPr/>
        <a:lstStyle/>
        <a:p>
          <a:endParaRPr lang="en-US"/>
        </a:p>
      </dgm:t>
    </dgm:pt>
    <dgm:pt modelId="{8B0D768A-C68C-41DD-B433-1B5D9072BA56}" type="sibTrans" cxnId="{A0E4BBA7-15FF-4634-8421-9F6FECFC0C64}">
      <dgm:prSet/>
      <dgm:spPr/>
      <dgm:t>
        <a:bodyPr/>
        <a:lstStyle/>
        <a:p>
          <a:endParaRPr lang="en-US"/>
        </a:p>
      </dgm:t>
    </dgm:pt>
    <dgm:pt modelId="{A0885D69-B745-487C-A704-72237C2A0C4B}">
      <dgm:prSet/>
      <dgm:spPr/>
      <dgm:t>
        <a:bodyPr/>
        <a:lstStyle/>
        <a:p>
          <a:pPr rtl="0"/>
          <a:r>
            <a:rPr lang="en-US" dirty="0" err="1" smtClean="0"/>
            <a:t>garis</a:t>
          </a:r>
          <a:r>
            <a:rPr lang="en-US" dirty="0" smtClean="0"/>
            <a:t> </a:t>
          </a:r>
          <a:r>
            <a:rPr lang="en-US" dirty="0" err="1" smtClean="0"/>
            <a:t>keturunan</a:t>
          </a:r>
          <a:endParaRPr lang="en-US" dirty="0"/>
        </a:p>
      </dgm:t>
    </dgm:pt>
    <dgm:pt modelId="{1FAA8408-A0BC-49F5-B367-714F8719EDB6}" type="parTrans" cxnId="{9EFA36B2-E2AD-46DE-9A7C-8EED065D768A}">
      <dgm:prSet/>
      <dgm:spPr/>
      <dgm:t>
        <a:bodyPr/>
        <a:lstStyle/>
        <a:p>
          <a:endParaRPr lang="en-US"/>
        </a:p>
      </dgm:t>
    </dgm:pt>
    <dgm:pt modelId="{F0731F07-2BBF-4E21-AD75-D85D5E3D7B40}" type="sibTrans" cxnId="{9EFA36B2-E2AD-46DE-9A7C-8EED065D768A}">
      <dgm:prSet/>
      <dgm:spPr/>
      <dgm:t>
        <a:bodyPr/>
        <a:lstStyle/>
        <a:p>
          <a:endParaRPr lang="en-US"/>
        </a:p>
      </dgm:t>
    </dgm:pt>
    <dgm:pt modelId="{BE040CA1-E324-49B3-B5A2-B477E6954AC9}">
      <dgm:prSet/>
      <dgm:spPr/>
      <dgm:t>
        <a:bodyPr/>
        <a:lstStyle/>
        <a:p>
          <a:pPr rtl="0"/>
          <a:r>
            <a:rPr lang="en-US" dirty="0" smtClean="0"/>
            <a:t>agama </a:t>
          </a:r>
          <a:r>
            <a:rPr lang="en-US" dirty="0" err="1" smtClean="0"/>
            <a:t>dan</a:t>
          </a:r>
          <a:r>
            <a:rPr lang="en-US" dirty="0" smtClean="0"/>
            <a:t> </a:t>
          </a:r>
          <a:r>
            <a:rPr lang="en-US" dirty="0" err="1" smtClean="0"/>
            <a:t>peraturan</a:t>
          </a:r>
          <a:r>
            <a:rPr lang="en-US" dirty="0" smtClean="0"/>
            <a:t> lain </a:t>
          </a:r>
          <a:r>
            <a:rPr lang="en-US" dirty="0" err="1" smtClean="0"/>
            <a:t>melarangnya</a:t>
          </a:r>
          <a:endParaRPr lang="en-US" dirty="0"/>
        </a:p>
      </dgm:t>
    </dgm:pt>
    <dgm:pt modelId="{741B9B05-B749-429C-81FC-43FEFBA1F656}" type="parTrans" cxnId="{263C80BC-70CF-4165-8DE9-CE3DFC18CFDD}">
      <dgm:prSet/>
      <dgm:spPr/>
      <dgm:t>
        <a:bodyPr/>
        <a:lstStyle/>
        <a:p>
          <a:endParaRPr lang="en-US"/>
        </a:p>
      </dgm:t>
    </dgm:pt>
    <dgm:pt modelId="{B84E89A1-3886-454F-84A8-954C0C67DBBF}" type="sibTrans" cxnId="{263C80BC-70CF-4165-8DE9-CE3DFC18CFDD}">
      <dgm:prSet/>
      <dgm:spPr/>
      <dgm:t>
        <a:bodyPr/>
        <a:lstStyle/>
        <a:p>
          <a:endParaRPr lang="en-US"/>
        </a:p>
      </dgm:t>
    </dgm:pt>
    <dgm:pt modelId="{2ACFF7C2-94B6-4C1C-B91C-9566891C84BA}">
      <dgm:prSet/>
      <dgm:spPr/>
      <dgm:t>
        <a:bodyPr/>
        <a:lstStyle/>
        <a:p>
          <a:pPr rtl="0"/>
          <a:r>
            <a:rPr lang="en-US" dirty="0" err="1" smtClean="0"/>
            <a:t>Psl</a:t>
          </a:r>
          <a:r>
            <a:rPr lang="en-US" dirty="0" smtClean="0"/>
            <a:t> 9  : </a:t>
          </a:r>
          <a:r>
            <a:rPr lang="en-US" dirty="0" err="1" smtClean="0"/>
            <a:t>masih</a:t>
          </a:r>
          <a:r>
            <a:rPr lang="en-US" dirty="0" smtClean="0"/>
            <a:t> </a:t>
          </a:r>
          <a:r>
            <a:rPr lang="en-US" dirty="0" err="1" smtClean="0"/>
            <a:t>dalam</a:t>
          </a:r>
          <a:r>
            <a:rPr lang="en-US" dirty="0" smtClean="0"/>
            <a:t> status </a:t>
          </a:r>
          <a:r>
            <a:rPr lang="en-US" dirty="0" err="1" smtClean="0"/>
            <a:t>perkawinan</a:t>
          </a:r>
          <a:r>
            <a:rPr lang="en-US" dirty="0" smtClean="0"/>
            <a:t> </a:t>
          </a:r>
          <a:endParaRPr lang="en-US" dirty="0"/>
        </a:p>
      </dgm:t>
    </dgm:pt>
    <dgm:pt modelId="{D680628A-3233-4B15-AFDA-955DF135A5FD}" type="parTrans" cxnId="{2F5E6082-DFC9-4202-A038-2561702B423F}">
      <dgm:prSet/>
      <dgm:spPr/>
      <dgm:t>
        <a:bodyPr/>
        <a:lstStyle/>
        <a:p>
          <a:endParaRPr lang="en-US"/>
        </a:p>
      </dgm:t>
    </dgm:pt>
    <dgm:pt modelId="{6DE0DEDF-7EA6-4C56-8FBF-0BEAC4FED213}" type="sibTrans" cxnId="{2F5E6082-DFC9-4202-A038-2561702B423F}">
      <dgm:prSet/>
      <dgm:spPr/>
      <dgm:t>
        <a:bodyPr/>
        <a:lstStyle/>
        <a:p>
          <a:endParaRPr lang="en-US"/>
        </a:p>
      </dgm:t>
    </dgm:pt>
    <dgm:pt modelId="{28AD8009-C072-42B2-BE44-933DE2E7B2A5}">
      <dgm:prSet/>
      <dgm:spPr/>
      <dgm:t>
        <a:bodyPr/>
        <a:lstStyle/>
        <a:p>
          <a:pPr rtl="0"/>
          <a:r>
            <a:rPr lang="en-US" dirty="0" err="1" smtClean="0"/>
            <a:t>Psl</a:t>
          </a:r>
          <a:r>
            <a:rPr lang="en-US" dirty="0" smtClean="0"/>
            <a:t> 10 : </a:t>
          </a:r>
          <a:r>
            <a:rPr lang="en-US" dirty="0" err="1" smtClean="0"/>
            <a:t>perkawinan</a:t>
          </a:r>
          <a:r>
            <a:rPr lang="en-US" dirty="0" smtClean="0"/>
            <a:t> </a:t>
          </a:r>
          <a:r>
            <a:rPr lang="en-US" dirty="0" err="1" smtClean="0"/>
            <a:t>karena</a:t>
          </a:r>
          <a:r>
            <a:rPr lang="en-US" dirty="0" smtClean="0"/>
            <a:t> </a:t>
          </a:r>
          <a:r>
            <a:rPr lang="en-US" dirty="0" err="1" smtClean="0"/>
            <a:t>pernah</a:t>
          </a:r>
          <a:r>
            <a:rPr lang="en-US" dirty="0" smtClean="0"/>
            <a:t> </a:t>
          </a:r>
          <a:r>
            <a:rPr lang="en-US" dirty="0" err="1" smtClean="0"/>
            <a:t>bercerai</a:t>
          </a:r>
          <a:r>
            <a:rPr lang="en-US" dirty="0" smtClean="0"/>
            <a:t> </a:t>
          </a:r>
          <a:r>
            <a:rPr lang="en-US" dirty="0" err="1" smtClean="0"/>
            <a:t>dengan</a:t>
          </a:r>
          <a:r>
            <a:rPr lang="en-US" dirty="0" smtClean="0"/>
            <a:t> </a:t>
          </a:r>
          <a:r>
            <a:rPr lang="en-US" dirty="0" err="1" smtClean="0"/>
            <a:t>pasangan</a:t>
          </a:r>
          <a:r>
            <a:rPr lang="en-US" dirty="0" smtClean="0"/>
            <a:t> yang </a:t>
          </a:r>
          <a:r>
            <a:rPr lang="en-US" dirty="0" err="1" smtClean="0"/>
            <a:t>sama</a:t>
          </a:r>
          <a:endParaRPr lang="en-US" dirty="0"/>
        </a:p>
      </dgm:t>
    </dgm:pt>
    <dgm:pt modelId="{D19A9F68-B6E9-45EF-9AB0-E112973CD33B}" type="parTrans" cxnId="{8F0F05EA-2831-4D73-A126-61583FF531E3}">
      <dgm:prSet/>
      <dgm:spPr/>
      <dgm:t>
        <a:bodyPr/>
        <a:lstStyle/>
        <a:p>
          <a:endParaRPr lang="en-US"/>
        </a:p>
      </dgm:t>
    </dgm:pt>
    <dgm:pt modelId="{40DB2E7A-82FB-401F-A224-40B263048093}" type="sibTrans" cxnId="{8F0F05EA-2831-4D73-A126-61583FF531E3}">
      <dgm:prSet/>
      <dgm:spPr/>
      <dgm:t>
        <a:bodyPr/>
        <a:lstStyle/>
        <a:p>
          <a:endParaRPr lang="en-US"/>
        </a:p>
      </dgm:t>
    </dgm:pt>
    <dgm:pt modelId="{FA6F8A1E-7E34-47BE-BBAE-AB1116741C0E}" type="pres">
      <dgm:prSet presAssocID="{A0A8DE3E-7C76-4B2E-9FF7-045CB680CAFE}" presName="compositeShape" presStyleCnt="0">
        <dgm:presLayoutVars>
          <dgm:chMax val="7"/>
          <dgm:dir/>
          <dgm:resizeHandles val="exact"/>
        </dgm:presLayoutVars>
      </dgm:prSet>
      <dgm:spPr/>
      <dgm:t>
        <a:bodyPr/>
        <a:lstStyle/>
        <a:p>
          <a:endParaRPr lang="en-US"/>
        </a:p>
      </dgm:t>
    </dgm:pt>
    <dgm:pt modelId="{69CB8811-59C8-410C-823B-80F15715511C}" type="pres">
      <dgm:prSet presAssocID="{947CAE37-B8B8-439A-A8EF-3D42210B9C17}" presName="circ1" presStyleLbl="vennNode1" presStyleIdx="0" presStyleCnt="3"/>
      <dgm:spPr/>
      <dgm:t>
        <a:bodyPr/>
        <a:lstStyle/>
        <a:p>
          <a:endParaRPr lang="en-US"/>
        </a:p>
      </dgm:t>
    </dgm:pt>
    <dgm:pt modelId="{916B1E83-45E6-4BC7-85D7-BDBD85EB655D}" type="pres">
      <dgm:prSet presAssocID="{947CAE37-B8B8-439A-A8EF-3D42210B9C17}" presName="circ1Tx" presStyleLbl="revTx" presStyleIdx="0" presStyleCnt="0">
        <dgm:presLayoutVars>
          <dgm:chMax val="0"/>
          <dgm:chPref val="0"/>
          <dgm:bulletEnabled val="1"/>
        </dgm:presLayoutVars>
      </dgm:prSet>
      <dgm:spPr/>
      <dgm:t>
        <a:bodyPr/>
        <a:lstStyle/>
        <a:p>
          <a:endParaRPr lang="en-US"/>
        </a:p>
      </dgm:t>
    </dgm:pt>
    <dgm:pt modelId="{9C53FBA3-BE5B-46C4-8F9D-27341B9F76B3}" type="pres">
      <dgm:prSet presAssocID="{2ACFF7C2-94B6-4C1C-B91C-9566891C84BA}" presName="circ2" presStyleLbl="vennNode1" presStyleIdx="1" presStyleCnt="3"/>
      <dgm:spPr/>
      <dgm:t>
        <a:bodyPr/>
        <a:lstStyle/>
        <a:p>
          <a:endParaRPr lang="en-US"/>
        </a:p>
      </dgm:t>
    </dgm:pt>
    <dgm:pt modelId="{752B918B-5255-40A0-99BE-85003F40EB1B}" type="pres">
      <dgm:prSet presAssocID="{2ACFF7C2-94B6-4C1C-B91C-9566891C84BA}" presName="circ2Tx" presStyleLbl="revTx" presStyleIdx="0" presStyleCnt="0">
        <dgm:presLayoutVars>
          <dgm:chMax val="0"/>
          <dgm:chPref val="0"/>
          <dgm:bulletEnabled val="1"/>
        </dgm:presLayoutVars>
      </dgm:prSet>
      <dgm:spPr/>
      <dgm:t>
        <a:bodyPr/>
        <a:lstStyle/>
        <a:p>
          <a:endParaRPr lang="en-US"/>
        </a:p>
      </dgm:t>
    </dgm:pt>
    <dgm:pt modelId="{E7DB9596-0F57-4623-845E-D083A8BEC081}" type="pres">
      <dgm:prSet presAssocID="{28AD8009-C072-42B2-BE44-933DE2E7B2A5}" presName="circ3" presStyleLbl="vennNode1" presStyleIdx="2" presStyleCnt="3"/>
      <dgm:spPr/>
      <dgm:t>
        <a:bodyPr/>
        <a:lstStyle/>
        <a:p>
          <a:endParaRPr lang="en-US"/>
        </a:p>
      </dgm:t>
    </dgm:pt>
    <dgm:pt modelId="{9F311320-024F-444F-AC6D-10C713D4A7E3}" type="pres">
      <dgm:prSet presAssocID="{28AD8009-C072-42B2-BE44-933DE2E7B2A5}" presName="circ3Tx" presStyleLbl="revTx" presStyleIdx="0" presStyleCnt="0">
        <dgm:presLayoutVars>
          <dgm:chMax val="0"/>
          <dgm:chPref val="0"/>
          <dgm:bulletEnabled val="1"/>
        </dgm:presLayoutVars>
      </dgm:prSet>
      <dgm:spPr/>
      <dgm:t>
        <a:bodyPr/>
        <a:lstStyle/>
        <a:p>
          <a:endParaRPr lang="en-US"/>
        </a:p>
      </dgm:t>
    </dgm:pt>
  </dgm:ptLst>
  <dgm:cxnLst>
    <dgm:cxn modelId="{8F0F05EA-2831-4D73-A126-61583FF531E3}" srcId="{A0A8DE3E-7C76-4B2E-9FF7-045CB680CAFE}" destId="{28AD8009-C072-42B2-BE44-933DE2E7B2A5}" srcOrd="2" destOrd="0" parTransId="{D19A9F68-B6E9-45EF-9AB0-E112973CD33B}" sibTransId="{40DB2E7A-82FB-401F-A224-40B263048093}"/>
    <dgm:cxn modelId="{BE49BDBE-DE56-4FA9-86FC-E4354DF69377}" type="presOf" srcId="{2FA1B5EC-1ABB-49B7-BEF9-0D884EE8B5E3}" destId="{69CB8811-59C8-410C-823B-80F15715511C}" srcOrd="0" destOrd="2" presId="urn:microsoft.com/office/officeart/2005/8/layout/venn1"/>
    <dgm:cxn modelId="{78A9F486-6D16-43EB-9EAF-7A18F5023CA9}" type="presOf" srcId="{3A11C4F0-7156-407A-A8BD-FD7305EF83F1}" destId="{69CB8811-59C8-410C-823B-80F15715511C}" srcOrd="0" destOrd="1" presId="urn:microsoft.com/office/officeart/2005/8/layout/venn1"/>
    <dgm:cxn modelId="{585EC17E-7FFB-448B-817D-872292EC3D2F}" type="presOf" srcId="{947CAE37-B8B8-439A-A8EF-3D42210B9C17}" destId="{69CB8811-59C8-410C-823B-80F15715511C}" srcOrd="0" destOrd="0" presId="urn:microsoft.com/office/officeart/2005/8/layout/venn1"/>
    <dgm:cxn modelId="{DFF65580-252F-4020-B56B-1DA794307D91}" type="presOf" srcId="{A0885D69-B745-487C-A704-72237C2A0C4B}" destId="{916B1E83-45E6-4BC7-85D7-BDBD85EB655D}" srcOrd="1" destOrd="3" presId="urn:microsoft.com/office/officeart/2005/8/layout/venn1"/>
    <dgm:cxn modelId="{2805A32B-1F92-40CE-84BE-3B47F5854CA5}" type="presOf" srcId="{BE040CA1-E324-49B3-B5A2-B477E6954AC9}" destId="{916B1E83-45E6-4BC7-85D7-BDBD85EB655D}" srcOrd="1" destOrd="4" presId="urn:microsoft.com/office/officeart/2005/8/layout/venn1"/>
    <dgm:cxn modelId="{1650F392-2368-456A-BBF3-1B0490AF39AE}" type="presOf" srcId="{2ACFF7C2-94B6-4C1C-B91C-9566891C84BA}" destId="{9C53FBA3-BE5B-46C4-8F9D-27341B9F76B3}" srcOrd="0" destOrd="0" presId="urn:microsoft.com/office/officeart/2005/8/layout/venn1"/>
    <dgm:cxn modelId="{9EFA36B2-E2AD-46DE-9A7C-8EED065D768A}" srcId="{947CAE37-B8B8-439A-A8EF-3D42210B9C17}" destId="{A0885D69-B745-487C-A704-72237C2A0C4B}" srcOrd="2" destOrd="0" parTransId="{1FAA8408-A0BC-49F5-B367-714F8719EDB6}" sibTransId="{F0731F07-2BBF-4E21-AD75-D85D5E3D7B40}"/>
    <dgm:cxn modelId="{5C5880E8-F25F-4DD3-BF6F-1B128F8E0B9C}" type="presOf" srcId="{2FA1B5EC-1ABB-49B7-BEF9-0D884EE8B5E3}" destId="{916B1E83-45E6-4BC7-85D7-BDBD85EB655D}" srcOrd="1" destOrd="2" presId="urn:microsoft.com/office/officeart/2005/8/layout/venn1"/>
    <dgm:cxn modelId="{2F5E6082-DFC9-4202-A038-2561702B423F}" srcId="{A0A8DE3E-7C76-4B2E-9FF7-045CB680CAFE}" destId="{2ACFF7C2-94B6-4C1C-B91C-9566891C84BA}" srcOrd="1" destOrd="0" parTransId="{D680628A-3233-4B15-AFDA-955DF135A5FD}" sibTransId="{6DE0DEDF-7EA6-4C56-8FBF-0BEAC4FED213}"/>
    <dgm:cxn modelId="{714D0A26-5B54-4130-B9C3-1FE91C51C861}" type="presOf" srcId="{947CAE37-B8B8-439A-A8EF-3D42210B9C17}" destId="{916B1E83-45E6-4BC7-85D7-BDBD85EB655D}" srcOrd="1" destOrd="0" presId="urn:microsoft.com/office/officeart/2005/8/layout/venn1"/>
    <dgm:cxn modelId="{A0E4BBA7-15FF-4634-8421-9F6FECFC0C64}" srcId="{947CAE37-B8B8-439A-A8EF-3D42210B9C17}" destId="{2FA1B5EC-1ABB-49B7-BEF9-0D884EE8B5E3}" srcOrd="1" destOrd="0" parTransId="{CA34663C-425F-4801-BBED-F6B209ADDB3E}" sibTransId="{8B0D768A-C68C-41DD-B433-1B5D9072BA56}"/>
    <dgm:cxn modelId="{1E3C3504-8BFB-4BA4-B722-543AB5DAE4A9}" type="presOf" srcId="{28AD8009-C072-42B2-BE44-933DE2E7B2A5}" destId="{E7DB9596-0F57-4623-845E-D083A8BEC081}" srcOrd="0" destOrd="0" presId="urn:microsoft.com/office/officeart/2005/8/layout/venn1"/>
    <dgm:cxn modelId="{E3D0A1D9-F8FA-40B0-B83D-7F029F0F4985}" type="presOf" srcId="{3A11C4F0-7156-407A-A8BD-FD7305EF83F1}" destId="{916B1E83-45E6-4BC7-85D7-BDBD85EB655D}" srcOrd="1" destOrd="1" presId="urn:microsoft.com/office/officeart/2005/8/layout/venn1"/>
    <dgm:cxn modelId="{8BCF3954-28A3-498D-AE01-68AEA5AD282F}" type="presOf" srcId="{2ACFF7C2-94B6-4C1C-B91C-9566891C84BA}" destId="{752B918B-5255-40A0-99BE-85003F40EB1B}" srcOrd="1" destOrd="0" presId="urn:microsoft.com/office/officeart/2005/8/layout/venn1"/>
    <dgm:cxn modelId="{A833354F-E699-4EAC-A061-1711E511E11D}" type="presOf" srcId="{28AD8009-C072-42B2-BE44-933DE2E7B2A5}" destId="{9F311320-024F-444F-AC6D-10C713D4A7E3}" srcOrd="1" destOrd="0" presId="urn:microsoft.com/office/officeart/2005/8/layout/venn1"/>
    <dgm:cxn modelId="{E60ABF9D-C992-43F8-B017-7627E3B6F328}" srcId="{947CAE37-B8B8-439A-A8EF-3D42210B9C17}" destId="{3A11C4F0-7156-407A-A8BD-FD7305EF83F1}" srcOrd="0" destOrd="0" parTransId="{F9B98ACD-DD64-4392-984D-5D6A39539381}" sibTransId="{6E785CBB-51F9-4A82-B78C-18A82AD7284F}"/>
    <dgm:cxn modelId="{263C80BC-70CF-4165-8DE9-CE3DFC18CFDD}" srcId="{947CAE37-B8B8-439A-A8EF-3D42210B9C17}" destId="{BE040CA1-E324-49B3-B5A2-B477E6954AC9}" srcOrd="3" destOrd="0" parTransId="{741B9B05-B749-429C-81FC-43FEFBA1F656}" sibTransId="{B84E89A1-3886-454F-84A8-954C0C67DBBF}"/>
    <dgm:cxn modelId="{DCC48248-CDE5-472B-8AF3-12DA8D392364}" type="presOf" srcId="{A0A8DE3E-7C76-4B2E-9FF7-045CB680CAFE}" destId="{FA6F8A1E-7E34-47BE-BBAE-AB1116741C0E}" srcOrd="0" destOrd="0" presId="urn:microsoft.com/office/officeart/2005/8/layout/venn1"/>
    <dgm:cxn modelId="{512550E5-B199-478A-9EDC-28E2EE59E9ED}" type="presOf" srcId="{A0885D69-B745-487C-A704-72237C2A0C4B}" destId="{69CB8811-59C8-410C-823B-80F15715511C}" srcOrd="0" destOrd="3" presId="urn:microsoft.com/office/officeart/2005/8/layout/venn1"/>
    <dgm:cxn modelId="{AF9DBB1B-9C2F-4514-A7B3-C06D0324C098}" type="presOf" srcId="{BE040CA1-E324-49B3-B5A2-B477E6954AC9}" destId="{69CB8811-59C8-410C-823B-80F15715511C}" srcOrd="0" destOrd="4" presId="urn:microsoft.com/office/officeart/2005/8/layout/venn1"/>
    <dgm:cxn modelId="{25D84178-DECE-48AF-BD36-7591E8A4D943}" srcId="{A0A8DE3E-7C76-4B2E-9FF7-045CB680CAFE}" destId="{947CAE37-B8B8-439A-A8EF-3D42210B9C17}" srcOrd="0" destOrd="0" parTransId="{D2EBBD8C-A83D-471B-8D1D-3BCAFEB831C1}" sibTransId="{D54F7502-64E7-4902-9BD1-1B51E7983EE2}"/>
    <dgm:cxn modelId="{7345ACD5-2A33-468A-B5FA-6BDBF344C730}" type="presParOf" srcId="{FA6F8A1E-7E34-47BE-BBAE-AB1116741C0E}" destId="{69CB8811-59C8-410C-823B-80F15715511C}" srcOrd="0" destOrd="0" presId="urn:microsoft.com/office/officeart/2005/8/layout/venn1"/>
    <dgm:cxn modelId="{9F3BDA5C-311D-452C-9DBC-619247DF5448}" type="presParOf" srcId="{FA6F8A1E-7E34-47BE-BBAE-AB1116741C0E}" destId="{916B1E83-45E6-4BC7-85D7-BDBD85EB655D}" srcOrd="1" destOrd="0" presId="urn:microsoft.com/office/officeart/2005/8/layout/venn1"/>
    <dgm:cxn modelId="{39CA6648-20A9-4EE4-98BA-AFEA3E232893}" type="presParOf" srcId="{FA6F8A1E-7E34-47BE-BBAE-AB1116741C0E}" destId="{9C53FBA3-BE5B-46C4-8F9D-27341B9F76B3}" srcOrd="2" destOrd="0" presId="urn:microsoft.com/office/officeart/2005/8/layout/venn1"/>
    <dgm:cxn modelId="{E1D1F0C0-2B01-4B56-8EE2-873E9D2EED33}" type="presParOf" srcId="{FA6F8A1E-7E34-47BE-BBAE-AB1116741C0E}" destId="{752B918B-5255-40A0-99BE-85003F40EB1B}" srcOrd="3" destOrd="0" presId="urn:microsoft.com/office/officeart/2005/8/layout/venn1"/>
    <dgm:cxn modelId="{0635060F-E90E-48CA-9185-AA3BA53FDAC2}" type="presParOf" srcId="{FA6F8A1E-7E34-47BE-BBAE-AB1116741C0E}" destId="{E7DB9596-0F57-4623-845E-D083A8BEC081}" srcOrd="4" destOrd="0" presId="urn:microsoft.com/office/officeart/2005/8/layout/venn1"/>
    <dgm:cxn modelId="{76B6CA66-7911-490E-9E95-2A8D7B336212}" type="presParOf" srcId="{FA6F8A1E-7E34-47BE-BBAE-AB1116741C0E}" destId="{9F311320-024F-444F-AC6D-10C713D4A7E3}" srcOrd="5"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4929615-E256-4427-8D89-E26CFFAC7D16}"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CA6F3CCD-C64C-4890-8D01-59AB908985B4}">
      <dgm:prSet/>
      <dgm:spPr/>
      <dgm:t>
        <a:bodyPr/>
        <a:lstStyle/>
        <a:p>
          <a:pPr rtl="0"/>
          <a:r>
            <a:rPr lang="en-US" dirty="0" err="1" smtClean="0"/>
            <a:t>Jujur</a:t>
          </a:r>
          <a:r>
            <a:rPr lang="en-US" dirty="0" smtClean="0"/>
            <a:t>	</a:t>
          </a:r>
          <a:endParaRPr lang="en-US" dirty="0"/>
        </a:p>
      </dgm:t>
    </dgm:pt>
    <dgm:pt modelId="{E0F1697C-BD27-4ED5-890C-45022A7269EC}" type="parTrans" cxnId="{92828936-B095-42CF-9546-D8F30722DA00}">
      <dgm:prSet/>
      <dgm:spPr/>
      <dgm:t>
        <a:bodyPr/>
        <a:lstStyle/>
        <a:p>
          <a:endParaRPr lang="en-US"/>
        </a:p>
      </dgm:t>
    </dgm:pt>
    <dgm:pt modelId="{DABAD8EA-8F69-443D-A032-B7BFFBBA45EC}" type="sibTrans" cxnId="{92828936-B095-42CF-9546-D8F30722DA00}">
      <dgm:prSet/>
      <dgm:spPr/>
      <dgm:t>
        <a:bodyPr/>
        <a:lstStyle/>
        <a:p>
          <a:endParaRPr lang="en-US"/>
        </a:p>
      </dgm:t>
    </dgm:pt>
    <dgm:pt modelId="{7B8DDA09-4D0B-41B1-9E46-17A6EE947DA7}">
      <dgm:prSet/>
      <dgm:spPr/>
      <dgm:t>
        <a:bodyPr/>
        <a:lstStyle/>
        <a:p>
          <a:pPr rtl="0"/>
          <a:r>
            <a:rPr lang="en-US" dirty="0" err="1" smtClean="0"/>
            <a:t>dasar</a:t>
          </a:r>
          <a:r>
            <a:rPr lang="en-US" dirty="0" smtClean="0"/>
            <a:t> </a:t>
          </a:r>
          <a:r>
            <a:rPr lang="en-US" dirty="0" err="1" smtClean="0"/>
            <a:t>kesepakatan</a:t>
          </a:r>
          <a:r>
            <a:rPr lang="en-US" dirty="0" smtClean="0"/>
            <a:t> </a:t>
          </a:r>
          <a:r>
            <a:rPr lang="en-US" dirty="0" err="1" smtClean="0"/>
            <a:t>adat</a:t>
          </a:r>
          <a:endParaRPr lang="en-US" dirty="0"/>
        </a:p>
      </dgm:t>
    </dgm:pt>
    <dgm:pt modelId="{66B9A299-59A3-4682-83DD-71AD9EA076C7}" type="parTrans" cxnId="{A54A69EF-194E-4096-8CB7-CB721C55B3DB}">
      <dgm:prSet/>
      <dgm:spPr/>
      <dgm:t>
        <a:bodyPr/>
        <a:lstStyle/>
        <a:p>
          <a:endParaRPr lang="en-US"/>
        </a:p>
      </dgm:t>
    </dgm:pt>
    <dgm:pt modelId="{66CCA531-2484-4502-BA54-9DC79A4A9630}" type="sibTrans" cxnId="{A54A69EF-194E-4096-8CB7-CB721C55B3DB}">
      <dgm:prSet/>
      <dgm:spPr/>
      <dgm:t>
        <a:bodyPr/>
        <a:lstStyle/>
        <a:p>
          <a:endParaRPr lang="en-US"/>
        </a:p>
      </dgm:t>
    </dgm:pt>
    <dgm:pt modelId="{7FC9E7D4-C9F1-412D-BF0D-704E60F5FC38}">
      <dgm:prSet/>
      <dgm:spPr/>
      <dgm:t>
        <a:bodyPr/>
        <a:lstStyle/>
        <a:p>
          <a:pPr rtl="0"/>
          <a:r>
            <a:rPr lang="en-US" dirty="0" err="1" smtClean="0"/>
            <a:t>oleh</a:t>
          </a:r>
          <a:r>
            <a:rPr lang="en-US" dirty="0" smtClean="0"/>
            <a:t> </a:t>
          </a:r>
          <a:r>
            <a:rPr lang="en-US" dirty="0" err="1" smtClean="0"/>
            <a:t>keluarga</a:t>
          </a:r>
          <a:r>
            <a:rPr lang="en-US" dirty="0" smtClean="0"/>
            <a:t>  </a:t>
          </a:r>
          <a:r>
            <a:rPr lang="en-US" dirty="0" err="1" smtClean="0"/>
            <a:t>mempe-lai</a:t>
          </a:r>
          <a:r>
            <a:rPr lang="en-US" dirty="0" smtClean="0"/>
            <a:t> </a:t>
          </a:r>
          <a:r>
            <a:rPr lang="en-US" dirty="0" err="1" smtClean="0"/>
            <a:t>laki-laki</a:t>
          </a:r>
          <a:r>
            <a:rPr lang="en-US" dirty="0" smtClean="0"/>
            <a:t> </a:t>
          </a:r>
          <a:r>
            <a:rPr lang="en-US" dirty="0" err="1" smtClean="0"/>
            <a:t>kepada</a:t>
          </a:r>
          <a:r>
            <a:rPr lang="en-US" dirty="0" smtClean="0"/>
            <a:t> </a:t>
          </a:r>
          <a:r>
            <a:rPr lang="en-US" dirty="0" err="1" smtClean="0"/>
            <a:t>keluarga</a:t>
          </a:r>
          <a:r>
            <a:rPr lang="en-US" dirty="0" smtClean="0"/>
            <a:t> </a:t>
          </a:r>
          <a:r>
            <a:rPr lang="en-US" dirty="0" err="1" smtClean="0"/>
            <a:t>mempelai</a:t>
          </a:r>
          <a:r>
            <a:rPr lang="en-US" dirty="0" smtClean="0"/>
            <a:t> </a:t>
          </a:r>
          <a:r>
            <a:rPr lang="en-US" dirty="0" err="1" smtClean="0"/>
            <a:t>wanita</a:t>
          </a:r>
          <a:endParaRPr lang="en-US" dirty="0"/>
        </a:p>
      </dgm:t>
    </dgm:pt>
    <dgm:pt modelId="{EA430BFF-8884-47F7-95EE-5F6A9CC9DD3D}" type="parTrans" cxnId="{0EAF6E02-1BF0-43D3-A9F3-A175339A2F9D}">
      <dgm:prSet/>
      <dgm:spPr/>
      <dgm:t>
        <a:bodyPr/>
        <a:lstStyle/>
        <a:p>
          <a:endParaRPr lang="en-US"/>
        </a:p>
      </dgm:t>
    </dgm:pt>
    <dgm:pt modelId="{DBCE6D7A-28DE-4D9F-A5F2-F9D103CC92F8}" type="sibTrans" cxnId="{0EAF6E02-1BF0-43D3-A9F3-A175339A2F9D}">
      <dgm:prSet/>
      <dgm:spPr/>
      <dgm:t>
        <a:bodyPr/>
        <a:lstStyle/>
        <a:p>
          <a:endParaRPr lang="en-US"/>
        </a:p>
      </dgm:t>
    </dgm:pt>
    <dgm:pt modelId="{0252B1D1-9756-4F8C-9654-E6756041B87B}">
      <dgm:prSet/>
      <dgm:spPr/>
      <dgm:t>
        <a:bodyPr/>
        <a:lstStyle/>
        <a:p>
          <a:pPr rtl="0"/>
          <a:r>
            <a:rPr lang="en-US" dirty="0" err="1" smtClean="0"/>
            <a:t>tidak</a:t>
          </a:r>
          <a:r>
            <a:rPr lang="en-US" dirty="0" smtClean="0"/>
            <a:t> </a:t>
          </a:r>
          <a:r>
            <a:rPr lang="en-US" dirty="0" err="1" smtClean="0"/>
            <a:t>dapat</a:t>
          </a:r>
          <a:r>
            <a:rPr lang="en-US" dirty="0" smtClean="0"/>
            <a:t> </a:t>
          </a:r>
          <a:r>
            <a:rPr lang="en-US" dirty="0" err="1" smtClean="0"/>
            <a:t>di</a:t>
          </a:r>
          <a:r>
            <a:rPr lang="en-US" dirty="0" smtClean="0"/>
            <a:t> </a:t>
          </a:r>
          <a:r>
            <a:rPr lang="en-US" dirty="0" err="1" smtClean="0"/>
            <a:t>hutang</a:t>
          </a:r>
          <a:r>
            <a:rPr lang="en-US" dirty="0" smtClean="0"/>
            <a:t> 			</a:t>
          </a:r>
          <a:endParaRPr lang="en-US" dirty="0"/>
        </a:p>
      </dgm:t>
    </dgm:pt>
    <dgm:pt modelId="{C39ACBE9-70AD-4AD7-B04F-7472F1BE48DE}" type="parTrans" cxnId="{BCD64735-4813-4861-9CCD-A45A625F6F4F}">
      <dgm:prSet/>
      <dgm:spPr/>
      <dgm:t>
        <a:bodyPr/>
        <a:lstStyle/>
        <a:p>
          <a:endParaRPr lang="en-US"/>
        </a:p>
      </dgm:t>
    </dgm:pt>
    <dgm:pt modelId="{7FBF7BB6-6DA7-41FD-AFD3-CAAED0033322}" type="sibTrans" cxnId="{BCD64735-4813-4861-9CCD-A45A625F6F4F}">
      <dgm:prSet/>
      <dgm:spPr/>
      <dgm:t>
        <a:bodyPr/>
        <a:lstStyle/>
        <a:p>
          <a:endParaRPr lang="en-US"/>
        </a:p>
      </dgm:t>
    </dgm:pt>
    <dgm:pt modelId="{B54CEBC0-0AF4-47D7-9ADF-BB05ECB28009}" type="pres">
      <dgm:prSet presAssocID="{A4929615-E256-4427-8D89-E26CFFAC7D16}" presName="Name0" presStyleCnt="0">
        <dgm:presLayoutVars>
          <dgm:chMax val="7"/>
          <dgm:dir/>
          <dgm:animLvl val="lvl"/>
          <dgm:resizeHandles val="exact"/>
        </dgm:presLayoutVars>
      </dgm:prSet>
      <dgm:spPr/>
      <dgm:t>
        <a:bodyPr/>
        <a:lstStyle/>
        <a:p>
          <a:endParaRPr lang="en-US"/>
        </a:p>
      </dgm:t>
    </dgm:pt>
    <dgm:pt modelId="{239BB15F-FD76-443C-8147-FF843295E47B}" type="pres">
      <dgm:prSet presAssocID="{CA6F3CCD-C64C-4890-8D01-59AB908985B4}" presName="circle1" presStyleLbl="node1" presStyleIdx="0" presStyleCnt="1"/>
      <dgm:spPr/>
    </dgm:pt>
    <dgm:pt modelId="{24109316-5F67-4BA8-8BD1-1D092D461D84}" type="pres">
      <dgm:prSet presAssocID="{CA6F3CCD-C64C-4890-8D01-59AB908985B4}" presName="space" presStyleCnt="0"/>
      <dgm:spPr/>
    </dgm:pt>
    <dgm:pt modelId="{AB166660-27F0-435B-8F08-9AB8968CF561}" type="pres">
      <dgm:prSet presAssocID="{CA6F3CCD-C64C-4890-8D01-59AB908985B4}" presName="rect1" presStyleLbl="alignAcc1" presStyleIdx="0" presStyleCnt="1"/>
      <dgm:spPr/>
      <dgm:t>
        <a:bodyPr/>
        <a:lstStyle/>
        <a:p>
          <a:endParaRPr lang="en-US"/>
        </a:p>
      </dgm:t>
    </dgm:pt>
    <dgm:pt modelId="{7A911684-BEC8-4E2D-A6DB-2D64D551554A}" type="pres">
      <dgm:prSet presAssocID="{CA6F3CCD-C64C-4890-8D01-59AB908985B4}" presName="rect1ParTx" presStyleLbl="alignAcc1" presStyleIdx="0" presStyleCnt="1">
        <dgm:presLayoutVars>
          <dgm:chMax val="1"/>
          <dgm:bulletEnabled val="1"/>
        </dgm:presLayoutVars>
      </dgm:prSet>
      <dgm:spPr/>
      <dgm:t>
        <a:bodyPr/>
        <a:lstStyle/>
        <a:p>
          <a:endParaRPr lang="en-US"/>
        </a:p>
      </dgm:t>
    </dgm:pt>
    <dgm:pt modelId="{BF3E1B17-AA4B-4D24-A1A5-A8E8E08AE22E}" type="pres">
      <dgm:prSet presAssocID="{CA6F3CCD-C64C-4890-8D01-59AB908985B4}" presName="rect1ChTx" presStyleLbl="alignAcc1" presStyleIdx="0" presStyleCnt="1">
        <dgm:presLayoutVars>
          <dgm:bulletEnabled val="1"/>
        </dgm:presLayoutVars>
      </dgm:prSet>
      <dgm:spPr/>
      <dgm:t>
        <a:bodyPr/>
        <a:lstStyle/>
        <a:p>
          <a:endParaRPr lang="en-US"/>
        </a:p>
      </dgm:t>
    </dgm:pt>
  </dgm:ptLst>
  <dgm:cxnLst>
    <dgm:cxn modelId="{92828936-B095-42CF-9546-D8F30722DA00}" srcId="{A4929615-E256-4427-8D89-E26CFFAC7D16}" destId="{CA6F3CCD-C64C-4890-8D01-59AB908985B4}" srcOrd="0" destOrd="0" parTransId="{E0F1697C-BD27-4ED5-890C-45022A7269EC}" sibTransId="{DABAD8EA-8F69-443D-A032-B7BFFBBA45EC}"/>
    <dgm:cxn modelId="{F7651185-964E-4A6C-9116-A266222ADD70}" type="presOf" srcId="{7B8DDA09-4D0B-41B1-9E46-17A6EE947DA7}" destId="{BF3E1B17-AA4B-4D24-A1A5-A8E8E08AE22E}" srcOrd="0" destOrd="0" presId="urn:microsoft.com/office/officeart/2005/8/layout/target3"/>
    <dgm:cxn modelId="{F983B588-A54D-4A61-BA46-3D8FE1FA76C2}" type="presOf" srcId="{CA6F3CCD-C64C-4890-8D01-59AB908985B4}" destId="{AB166660-27F0-435B-8F08-9AB8968CF561}" srcOrd="0" destOrd="0" presId="urn:microsoft.com/office/officeart/2005/8/layout/target3"/>
    <dgm:cxn modelId="{B0DA1F5D-3285-4F67-BA2C-586B0C6F5BA8}" type="presOf" srcId="{0252B1D1-9756-4F8C-9654-E6756041B87B}" destId="{BF3E1B17-AA4B-4D24-A1A5-A8E8E08AE22E}" srcOrd="0" destOrd="2" presId="urn:microsoft.com/office/officeart/2005/8/layout/target3"/>
    <dgm:cxn modelId="{C046BDEE-F307-4016-9960-84DF1E1D0FBB}" type="presOf" srcId="{7FC9E7D4-C9F1-412D-BF0D-704E60F5FC38}" destId="{BF3E1B17-AA4B-4D24-A1A5-A8E8E08AE22E}" srcOrd="0" destOrd="1" presId="urn:microsoft.com/office/officeart/2005/8/layout/target3"/>
    <dgm:cxn modelId="{CB5D5E9E-D936-482D-AE5E-92B46441124F}" type="presOf" srcId="{A4929615-E256-4427-8D89-E26CFFAC7D16}" destId="{B54CEBC0-0AF4-47D7-9ADF-BB05ECB28009}" srcOrd="0" destOrd="0" presId="urn:microsoft.com/office/officeart/2005/8/layout/target3"/>
    <dgm:cxn modelId="{B6ADDB4B-DB0A-4E82-99BC-63E78B497070}" type="presOf" srcId="{CA6F3CCD-C64C-4890-8D01-59AB908985B4}" destId="{7A911684-BEC8-4E2D-A6DB-2D64D551554A}" srcOrd="1" destOrd="0" presId="urn:microsoft.com/office/officeart/2005/8/layout/target3"/>
    <dgm:cxn modelId="{0EAF6E02-1BF0-43D3-A9F3-A175339A2F9D}" srcId="{CA6F3CCD-C64C-4890-8D01-59AB908985B4}" destId="{7FC9E7D4-C9F1-412D-BF0D-704E60F5FC38}" srcOrd="1" destOrd="0" parTransId="{EA430BFF-8884-47F7-95EE-5F6A9CC9DD3D}" sibTransId="{DBCE6D7A-28DE-4D9F-A5F2-F9D103CC92F8}"/>
    <dgm:cxn modelId="{BCD64735-4813-4861-9CCD-A45A625F6F4F}" srcId="{CA6F3CCD-C64C-4890-8D01-59AB908985B4}" destId="{0252B1D1-9756-4F8C-9654-E6756041B87B}" srcOrd="2" destOrd="0" parTransId="{C39ACBE9-70AD-4AD7-B04F-7472F1BE48DE}" sibTransId="{7FBF7BB6-6DA7-41FD-AFD3-CAAED0033322}"/>
    <dgm:cxn modelId="{A54A69EF-194E-4096-8CB7-CB721C55B3DB}" srcId="{CA6F3CCD-C64C-4890-8D01-59AB908985B4}" destId="{7B8DDA09-4D0B-41B1-9E46-17A6EE947DA7}" srcOrd="0" destOrd="0" parTransId="{66B9A299-59A3-4682-83DD-71AD9EA076C7}" sibTransId="{66CCA531-2484-4502-BA54-9DC79A4A9630}"/>
    <dgm:cxn modelId="{5E3AFA16-39E8-4BEB-9DDB-B823D872D81D}" type="presParOf" srcId="{B54CEBC0-0AF4-47D7-9ADF-BB05ECB28009}" destId="{239BB15F-FD76-443C-8147-FF843295E47B}" srcOrd="0" destOrd="0" presId="urn:microsoft.com/office/officeart/2005/8/layout/target3"/>
    <dgm:cxn modelId="{705FF633-EFF9-4C2A-ADE2-4EF1208201B0}" type="presParOf" srcId="{B54CEBC0-0AF4-47D7-9ADF-BB05ECB28009}" destId="{24109316-5F67-4BA8-8BD1-1D092D461D84}" srcOrd="1" destOrd="0" presId="urn:microsoft.com/office/officeart/2005/8/layout/target3"/>
    <dgm:cxn modelId="{C84BD2D1-D527-4B7F-836F-9E262C8C1544}" type="presParOf" srcId="{B54CEBC0-0AF4-47D7-9ADF-BB05ECB28009}" destId="{AB166660-27F0-435B-8F08-9AB8968CF561}" srcOrd="2" destOrd="0" presId="urn:microsoft.com/office/officeart/2005/8/layout/target3"/>
    <dgm:cxn modelId="{B97D53C3-F9F4-4412-A573-8739776FAD3D}" type="presParOf" srcId="{B54CEBC0-0AF4-47D7-9ADF-BB05ECB28009}" destId="{7A911684-BEC8-4E2D-A6DB-2D64D551554A}" srcOrd="3" destOrd="0" presId="urn:microsoft.com/office/officeart/2005/8/layout/target3"/>
    <dgm:cxn modelId="{A7E33870-DA6B-47AB-A012-9217F50B3D81}" type="presParOf" srcId="{B54CEBC0-0AF4-47D7-9ADF-BB05ECB28009}" destId="{BF3E1B17-AA4B-4D24-A1A5-A8E8E08AE22E}" srcOrd="4" destOrd="0" presId="urn:microsoft.com/office/officeart/2005/8/layout/targe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4F65DE6-5F88-49B5-AD6B-C23080FAE32B}"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C28DB9F0-A1D4-47B6-BB14-B43506C0314D}">
      <dgm:prSet/>
      <dgm:spPr/>
      <dgm:t>
        <a:bodyPr/>
        <a:lstStyle/>
        <a:p>
          <a:pPr rtl="0"/>
          <a:r>
            <a:rPr lang="en-US" dirty="0" err="1" smtClean="0"/>
            <a:t>Mas</a:t>
          </a:r>
          <a:r>
            <a:rPr lang="en-US" dirty="0" smtClean="0"/>
            <a:t> </a:t>
          </a:r>
          <a:r>
            <a:rPr lang="en-US" dirty="0" err="1" smtClean="0"/>
            <a:t>kawin</a:t>
          </a:r>
          <a:endParaRPr lang="en-US" dirty="0"/>
        </a:p>
      </dgm:t>
    </dgm:pt>
    <dgm:pt modelId="{806C7784-C617-439E-A3BD-A98ED267FA13}" type="parTrans" cxnId="{A7F766F5-5914-4098-A52A-3652A02B944B}">
      <dgm:prSet/>
      <dgm:spPr/>
      <dgm:t>
        <a:bodyPr/>
        <a:lstStyle/>
        <a:p>
          <a:endParaRPr lang="en-US"/>
        </a:p>
      </dgm:t>
    </dgm:pt>
    <dgm:pt modelId="{896307AD-DA41-42CE-9EB1-8D42EF144ED2}" type="sibTrans" cxnId="{A7F766F5-5914-4098-A52A-3652A02B944B}">
      <dgm:prSet/>
      <dgm:spPr/>
      <dgm:t>
        <a:bodyPr/>
        <a:lstStyle/>
        <a:p>
          <a:endParaRPr lang="en-US"/>
        </a:p>
      </dgm:t>
    </dgm:pt>
    <dgm:pt modelId="{3A7E707A-19A4-44CD-B2D6-770DECEEA0ED}">
      <dgm:prSet/>
      <dgm:spPr/>
      <dgm:t>
        <a:bodyPr/>
        <a:lstStyle/>
        <a:p>
          <a:pPr rtl="0"/>
          <a:r>
            <a:rPr lang="en-US" dirty="0" err="1" smtClean="0"/>
            <a:t>dasar</a:t>
          </a:r>
          <a:r>
            <a:rPr lang="en-US" dirty="0" smtClean="0"/>
            <a:t> </a:t>
          </a:r>
          <a:r>
            <a:rPr lang="en-US" dirty="0" err="1" smtClean="0"/>
            <a:t>hukum</a:t>
          </a:r>
          <a:r>
            <a:rPr lang="en-US" dirty="0" smtClean="0"/>
            <a:t> </a:t>
          </a:r>
          <a:r>
            <a:rPr lang="en-US" dirty="0" err="1" smtClean="0"/>
            <a:t>islam</a:t>
          </a:r>
          <a:endParaRPr lang="en-US" dirty="0"/>
        </a:p>
      </dgm:t>
    </dgm:pt>
    <dgm:pt modelId="{59E97D56-F25C-4EB7-8705-C11E8B78E32F}" type="parTrans" cxnId="{F54A86E2-50D5-4AB0-8484-3F72A536DCE7}">
      <dgm:prSet/>
      <dgm:spPr/>
      <dgm:t>
        <a:bodyPr/>
        <a:lstStyle/>
        <a:p>
          <a:endParaRPr lang="en-US"/>
        </a:p>
      </dgm:t>
    </dgm:pt>
    <dgm:pt modelId="{2D311890-02F1-4371-9479-1A76FA289672}" type="sibTrans" cxnId="{F54A86E2-50D5-4AB0-8484-3F72A536DCE7}">
      <dgm:prSet/>
      <dgm:spPr/>
      <dgm:t>
        <a:bodyPr/>
        <a:lstStyle/>
        <a:p>
          <a:endParaRPr lang="en-US"/>
        </a:p>
      </dgm:t>
    </dgm:pt>
    <dgm:pt modelId="{C0426310-7148-41A0-B452-83CD5DE977AA}">
      <dgm:prSet/>
      <dgm:spPr/>
      <dgm:t>
        <a:bodyPr/>
        <a:lstStyle/>
        <a:p>
          <a:pPr rtl="0"/>
          <a:r>
            <a:rPr lang="en-US" dirty="0" err="1" smtClean="0"/>
            <a:t>oleh</a:t>
          </a:r>
          <a:r>
            <a:rPr lang="en-US" dirty="0" smtClean="0"/>
            <a:t> </a:t>
          </a:r>
          <a:r>
            <a:rPr lang="en-US" dirty="0" err="1" smtClean="0"/>
            <a:t>mempelai</a:t>
          </a:r>
          <a:r>
            <a:rPr lang="en-US" dirty="0" smtClean="0"/>
            <a:t> </a:t>
          </a:r>
          <a:r>
            <a:rPr lang="en-US" dirty="0" err="1" smtClean="0"/>
            <a:t>laki-laki</a:t>
          </a:r>
          <a:r>
            <a:rPr lang="en-US" dirty="0" smtClean="0"/>
            <a:t> </a:t>
          </a:r>
          <a:r>
            <a:rPr lang="en-US" dirty="0" err="1" smtClean="0"/>
            <a:t>kepada</a:t>
          </a:r>
          <a:r>
            <a:rPr lang="en-US" dirty="0" smtClean="0"/>
            <a:t> </a:t>
          </a:r>
          <a:r>
            <a:rPr lang="en-US" dirty="0" err="1" smtClean="0"/>
            <a:t>mempelai</a:t>
          </a:r>
          <a:r>
            <a:rPr lang="en-US" dirty="0" smtClean="0"/>
            <a:t> </a:t>
          </a:r>
          <a:r>
            <a:rPr lang="en-US" dirty="0" err="1" smtClean="0"/>
            <a:t>wanita</a:t>
          </a:r>
          <a:endParaRPr lang="en-US" dirty="0"/>
        </a:p>
      </dgm:t>
    </dgm:pt>
    <dgm:pt modelId="{D93A4EC3-9A32-4134-A75C-84BBC1E67CF2}" type="parTrans" cxnId="{513A4F23-EE6A-428E-9E87-79799CDFD77C}">
      <dgm:prSet/>
      <dgm:spPr/>
      <dgm:t>
        <a:bodyPr/>
        <a:lstStyle/>
        <a:p>
          <a:endParaRPr lang="en-US"/>
        </a:p>
      </dgm:t>
    </dgm:pt>
    <dgm:pt modelId="{CA543CF2-B1B5-4958-823B-00EBF5CCA468}" type="sibTrans" cxnId="{513A4F23-EE6A-428E-9E87-79799CDFD77C}">
      <dgm:prSet/>
      <dgm:spPr/>
      <dgm:t>
        <a:bodyPr/>
        <a:lstStyle/>
        <a:p>
          <a:endParaRPr lang="en-US"/>
        </a:p>
      </dgm:t>
    </dgm:pt>
    <dgm:pt modelId="{47A8664E-1387-4517-87DB-DDE47D59F296}">
      <dgm:prSet/>
      <dgm:spPr/>
      <dgm:t>
        <a:bodyPr/>
        <a:lstStyle/>
        <a:p>
          <a:pPr rtl="0"/>
          <a:r>
            <a:rPr lang="en-US" dirty="0" err="1" smtClean="0"/>
            <a:t>dapat</a:t>
          </a:r>
          <a:r>
            <a:rPr lang="en-US" dirty="0" smtClean="0"/>
            <a:t> </a:t>
          </a:r>
          <a:r>
            <a:rPr lang="en-US" dirty="0" err="1" smtClean="0"/>
            <a:t>di</a:t>
          </a:r>
          <a:r>
            <a:rPr lang="en-US" dirty="0" smtClean="0"/>
            <a:t> </a:t>
          </a:r>
          <a:r>
            <a:rPr lang="en-US" dirty="0" err="1" smtClean="0"/>
            <a:t>hutang</a:t>
          </a:r>
          <a:endParaRPr lang="en-US" dirty="0"/>
        </a:p>
      </dgm:t>
    </dgm:pt>
    <dgm:pt modelId="{02EFF639-D4AD-4B9B-90BD-7605768DD7F1}" type="parTrans" cxnId="{C0054C38-ECB4-4766-B57A-D18AEE7FDB6A}">
      <dgm:prSet/>
      <dgm:spPr/>
      <dgm:t>
        <a:bodyPr/>
        <a:lstStyle/>
        <a:p>
          <a:endParaRPr lang="en-US"/>
        </a:p>
      </dgm:t>
    </dgm:pt>
    <dgm:pt modelId="{C582A555-013D-437F-9E6C-C6C635A81AFE}" type="sibTrans" cxnId="{C0054C38-ECB4-4766-B57A-D18AEE7FDB6A}">
      <dgm:prSet/>
      <dgm:spPr/>
      <dgm:t>
        <a:bodyPr/>
        <a:lstStyle/>
        <a:p>
          <a:endParaRPr lang="en-US"/>
        </a:p>
      </dgm:t>
    </dgm:pt>
    <dgm:pt modelId="{09D0D7B7-3D98-4D66-8FDA-4BFE0CEED53E}" type="pres">
      <dgm:prSet presAssocID="{74F65DE6-5F88-49B5-AD6B-C23080FAE32B}" presName="Name0" presStyleCnt="0">
        <dgm:presLayoutVars>
          <dgm:chMax val="7"/>
          <dgm:dir/>
          <dgm:animLvl val="lvl"/>
          <dgm:resizeHandles val="exact"/>
        </dgm:presLayoutVars>
      </dgm:prSet>
      <dgm:spPr/>
      <dgm:t>
        <a:bodyPr/>
        <a:lstStyle/>
        <a:p>
          <a:endParaRPr lang="en-US"/>
        </a:p>
      </dgm:t>
    </dgm:pt>
    <dgm:pt modelId="{536F7658-58D3-41D2-A7C8-7E001C69FF69}" type="pres">
      <dgm:prSet presAssocID="{C28DB9F0-A1D4-47B6-BB14-B43506C0314D}" presName="circle1" presStyleLbl="node1" presStyleIdx="0" presStyleCnt="1"/>
      <dgm:spPr/>
    </dgm:pt>
    <dgm:pt modelId="{94F387BB-FACB-4210-8C9B-84635FF43F04}" type="pres">
      <dgm:prSet presAssocID="{C28DB9F0-A1D4-47B6-BB14-B43506C0314D}" presName="space" presStyleCnt="0"/>
      <dgm:spPr/>
    </dgm:pt>
    <dgm:pt modelId="{BD850E6E-864E-4F48-8DEC-32C3B7C3DDA5}" type="pres">
      <dgm:prSet presAssocID="{C28DB9F0-A1D4-47B6-BB14-B43506C0314D}" presName="rect1" presStyleLbl="alignAcc1" presStyleIdx="0" presStyleCnt="1"/>
      <dgm:spPr/>
      <dgm:t>
        <a:bodyPr/>
        <a:lstStyle/>
        <a:p>
          <a:endParaRPr lang="en-US"/>
        </a:p>
      </dgm:t>
    </dgm:pt>
    <dgm:pt modelId="{AE92E64B-436E-40E9-8B64-9D9D846FB720}" type="pres">
      <dgm:prSet presAssocID="{C28DB9F0-A1D4-47B6-BB14-B43506C0314D}" presName="rect1ParTx" presStyleLbl="alignAcc1" presStyleIdx="0" presStyleCnt="1">
        <dgm:presLayoutVars>
          <dgm:chMax val="1"/>
          <dgm:bulletEnabled val="1"/>
        </dgm:presLayoutVars>
      </dgm:prSet>
      <dgm:spPr/>
      <dgm:t>
        <a:bodyPr/>
        <a:lstStyle/>
        <a:p>
          <a:endParaRPr lang="en-US"/>
        </a:p>
      </dgm:t>
    </dgm:pt>
    <dgm:pt modelId="{DE815D2F-D658-48A0-BE1D-6DC321D4AB18}" type="pres">
      <dgm:prSet presAssocID="{C28DB9F0-A1D4-47B6-BB14-B43506C0314D}" presName="rect1ChTx" presStyleLbl="alignAcc1" presStyleIdx="0" presStyleCnt="1">
        <dgm:presLayoutVars>
          <dgm:bulletEnabled val="1"/>
        </dgm:presLayoutVars>
      </dgm:prSet>
      <dgm:spPr/>
      <dgm:t>
        <a:bodyPr/>
        <a:lstStyle/>
        <a:p>
          <a:endParaRPr lang="en-US"/>
        </a:p>
      </dgm:t>
    </dgm:pt>
  </dgm:ptLst>
  <dgm:cxnLst>
    <dgm:cxn modelId="{41993648-9765-43C4-B440-5089070763BC}" type="presOf" srcId="{C28DB9F0-A1D4-47B6-BB14-B43506C0314D}" destId="{AE92E64B-436E-40E9-8B64-9D9D846FB720}" srcOrd="1" destOrd="0" presId="urn:microsoft.com/office/officeart/2005/8/layout/target3"/>
    <dgm:cxn modelId="{FBF6AAD9-0C90-47E4-8EC6-5E58BDB2294D}" type="presOf" srcId="{3A7E707A-19A4-44CD-B2D6-770DECEEA0ED}" destId="{DE815D2F-D658-48A0-BE1D-6DC321D4AB18}" srcOrd="0" destOrd="0" presId="urn:microsoft.com/office/officeart/2005/8/layout/target3"/>
    <dgm:cxn modelId="{F54A86E2-50D5-4AB0-8484-3F72A536DCE7}" srcId="{C28DB9F0-A1D4-47B6-BB14-B43506C0314D}" destId="{3A7E707A-19A4-44CD-B2D6-770DECEEA0ED}" srcOrd="0" destOrd="0" parTransId="{59E97D56-F25C-4EB7-8705-C11E8B78E32F}" sibTransId="{2D311890-02F1-4371-9479-1A76FA289672}"/>
    <dgm:cxn modelId="{513A4F23-EE6A-428E-9E87-79799CDFD77C}" srcId="{C28DB9F0-A1D4-47B6-BB14-B43506C0314D}" destId="{C0426310-7148-41A0-B452-83CD5DE977AA}" srcOrd="1" destOrd="0" parTransId="{D93A4EC3-9A32-4134-A75C-84BBC1E67CF2}" sibTransId="{CA543CF2-B1B5-4958-823B-00EBF5CCA468}"/>
    <dgm:cxn modelId="{C0054C38-ECB4-4766-B57A-D18AEE7FDB6A}" srcId="{C28DB9F0-A1D4-47B6-BB14-B43506C0314D}" destId="{47A8664E-1387-4517-87DB-DDE47D59F296}" srcOrd="2" destOrd="0" parTransId="{02EFF639-D4AD-4B9B-90BD-7605768DD7F1}" sibTransId="{C582A555-013D-437F-9E6C-C6C635A81AFE}"/>
    <dgm:cxn modelId="{A265F5D0-7A29-4BF1-8886-A9743DDBBE43}" type="presOf" srcId="{47A8664E-1387-4517-87DB-DDE47D59F296}" destId="{DE815D2F-D658-48A0-BE1D-6DC321D4AB18}" srcOrd="0" destOrd="2" presId="urn:microsoft.com/office/officeart/2005/8/layout/target3"/>
    <dgm:cxn modelId="{26122E66-EA35-42E3-A5DD-F66D03C7BEF4}" type="presOf" srcId="{C28DB9F0-A1D4-47B6-BB14-B43506C0314D}" destId="{BD850E6E-864E-4F48-8DEC-32C3B7C3DDA5}" srcOrd="0" destOrd="0" presId="urn:microsoft.com/office/officeart/2005/8/layout/target3"/>
    <dgm:cxn modelId="{A7F766F5-5914-4098-A52A-3652A02B944B}" srcId="{74F65DE6-5F88-49B5-AD6B-C23080FAE32B}" destId="{C28DB9F0-A1D4-47B6-BB14-B43506C0314D}" srcOrd="0" destOrd="0" parTransId="{806C7784-C617-439E-A3BD-A98ED267FA13}" sibTransId="{896307AD-DA41-42CE-9EB1-8D42EF144ED2}"/>
    <dgm:cxn modelId="{989F9B46-DE83-46ED-A752-B7A4144F709B}" type="presOf" srcId="{C0426310-7148-41A0-B452-83CD5DE977AA}" destId="{DE815D2F-D658-48A0-BE1D-6DC321D4AB18}" srcOrd="0" destOrd="1" presId="urn:microsoft.com/office/officeart/2005/8/layout/target3"/>
    <dgm:cxn modelId="{74437623-B5FA-420B-AAB2-706AB0AE7D71}" type="presOf" srcId="{74F65DE6-5F88-49B5-AD6B-C23080FAE32B}" destId="{09D0D7B7-3D98-4D66-8FDA-4BFE0CEED53E}" srcOrd="0" destOrd="0" presId="urn:microsoft.com/office/officeart/2005/8/layout/target3"/>
    <dgm:cxn modelId="{671FC59B-C3AA-48FE-B788-DE7D3D2D1CB1}" type="presParOf" srcId="{09D0D7B7-3D98-4D66-8FDA-4BFE0CEED53E}" destId="{536F7658-58D3-41D2-A7C8-7E001C69FF69}" srcOrd="0" destOrd="0" presId="urn:microsoft.com/office/officeart/2005/8/layout/target3"/>
    <dgm:cxn modelId="{F383FDE9-A6C3-4D0E-B883-7A7033696E99}" type="presParOf" srcId="{09D0D7B7-3D98-4D66-8FDA-4BFE0CEED53E}" destId="{94F387BB-FACB-4210-8C9B-84635FF43F04}" srcOrd="1" destOrd="0" presId="urn:microsoft.com/office/officeart/2005/8/layout/target3"/>
    <dgm:cxn modelId="{471A8B26-DCFD-4FE2-B798-ED60757A7DAD}" type="presParOf" srcId="{09D0D7B7-3D98-4D66-8FDA-4BFE0CEED53E}" destId="{BD850E6E-864E-4F48-8DEC-32C3B7C3DDA5}" srcOrd="2" destOrd="0" presId="urn:microsoft.com/office/officeart/2005/8/layout/target3"/>
    <dgm:cxn modelId="{43BC8420-947F-4848-8EF1-1879FCAC0024}" type="presParOf" srcId="{09D0D7B7-3D98-4D66-8FDA-4BFE0CEED53E}" destId="{AE92E64B-436E-40E9-8B64-9D9D846FB720}" srcOrd="3" destOrd="0" presId="urn:microsoft.com/office/officeart/2005/8/layout/target3"/>
    <dgm:cxn modelId="{5781F21C-5A16-4904-88CE-D6017395DB16}" type="presParOf" srcId="{09D0D7B7-3D98-4D66-8FDA-4BFE0CEED53E}" destId="{DE815D2F-D658-48A0-BE1D-6DC321D4AB18}" srcOrd="4" destOrd="0" presId="urn:microsoft.com/office/officeart/2005/8/layout/target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FD3FCA2-6576-4633-AB8B-6A2B953F7398}"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en-US"/>
        </a:p>
      </dgm:t>
    </dgm:pt>
    <dgm:pt modelId="{6489A6C4-06CC-4842-BCF8-46766368ADD7}">
      <dgm:prSet/>
      <dgm:spPr/>
      <dgm:t>
        <a:bodyPr/>
        <a:lstStyle/>
        <a:p>
          <a:pPr rtl="0"/>
          <a:r>
            <a:rPr lang="en-US" dirty="0" err="1" smtClean="0"/>
            <a:t>Harta</a:t>
          </a:r>
          <a:r>
            <a:rPr lang="en-US" dirty="0" smtClean="0"/>
            <a:t> </a:t>
          </a:r>
          <a:r>
            <a:rPr lang="en-US" dirty="0" err="1" smtClean="0"/>
            <a:t>bawaan</a:t>
          </a:r>
          <a:endParaRPr lang="en-US" dirty="0"/>
        </a:p>
      </dgm:t>
    </dgm:pt>
    <dgm:pt modelId="{B7CF4899-05A2-47B9-9F65-D6EA8CD49770}" type="parTrans" cxnId="{E2CDFB89-B889-4440-AE31-9268941265C3}">
      <dgm:prSet/>
      <dgm:spPr/>
      <dgm:t>
        <a:bodyPr/>
        <a:lstStyle/>
        <a:p>
          <a:endParaRPr lang="en-US"/>
        </a:p>
      </dgm:t>
    </dgm:pt>
    <dgm:pt modelId="{CC2BAA8E-EB8C-4756-B999-D61FB468DD35}" type="sibTrans" cxnId="{E2CDFB89-B889-4440-AE31-9268941265C3}">
      <dgm:prSet/>
      <dgm:spPr/>
      <dgm:t>
        <a:bodyPr/>
        <a:lstStyle/>
        <a:p>
          <a:endParaRPr lang="en-US"/>
        </a:p>
      </dgm:t>
    </dgm:pt>
    <dgm:pt modelId="{E5D6DF8B-CBBA-4786-AD95-C37D6F3C472C}">
      <dgm:prSet/>
      <dgm:spPr/>
      <dgm:t>
        <a:bodyPr/>
        <a:lstStyle/>
        <a:p>
          <a:pPr rtl="0"/>
          <a:r>
            <a:rPr lang="en-US" dirty="0" err="1" smtClean="0"/>
            <a:t>Harta</a:t>
          </a:r>
          <a:r>
            <a:rPr lang="en-US" dirty="0" smtClean="0"/>
            <a:t> </a:t>
          </a:r>
          <a:r>
            <a:rPr lang="en-US" dirty="0" err="1" smtClean="0"/>
            <a:t>peninggalan</a:t>
          </a:r>
          <a:endParaRPr lang="en-US" dirty="0"/>
        </a:p>
      </dgm:t>
    </dgm:pt>
    <dgm:pt modelId="{BDFCF1A6-4EF8-42F1-BCBC-333BE4EE9380}" type="parTrans" cxnId="{67A85CA2-0AFB-48AD-BC8A-64233A4B0637}">
      <dgm:prSet/>
      <dgm:spPr/>
      <dgm:t>
        <a:bodyPr/>
        <a:lstStyle/>
        <a:p>
          <a:endParaRPr lang="en-US"/>
        </a:p>
      </dgm:t>
    </dgm:pt>
    <dgm:pt modelId="{9D5C6E00-5480-4EFB-AF9D-B6CB734BFF7F}" type="sibTrans" cxnId="{67A85CA2-0AFB-48AD-BC8A-64233A4B0637}">
      <dgm:prSet/>
      <dgm:spPr/>
      <dgm:t>
        <a:bodyPr/>
        <a:lstStyle/>
        <a:p>
          <a:endParaRPr lang="en-US"/>
        </a:p>
      </dgm:t>
    </dgm:pt>
    <dgm:pt modelId="{4719A117-2398-43E1-B022-F69C625ECD75}">
      <dgm:prSet/>
      <dgm:spPr/>
      <dgm:t>
        <a:bodyPr/>
        <a:lstStyle/>
        <a:p>
          <a:pPr rtl="0"/>
          <a:r>
            <a:rPr lang="en-US" dirty="0" err="1" smtClean="0"/>
            <a:t>Harta</a:t>
          </a:r>
          <a:r>
            <a:rPr lang="en-US" dirty="0" smtClean="0"/>
            <a:t> </a:t>
          </a:r>
          <a:r>
            <a:rPr lang="en-US" dirty="0" err="1" smtClean="0"/>
            <a:t>warisan</a:t>
          </a:r>
          <a:endParaRPr lang="en-US" dirty="0"/>
        </a:p>
      </dgm:t>
    </dgm:pt>
    <dgm:pt modelId="{44C41C45-1E23-4F49-8B9E-7EB758A1E406}" type="parTrans" cxnId="{8474734D-B6E1-45DB-9F96-89692167C94C}">
      <dgm:prSet/>
      <dgm:spPr/>
      <dgm:t>
        <a:bodyPr/>
        <a:lstStyle/>
        <a:p>
          <a:endParaRPr lang="en-US"/>
        </a:p>
      </dgm:t>
    </dgm:pt>
    <dgm:pt modelId="{B1108872-50C3-4BCA-84AD-D2C12A0756A7}" type="sibTrans" cxnId="{8474734D-B6E1-45DB-9F96-89692167C94C}">
      <dgm:prSet/>
      <dgm:spPr/>
      <dgm:t>
        <a:bodyPr/>
        <a:lstStyle/>
        <a:p>
          <a:endParaRPr lang="en-US"/>
        </a:p>
      </dgm:t>
    </dgm:pt>
    <dgm:pt modelId="{6477DFEA-249E-4D73-8B1F-7438474A4742}">
      <dgm:prSet/>
      <dgm:spPr/>
      <dgm:t>
        <a:bodyPr/>
        <a:lstStyle/>
        <a:p>
          <a:pPr rtl="0"/>
          <a:r>
            <a:rPr lang="en-US" dirty="0" err="1" smtClean="0"/>
            <a:t>Harta</a:t>
          </a:r>
          <a:r>
            <a:rPr lang="en-US" dirty="0" smtClean="0"/>
            <a:t> </a:t>
          </a:r>
          <a:r>
            <a:rPr lang="en-US" dirty="0" err="1" smtClean="0"/>
            <a:t>pemberian</a:t>
          </a:r>
          <a:endParaRPr lang="en-US" dirty="0"/>
        </a:p>
      </dgm:t>
    </dgm:pt>
    <dgm:pt modelId="{499F3C3B-9564-4D62-8BCB-8FA772214857}" type="parTrans" cxnId="{4B59AFF1-4ABE-4C0C-A11A-8085C0E30E06}">
      <dgm:prSet/>
      <dgm:spPr/>
      <dgm:t>
        <a:bodyPr/>
        <a:lstStyle/>
        <a:p>
          <a:endParaRPr lang="en-US"/>
        </a:p>
      </dgm:t>
    </dgm:pt>
    <dgm:pt modelId="{07341794-EA8D-4530-B56C-85D989544351}" type="sibTrans" cxnId="{4B59AFF1-4ABE-4C0C-A11A-8085C0E30E06}">
      <dgm:prSet/>
      <dgm:spPr/>
      <dgm:t>
        <a:bodyPr/>
        <a:lstStyle/>
        <a:p>
          <a:endParaRPr lang="en-US"/>
        </a:p>
      </dgm:t>
    </dgm:pt>
    <dgm:pt modelId="{43882DEA-FEAD-4CD7-8B28-17BCAEA97A67}">
      <dgm:prSet/>
      <dgm:spPr/>
      <dgm:t>
        <a:bodyPr/>
        <a:lstStyle/>
        <a:p>
          <a:pPr rtl="0"/>
          <a:r>
            <a:rPr lang="en-US" dirty="0" err="1" smtClean="0"/>
            <a:t>Harta</a:t>
          </a:r>
          <a:r>
            <a:rPr lang="en-US" dirty="0" smtClean="0"/>
            <a:t> </a:t>
          </a:r>
          <a:r>
            <a:rPr lang="en-US" dirty="0" err="1" smtClean="0"/>
            <a:t>penghasilan</a:t>
          </a:r>
          <a:endParaRPr lang="en-US" dirty="0"/>
        </a:p>
      </dgm:t>
    </dgm:pt>
    <dgm:pt modelId="{DC3ED1BC-68A6-4E83-82BE-A87F76789E57}" type="parTrans" cxnId="{753EDB6D-0308-4BE4-9A31-2D361699D927}">
      <dgm:prSet/>
      <dgm:spPr/>
      <dgm:t>
        <a:bodyPr/>
        <a:lstStyle/>
        <a:p>
          <a:endParaRPr lang="en-US"/>
        </a:p>
      </dgm:t>
    </dgm:pt>
    <dgm:pt modelId="{A204673A-9F35-4EFD-92DC-E282E0D79B97}" type="sibTrans" cxnId="{753EDB6D-0308-4BE4-9A31-2D361699D927}">
      <dgm:prSet/>
      <dgm:spPr/>
      <dgm:t>
        <a:bodyPr/>
        <a:lstStyle/>
        <a:p>
          <a:endParaRPr lang="en-US"/>
        </a:p>
      </dgm:t>
    </dgm:pt>
    <dgm:pt modelId="{BE5F5313-B2D4-4D8A-ACEE-D7D1C9897D46}">
      <dgm:prSet/>
      <dgm:spPr/>
      <dgm:t>
        <a:bodyPr/>
        <a:lstStyle/>
        <a:p>
          <a:pPr rtl="0"/>
          <a:r>
            <a:rPr lang="en-US" dirty="0" err="1" smtClean="0"/>
            <a:t>Harta</a:t>
          </a:r>
          <a:r>
            <a:rPr lang="en-US" dirty="0" smtClean="0"/>
            <a:t> </a:t>
          </a:r>
          <a:r>
            <a:rPr lang="en-US" dirty="0" err="1" smtClean="0"/>
            <a:t>pencaharian</a:t>
          </a:r>
          <a:r>
            <a:rPr lang="en-US" dirty="0" smtClean="0"/>
            <a:t> </a:t>
          </a:r>
          <a:r>
            <a:rPr lang="en-US" dirty="0" err="1" smtClean="0"/>
            <a:t>selama</a:t>
          </a:r>
          <a:r>
            <a:rPr lang="en-US" dirty="0" smtClean="0"/>
            <a:t> </a:t>
          </a:r>
          <a:r>
            <a:rPr lang="en-US" dirty="0" err="1" smtClean="0"/>
            <a:t>perkawinan</a:t>
          </a:r>
          <a:endParaRPr lang="en-US" dirty="0"/>
        </a:p>
      </dgm:t>
    </dgm:pt>
    <dgm:pt modelId="{C591C128-6A49-4EE7-9DEF-7ECCE0EBBFD7}" type="parTrans" cxnId="{E24337B7-D4F1-4F6F-A674-D688501FE873}">
      <dgm:prSet/>
      <dgm:spPr/>
      <dgm:t>
        <a:bodyPr/>
        <a:lstStyle/>
        <a:p>
          <a:endParaRPr lang="en-US"/>
        </a:p>
      </dgm:t>
    </dgm:pt>
    <dgm:pt modelId="{6BD5531F-D4D3-48FD-8678-B1705A87A716}" type="sibTrans" cxnId="{E24337B7-D4F1-4F6F-A674-D688501FE873}">
      <dgm:prSet/>
      <dgm:spPr/>
      <dgm:t>
        <a:bodyPr/>
        <a:lstStyle/>
        <a:p>
          <a:endParaRPr lang="en-US"/>
        </a:p>
      </dgm:t>
    </dgm:pt>
    <dgm:pt modelId="{07086ED3-2F32-4818-BA96-E2AC791A1F00}">
      <dgm:prSet/>
      <dgm:spPr/>
      <dgm:t>
        <a:bodyPr/>
        <a:lstStyle/>
        <a:p>
          <a:pPr rtl="0"/>
          <a:r>
            <a:rPr lang="en-US" dirty="0" err="1" smtClean="0"/>
            <a:t>Hadiah</a:t>
          </a:r>
          <a:r>
            <a:rPr lang="en-US" dirty="0" smtClean="0"/>
            <a:t> </a:t>
          </a:r>
          <a:endParaRPr lang="en-US" dirty="0"/>
        </a:p>
      </dgm:t>
    </dgm:pt>
    <dgm:pt modelId="{F0DC3C31-6E36-4049-80FF-0064222CAFA3}" type="parTrans" cxnId="{2406CA86-0CD1-4F5D-A561-A4C9C5092A92}">
      <dgm:prSet/>
      <dgm:spPr/>
      <dgm:t>
        <a:bodyPr/>
        <a:lstStyle/>
        <a:p>
          <a:endParaRPr lang="en-US"/>
        </a:p>
      </dgm:t>
    </dgm:pt>
    <dgm:pt modelId="{D0559BB6-B17F-4AE9-8332-54D586B2EB95}" type="sibTrans" cxnId="{2406CA86-0CD1-4F5D-A561-A4C9C5092A92}">
      <dgm:prSet/>
      <dgm:spPr/>
      <dgm:t>
        <a:bodyPr/>
        <a:lstStyle/>
        <a:p>
          <a:endParaRPr lang="en-US"/>
        </a:p>
      </dgm:t>
    </dgm:pt>
    <dgm:pt modelId="{EFDE53DC-C3BD-4629-A2B0-5450FD029D01}" type="pres">
      <dgm:prSet presAssocID="{7FD3FCA2-6576-4633-AB8B-6A2B953F7398}" presName="compositeShape" presStyleCnt="0">
        <dgm:presLayoutVars>
          <dgm:chMax val="7"/>
          <dgm:dir/>
          <dgm:resizeHandles val="exact"/>
        </dgm:presLayoutVars>
      </dgm:prSet>
      <dgm:spPr/>
      <dgm:t>
        <a:bodyPr/>
        <a:lstStyle/>
        <a:p>
          <a:endParaRPr lang="en-US"/>
        </a:p>
      </dgm:t>
    </dgm:pt>
    <dgm:pt modelId="{0BC89AA6-7E48-42DF-B2B6-BFD9F538311F}" type="pres">
      <dgm:prSet presAssocID="{6489A6C4-06CC-4842-BCF8-46766368ADD7}" presName="circ1" presStyleLbl="vennNode1" presStyleIdx="0" presStyleCnt="7"/>
      <dgm:spPr/>
    </dgm:pt>
    <dgm:pt modelId="{6FAF89FE-CD8E-479C-8F84-B1ED666FECD5}" type="pres">
      <dgm:prSet presAssocID="{6489A6C4-06CC-4842-BCF8-46766368ADD7}" presName="circ1Tx" presStyleLbl="revTx" presStyleIdx="0" presStyleCnt="0">
        <dgm:presLayoutVars>
          <dgm:chMax val="0"/>
          <dgm:chPref val="0"/>
          <dgm:bulletEnabled val="1"/>
        </dgm:presLayoutVars>
      </dgm:prSet>
      <dgm:spPr/>
      <dgm:t>
        <a:bodyPr/>
        <a:lstStyle/>
        <a:p>
          <a:endParaRPr lang="en-US"/>
        </a:p>
      </dgm:t>
    </dgm:pt>
    <dgm:pt modelId="{16C8E05D-F891-4BB7-9DF4-76F3AAE5968A}" type="pres">
      <dgm:prSet presAssocID="{E5D6DF8B-CBBA-4786-AD95-C37D6F3C472C}" presName="circ2" presStyleLbl="vennNode1" presStyleIdx="1" presStyleCnt="7"/>
      <dgm:spPr/>
    </dgm:pt>
    <dgm:pt modelId="{EEB6A4FA-74C3-4C46-8343-43E3B35FD34A}" type="pres">
      <dgm:prSet presAssocID="{E5D6DF8B-CBBA-4786-AD95-C37D6F3C472C}" presName="circ2Tx" presStyleLbl="revTx" presStyleIdx="0" presStyleCnt="0">
        <dgm:presLayoutVars>
          <dgm:chMax val="0"/>
          <dgm:chPref val="0"/>
          <dgm:bulletEnabled val="1"/>
        </dgm:presLayoutVars>
      </dgm:prSet>
      <dgm:spPr/>
      <dgm:t>
        <a:bodyPr/>
        <a:lstStyle/>
        <a:p>
          <a:endParaRPr lang="en-US"/>
        </a:p>
      </dgm:t>
    </dgm:pt>
    <dgm:pt modelId="{17738011-BAA8-4D57-BB3F-BB06BA0A7BC5}" type="pres">
      <dgm:prSet presAssocID="{4719A117-2398-43E1-B022-F69C625ECD75}" presName="circ3" presStyleLbl="vennNode1" presStyleIdx="2" presStyleCnt="7"/>
      <dgm:spPr/>
    </dgm:pt>
    <dgm:pt modelId="{51C5EFD8-EEAA-4042-8A34-D8D826AB490F}" type="pres">
      <dgm:prSet presAssocID="{4719A117-2398-43E1-B022-F69C625ECD75}" presName="circ3Tx" presStyleLbl="revTx" presStyleIdx="0" presStyleCnt="0">
        <dgm:presLayoutVars>
          <dgm:chMax val="0"/>
          <dgm:chPref val="0"/>
          <dgm:bulletEnabled val="1"/>
        </dgm:presLayoutVars>
      </dgm:prSet>
      <dgm:spPr/>
      <dgm:t>
        <a:bodyPr/>
        <a:lstStyle/>
        <a:p>
          <a:endParaRPr lang="en-US"/>
        </a:p>
      </dgm:t>
    </dgm:pt>
    <dgm:pt modelId="{1F6CA49D-5C17-4B52-9F90-33B06237C199}" type="pres">
      <dgm:prSet presAssocID="{6477DFEA-249E-4D73-8B1F-7438474A4742}" presName="circ4" presStyleLbl="vennNode1" presStyleIdx="3" presStyleCnt="7"/>
      <dgm:spPr/>
    </dgm:pt>
    <dgm:pt modelId="{957B550D-718A-42DA-82FB-54F394258B19}" type="pres">
      <dgm:prSet presAssocID="{6477DFEA-249E-4D73-8B1F-7438474A4742}" presName="circ4Tx" presStyleLbl="revTx" presStyleIdx="0" presStyleCnt="0">
        <dgm:presLayoutVars>
          <dgm:chMax val="0"/>
          <dgm:chPref val="0"/>
          <dgm:bulletEnabled val="1"/>
        </dgm:presLayoutVars>
      </dgm:prSet>
      <dgm:spPr/>
      <dgm:t>
        <a:bodyPr/>
        <a:lstStyle/>
        <a:p>
          <a:endParaRPr lang="en-US"/>
        </a:p>
      </dgm:t>
    </dgm:pt>
    <dgm:pt modelId="{6252CC32-36AD-4438-8BCB-BA9551540890}" type="pres">
      <dgm:prSet presAssocID="{43882DEA-FEAD-4CD7-8B28-17BCAEA97A67}" presName="circ5" presStyleLbl="vennNode1" presStyleIdx="4" presStyleCnt="7"/>
      <dgm:spPr/>
    </dgm:pt>
    <dgm:pt modelId="{B88935E5-9301-4876-8CB2-4081F640B2F5}" type="pres">
      <dgm:prSet presAssocID="{43882DEA-FEAD-4CD7-8B28-17BCAEA97A67}" presName="circ5Tx" presStyleLbl="revTx" presStyleIdx="0" presStyleCnt="0">
        <dgm:presLayoutVars>
          <dgm:chMax val="0"/>
          <dgm:chPref val="0"/>
          <dgm:bulletEnabled val="1"/>
        </dgm:presLayoutVars>
      </dgm:prSet>
      <dgm:spPr/>
      <dgm:t>
        <a:bodyPr/>
        <a:lstStyle/>
        <a:p>
          <a:endParaRPr lang="en-US"/>
        </a:p>
      </dgm:t>
    </dgm:pt>
    <dgm:pt modelId="{6DC97D8A-E28D-41CD-A2D8-19A768916AD7}" type="pres">
      <dgm:prSet presAssocID="{BE5F5313-B2D4-4D8A-ACEE-D7D1C9897D46}" presName="circ6" presStyleLbl="vennNode1" presStyleIdx="5" presStyleCnt="7"/>
      <dgm:spPr/>
    </dgm:pt>
    <dgm:pt modelId="{D8010695-BE4C-473D-8DC4-DED9D4C0EA20}" type="pres">
      <dgm:prSet presAssocID="{BE5F5313-B2D4-4D8A-ACEE-D7D1C9897D46}" presName="circ6Tx" presStyleLbl="revTx" presStyleIdx="0" presStyleCnt="0">
        <dgm:presLayoutVars>
          <dgm:chMax val="0"/>
          <dgm:chPref val="0"/>
          <dgm:bulletEnabled val="1"/>
        </dgm:presLayoutVars>
      </dgm:prSet>
      <dgm:spPr/>
      <dgm:t>
        <a:bodyPr/>
        <a:lstStyle/>
        <a:p>
          <a:endParaRPr lang="en-US"/>
        </a:p>
      </dgm:t>
    </dgm:pt>
    <dgm:pt modelId="{FBDAF5EF-CA23-4A06-BFE1-D6BA5C9DFB77}" type="pres">
      <dgm:prSet presAssocID="{07086ED3-2F32-4818-BA96-E2AC791A1F00}" presName="circ7" presStyleLbl="vennNode1" presStyleIdx="6" presStyleCnt="7"/>
      <dgm:spPr/>
    </dgm:pt>
    <dgm:pt modelId="{E977D402-8329-48AB-ABCD-1B39ABE5004A}" type="pres">
      <dgm:prSet presAssocID="{07086ED3-2F32-4818-BA96-E2AC791A1F00}" presName="circ7Tx" presStyleLbl="revTx" presStyleIdx="0" presStyleCnt="0">
        <dgm:presLayoutVars>
          <dgm:chMax val="0"/>
          <dgm:chPref val="0"/>
          <dgm:bulletEnabled val="1"/>
        </dgm:presLayoutVars>
      </dgm:prSet>
      <dgm:spPr/>
      <dgm:t>
        <a:bodyPr/>
        <a:lstStyle/>
        <a:p>
          <a:endParaRPr lang="en-US"/>
        </a:p>
      </dgm:t>
    </dgm:pt>
  </dgm:ptLst>
  <dgm:cxnLst>
    <dgm:cxn modelId="{21FF5033-C6D2-4F9B-B2BE-AEE71B4CC956}" type="presOf" srcId="{BE5F5313-B2D4-4D8A-ACEE-D7D1C9897D46}" destId="{D8010695-BE4C-473D-8DC4-DED9D4C0EA20}" srcOrd="0" destOrd="0" presId="urn:microsoft.com/office/officeart/2005/8/layout/venn1"/>
    <dgm:cxn modelId="{75F4EC3A-2FC3-4A04-94DE-48269851D1C6}" type="presOf" srcId="{4719A117-2398-43E1-B022-F69C625ECD75}" destId="{51C5EFD8-EEAA-4042-8A34-D8D826AB490F}" srcOrd="0" destOrd="0" presId="urn:microsoft.com/office/officeart/2005/8/layout/venn1"/>
    <dgm:cxn modelId="{753EDB6D-0308-4BE4-9A31-2D361699D927}" srcId="{7FD3FCA2-6576-4633-AB8B-6A2B953F7398}" destId="{43882DEA-FEAD-4CD7-8B28-17BCAEA97A67}" srcOrd="4" destOrd="0" parTransId="{DC3ED1BC-68A6-4E83-82BE-A87F76789E57}" sibTransId="{A204673A-9F35-4EFD-92DC-E282E0D79B97}"/>
    <dgm:cxn modelId="{9B18259E-29C5-459F-8E87-8E6569D20FA2}" type="presOf" srcId="{7FD3FCA2-6576-4633-AB8B-6A2B953F7398}" destId="{EFDE53DC-C3BD-4629-A2B0-5450FD029D01}" srcOrd="0" destOrd="0" presId="urn:microsoft.com/office/officeart/2005/8/layout/venn1"/>
    <dgm:cxn modelId="{A35D0A96-8A68-44B2-BE57-3242F9F24FE2}" type="presOf" srcId="{43882DEA-FEAD-4CD7-8B28-17BCAEA97A67}" destId="{B88935E5-9301-4876-8CB2-4081F640B2F5}" srcOrd="0" destOrd="0" presId="urn:microsoft.com/office/officeart/2005/8/layout/venn1"/>
    <dgm:cxn modelId="{EBBB9470-5807-45E7-A21A-2344029320F1}" type="presOf" srcId="{6489A6C4-06CC-4842-BCF8-46766368ADD7}" destId="{6FAF89FE-CD8E-479C-8F84-B1ED666FECD5}" srcOrd="0" destOrd="0" presId="urn:microsoft.com/office/officeart/2005/8/layout/venn1"/>
    <dgm:cxn modelId="{9AB8E2EC-AF18-439F-81D0-5075BADACF9B}" type="presOf" srcId="{6477DFEA-249E-4D73-8B1F-7438474A4742}" destId="{957B550D-718A-42DA-82FB-54F394258B19}" srcOrd="0" destOrd="0" presId="urn:microsoft.com/office/officeart/2005/8/layout/venn1"/>
    <dgm:cxn modelId="{E2CDFB89-B889-4440-AE31-9268941265C3}" srcId="{7FD3FCA2-6576-4633-AB8B-6A2B953F7398}" destId="{6489A6C4-06CC-4842-BCF8-46766368ADD7}" srcOrd="0" destOrd="0" parTransId="{B7CF4899-05A2-47B9-9F65-D6EA8CD49770}" sibTransId="{CC2BAA8E-EB8C-4756-B999-D61FB468DD35}"/>
    <dgm:cxn modelId="{2406CA86-0CD1-4F5D-A561-A4C9C5092A92}" srcId="{7FD3FCA2-6576-4633-AB8B-6A2B953F7398}" destId="{07086ED3-2F32-4818-BA96-E2AC791A1F00}" srcOrd="6" destOrd="0" parTransId="{F0DC3C31-6E36-4049-80FF-0064222CAFA3}" sibTransId="{D0559BB6-B17F-4AE9-8332-54D586B2EB95}"/>
    <dgm:cxn modelId="{32141B90-1E58-4E55-970F-2068B52BDC24}" type="presOf" srcId="{E5D6DF8B-CBBA-4786-AD95-C37D6F3C472C}" destId="{EEB6A4FA-74C3-4C46-8343-43E3B35FD34A}" srcOrd="0" destOrd="0" presId="urn:microsoft.com/office/officeart/2005/8/layout/venn1"/>
    <dgm:cxn modelId="{8474734D-B6E1-45DB-9F96-89692167C94C}" srcId="{7FD3FCA2-6576-4633-AB8B-6A2B953F7398}" destId="{4719A117-2398-43E1-B022-F69C625ECD75}" srcOrd="2" destOrd="0" parTransId="{44C41C45-1E23-4F49-8B9E-7EB758A1E406}" sibTransId="{B1108872-50C3-4BCA-84AD-D2C12A0756A7}"/>
    <dgm:cxn modelId="{8DE68E5E-95AC-435E-B4D3-727A593D24BF}" type="presOf" srcId="{07086ED3-2F32-4818-BA96-E2AC791A1F00}" destId="{E977D402-8329-48AB-ABCD-1B39ABE5004A}" srcOrd="0" destOrd="0" presId="urn:microsoft.com/office/officeart/2005/8/layout/venn1"/>
    <dgm:cxn modelId="{4B59AFF1-4ABE-4C0C-A11A-8085C0E30E06}" srcId="{7FD3FCA2-6576-4633-AB8B-6A2B953F7398}" destId="{6477DFEA-249E-4D73-8B1F-7438474A4742}" srcOrd="3" destOrd="0" parTransId="{499F3C3B-9564-4D62-8BCB-8FA772214857}" sibTransId="{07341794-EA8D-4530-B56C-85D989544351}"/>
    <dgm:cxn modelId="{E24337B7-D4F1-4F6F-A674-D688501FE873}" srcId="{7FD3FCA2-6576-4633-AB8B-6A2B953F7398}" destId="{BE5F5313-B2D4-4D8A-ACEE-D7D1C9897D46}" srcOrd="5" destOrd="0" parTransId="{C591C128-6A49-4EE7-9DEF-7ECCE0EBBFD7}" sibTransId="{6BD5531F-D4D3-48FD-8678-B1705A87A716}"/>
    <dgm:cxn modelId="{67A85CA2-0AFB-48AD-BC8A-64233A4B0637}" srcId="{7FD3FCA2-6576-4633-AB8B-6A2B953F7398}" destId="{E5D6DF8B-CBBA-4786-AD95-C37D6F3C472C}" srcOrd="1" destOrd="0" parTransId="{BDFCF1A6-4EF8-42F1-BCBC-333BE4EE9380}" sibTransId="{9D5C6E00-5480-4EFB-AF9D-B6CB734BFF7F}"/>
    <dgm:cxn modelId="{761A174A-E414-4F63-AE28-8D046DBB5120}" type="presParOf" srcId="{EFDE53DC-C3BD-4629-A2B0-5450FD029D01}" destId="{0BC89AA6-7E48-42DF-B2B6-BFD9F538311F}" srcOrd="0" destOrd="0" presId="urn:microsoft.com/office/officeart/2005/8/layout/venn1"/>
    <dgm:cxn modelId="{E82FEC2A-5DA4-4852-BBE9-01DA9DB67559}" type="presParOf" srcId="{EFDE53DC-C3BD-4629-A2B0-5450FD029D01}" destId="{6FAF89FE-CD8E-479C-8F84-B1ED666FECD5}" srcOrd="1" destOrd="0" presId="urn:microsoft.com/office/officeart/2005/8/layout/venn1"/>
    <dgm:cxn modelId="{66DF0E9F-7B15-4830-B764-8A9DF0691AF9}" type="presParOf" srcId="{EFDE53DC-C3BD-4629-A2B0-5450FD029D01}" destId="{16C8E05D-F891-4BB7-9DF4-76F3AAE5968A}" srcOrd="2" destOrd="0" presId="urn:microsoft.com/office/officeart/2005/8/layout/venn1"/>
    <dgm:cxn modelId="{607D445F-3E27-4D86-9E10-E18D6DEFB071}" type="presParOf" srcId="{EFDE53DC-C3BD-4629-A2B0-5450FD029D01}" destId="{EEB6A4FA-74C3-4C46-8343-43E3B35FD34A}" srcOrd="3" destOrd="0" presId="urn:microsoft.com/office/officeart/2005/8/layout/venn1"/>
    <dgm:cxn modelId="{16E96EEF-7259-4A23-9775-0B4A74BDE6CA}" type="presParOf" srcId="{EFDE53DC-C3BD-4629-A2B0-5450FD029D01}" destId="{17738011-BAA8-4D57-BB3F-BB06BA0A7BC5}" srcOrd="4" destOrd="0" presId="urn:microsoft.com/office/officeart/2005/8/layout/venn1"/>
    <dgm:cxn modelId="{47638552-8D38-4AEA-8B00-3769FEA1AFD7}" type="presParOf" srcId="{EFDE53DC-C3BD-4629-A2B0-5450FD029D01}" destId="{51C5EFD8-EEAA-4042-8A34-D8D826AB490F}" srcOrd="5" destOrd="0" presId="urn:microsoft.com/office/officeart/2005/8/layout/venn1"/>
    <dgm:cxn modelId="{CF946199-2B07-409A-B936-6D8EA43B2A7D}" type="presParOf" srcId="{EFDE53DC-C3BD-4629-A2B0-5450FD029D01}" destId="{1F6CA49D-5C17-4B52-9F90-33B06237C199}" srcOrd="6" destOrd="0" presId="urn:microsoft.com/office/officeart/2005/8/layout/venn1"/>
    <dgm:cxn modelId="{157B0968-5B52-4C08-9BBE-5EC1BAC8ECDD}" type="presParOf" srcId="{EFDE53DC-C3BD-4629-A2B0-5450FD029D01}" destId="{957B550D-718A-42DA-82FB-54F394258B19}" srcOrd="7" destOrd="0" presId="urn:microsoft.com/office/officeart/2005/8/layout/venn1"/>
    <dgm:cxn modelId="{5C092FA1-7F6E-4044-81BD-C1DA16495A3D}" type="presParOf" srcId="{EFDE53DC-C3BD-4629-A2B0-5450FD029D01}" destId="{6252CC32-36AD-4438-8BCB-BA9551540890}" srcOrd="8" destOrd="0" presId="urn:microsoft.com/office/officeart/2005/8/layout/venn1"/>
    <dgm:cxn modelId="{CDADEB06-72B6-42A5-8D92-BF3430F8F332}" type="presParOf" srcId="{EFDE53DC-C3BD-4629-A2B0-5450FD029D01}" destId="{B88935E5-9301-4876-8CB2-4081F640B2F5}" srcOrd="9" destOrd="0" presId="urn:microsoft.com/office/officeart/2005/8/layout/venn1"/>
    <dgm:cxn modelId="{8D4DADF4-A990-4689-8908-FD39D188B8E9}" type="presParOf" srcId="{EFDE53DC-C3BD-4629-A2B0-5450FD029D01}" destId="{6DC97D8A-E28D-41CD-A2D8-19A768916AD7}" srcOrd="10" destOrd="0" presId="urn:microsoft.com/office/officeart/2005/8/layout/venn1"/>
    <dgm:cxn modelId="{555137C5-50B1-4A0C-9AE7-B8B400A92443}" type="presParOf" srcId="{EFDE53DC-C3BD-4629-A2B0-5450FD029D01}" destId="{D8010695-BE4C-473D-8DC4-DED9D4C0EA20}" srcOrd="11" destOrd="0" presId="urn:microsoft.com/office/officeart/2005/8/layout/venn1"/>
    <dgm:cxn modelId="{58B1F12D-9477-4387-9421-EA35FF7CB6B9}" type="presParOf" srcId="{EFDE53DC-C3BD-4629-A2B0-5450FD029D01}" destId="{FBDAF5EF-CA23-4A06-BFE1-D6BA5C9DFB77}" srcOrd="12" destOrd="0" presId="urn:microsoft.com/office/officeart/2005/8/layout/venn1"/>
    <dgm:cxn modelId="{45BBFB3A-0048-4A4B-B442-16081E79AABB}" type="presParOf" srcId="{EFDE53DC-C3BD-4629-A2B0-5450FD029D01}" destId="{E977D402-8329-48AB-ABCD-1B39ABE5004A}" srcOrd="13"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8D311-24D0-404D-8036-654CC4877736}">
      <dsp:nvSpPr>
        <dsp:cNvPr id="0" name=""/>
        <dsp:cNvSpPr/>
      </dsp:nvSpPr>
      <dsp:spPr>
        <a:xfrm rot="10800000">
          <a:off x="1499265" y="1014"/>
          <a:ext cx="4649247" cy="1312858"/>
        </a:xfrm>
        <a:prstGeom prst="homePlat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8934" tIns="64770" rIns="120904" bIns="64770" numCol="1" spcCol="1270" anchor="ctr" anchorCtr="0">
          <a:noAutofit/>
        </a:bodyPr>
        <a:lstStyle/>
        <a:p>
          <a:pPr lvl="0" algn="ctr" defTabSz="755650" rtl="0">
            <a:lnSpc>
              <a:spcPct val="90000"/>
            </a:lnSpc>
            <a:spcBef>
              <a:spcPct val="0"/>
            </a:spcBef>
            <a:spcAft>
              <a:spcPct val="35000"/>
            </a:spcAft>
          </a:pPr>
          <a:r>
            <a:rPr lang="en-US" sz="1700" kern="1200" dirty="0" err="1" smtClean="0">
              <a:solidFill>
                <a:schemeClr val="accent6">
                  <a:lumMod val="75000"/>
                </a:schemeClr>
              </a:solidFill>
            </a:rPr>
            <a:t>Exogami</a:t>
          </a:r>
          <a:r>
            <a:rPr lang="en-US" sz="1700" kern="1200" dirty="0" smtClean="0">
              <a:solidFill>
                <a:schemeClr val="accent6">
                  <a:lumMod val="75000"/>
                </a:schemeClr>
              </a:solidFill>
            </a:rPr>
            <a:t>: </a:t>
          </a:r>
          <a:r>
            <a:rPr lang="en-US" sz="1700" kern="1200" dirty="0" err="1" smtClean="0">
              <a:solidFill>
                <a:schemeClr val="accent6">
                  <a:lumMod val="75000"/>
                </a:schemeClr>
              </a:solidFill>
            </a:rPr>
            <a:t>seorang</a:t>
          </a:r>
          <a:r>
            <a:rPr lang="en-US" sz="1700" kern="1200" dirty="0" smtClean="0">
              <a:solidFill>
                <a:schemeClr val="accent6">
                  <a:lumMod val="75000"/>
                </a:schemeClr>
              </a:solidFill>
            </a:rPr>
            <a:t> </a:t>
          </a:r>
          <a:r>
            <a:rPr lang="en-US" sz="1700" kern="1200" dirty="0" err="1" smtClean="0">
              <a:solidFill>
                <a:schemeClr val="accent6">
                  <a:lumMod val="75000"/>
                </a:schemeClr>
              </a:solidFill>
            </a:rPr>
            <a:t>pria</a:t>
          </a:r>
          <a:r>
            <a:rPr lang="en-US" sz="1700" kern="1200" dirty="0" smtClean="0">
              <a:solidFill>
                <a:schemeClr val="accent6">
                  <a:lumMod val="75000"/>
                </a:schemeClr>
              </a:solidFill>
            </a:rPr>
            <a:t> </a:t>
          </a:r>
          <a:r>
            <a:rPr lang="en-US" sz="1700" kern="1200" dirty="0" err="1" smtClean="0">
              <a:solidFill>
                <a:schemeClr val="accent6">
                  <a:lumMod val="75000"/>
                </a:schemeClr>
              </a:solidFill>
            </a:rPr>
            <a:t>harus</a:t>
          </a:r>
          <a:r>
            <a:rPr lang="en-US" sz="1700" kern="1200" dirty="0" smtClean="0">
              <a:solidFill>
                <a:schemeClr val="accent6">
                  <a:lumMod val="75000"/>
                </a:schemeClr>
              </a:solidFill>
            </a:rPr>
            <a:t> </a:t>
          </a:r>
          <a:r>
            <a:rPr lang="en-US" sz="1700" kern="1200" dirty="0" err="1" smtClean="0">
              <a:solidFill>
                <a:schemeClr val="accent6">
                  <a:lumMod val="75000"/>
                </a:schemeClr>
              </a:solidFill>
            </a:rPr>
            <a:t>mencari</a:t>
          </a:r>
          <a:r>
            <a:rPr lang="en-US" sz="1700" kern="1200" dirty="0" smtClean="0">
              <a:solidFill>
                <a:schemeClr val="accent6">
                  <a:lumMod val="75000"/>
                </a:schemeClr>
              </a:solidFill>
            </a:rPr>
            <a:t> </a:t>
          </a:r>
          <a:r>
            <a:rPr lang="en-US" sz="1700" kern="1200" dirty="0" err="1" smtClean="0">
              <a:solidFill>
                <a:schemeClr val="accent6">
                  <a:lumMod val="75000"/>
                </a:schemeClr>
              </a:solidFill>
            </a:rPr>
            <a:t>calon</a:t>
          </a:r>
          <a:r>
            <a:rPr lang="en-US" sz="1700" kern="1200" dirty="0" smtClean="0">
              <a:solidFill>
                <a:schemeClr val="accent6">
                  <a:lumMod val="75000"/>
                </a:schemeClr>
              </a:solidFill>
            </a:rPr>
            <a:t> </a:t>
          </a:r>
          <a:r>
            <a:rPr lang="en-US" sz="1700" kern="1200" dirty="0" err="1" smtClean="0">
              <a:solidFill>
                <a:schemeClr val="accent6">
                  <a:lumMod val="75000"/>
                </a:schemeClr>
              </a:solidFill>
            </a:rPr>
            <a:t>isteri</a:t>
          </a:r>
          <a:r>
            <a:rPr lang="en-US" sz="1700" kern="1200" dirty="0" smtClean="0">
              <a:solidFill>
                <a:schemeClr val="accent6">
                  <a:lumMod val="75000"/>
                </a:schemeClr>
              </a:solidFill>
            </a:rPr>
            <a:t> </a:t>
          </a:r>
          <a:r>
            <a:rPr lang="en-US" sz="1700" kern="1200" dirty="0" err="1" smtClean="0">
              <a:solidFill>
                <a:schemeClr val="accent6">
                  <a:lumMod val="75000"/>
                </a:schemeClr>
              </a:solidFill>
            </a:rPr>
            <a:t>di</a:t>
          </a:r>
          <a:r>
            <a:rPr lang="en-US" sz="1700" kern="1200" dirty="0" smtClean="0">
              <a:solidFill>
                <a:schemeClr val="accent6">
                  <a:lumMod val="75000"/>
                </a:schemeClr>
              </a:solidFill>
            </a:rPr>
            <a:t> </a:t>
          </a:r>
          <a:r>
            <a:rPr lang="en-US" sz="1700" kern="1200" dirty="0" err="1" smtClean="0">
              <a:solidFill>
                <a:schemeClr val="accent6">
                  <a:lumMod val="75000"/>
                </a:schemeClr>
              </a:solidFill>
            </a:rPr>
            <a:t>luar</a:t>
          </a:r>
          <a:r>
            <a:rPr lang="en-US" sz="1700" kern="1200" dirty="0" smtClean="0">
              <a:solidFill>
                <a:schemeClr val="accent6">
                  <a:lumMod val="75000"/>
                </a:schemeClr>
              </a:solidFill>
            </a:rPr>
            <a:t> </a:t>
          </a:r>
          <a:r>
            <a:rPr lang="en-US" sz="1700" kern="1200" dirty="0" err="1" smtClean="0">
              <a:solidFill>
                <a:schemeClr val="accent6">
                  <a:lumMod val="75000"/>
                </a:schemeClr>
              </a:solidFill>
            </a:rPr>
            <a:t>marga</a:t>
          </a:r>
          <a:r>
            <a:rPr lang="en-US" sz="1700" kern="1200" dirty="0" smtClean="0">
              <a:solidFill>
                <a:schemeClr val="accent6">
                  <a:lumMod val="75000"/>
                </a:schemeClr>
              </a:solidFill>
            </a:rPr>
            <a:t> (</a:t>
          </a:r>
          <a:r>
            <a:rPr lang="en-US" sz="1700" kern="1200" dirty="0" err="1" smtClean="0">
              <a:solidFill>
                <a:schemeClr val="accent6">
                  <a:lumMod val="75000"/>
                </a:schemeClr>
              </a:solidFill>
            </a:rPr>
            <a:t>klen-patrilineal</a:t>
          </a:r>
          <a:r>
            <a:rPr lang="en-US" sz="1700" kern="1200" dirty="0" smtClean="0">
              <a:solidFill>
                <a:schemeClr val="accent6">
                  <a:lumMod val="75000"/>
                </a:schemeClr>
              </a:solidFill>
            </a:rPr>
            <a:t>) </a:t>
          </a:r>
          <a:r>
            <a:rPr lang="en-US" sz="1700" kern="1200" dirty="0" err="1" smtClean="0">
              <a:solidFill>
                <a:schemeClr val="accent6">
                  <a:lumMod val="75000"/>
                </a:schemeClr>
              </a:solidFill>
            </a:rPr>
            <a:t>dan</a:t>
          </a:r>
          <a:r>
            <a:rPr lang="en-US" sz="1700" kern="1200" dirty="0" smtClean="0">
              <a:solidFill>
                <a:schemeClr val="accent6">
                  <a:lumMod val="75000"/>
                </a:schemeClr>
              </a:solidFill>
            </a:rPr>
            <a:t> </a:t>
          </a:r>
          <a:r>
            <a:rPr lang="en-US" sz="1700" kern="1200" dirty="0" err="1" smtClean="0">
              <a:solidFill>
                <a:schemeClr val="accent6">
                  <a:lumMod val="75000"/>
                </a:schemeClr>
              </a:solidFill>
            </a:rPr>
            <a:t>dilarang</a:t>
          </a:r>
          <a:r>
            <a:rPr lang="en-US" sz="1700" kern="1200" dirty="0" smtClean="0">
              <a:solidFill>
                <a:schemeClr val="accent6">
                  <a:lumMod val="75000"/>
                </a:schemeClr>
              </a:solidFill>
            </a:rPr>
            <a:t> </a:t>
          </a:r>
          <a:r>
            <a:rPr lang="en-US" sz="1700" kern="1200" dirty="0" err="1" smtClean="0">
              <a:solidFill>
                <a:schemeClr val="accent6">
                  <a:lumMod val="75000"/>
                </a:schemeClr>
              </a:solidFill>
            </a:rPr>
            <a:t>kawin</a:t>
          </a:r>
          <a:r>
            <a:rPr lang="en-US" sz="1700" kern="1200" dirty="0" smtClean="0">
              <a:solidFill>
                <a:schemeClr val="accent6">
                  <a:lumMod val="75000"/>
                </a:schemeClr>
              </a:solidFill>
            </a:rPr>
            <a:t> </a:t>
          </a:r>
          <a:r>
            <a:rPr lang="en-US" sz="1700" kern="1200" dirty="0" err="1" smtClean="0">
              <a:solidFill>
                <a:schemeClr val="accent6">
                  <a:lumMod val="75000"/>
                </a:schemeClr>
              </a:solidFill>
            </a:rPr>
            <a:t>dengan</a:t>
          </a:r>
          <a:r>
            <a:rPr lang="en-US" sz="1700" kern="1200" dirty="0" smtClean="0">
              <a:solidFill>
                <a:schemeClr val="accent6">
                  <a:lumMod val="75000"/>
                </a:schemeClr>
              </a:solidFill>
            </a:rPr>
            <a:t> </a:t>
          </a:r>
          <a:r>
            <a:rPr lang="en-US" sz="1700" kern="1200" dirty="0" err="1" smtClean="0">
              <a:solidFill>
                <a:schemeClr val="accent6">
                  <a:lumMod val="75000"/>
                </a:schemeClr>
              </a:solidFill>
            </a:rPr>
            <a:t>wanita</a:t>
          </a:r>
          <a:r>
            <a:rPr lang="en-US" sz="1700" kern="1200" dirty="0" smtClean="0">
              <a:solidFill>
                <a:schemeClr val="accent6">
                  <a:lumMod val="75000"/>
                </a:schemeClr>
              </a:solidFill>
            </a:rPr>
            <a:t> yang </a:t>
          </a:r>
          <a:r>
            <a:rPr lang="en-US" sz="1700" kern="1200" dirty="0" err="1" smtClean="0">
              <a:solidFill>
                <a:schemeClr val="accent6">
                  <a:lumMod val="75000"/>
                </a:schemeClr>
              </a:solidFill>
            </a:rPr>
            <a:t>berasal</a:t>
          </a:r>
          <a:r>
            <a:rPr lang="en-US" sz="1700" kern="1200" dirty="0" smtClean="0">
              <a:solidFill>
                <a:schemeClr val="accent6">
                  <a:lumMod val="75000"/>
                </a:schemeClr>
              </a:solidFill>
            </a:rPr>
            <a:t> </a:t>
          </a:r>
          <a:r>
            <a:rPr lang="en-US" sz="1700" kern="1200" dirty="0" err="1" smtClean="0">
              <a:solidFill>
                <a:schemeClr val="accent6">
                  <a:lumMod val="75000"/>
                </a:schemeClr>
              </a:solidFill>
            </a:rPr>
            <a:t>dari</a:t>
          </a:r>
          <a:r>
            <a:rPr lang="en-US" sz="1700" kern="1200" dirty="0" smtClean="0">
              <a:solidFill>
                <a:schemeClr val="accent6">
                  <a:lumMod val="75000"/>
                </a:schemeClr>
              </a:solidFill>
            </a:rPr>
            <a:t> </a:t>
          </a:r>
          <a:r>
            <a:rPr lang="en-US" sz="1700" kern="1200" dirty="0" err="1" smtClean="0">
              <a:solidFill>
                <a:schemeClr val="accent6">
                  <a:lumMod val="75000"/>
                </a:schemeClr>
              </a:solidFill>
            </a:rPr>
            <a:t>satu</a:t>
          </a:r>
          <a:r>
            <a:rPr lang="en-US" sz="1700" kern="1200" dirty="0" smtClean="0">
              <a:solidFill>
                <a:schemeClr val="accent6">
                  <a:lumMod val="75000"/>
                </a:schemeClr>
              </a:solidFill>
            </a:rPr>
            <a:t> </a:t>
          </a:r>
          <a:r>
            <a:rPr lang="en-US" sz="1700" kern="1200" dirty="0" err="1" smtClean="0">
              <a:solidFill>
                <a:schemeClr val="accent6">
                  <a:lumMod val="75000"/>
                </a:schemeClr>
              </a:solidFill>
            </a:rPr>
            <a:t>kelompok</a:t>
          </a:r>
          <a:r>
            <a:rPr lang="en-US" sz="1700" kern="1200" dirty="0" smtClean="0">
              <a:solidFill>
                <a:schemeClr val="accent6">
                  <a:lumMod val="75000"/>
                </a:schemeClr>
              </a:solidFill>
            </a:rPr>
            <a:t>.</a:t>
          </a:r>
          <a:endParaRPr lang="en-US" sz="1700" kern="1200" dirty="0">
            <a:solidFill>
              <a:schemeClr val="accent6">
                <a:lumMod val="75000"/>
              </a:schemeClr>
            </a:solidFill>
          </a:endParaRPr>
        </a:p>
      </dsp:txBody>
      <dsp:txXfrm rot="10800000">
        <a:off x="1827479" y="1014"/>
        <a:ext cx="4321033" cy="1312858"/>
      </dsp:txXfrm>
    </dsp:sp>
    <dsp:sp modelId="{CC866C65-21F2-4EDD-8BB6-7699F17FC3CA}">
      <dsp:nvSpPr>
        <dsp:cNvPr id="0" name=""/>
        <dsp:cNvSpPr/>
      </dsp:nvSpPr>
      <dsp:spPr>
        <a:xfrm>
          <a:off x="842836" y="1014"/>
          <a:ext cx="1312858" cy="1312858"/>
        </a:xfrm>
        <a:prstGeom prst="ellipse">
          <a:avLst/>
        </a:prstGeom>
        <a:solidFill>
          <a:schemeClr val="accent1">
            <a:tint val="50000"/>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87F88752-F9D4-467B-92B6-1E115BC284F1}">
      <dsp:nvSpPr>
        <dsp:cNvPr id="0" name=""/>
        <dsp:cNvSpPr/>
      </dsp:nvSpPr>
      <dsp:spPr>
        <a:xfrm rot="10800000">
          <a:off x="1499265" y="1705770"/>
          <a:ext cx="4649247" cy="1312858"/>
        </a:xfrm>
        <a:prstGeom prst="homePlat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8934" tIns="64770" rIns="120904" bIns="64770" numCol="1" spcCol="1270" anchor="ctr" anchorCtr="0">
          <a:noAutofit/>
        </a:bodyPr>
        <a:lstStyle/>
        <a:p>
          <a:pPr lvl="0" algn="ctr" defTabSz="755650" rtl="0">
            <a:lnSpc>
              <a:spcPct val="90000"/>
            </a:lnSpc>
            <a:spcBef>
              <a:spcPct val="0"/>
            </a:spcBef>
            <a:spcAft>
              <a:spcPct val="35000"/>
            </a:spcAft>
          </a:pPr>
          <a:r>
            <a:rPr lang="en-US" sz="1700" kern="1200" dirty="0" err="1" smtClean="0">
              <a:solidFill>
                <a:schemeClr val="tx1">
                  <a:lumMod val="95000"/>
                  <a:lumOff val="5000"/>
                </a:schemeClr>
              </a:solidFill>
            </a:rPr>
            <a:t>Endogami</a:t>
          </a:r>
          <a:r>
            <a:rPr lang="en-US" sz="1700" kern="1200" dirty="0" smtClean="0">
              <a:solidFill>
                <a:schemeClr val="tx1">
                  <a:lumMod val="95000"/>
                  <a:lumOff val="5000"/>
                </a:schemeClr>
              </a:solidFill>
            </a:rPr>
            <a:t>: </a:t>
          </a:r>
          <a:r>
            <a:rPr lang="en-US" sz="1700" kern="1200" dirty="0" err="1" smtClean="0">
              <a:solidFill>
                <a:schemeClr val="tx1">
                  <a:lumMod val="95000"/>
                  <a:lumOff val="5000"/>
                </a:schemeClr>
              </a:solidFill>
            </a:rPr>
            <a:t>seorang</a:t>
          </a:r>
          <a:r>
            <a:rPr lang="en-US" sz="1700" kern="1200" dirty="0" smtClean="0">
              <a:solidFill>
                <a:schemeClr val="tx1">
                  <a:lumMod val="95000"/>
                  <a:lumOff val="5000"/>
                </a:schemeClr>
              </a:solidFill>
            </a:rPr>
            <a:t> </a:t>
          </a:r>
          <a:r>
            <a:rPr lang="en-US" sz="1700" kern="1200" dirty="0" err="1" smtClean="0">
              <a:solidFill>
                <a:schemeClr val="tx1">
                  <a:lumMod val="95000"/>
                  <a:lumOff val="5000"/>
                </a:schemeClr>
              </a:solidFill>
            </a:rPr>
            <a:t>pria</a:t>
          </a:r>
          <a:r>
            <a:rPr lang="en-US" sz="1700" kern="1200" dirty="0" smtClean="0">
              <a:solidFill>
                <a:schemeClr val="tx1">
                  <a:lumMod val="95000"/>
                  <a:lumOff val="5000"/>
                </a:schemeClr>
              </a:solidFill>
            </a:rPr>
            <a:t> </a:t>
          </a:r>
          <a:r>
            <a:rPr lang="en-US" sz="1700" kern="1200" dirty="0" err="1" smtClean="0">
              <a:solidFill>
                <a:schemeClr val="tx1">
                  <a:lumMod val="95000"/>
                  <a:lumOff val="5000"/>
                </a:schemeClr>
              </a:solidFill>
            </a:rPr>
            <a:t>harus</a:t>
          </a:r>
          <a:r>
            <a:rPr lang="en-US" sz="1700" kern="1200" dirty="0" smtClean="0">
              <a:solidFill>
                <a:schemeClr val="tx1">
                  <a:lumMod val="95000"/>
                  <a:lumOff val="5000"/>
                </a:schemeClr>
              </a:solidFill>
            </a:rPr>
            <a:t> </a:t>
          </a:r>
          <a:r>
            <a:rPr lang="en-US" sz="1700" kern="1200" dirty="0" err="1" smtClean="0">
              <a:solidFill>
                <a:schemeClr val="tx1">
                  <a:lumMod val="95000"/>
                  <a:lumOff val="5000"/>
                </a:schemeClr>
              </a:solidFill>
            </a:rPr>
            <a:t>mencari</a:t>
          </a:r>
          <a:r>
            <a:rPr lang="en-US" sz="1700" kern="1200" dirty="0" smtClean="0">
              <a:solidFill>
                <a:schemeClr val="tx1">
                  <a:lumMod val="95000"/>
                  <a:lumOff val="5000"/>
                </a:schemeClr>
              </a:solidFill>
            </a:rPr>
            <a:t> </a:t>
          </a:r>
          <a:r>
            <a:rPr lang="en-US" sz="1700" kern="1200" dirty="0" err="1" smtClean="0">
              <a:solidFill>
                <a:schemeClr val="tx1">
                  <a:lumMod val="95000"/>
                  <a:lumOff val="5000"/>
                </a:schemeClr>
              </a:solidFill>
            </a:rPr>
            <a:t>calon</a:t>
          </a:r>
          <a:r>
            <a:rPr lang="en-US" sz="1700" kern="1200" dirty="0" smtClean="0">
              <a:solidFill>
                <a:schemeClr val="tx1">
                  <a:lumMod val="95000"/>
                  <a:lumOff val="5000"/>
                </a:schemeClr>
              </a:solidFill>
            </a:rPr>
            <a:t> </a:t>
          </a:r>
          <a:r>
            <a:rPr lang="en-US" sz="1700" kern="1200" dirty="0" err="1" smtClean="0">
              <a:solidFill>
                <a:schemeClr val="tx1">
                  <a:lumMod val="95000"/>
                  <a:lumOff val="5000"/>
                </a:schemeClr>
              </a:solidFill>
            </a:rPr>
            <a:t>istri</a:t>
          </a:r>
          <a:r>
            <a:rPr lang="en-US" sz="1700" kern="1200" dirty="0" smtClean="0">
              <a:solidFill>
                <a:schemeClr val="tx1">
                  <a:lumMod val="95000"/>
                  <a:lumOff val="5000"/>
                </a:schemeClr>
              </a:solidFill>
            </a:rPr>
            <a:t> </a:t>
          </a:r>
          <a:r>
            <a:rPr lang="en-US" sz="1700" kern="1200" dirty="0" err="1" smtClean="0">
              <a:solidFill>
                <a:schemeClr val="tx1">
                  <a:lumMod val="95000"/>
                  <a:lumOff val="5000"/>
                </a:schemeClr>
              </a:solidFill>
            </a:rPr>
            <a:t>di</a:t>
          </a:r>
          <a:r>
            <a:rPr lang="en-US" sz="1700" kern="1200" dirty="0" smtClean="0">
              <a:solidFill>
                <a:schemeClr val="tx1">
                  <a:lumMod val="95000"/>
                  <a:lumOff val="5000"/>
                </a:schemeClr>
              </a:solidFill>
            </a:rPr>
            <a:t> </a:t>
          </a:r>
          <a:r>
            <a:rPr lang="en-US" sz="1700" kern="1200" dirty="0" err="1" smtClean="0">
              <a:solidFill>
                <a:schemeClr val="tx1">
                  <a:lumMod val="95000"/>
                  <a:lumOff val="5000"/>
                </a:schemeClr>
              </a:solidFill>
            </a:rPr>
            <a:t>dalam</a:t>
          </a:r>
          <a:r>
            <a:rPr lang="en-US" sz="1700" kern="1200" dirty="0" smtClean="0">
              <a:solidFill>
                <a:schemeClr val="tx1">
                  <a:lumMod val="95000"/>
                  <a:lumOff val="5000"/>
                </a:schemeClr>
              </a:solidFill>
            </a:rPr>
            <a:t> </a:t>
          </a:r>
          <a:r>
            <a:rPr lang="en-US" sz="1700" kern="1200" dirty="0" err="1" smtClean="0">
              <a:solidFill>
                <a:schemeClr val="tx1">
                  <a:lumMod val="95000"/>
                  <a:lumOff val="5000"/>
                </a:schemeClr>
              </a:solidFill>
            </a:rPr>
            <a:t>lingkungan</a:t>
          </a:r>
          <a:r>
            <a:rPr lang="en-US" sz="1700" kern="1200" dirty="0" smtClean="0">
              <a:solidFill>
                <a:schemeClr val="tx1">
                  <a:lumMod val="95000"/>
                  <a:lumOff val="5000"/>
                </a:schemeClr>
              </a:solidFill>
            </a:rPr>
            <a:t> </a:t>
          </a:r>
          <a:r>
            <a:rPr lang="en-US" sz="1700" kern="1200" dirty="0" err="1" smtClean="0">
              <a:solidFill>
                <a:schemeClr val="tx1">
                  <a:lumMod val="95000"/>
                  <a:lumOff val="5000"/>
                </a:schemeClr>
              </a:solidFill>
            </a:rPr>
            <a:t>kerabat</a:t>
          </a:r>
          <a:r>
            <a:rPr lang="en-US" sz="1700" kern="1200" dirty="0" smtClean="0">
              <a:solidFill>
                <a:schemeClr val="tx1">
                  <a:lumMod val="95000"/>
                  <a:lumOff val="5000"/>
                </a:schemeClr>
              </a:solidFill>
            </a:rPr>
            <a:t> (</a:t>
          </a:r>
          <a:r>
            <a:rPr lang="en-US" sz="1700" kern="1200" dirty="0" err="1" smtClean="0">
              <a:solidFill>
                <a:schemeClr val="tx1">
                  <a:lumMod val="95000"/>
                  <a:lumOff val="5000"/>
                </a:schemeClr>
              </a:solidFill>
            </a:rPr>
            <a:t>suku</a:t>
          </a:r>
          <a:r>
            <a:rPr lang="en-US" sz="1700" kern="1200" dirty="0" smtClean="0">
              <a:solidFill>
                <a:schemeClr val="tx1">
                  <a:lumMod val="95000"/>
                  <a:lumOff val="5000"/>
                </a:schemeClr>
              </a:solidFill>
            </a:rPr>
            <a:t>, </a:t>
          </a:r>
          <a:r>
            <a:rPr lang="en-US" sz="1700" kern="1200" dirty="0" err="1" smtClean="0">
              <a:solidFill>
                <a:schemeClr val="tx1">
                  <a:lumMod val="95000"/>
                  <a:lumOff val="5000"/>
                </a:schemeClr>
              </a:solidFill>
            </a:rPr>
            <a:t>klen</a:t>
          </a:r>
          <a:r>
            <a:rPr lang="en-US" sz="1700" kern="1200" dirty="0" smtClean="0">
              <a:solidFill>
                <a:schemeClr val="tx1">
                  <a:lumMod val="95000"/>
                  <a:lumOff val="5000"/>
                </a:schemeClr>
              </a:solidFill>
            </a:rPr>
            <a:t>, </a:t>
          </a:r>
          <a:r>
            <a:rPr lang="en-US" sz="1700" kern="1200" dirty="0" err="1" smtClean="0">
              <a:solidFill>
                <a:schemeClr val="tx1">
                  <a:lumMod val="95000"/>
                  <a:lumOff val="5000"/>
                </a:schemeClr>
              </a:solidFill>
            </a:rPr>
            <a:t>famili</a:t>
          </a:r>
          <a:r>
            <a:rPr lang="en-US" sz="1700" kern="1200" dirty="0" smtClean="0">
              <a:solidFill>
                <a:schemeClr val="tx1">
                  <a:lumMod val="95000"/>
                  <a:lumOff val="5000"/>
                </a:schemeClr>
              </a:solidFill>
            </a:rPr>
            <a:t>) </a:t>
          </a:r>
          <a:r>
            <a:rPr lang="en-US" sz="1700" kern="1200" dirty="0" err="1" smtClean="0">
              <a:solidFill>
                <a:schemeClr val="tx1">
                  <a:lumMod val="95000"/>
                  <a:lumOff val="5000"/>
                </a:schemeClr>
              </a:solidFill>
            </a:rPr>
            <a:t>sendiri</a:t>
          </a:r>
          <a:r>
            <a:rPr lang="en-US" sz="1700" kern="1200" dirty="0" smtClean="0">
              <a:solidFill>
                <a:schemeClr val="tx1">
                  <a:lumMod val="95000"/>
                  <a:lumOff val="5000"/>
                </a:schemeClr>
              </a:solidFill>
            </a:rPr>
            <a:t> </a:t>
          </a:r>
          <a:r>
            <a:rPr lang="en-US" sz="1700" kern="1200" dirty="0" err="1" smtClean="0">
              <a:solidFill>
                <a:schemeClr val="tx1">
                  <a:lumMod val="95000"/>
                  <a:lumOff val="5000"/>
                </a:schemeClr>
              </a:solidFill>
            </a:rPr>
            <a:t>dan</a:t>
          </a:r>
          <a:r>
            <a:rPr lang="en-US" sz="1700" kern="1200" dirty="0" smtClean="0">
              <a:solidFill>
                <a:schemeClr val="tx1">
                  <a:lumMod val="95000"/>
                  <a:lumOff val="5000"/>
                </a:schemeClr>
              </a:solidFill>
            </a:rPr>
            <a:t> </a:t>
          </a:r>
          <a:r>
            <a:rPr lang="en-US" sz="1700" kern="1200" dirty="0" err="1" smtClean="0">
              <a:solidFill>
                <a:schemeClr val="tx1">
                  <a:lumMod val="95000"/>
                  <a:lumOff val="5000"/>
                </a:schemeClr>
              </a:solidFill>
            </a:rPr>
            <a:t>dilarang</a:t>
          </a:r>
          <a:r>
            <a:rPr lang="en-US" sz="1700" kern="1200" dirty="0" smtClean="0">
              <a:solidFill>
                <a:schemeClr val="tx1">
                  <a:lumMod val="95000"/>
                  <a:lumOff val="5000"/>
                </a:schemeClr>
              </a:solidFill>
            </a:rPr>
            <a:t> </a:t>
          </a:r>
          <a:r>
            <a:rPr lang="en-US" sz="1700" kern="1200" dirty="0" err="1" smtClean="0">
              <a:solidFill>
                <a:schemeClr val="tx1">
                  <a:lumMod val="95000"/>
                  <a:lumOff val="5000"/>
                </a:schemeClr>
              </a:solidFill>
            </a:rPr>
            <a:t>mencari</a:t>
          </a:r>
          <a:r>
            <a:rPr lang="en-US" sz="1700" kern="1200" dirty="0" smtClean="0">
              <a:solidFill>
                <a:schemeClr val="tx1">
                  <a:lumMod val="95000"/>
                  <a:lumOff val="5000"/>
                </a:schemeClr>
              </a:solidFill>
            </a:rPr>
            <a:t> </a:t>
          </a:r>
          <a:r>
            <a:rPr lang="en-US" sz="1700" kern="1200" dirty="0" err="1" smtClean="0">
              <a:solidFill>
                <a:schemeClr val="tx1">
                  <a:lumMod val="95000"/>
                  <a:lumOff val="5000"/>
                </a:schemeClr>
              </a:solidFill>
            </a:rPr>
            <a:t>di</a:t>
          </a:r>
          <a:r>
            <a:rPr lang="en-US" sz="1700" kern="1200" dirty="0" smtClean="0">
              <a:solidFill>
                <a:schemeClr val="tx1">
                  <a:lumMod val="95000"/>
                  <a:lumOff val="5000"/>
                </a:schemeClr>
              </a:solidFill>
            </a:rPr>
            <a:t> </a:t>
          </a:r>
          <a:r>
            <a:rPr lang="en-US" sz="1700" kern="1200" dirty="0" err="1" smtClean="0">
              <a:solidFill>
                <a:schemeClr val="tx1">
                  <a:lumMod val="95000"/>
                  <a:lumOff val="5000"/>
                </a:schemeClr>
              </a:solidFill>
            </a:rPr>
            <a:t>luar</a:t>
          </a:r>
          <a:r>
            <a:rPr lang="en-US" sz="1700" kern="1200" dirty="0" smtClean="0">
              <a:solidFill>
                <a:schemeClr val="tx1">
                  <a:lumMod val="95000"/>
                  <a:lumOff val="5000"/>
                </a:schemeClr>
              </a:solidFill>
            </a:rPr>
            <a:t> </a:t>
          </a:r>
          <a:r>
            <a:rPr lang="en-US" sz="1700" kern="1200" dirty="0" err="1" smtClean="0">
              <a:solidFill>
                <a:schemeClr val="tx1">
                  <a:lumMod val="95000"/>
                  <a:lumOff val="5000"/>
                </a:schemeClr>
              </a:solidFill>
            </a:rPr>
            <a:t>lingkungan</a:t>
          </a:r>
          <a:r>
            <a:rPr lang="en-US" sz="1700" kern="1200" dirty="0" smtClean="0">
              <a:solidFill>
                <a:schemeClr val="tx1">
                  <a:lumMod val="95000"/>
                  <a:lumOff val="5000"/>
                </a:schemeClr>
              </a:solidFill>
            </a:rPr>
            <a:t> </a:t>
          </a:r>
          <a:r>
            <a:rPr lang="en-US" sz="1700" kern="1200" dirty="0" err="1" smtClean="0">
              <a:solidFill>
                <a:schemeClr val="tx1">
                  <a:lumMod val="95000"/>
                  <a:lumOff val="5000"/>
                </a:schemeClr>
              </a:solidFill>
            </a:rPr>
            <a:t>kerabat</a:t>
          </a:r>
          <a:r>
            <a:rPr lang="en-US" sz="1700" kern="1200" dirty="0" smtClean="0">
              <a:solidFill>
                <a:schemeClr val="tx1">
                  <a:lumMod val="95000"/>
                  <a:lumOff val="5000"/>
                </a:schemeClr>
              </a:solidFill>
            </a:rPr>
            <a:t>.</a:t>
          </a:r>
          <a:endParaRPr lang="en-US" sz="1700" kern="1200" dirty="0">
            <a:solidFill>
              <a:schemeClr val="tx1">
                <a:lumMod val="95000"/>
                <a:lumOff val="5000"/>
              </a:schemeClr>
            </a:solidFill>
          </a:endParaRPr>
        </a:p>
      </dsp:txBody>
      <dsp:txXfrm rot="10800000">
        <a:off x="1827479" y="1705770"/>
        <a:ext cx="4321033" cy="1312858"/>
      </dsp:txXfrm>
    </dsp:sp>
    <dsp:sp modelId="{B2BB5EA4-89F7-4F54-B09C-780A3C9397FF}">
      <dsp:nvSpPr>
        <dsp:cNvPr id="0" name=""/>
        <dsp:cNvSpPr/>
      </dsp:nvSpPr>
      <dsp:spPr>
        <a:xfrm>
          <a:off x="842836" y="1705770"/>
          <a:ext cx="1312858" cy="1312858"/>
        </a:xfrm>
        <a:prstGeom prst="ellipse">
          <a:avLst/>
        </a:prstGeom>
        <a:solidFill>
          <a:schemeClr val="accent1">
            <a:tint val="50000"/>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EDB05F57-5F91-40A1-A1DE-6BF0E33D86EE}">
      <dsp:nvSpPr>
        <dsp:cNvPr id="0" name=""/>
        <dsp:cNvSpPr/>
      </dsp:nvSpPr>
      <dsp:spPr>
        <a:xfrm rot="10800000">
          <a:off x="1499265" y="3410526"/>
          <a:ext cx="4649247" cy="1312858"/>
        </a:xfrm>
        <a:prstGeom prst="homePlat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8934" tIns="64770" rIns="120904" bIns="64770" numCol="1" spcCol="1270" anchor="ctr" anchorCtr="0">
          <a:noAutofit/>
        </a:bodyPr>
        <a:lstStyle/>
        <a:p>
          <a:pPr lvl="0" algn="ctr" defTabSz="755650" rtl="0">
            <a:lnSpc>
              <a:spcPct val="90000"/>
            </a:lnSpc>
            <a:spcBef>
              <a:spcPct val="0"/>
            </a:spcBef>
            <a:spcAft>
              <a:spcPct val="35000"/>
            </a:spcAft>
          </a:pPr>
          <a:r>
            <a:rPr lang="en-US" sz="1700" kern="1200" dirty="0" err="1" smtClean="0">
              <a:solidFill>
                <a:schemeClr val="accent6">
                  <a:lumMod val="75000"/>
                </a:schemeClr>
              </a:solidFill>
            </a:rPr>
            <a:t>Eleutherogami</a:t>
          </a:r>
          <a:r>
            <a:rPr lang="en-US" sz="1700" kern="1200" dirty="0" smtClean="0">
              <a:solidFill>
                <a:schemeClr val="accent6">
                  <a:lumMod val="75000"/>
                </a:schemeClr>
              </a:solidFill>
            </a:rPr>
            <a:t>: </a:t>
          </a:r>
          <a:r>
            <a:rPr lang="en-US" sz="1700" kern="1200" dirty="0" err="1" smtClean="0">
              <a:solidFill>
                <a:schemeClr val="accent6">
                  <a:lumMod val="75000"/>
                </a:schemeClr>
              </a:solidFill>
            </a:rPr>
            <a:t>larangan</a:t>
          </a:r>
          <a:r>
            <a:rPr lang="en-US" sz="1700" kern="1200" dirty="0" smtClean="0">
              <a:solidFill>
                <a:schemeClr val="accent6">
                  <a:lumMod val="75000"/>
                </a:schemeClr>
              </a:solidFill>
            </a:rPr>
            <a:t> </a:t>
          </a:r>
          <a:r>
            <a:rPr lang="en-US" sz="1700" kern="1200" dirty="0" err="1" smtClean="0">
              <a:solidFill>
                <a:schemeClr val="accent6">
                  <a:lumMod val="75000"/>
                </a:schemeClr>
              </a:solidFill>
            </a:rPr>
            <a:t>dan</a:t>
          </a:r>
          <a:r>
            <a:rPr lang="en-US" sz="1700" kern="1200" dirty="0" smtClean="0">
              <a:solidFill>
                <a:schemeClr val="accent6">
                  <a:lumMod val="75000"/>
                </a:schemeClr>
              </a:solidFill>
            </a:rPr>
            <a:t> </a:t>
          </a:r>
          <a:r>
            <a:rPr lang="en-US" sz="1700" kern="1200" dirty="0" err="1" smtClean="0">
              <a:solidFill>
                <a:schemeClr val="accent6">
                  <a:lumMod val="75000"/>
                </a:schemeClr>
              </a:solidFill>
            </a:rPr>
            <a:t>kebolehan</a:t>
          </a:r>
          <a:r>
            <a:rPr lang="en-US" sz="1700" kern="1200" dirty="0" smtClean="0">
              <a:solidFill>
                <a:schemeClr val="accent6">
                  <a:lumMod val="75000"/>
                </a:schemeClr>
              </a:solidFill>
            </a:rPr>
            <a:t> </a:t>
          </a:r>
          <a:r>
            <a:rPr lang="en-US" sz="1700" kern="1200" dirty="0" err="1" smtClean="0">
              <a:solidFill>
                <a:schemeClr val="accent6">
                  <a:lumMod val="75000"/>
                </a:schemeClr>
              </a:solidFill>
            </a:rPr>
            <a:t>dengan</a:t>
          </a:r>
          <a:r>
            <a:rPr lang="en-US" sz="1700" kern="1200" dirty="0" smtClean="0">
              <a:solidFill>
                <a:schemeClr val="accent6">
                  <a:lumMod val="75000"/>
                </a:schemeClr>
              </a:solidFill>
            </a:rPr>
            <a:t> </a:t>
          </a:r>
          <a:r>
            <a:rPr lang="en-US" sz="1700" kern="1200" dirty="0" err="1" smtClean="0">
              <a:solidFill>
                <a:schemeClr val="accent6">
                  <a:lumMod val="75000"/>
                </a:schemeClr>
              </a:solidFill>
            </a:rPr>
            <a:t>karena</a:t>
          </a:r>
          <a:r>
            <a:rPr lang="en-US" sz="1700" kern="1200" dirty="0" smtClean="0">
              <a:solidFill>
                <a:schemeClr val="accent6">
                  <a:lumMod val="75000"/>
                </a:schemeClr>
              </a:solidFill>
            </a:rPr>
            <a:t> </a:t>
          </a:r>
          <a:r>
            <a:rPr lang="en-US" sz="1700" kern="1200" dirty="0" err="1" smtClean="0">
              <a:solidFill>
                <a:schemeClr val="accent6">
                  <a:lumMod val="75000"/>
                </a:schemeClr>
              </a:solidFill>
            </a:rPr>
            <a:t>batasan</a:t>
          </a:r>
          <a:r>
            <a:rPr lang="en-US" sz="1700" kern="1200" dirty="0" smtClean="0">
              <a:solidFill>
                <a:schemeClr val="accent6">
                  <a:lumMod val="75000"/>
                </a:schemeClr>
              </a:solidFill>
            </a:rPr>
            <a:t> </a:t>
          </a:r>
          <a:r>
            <a:rPr lang="en-US" sz="1700" kern="1200" dirty="0" err="1" smtClean="0">
              <a:solidFill>
                <a:schemeClr val="accent6">
                  <a:lumMod val="75000"/>
                </a:schemeClr>
              </a:solidFill>
            </a:rPr>
            <a:t>hubungan</a:t>
          </a:r>
          <a:r>
            <a:rPr lang="en-US" sz="1700" kern="1200" dirty="0" smtClean="0">
              <a:solidFill>
                <a:schemeClr val="accent6">
                  <a:lumMod val="75000"/>
                </a:schemeClr>
              </a:solidFill>
            </a:rPr>
            <a:t> </a:t>
          </a:r>
          <a:r>
            <a:rPr lang="en-US" sz="1700" kern="1200" dirty="0" err="1" smtClean="0">
              <a:solidFill>
                <a:schemeClr val="accent6">
                  <a:lumMod val="75000"/>
                </a:schemeClr>
              </a:solidFill>
            </a:rPr>
            <a:t>dekat</a:t>
          </a:r>
          <a:r>
            <a:rPr lang="en-US" sz="1700" kern="1200" dirty="0" smtClean="0">
              <a:solidFill>
                <a:schemeClr val="accent6">
                  <a:lumMod val="75000"/>
                </a:schemeClr>
              </a:solidFill>
            </a:rPr>
            <a:t> (</a:t>
          </a:r>
          <a:r>
            <a:rPr lang="en-US" sz="1700" kern="1200" dirty="0" err="1" smtClean="0">
              <a:solidFill>
                <a:schemeClr val="accent6">
                  <a:lumMod val="75000"/>
                </a:schemeClr>
              </a:solidFill>
            </a:rPr>
            <a:t>nazab</a:t>
          </a:r>
          <a:r>
            <a:rPr lang="en-US" sz="1700" kern="1200" dirty="0" smtClean="0">
              <a:solidFill>
                <a:schemeClr val="accent6">
                  <a:lumMod val="75000"/>
                </a:schemeClr>
              </a:solidFill>
            </a:rPr>
            <a:t>), </a:t>
          </a:r>
          <a:r>
            <a:rPr lang="en-US" sz="1700" kern="1200" dirty="0" err="1" smtClean="0">
              <a:solidFill>
                <a:schemeClr val="accent6">
                  <a:lumMod val="75000"/>
                </a:schemeClr>
              </a:solidFill>
            </a:rPr>
            <a:t>periparan</a:t>
          </a:r>
          <a:r>
            <a:rPr lang="en-US" sz="1700" kern="1200" dirty="0" smtClean="0">
              <a:solidFill>
                <a:schemeClr val="accent6">
                  <a:lumMod val="75000"/>
                </a:schemeClr>
              </a:solidFill>
            </a:rPr>
            <a:t>, </a:t>
          </a:r>
          <a:r>
            <a:rPr lang="en-US" sz="1700" kern="1200" dirty="0" err="1" smtClean="0">
              <a:solidFill>
                <a:schemeClr val="accent6">
                  <a:lumMod val="75000"/>
                </a:schemeClr>
              </a:solidFill>
            </a:rPr>
            <a:t>hukum</a:t>
          </a:r>
          <a:r>
            <a:rPr lang="en-US" sz="1700" kern="1200" dirty="0" smtClean="0">
              <a:solidFill>
                <a:schemeClr val="accent6">
                  <a:lumMod val="75000"/>
                </a:schemeClr>
              </a:solidFill>
            </a:rPr>
            <a:t> agama </a:t>
          </a:r>
          <a:r>
            <a:rPr lang="en-US" sz="1700" kern="1200" dirty="0" err="1" smtClean="0">
              <a:solidFill>
                <a:schemeClr val="accent6">
                  <a:lumMod val="75000"/>
                </a:schemeClr>
              </a:solidFill>
            </a:rPr>
            <a:t>dan</a:t>
          </a:r>
          <a:r>
            <a:rPr lang="en-US" sz="1700" kern="1200" dirty="0" smtClean="0">
              <a:solidFill>
                <a:schemeClr val="accent6">
                  <a:lumMod val="75000"/>
                </a:schemeClr>
              </a:solidFill>
            </a:rPr>
            <a:t> </a:t>
          </a:r>
          <a:r>
            <a:rPr lang="en-US" sz="1700" kern="1200" dirty="0" err="1" smtClean="0">
              <a:solidFill>
                <a:schemeClr val="accent6">
                  <a:lumMod val="75000"/>
                </a:schemeClr>
              </a:solidFill>
            </a:rPr>
            <a:t>aturan</a:t>
          </a:r>
          <a:r>
            <a:rPr lang="en-US" sz="1700" kern="1200" dirty="0" smtClean="0">
              <a:solidFill>
                <a:schemeClr val="accent6">
                  <a:lumMod val="75000"/>
                </a:schemeClr>
              </a:solidFill>
            </a:rPr>
            <a:t> lain.</a:t>
          </a:r>
          <a:endParaRPr lang="en-US" sz="1700" kern="1200" dirty="0">
            <a:solidFill>
              <a:schemeClr val="accent6">
                <a:lumMod val="75000"/>
              </a:schemeClr>
            </a:solidFill>
          </a:endParaRPr>
        </a:p>
      </dsp:txBody>
      <dsp:txXfrm rot="10800000">
        <a:off x="1827479" y="3410526"/>
        <a:ext cx="4321033" cy="1312858"/>
      </dsp:txXfrm>
    </dsp:sp>
    <dsp:sp modelId="{D9075B4E-91FE-45A3-B505-7A4623FA7FBD}">
      <dsp:nvSpPr>
        <dsp:cNvPr id="0" name=""/>
        <dsp:cNvSpPr/>
      </dsp:nvSpPr>
      <dsp:spPr>
        <a:xfrm>
          <a:off x="842836" y="3410526"/>
          <a:ext cx="1312858" cy="1312858"/>
        </a:xfrm>
        <a:prstGeom prst="ellipse">
          <a:avLst/>
        </a:prstGeom>
        <a:solidFill>
          <a:schemeClr val="accent1">
            <a:tint val="50000"/>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234A86-0EA6-4B3F-ACBE-0F1C253ACFE5}">
      <dsp:nvSpPr>
        <dsp:cNvPr id="0" name=""/>
        <dsp:cNvSpPr/>
      </dsp:nvSpPr>
      <dsp:spPr>
        <a:xfrm>
          <a:off x="695324" y="1047010"/>
          <a:ext cx="3600450" cy="3600450"/>
        </a:xfrm>
        <a:prstGeom prst="ellipse">
          <a:avLst/>
        </a:prstGeom>
        <a:solidFill>
          <a:schemeClr val="bg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F77210-36B9-436C-BDD2-5510AEF0A8E5}">
      <dsp:nvSpPr>
        <dsp:cNvPr id="0" name=""/>
        <dsp:cNvSpPr/>
      </dsp:nvSpPr>
      <dsp:spPr>
        <a:xfrm>
          <a:off x="1095274" y="1446960"/>
          <a:ext cx="2800550" cy="2800550"/>
        </a:xfrm>
        <a:prstGeom prst="ellipse">
          <a:avLst/>
        </a:prstGeom>
        <a:solidFill>
          <a:schemeClr val="bg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30529B-E990-4C15-85C7-785B1916D028}">
      <dsp:nvSpPr>
        <dsp:cNvPr id="0" name=""/>
        <dsp:cNvSpPr/>
      </dsp:nvSpPr>
      <dsp:spPr>
        <a:xfrm>
          <a:off x="1495224" y="1846910"/>
          <a:ext cx="2000650" cy="2000650"/>
        </a:xfrm>
        <a:prstGeom prst="ellipse">
          <a:avLst/>
        </a:prstGeom>
        <a:solidFill>
          <a:schemeClr val="bg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0045DB-F615-49EB-8B35-AA1011263E4D}">
      <dsp:nvSpPr>
        <dsp:cNvPr id="0" name=""/>
        <dsp:cNvSpPr/>
      </dsp:nvSpPr>
      <dsp:spPr>
        <a:xfrm>
          <a:off x="1895475" y="2247160"/>
          <a:ext cx="1200150" cy="1200150"/>
        </a:xfrm>
        <a:prstGeom prst="ellipse">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0D8AE7-A029-4B64-B053-73E52B958276}">
      <dsp:nvSpPr>
        <dsp:cNvPr id="0" name=""/>
        <dsp:cNvSpPr/>
      </dsp:nvSpPr>
      <dsp:spPr>
        <a:xfrm>
          <a:off x="2295424" y="2647110"/>
          <a:ext cx="400250" cy="400250"/>
        </a:xfrm>
        <a:prstGeom prst="ellipse">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15FF6C-1584-46BA-A302-DFD3820BE4F4}">
      <dsp:nvSpPr>
        <dsp:cNvPr id="0" name=""/>
        <dsp:cNvSpPr/>
      </dsp:nvSpPr>
      <dsp:spPr>
        <a:xfrm>
          <a:off x="4895850" y="153139"/>
          <a:ext cx="1800225" cy="635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15240" rIns="15240" bIns="15240" numCol="1" spcCol="1270" anchor="ctr" anchorCtr="0">
          <a:noAutofit/>
        </a:bodyPr>
        <a:lstStyle/>
        <a:p>
          <a:pPr lvl="0" algn="l" defTabSz="533400" rtl="0">
            <a:lnSpc>
              <a:spcPct val="90000"/>
            </a:lnSpc>
            <a:spcBef>
              <a:spcPct val="0"/>
            </a:spcBef>
            <a:spcAft>
              <a:spcPct val="35000"/>
            </a:spcAft>
          </a:pPr>
          <a:r>
            <a:rPr lang="en-US" sz="1200" kern="1200" dirty="0" err="1" smtClean="0"/>
            <a:t>Tujuan</a:t>
          </a:r>
          <a:r>
            <a:rPr lang="en-US" sz="1200" kern="1200" dirty="0" smtClean="0"/>
            <a:t> </a:t>
          </a:r>
          <a:r>
            <a:rPr lang="en-US" sz="1200" kern="1200" dirty="0" err="1" smtClean="0"/>
            <a:t>perkawinan</a:t>
          </a:r>
          <a:r>
            <a:rPr lang="en-US" sz="1200" kern="1200" dirty="0" smtClean="0"/>
            <a:t> </a:t>
          </a:r>
          <a:r>
            <a:rPr lang="en-US" sz="1200" kern="1200" dirty="0" err="1" smtClean="0"/>
            <a:t>juga</a:t>
          </a:r>
          <a:r>
            <a:rPr lang="en-US" sz="1200" kern="1200" dirty="0" smtClean="0"/>
            <a:t> </a:t>
          </a:r>
          <a:r>
            <a:rPr lang="en-US" sz="1200" kern="1200" dirty="0" err="1" smtClean="0"/>
            <a:t>membentuk</a:t>
          </a:r>
          <a:r>
            <a:rPr lang="en-US" sz="1200" kern="1200" dirty="0" smtClean="0"/>
            <a:t> </a:t>
          </a:r>
          <a:r>
            <a:rPr lang="en-US" sz="1200" kern="1200" dirty="0" err="1" smtClean="0"/>
            <a:t>hubungan</a:t>
          </a:r>
          <a:r>
            <a:rPr lang="en-US" sz="1200" kern="1200" dirty="0" smtClean="0"/>
            <a:t> </a:t>
          </a:r>
          <a:r>
            <a:rPr lang="en-US" sz="1200" kern="1200" dirty="0" err="1" smtClean="0"/>
            <a:t>kekerabatan</a:t>
          </a:r>
          <a:endParaRPr lang="en-US" sz="1200" kern="1200" dirty="0"/>
        </a:p>
      </dsp:txBody>
      <dsp:txXfrm>
        <a:off x="4895850" y="153139"/>
        <a:ext cx="1800225" cy="635599"/>
      </dsp:txXfrm>
    </dsp:sp>
    <dsp:sp modelId="{8FF34AFA-8238-4F5D-B556-DB8CF72639D9}">
      <dsp:nvSpPr>
        <dsp:cNvPr id="0" name=""/>
        <dsp:cNvSpPr/>
      </dsp:nvSpPr>
      <dsp:spPr>
        <a:xfrm>
          <a:off x="4445793" y="470938"/>
          <a:ext cx="450056" cy="0"/>
        </a:xfrm>
        <a:prstGeom prst="line">
          <a:avLst/>
        </a:prstGeom>
        <a:solidFill>
          <a:schemeClr val="accent1">
            <a:hueOff val="0"/>
            <a:satOff val="0"/>
            <a:lumOff val="0"/>
            <a:alphaOff val="0"/>
          </a:schemeClr>
        </a:solidFill>
        <a:ln w="25400" cap="flat" cmpd="sng" algn="ctr">
          <a:solidFill>
            <a:schemeClr val="tx1">
              <a:lumMod val="95000"/>
              <a:lumOff val="5000"/>
            </a:schemeClr>
          </a:solidFill>
          <a:prstDash val="solid"/>
        </a:ln>
        <a:effectLst/>
      </dsp:spPr>
      <dsp:style>
        <a:lnRef idx="2">
          <a:scrgbClr r="0" g="0" b="0"/>
        </a:lnRef>
        <a:fillRef idx="1">
          <a:scrgbClr r="0" g="0" b="0"/>
        </a:fillRef>
        <a:effectRef idx="0">
          <a:scrgbClr r="0" g="0" b="0"/>
        </a:effectRef>
        <a:fontRef idx="minor"/>
      </dsp:style>
    </dsp:sp>
    <dsp:sp modelId="{C8FF82D8-00EC-43DE-B66F-1846F58D2C30}">
      <dsp:nvSpPr>
        <dsp:cNvPr id="0" name=""/>
        <dsp:cNvSpPr/>
      </dsp:nvSpPr>
      <dsp:spPr>
        <a:xfrm rot="5400000">
          <a:off x="2281023" y="685465"/>
          <a:ext cx="2376297" cy="1947243"/>
        </a:xfrm>
        <a:prstGeom prst="line">
          <a:avLst/>
        </a:prstGeom>
        <a:solidFill>
          <a:schemeClr val="accent1">
            <a:hueOff val="0"/>
            <a:satOff val="0"/>
            <a:lumOff val="0"/>
            <a:alphaOff val="0"/>
          </a:schemeClr>
        </a:solidFill>
        <a:ln w="25400" cap="flat" cmpd="sng" algn="ctr">
          <a:solidFill>
            <a:schemeClr val="tx1">
              <a:lumMod val="95000"/>
              <a:lumOff val="5000"/>
            </a:schemeClr>
          </a:solidFill>
          <a:prstDash val="solid"/>
        </a:ln>
        <a:effectLst/>
      </dsp:spPr>
      <dsp:style>
        <a:lnRef idx="2">
          <a:scrgbClr r="0" g="0" b="0"/>
        </a:lnRef>
        <a:fillRef idx="1">
          <a:scrgbClr r="0" g="0" b="0"/>
        </a:fillRef>
        <a:effectRef idx="0">
          <a:scrgbClr r="0" g="0" b="0"/>
        </a:effectRef>
        <a:fontRef idx="minor"/>
      </dsp:style>
    </dsp:sp>
    <dsp:sp modelId="{9994B57C-ECE6-4E98-B1E6-E6C5327CB808}">
      <dsp:nvSpPr>
        <dsp:cNvPr id="0" name=""/>
        <dsp:cNvSpPr/>
      </dsp:nvSpPr>
      <dsp:spPr>
        <a:xfrm>
          <a:off x="4895850" y="825223"/>
          <a:ext cx="1800225" cy="635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13970" rIns="13970" bIns="13970" numCol="1" spcCol="1270" anchor="ctr" anchorCtr="0">
          <a:noAutofit/>
        </a:bodyPr>
        <a:lstStyle/>
        <a:p>
          <a:pPr lvl="0" algn="l" defTabSz="488950" rtl="0">
            <a:lnSpc>
              <a:spcPct val="90000"/>
            </a:lnSpc>
            <a:spcBef>
              <a:spcPct val="0"/>
            </a:spcBef>
            <a:spcAft>
              <a:spcPct val="35000"/>
            </a:spcAft>
          </a:pPr>
          <a:r>
            <a:rPr lang="en-US" sz="1100" kern="1200" dirty="0" err="1" smtClean="0"/>
            <a:t>Pengakuan</a:t>
          </a:r>
          <a:r>
            <a:rPr lang="en-US" sz="1100" kern="1200" dirty="0" smtClean="0"/>
            <a:t> </a:t>
          </a:r>
          <a:r>
            <a:rPr lang="en-US" sz="1100" kern="1200" dirty="0" err="1" smtClean="0"/>
            <a:t>sahnya</a:t>
          </a:r>
          <a:r>
            <a:rPr lang="en-US" sz="1100" kern="1200" dirty="0" smtClean="0"/>
            <a:t> </a:t>
          </a:r>
          <a:r>
            <a:rPr lang="en-US" sz="1100" kern="1200" dirty="0" err="1" smtClean="0"/>
            <a:t>perkawinan</a:t>
          </a:r>
          <a:r>
            <a:rPr lang="en-US" sz="1100" kern="1200" dirty="0" smtClean="0"/>
            <a:t> </a:t>
          </a:r>
          <a:r>
            <a:rPr lang="en-US" sz="1100" kern="1200" dirty="0" err="1" smtClean="0"/>
            <a:t>oleh</a:t>
          </a:r>
          <a:r>
            <a:rPr lang="en-US" sz="1100" kern="1200" dirty="0" smtClean="0"/>
            <a:t> </a:t>
          </a:r>
          <a:r>
            <a:rPr lang="en-US" sz="1100" kern="1200" dirty="0" err="1" smtClean="0"/>
            <a:t>kerabat</a:t>
          </a:r>
          <a:endParaRPr lang="en-US" sz="1100" kern="1200" dirty="0"/>
        </a:p>
      </dsp:txBody>
      <dsp:txXfrm>
        <a:off x="4895850" y="825223"/>
        <a:ext cx="1800225" cy="635599"/>
      </dsp:txXfrm>
    </dsp:sp>
    <dsp:sp modelId="{E08718F7-14EE-40A2-91E2-8AE20F58F9C3}">
      <dsp:nvSpPr>
        <dsp:cNvPr id="0" name=""/>
        <dsp:cNvSpPr/>
      </dsp:nvSpPr>
      <dsp:spPr>
        <a:xfrm>
          <a:off x="4445793" y="1143022"/>
          <a:ext cx="450056" cy="0"/>
        </a:xfrm>
        <a:prstGeom prst="line">
          <a:avLst/>
        </a:prstGeom>
        <a:solidFill>
          <a:schemeClr val="accent1">
            <a:hueOff val="0"/>
            <a:satOff val="0"/>
            <a:lumOff val="0"/>
            <a:alphaOff val="0"/>
          </a:schemeClr>
        </a:solidFill>
        <a:ln w="25400" cap="flat" cmpd="sng" algn="ctr">
          <a:solidFill>
            <a:schemeClr val="tx1">
              <a:lumMod val="95000"/>
              <a:lumOff val="5000"/>
            </a:schemeClr>
          </a:solidFill>
          <a:prstDash val="solid"/>
        </a:ln>
        <a:effectLst/>
      </dsp:spPr>
      <dsp:style>
        <a:lnRef idx="2">
          <a:scrgbClr r="0" g="0" b="0"/>
        </a:lnRef>
        <a:fillRef idx="1">
          <a:scrgbClr r="0" g="0" b="0"/>
        </a:fillRef>
        <a:effectRef idx="0">
          <a:scrgbClr r="0" g="0" b="0"/>
        </a:effectRef>
        <a:fontRef idx="minor"/>
      </dsp:style>
    </dsp:sp>
    <dsp:sp modelId="{51DA3D84-4B00-473C-B5B4-6842DE5C4D5E}">
      <dsp:nvSpPr>
        <dsp:cNvPr id="0" name=""/>
        <dsp:cNvSpPr/>
      </dsp:nvSpPr>
      <dsp:spPr>
        <a:xfrm rot="5400000">
          <a:off x="2630206" y="1306483"/>
          <a:ext cx="1978567" cy="1650206"/>
        </a:xfrm>
        <a:prstGeom prst="line">
          <a:avLst/>
        </a:prstGeom>
        <a:solidFill>
          <a:schemeClr val="accent1">
            <a:hueOff val="0"/>
            <a:satOff val="0"/>
            <a:lumOff val="0"/>
            <a:alphaOff val="0"/>
          </a:schemeClr>
        </a:solidFill>
        <a:ln w="25400" cap="flat" cmpd="sng" algn="ctr">
          <a:solidFill>
            <a:schemeClr val="tx1">
              <a:lumMod val="95000"/>
              <a:lumOff val="5000"/>
            </a:schemeClr>
          </a:solidFill>
          <a:prstDash val="solid"/>
        </a:ln>
        <a:effectLst/>
      </dsp:spPr>
      <dsp:style>
        <a:lnRef idx="2">
          <a:scrgbClr r="0" g="0" b="0"/>
        </a:lnRef>
        <a:fillRef idx="1">
          <a:scrgbClr r="0" g="0" b="0"/>
        </a:fillRef>
        <a:effectRef idx="0">
          <a:scrgbClr r="0" g="0" b="0"/>
        </a:effectRef>
        <a:fontRef idx="minor"/>
      </dsp:style>
    </dsp:sp>
    <dsp:sp modelId="{B1736A35-39EB-44FB-B370-C5E2B580EA53}">
      <dsp:nvSpPr>
        <dsp:cNvPr id="0" name=""/>
        <dsp:cNvSpPr/>
      </dsp:nvSpPr>
      <dsp:spPr>
        <a:xfrm>
          <a:off x="4895850" y="1497307"/>
          <a:ext cx="1800225" cy="635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13970" rIns="13970" bIns="13970" numCol="1" spcCol="1270" anchor="ctr" anchorCtr="0">
          <a:noAutofit/>
        </a:bodyPr>
        <a:lstStyle/>
        <a:p>
          <a:pPr lvl="0" algn="l" defTabSz="466725" rtl="0">
            <a:lnSpc>
              <a:spcPct val="90000"/>
            </a:lnSpc>
            <a:spcBef>
              <a:spcPct val="0"/>
            </a:spcBef>
            <a:spcAft>
              <a:spcPct val="35000"/>
            </a:spcAft>
          </a:pPr>
          <a:r>
            <a:rPr lang="en-US" sz="1050" kern="1200" dirty="0" err="1" smtClean="0"/>
            <a:t>Kemungkinan</a:t>
          </a:r>
          <a:r>
            <a:rPr lang="en-US" sz="1050" kern="1200" dirty="0" smtClean="0"/>
            <a:t> </a:t>
          </a:r>
          <a:r>
            <a:rPr lang="en-US" sz="1050" kern="1200" dirty="0" err="1" smtClean="0"/>
            <a:t>perkawinan</a:t>
          </a:r>
          <a:r>
            <a:rPr lang="en-US" sz="1050" kern="1200" dirty="0" smtClean="0"/>
            <a:t> </a:t>
          </a:r>
          <a:r>
            <a:rPr lang="en-US" sz="1050" kern="1200" dirty="0" err="1" smtClean="0"/>
            <a:t>dengan</a:t>
          </a:r>
          <a:r>
            <a:rPr lang="en-US" sz="1050" kern="1200" dirty="0" smtClean="0"/>
            <a:t> </a:t>
          </a:r>
          <a:r>
            <a:rPr lang="en-US" sz="1050" kern="1200" dirty="0" err="1" smtClean="0"/>
            <a:t>isteri</a:t>
          </a:r>
          <a:r>
            <a:rPr lang="en-US" sz="1050" kern="1200" dirty="0" smtClean="0"/>
            <a:t> </a:t>
          </a:r>
          <a:r>
            <a:rPr lang="en-US" sz="1050" kern="1200" dirty="0" err="1" smtClean="0"/>
            <a:t>lebih</a:t>
          </a:r>
          <a:r>
            <a:rPr lang="en-US" sz="1050" kern="1200" dirty="0" smtClean="0"/>
            <a:t> </a:t>
          </a:r>
          <a:r>
            <a:rPr lang="en-US" sz="1050" kern="1200" dirty="0" err="1" smtClean="0"/>
            <a:t>dari</a:t>
          </a:r>
          <a:r>
            <a:rPr lang="en-US" sz="1050" kern="1200" dirty="0" smtClean="0"/>
            <a:t> </a:t>
          </a:r>
          <a:r>
            <a:rPr lang="en-US" sz="1050" kern="1200" dirty="0" err="1" smtClean="0"/>
            <a:t>satu</a:t>
          </a:r>
          <a:r>
            <a:rPr lang="en-US" sz="1050" kern="1200" dirty="0" smtClean="0"/>
            <a:t> </a:t>
          </a:r>
          <a:r>
            <a:rPr lang="en-US" sz="1050" kern="1200" dirty="0" err="1" smtClean="0"/>
            <a:t>tergantung</a:t>
          </a:r>
          <a:r>
            <a:rPr lang="en-US" sz="1050" kern="1200" dirty="0" smtClean="0"/>
            <a:t> </a:t>
          </a:r>
          <a:r>
            <a:rPr lang="en-US" sz="1050" kern="1200" dirty="0" err="1" smtClean="0"/>
            <a:t>struktur</a:t>
          </a:r>
          <a:r>
            <a:rPr lang="en-US" sz="1050" kern="1200" dirty="0" smtClean="0"/>
            <a:t> </a:t>
          </a:r>
          <a:r>
            <a:rPr lang="en-US" sz="1050" kern="1200" dirty="0" err="1" smtClean="0"/>
            <a:t>kekerabatan</a:t>
          </a:r>
          <a:r>
            <a:rPr lang="en-US" sz="1050" kern="1200" dirty="0" smtClean="0"/>
            <a:t> </a:t>
          </a:r>
          <a:r>
            <a:rPr lang="en-US" sz="1050" kern="1200" dirty="0" err="1" smtClean="0"/>
            <a:t>dan</a:t>
          </a:r>
          <a:r>
            <a:rPr lang="en-US" sz="1050" kern="1200" dirty="0" smtClean="0"/>
            <a:t> </a:t>
          </a:r>
          <a:r>
            <a:rPr lang="en-US" sz="1050" kern="1200" dirty="0" err="1" smtClean="0"/>
            <a:t>masyarakatnya</a:t>
          </a:r>
          <a:endParaRPr lang="en-US" sz="1050" kern="1200" dirty="0"/>
        </a:p>
      </dsp:txBody>
      <dsp:txXfrm>
        <a:off x="4895850" y="1497307"/>
        <a:ext cx="1800225" cy="635599"/>
      </dsp:txXfrm>
    </dsp:sp>
    <dsp:sp modelId="{0BCEC37D-38BE-4931-BEC6-7220D5633A66}">
      <dsp:nvSpPr>
        <dsp:cNvPr id="0" name=""/>
        <dsp:cNvSpPr/>
      </dsp:nvSpPr>
      <dsp:spPr>
        <a:xfrm>
          <a:off x="4445793" y="1815106"/>
          <a:ext cx="450056" cy="0"/>
        </a:xfrm>
        <a:prstGeom prst="line">
          <a:avLst/>
        </a:prstGeom>
        <a:solidFill>
          <a:schemeClr val="accent1">
            <a:hueOff val="0"/>
            <a:satOff val="0"/>
            <a:lumOff val="0"/>
            <a:alphaOff val="0"/>
          </a:schemeClr>
        </a:solidFill>
        <a:ln w="25400" cap="flat" cmpd="sng" algn="ctr">
          <a:solidFill>
            <a:schemeClr val="tx1">
              <a:lumMod val="95000"/>
              <a:lumOff val="5000"/>
            </a:schemeClr>
          </a:solidFill>
          <a:prstDash val="solid"/>
        </a:ln>
        <a:effectLst/>
      </dsp:spPr>
      <dsp:style>
        <a:lnRef idx="2">
          <a:scrgbClr r="0" g="0" b="0"/>
        </a:lnRef>
        <a:fillRef idx="1">
          <a:scrgbClr r="0" g="0" b="0"/>
        </a:fillRef>
        <a:effectRef idx="0">
          <a:scrgbClr r="0" g="0" b="0"/>
        </a:effectRef>
        <a:fontRef idx="minor"/>
      </dsp:style>
    </dsp:sp>
    <dsp:sp modelId="{19553488-71F7-4638-8F52-C8B36D5A6DCD}">
      <dsp:nvSpPr>
        <dsp:cNvPr id="0" name=""/>
        <dsp:cNvSpPr/>
      </dsp:nvSpPr>
      <dsp:spPr>
        <a:xfrm rot="5400000">
          <a:off x="2972609" y="1902117"/>
          <a:ext cx="1560195" cy="1386173"/>
        </a:xfrm>
        <a:prstGeom prst="line">
          <a:avLst/>
        </a:prstGeom>
        <a:solidFill>
          <a:schemeClr val="accent1">
            <a:hueOff val="0"/>
            <a:satOff val="0"/>
            <a:lumOff val="0"/>
            <a:alphaOff val="0"/>
          </a:schemeClr>
        </a:solidFill>
        <a:ln w="25400" cap="flat" cmpd="sng" algn="ctr">
          <a:solidFill>
            <a:schemeClr val="tx1">
              <a:lumMod val="95000"/>
              <a:lumOff val="5000"/>
            </a:schemeClr>
          </a:solidFill>
          <a:prstDash val="solid"/>
        </a:ln>
        <a:effectLst/>
      </dsp:spPr>
      <dsp:style>
        <a:lnRef idx="2">
          <a:scrgbClr r="0" g="0" b="0"/>
        </a:lnRef>
        <a:fillRef idx="1">
          <a:scrgbClr r="0" g="0" b="0"/>
        </a:fillRef>
        <a:effectRef idx="0">
          <a:scrgbClr r="0" g="0" b="0"/>
        </a:effectRef>
        <a:fontRef idx="minor"/>
      </dsp:style>
    </dsp:sp>
    <dsp:sp modelId="{D796E89C-6CBB-40A2-898E-7573F3453CAF}">
      <dsp:nvSpPr>
        <dsp:cNvPr id="0" name=""/>
        <dsp:cNvSpPr/>
      </dsp:nvSpPr>
      <dsp:spPr>
        <a:xfrm>
          <a:off x="4895850" y="2154989"/>
          <a:ext cx="1800225" cy="635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16510" rIns="16510" bIns="16510" numCol="1" spcCol="1270" anchor="ctr" anchorCtr="0">
          <a:noAutofit/>
        </a:bodyPr>
        <a:lstStyle/>
        <a:p>
          <a:pPr lvl="0" algn="l" defTabSz="577850" rtl="0">
            <a:lnSpc>
              <a:spcPct val="90000"/>
            </a:lnSpc>
            <a:spcBef>
              <a:spcPct val="0"/>
            </a:spcBef>
            <a:spcAft>
              <a:spcPct val="35000"/>
            </a:spcAft>
          </a:pPr>
          <a:r>
            <a:rPr lang="en-US" sz="1300" kern="1200" dirty="0" err="1" smtClean="0"/>
            <a:t>Adanya</a:t>
          </a:r>
          <a:r>
            <a:rPr lang="en-US" sz="1300" kern="1200" dirty="0" smtClean="0"/>
            <a:t> </a:t>
          </a:r>
          <a:r>
            <a:rPr lang="en-US" sz="1300" kern="1200" dirty="0" err="1" smtClean="0"/>
            <a:t>persetujuan</a:t>
          </a:r>
          <a:r>
            <a:rPr lang="en-US" sz="1300" kern="1200" dirty="0" smtClean="0"/>
            <a:t> </a:t>
          </a:r>
          <a:r>
            <a:rPr lang="en-US" sz="1300" kern="1200" dirty="0" err="1" smtClean="0"/>
            <a:t>orang</a:t>
          </a:r>
          <a:r>
            <a:rPr lang="en-US" sz="1300" kern="1200" dirty="0" smtClean="0"/>
            <a:t> </a:t>
          </a:r>
          <a:r>
            <a:rPr lang="en-US" sz="1300" kern="1200" dirty="0" err="1" smtClean="0"/>
            <a:t>tua</a:t>
          </a:r>
          <a:r>
            <a:rPr lang="en-US" sz="1300" kern="1200" dirty="0" smtClean="0"/>
            <a:t> </a:t>
          </a:r>
          <a:r>
            <a:rPr lang="en-US" sz="1300" kern="1200" dirty="0" err="1" smtClean="0"/>
            <a:t>dan</a:t>
          </a:r>
          <a:r>
            <a:rPr lang="en-US" sz="1300" kern="1200" dirty="0" smtClean="0"/>
            <a:t> </a:t>
          </a:r>
          <a:r>
            <a:rPr lang="en-US" sz="1300" kern="1200" dirty="0" err="1" smtClean="0"/>
            <a:t>kerabat</a:t>
          </a:r>
          <a:endParaRPr lang="en-US" sz="1300" kern="1200" dirty="0"/>
        </a:p>
      </dsp:txBody>
      <dsp:txXfrm>
        <a:off x="4895850" y="2154989"/>
        <a:ext cx="1800225" cy="635599"/>
      </dsp:txXfrm>
    </dsp:sp>
    <dsp:sp modelId="{DF919D72-924F-42F4-A417-3F60B3428D1D}">
      <dsp:nvSpPr>
        <dsp:cNvPr id="0" name=""/>
        <dsp:cNvSpPr/>
      </dsp:nvSpPr>
      <dsp:spPr>
        <a:xfrm>
          <a:off x="4481514" y="2495552"/>
          <a:ext cx="450056" cy="0"/>
        </a:xfrm>
        <a:prstGeom prst="line">
          <a:avLst/>
        </a:prstGeom>
        <a:solidFill>
          <a:schemeClr val="accent1">
            <a:hueOff val="0"/>
            <a:satOff val="0"/>
            <a:lumOff val="0"/>
            <a:alphaOff val="0"/>
          </a:schemeClr>
        </a:solidFill>
        <a:ln w="25400" cap="flat" cmpd="sng" algn="ctr">
          <a:solidFill>
            <a:schemeClr val="tx1">
              <a:lumMod val="95000"/>
              <a:lumOff val="5000"/>
            </a:schemeClr>
          </a:solidFill>
          <a:prstDash val="solid"/>
        </a:ln>
        <a:effectLst/>
      </dsp:spPr>
      <dsp:style>
        <a:lnRef idx="2">
          <a:scrgbClr r="0" g="0" b="0"/>
        </a:lnRef>
        <a:fillRef idx="1">
          <a:scrgbClr r="0" g="0" b="0"/>
        </a:fillRef>
        <a:effectRef idx="0">
          <a:scrgbClr r="0" g="0" b="0"/>
        </a:effectRef>
        <a:fontRef idx="minor"/>
      </dsp:style>
    </dsp:sp>
    <dsp:sp modelId="{BFDB357A-1476-44E8-AFCB-FF91652295B0}">
      <dsp:nvSpPr>
        <dsp:cNvPr id="0" name=""/>
        <dsp:cNvSpPr/>
      </dsp:nvSpPr>
      <dsp:spPr>
        <a:xfrm rot="5400000">
          <a:off x="3313452" y="2530996"/>
          <a:ext cx="1190548" cy="1074134"/>
        </a:xfrm>
        <a:prstGeom prst="line">
          <a:avLst/>
        </a:prstGeom>
        <a:solidFill>
          <a:schemeClr val="accent1">
            <a:hueOff val="0"/>
            <a:satOff val="0"/>
            <a:lumOff val="0"/>
            <a:alphaOff val="0"/>
          </a:schemeClr>
        </a:solidFill>
        <a:ln w="25400" cap="flat" cmpd="sng" algn="ctr">
          <a:solidFill>
            <a:schemeClr val="tx1">
              <a:lumMod val="95000"/>
              <a:lumOff val="5000"/>
            </a:schemeClr>
          </a:solidFill>
          <a:prstDash val="solid"/>
        </a:ln>
        <a:effectLst/>
      </dsp:spPr>
      <dsp:style>
        <a:lnRef idx="2">
          <a:scrgbClr r="0" g="0" b="0"/>
        </a:lnRef>
        <a:fillRef idx="1">
          <a:scrgbClr r="0" g="0" b="0"/>
        </a:fillRef>
        <a:effectRef idx="0">
          <a:scrgbClr r="0" g="0" b="0"/>
        </a:effectRef>
        <a:fontRef idx="minor"/>
      </dsp:style>
    </dsp:sp>
    <dsp:sp modelId="{71B448D2-7664-49C4-AA3F-BD3F5D476C34}">
      <dsp:nvSpPr>
        <dsp:cNvPr id="0" name=""/>
        <dsp:cNvSpPr/>
      </dsp:nvSpPr>
      <dsp:spPr>
        <a:xfrm>
          <a:off x="4895850" y="2793469"/>
          <a:ext cx="1800225" cy="635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16510" rIns="16510" bIns="16510" numCol="1" spcCol="1270" anchor="ctr" anchorCtr="0">
          <a:noAutofit/>
        </a:bodyPr>
        <a:lstStyle/>
        <a:p>
          <a:pPr lvl="0" algn="l" defTabSz="577850" rtl="0">
            <a:lnSpc>
              <a:spcPct val="90000"/>
            </a:lnSpc>
            <a:spcBef>
              <a:spcPct val="0"/>
            </a:spcBef>
            <a:spcAft>
              <a:spcPct val="35000"/>
            </a:spcAft>
          </a:pPr>
          <a:r>
            <a:rPr lang="en-US" sz="1300" kern="1200" dirty="0" err="1" smtClean="0"/>
            <a:t>Kemungkinan</a:t>
          </a:r>
          <a:r>
            <a:rPr lang="en-US" sz="1300" kern="1200" dirty="0" smtClean="0"/>
            <a:t> </a:t>
          </a:r>
          <a:r>
            <a:rPr lang="en-US" sz="1300" kern="1200" dirty="0" err="1" smtClean="0"/>
            <a:t>perkawinan</a:t>
          </a:r>
          <a:r>
            <a:rPr lang="en-US" sz="1300" kern="1200" dirty="0" smtClean="0"/>
            <a:t> </a:t>
          </a:r>
          <a:r>
            <a:rPr lang="en-US" sz="1300" kern="1200" dirty="0" err="1" smtClean="0"/>
            <a:t>bagi</a:t>
          </a:r>
          <a:r>
            <a:rPr lang="en-US" sz="1300" kern="1200" dirty="0" smtClean="0"/>
            <a:t> </a:t>
          </a:r>
          <a:r>
            <a:rPr lang="en-US" sz="1300" kern="1200" dirty="0" err="1" smtClean="0"/>
            <a:t>anak</a:t>
          </a:r>
          <a:r>
            <a:rPr lang="en-US" sz="1300" kern="1200" dirty="0" smtClean="0"/>
            <a:t> yang </a:t>
          </a:r>
          <a:r>
            <a:rPr lang="en-US" sz="1300" kern="1200" dirty="0" err="1" smtClean="0"/>
            <a:t>belum</a:t>
          </a:r>
          <a:r>
            <a:rPr lang="en-US" sz="1300" kern="1200" dirty="0" smtClean="0"/>
            <a:t> </a:t>
          </a:r>
          <a:r>
            <a:rPr lang="en-US" sz="1300" kern="1200" dirty="0" err="1" smtClean="0"/>
            <a:t>cukup</a:t>
          </a:r>
          <a:r>
            <a:rPr lang="en-US" sz="1300" kern="1200" dirty="0" smtClean="0"/>
            <a:t> </a:t>
          </a:r>
          <a:r>
            <a:rPr lang="en-US" sz="1300" kern="1200" dirty="0" err="1" smtClean="0"/>
            <a:t>umur</a:t>
          </a:r>
          <a:endParaRPr lang="en-US" sz="1300" kern="1200" dirty="0"/>
        </a:p>
      </dsp:txBody>
      <dsp:txXfrm>
        <a:off x="4895850" y="2793469"/>
        <a:ext cx="1800225" cy="635599"/>
      </dsp:txXfrm>
    </dsp:sp>
    <dsp:sp modelId="{A3136C2C-FBF8-4287-9B9A-EDA5C0BD4FC7}">
      <dsp:nvSpPr>
        <dsp:cNvPr id="0" name=""/>
        <dsp:cNvSpPr/>
      </dsp:nvSpPr>
      <dsp:spPr>
        <a:xfrm>
          <a:off x="4445793" y="3111268"/>
          <a:ext cx="450056" cy="0"/>
        </a:xfrm>
        <a:prstGeom prst="line">
          <a:avLst/>
        </a:prstGeom>
        <a:solidFill>
          <a:schemeClr val="accent1">
            <a:hueOff val="0"/>
            <a:satOff val="0"/>
            <a:lumOff val="0"/>
            <a:alphaOff val="0"/>
          </a:schemeClr>
        </a:solidFill>
        <a:ln w="25400" cap="flat" cmpd="sng" algn="ctr">
          <a:solidFill>
            <a:schemeClr val="tx1">
              <a:lumMod val="95000"/>
              <a:lumOff val="5000"/>
            </a:schemeClr>
          </a:solidFill>
          <a:prstDash val="solid"/>
        </a:ln>
        <a:effectLst/>
      </dsp:spPr>
      <dsp:style>
        <a:lnRef idx="2">
          <a:scrgbClr r="0" g="0" b="0"/>
        </a:lnRef>
        <a:fillRef idx="1">
          <a:scrgbClr r="0" g="0" b="0"/>
        </a:fillRef>
        <a:effectRef idx="0">
          <a:scrgbClr r="0" g="0" b="0"/>
        </a:effectRef>
        <a:fontRef idx="minor"/>
      </dsp:style>
    </dsp:sp>
    <dsp:sp modelId="{7A8F10BA-5C50-4AD2-BAF0-D9D615DE4D6A}">
      <dsp:nvSpPr>
        <dsp:cNvPr id="0" name=""/>
        <dsp:cNvSpPr/>
      </dsp:nvSpPr>
      <dsp:spPr>
        <a:xfrm rot="5400000">
          <a:off x="3635692" y="3141272"/>
          <a:ext cx="840105" cy="780097"/>
        </a:xfrm>
        <a:prstGeom prst="line">
          <a:avLst/>
        </a:prstGeom>
        <a:solidFill>
          <a:schemeClr val="accent1">
            <a:hueOff val="0"/>
            <a:satOff val="0"/>
            <a:lumOff val="0"/>
            <a:alphaOff val="0"/>
          </a:schemeClr>
        </a:solidFill>
        <a:ln w="25400" cap="flat" cmpd="sng" algn="ctr">
          <a:solidFill>
            <a:schemeClr val="tx1">
              <a:lumMod val="95000"/>
              <a:lumOff val="500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ECD1D7-4F68-4E0F-BF5E-1A3DCE0AE29E}">
      <dsp:nvSpPr>
        <dsp:cNvPr id="0" name=""/>
        <dsp:cNvSpPr/>
      </dsp:nvSpPr>
      <dsp:spPr>
        <a:xfrm rot="10800000">
          <a:off x="1687923" y="2217"/>
          <a:ext cx="6080760" cy="625212"/>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5701" tIns="64770" rIns="120904" bIns="64770" numCol="1" spcCol="1270" anchor="ctr" anchorCtr="0">
          <a:noAutofit/>
        </a:bodyPr>
        <a:lstStyle/>
        <a:p>
          <a:pPr lvl="0" algn="ctr" defTabSz="755650" rtl="0">
            <a:lnSpc>
              <a:spcPct val="90000"/>
            </a:lnSpc>
            <a:spcBef>
              <a:spcPct val="0"/>
            </a:spcBef>
            <a:spcAft>
              <a:spcPct val="35000"/>
            </a:spcAft>
          </a:pPr>
          <a:r>
            <a:rPr lang="en-US" sz="1700" kern="1200" dirty="0" err="1" smtClean="0">
              <a:solidFill>
                <a:schemeClr val="accent6">
                  <a:lumMod val="75000"/>
                </a:schemeClr>
              </a:solidFill>
            </a:rPr>
            <a:t>Tujuan</a:t>
          </a:r>
          <a:r>
            <a:rPr lang="en-US" sz="1700" kern="1200" dirty="0" smtClean="0">
              <a:solidFill>
                <a:schemeClr val="accent6">
                  <a:lumMod val="75000"/>
                </a:schemeClr>
              </a:solidFill>
            </a:rPr>
            <a:t> </a:t>
          </a:r>
          <a:r>
            <a:rPr lang="en-US" sz="1700" kern="1200" dirty="0" err="1" smtClean="0">
              <a:solidFill>
                <a:schemeClr val="accent6">
                  <a:lumMod val="75000"/>
                </a:schemeClr>
              </a:solidFill>
            </a:rPr>
            <a:t>perkawinan</a:t>
          </a:r>
          <a:r>
            <a:rPr lang="en-US" sz="1700" kern="1200" dirty="0" smtClean="0">
              <a:solidFill>
                <a:schemeClr val="accent6">
                  <a:lumMod val="75000"/>
                </a:schemeClr>
              </a:solidFill>
            </a:rPr>
            <a:t> </a:t>
          </a:r>
          <a:r>
            <a:rPr lang="en-US" sz="1700" kern="1200" dirty="0" err="1" smtClean="0">
              <a:solidFill>
                <a:schemeClr val="accent6">
                  <a:lumMod val="75000"/>
                </a:schemeClr>
              </a:solidFill>
            </a:rPr>
            <a:t>membentuk</a:t>
          </a:r>
          <a:r>
            <a:rPr lang="en-US" sz="1700" kern="1200" dirty="0" smtClean="0">
              <a:solidFill>
                <a:schemeClr val="accent6">
                  <a:lumMod val="75000"/>
                </a:schemeClr>
              </a:solidFill>
            </a:rPr>
            <a:t> </a:t>
          </a:r>
          <a:r>
            <a:rPr lang="en-US" sz="1700" kern="1200" dirty="0" err="1" smtClean="0">
              <a:solidFill>
                <a:schemeClr val="accent6">
                  <a:lumMod val="75000"/>
                </a:schemeClr>
              </a:solidFill>
            </a:rPr>
            <a:t>keluarga</a:t>
          </a:r>
          <a:r>
            <a:rPr lang="en-US" sz="1700" kern="1200" dirty="0" smtClean="0">
              <a:solidFill>
                <a:schemeClr val="accent6">
                  <a:lumMod val="75000"/>
                </a:schemeClr>
              </a:solidFill>
            </a:rPr>
            <a:t> </a:t>
          </a:r>
          <a:r>
            <a:rPr lang="en-US" sz="1700" kern="1200" dirty="0" err="1" smtClean="0">
              <a:solidFill>
                <a:schemeClr val="accent6">
                  <a:lumMod val="75000"/>
                </a:schemeClr>
              </a:solidFill>
            </a:rPr>
            <a:t>bahagia</a:t>
          </a:r>
          <a:r>
            <a:rPr lang="en-US" sz="1700" kern="1200" dirty="0" smtClean="0">
              <a:solidFill>
                <a:schemeClr val="accent6">
                  <a:lumMod val="75000"/>
                </a:schemeClr>
              </a:solidFill>
            </a:rPr>
            <a:t> </a:t>
          </a:r>
          <a:r>
            <a:rPr lang="en-US" sz="1700" kern="1200" dirty="0" err="1" smtClean="0">
              <a:solidFill>
                <a:schemeClr val="accent6">
                  <a:lumMod val="75000"/>
                </a:schemeClr>
              </a:solidFill>
            </a:rPr>
            <a:t>kekal</a:t>
          </a:r>
          <a:r>
            <a:rPr lang="en-US" sz="1700" kern="1200" dirty="0" smtClean="0">
              <a:solidFill>
                <a:schemeClr val="accent6">
                  <a:lumMod val="75000"/>
                </a:schemeClr>
              </a:solidFill>
            </a:rPr>
            <a:t> </a:t>
          </a:r>
          <a:r>
            <a:rPr lang="en-US" sz="1700" kern="1200" dirty="0" err="1" smtClean="0">
              <a:solidFill>
                <a:schemeClr val="accent6">
                  <a:lumMod val="75000"/>
                </a:schemeClr>
              </a:solidFill>
            </a:rPr>
            <a:t>dan</a:t>
          </a:r>
          <a:r>
            <a:rPr lang="en-US" sz="1700" kern="1200" dirty="0" smtClean="0">
              <a:solidFill>
                <a:schemeClr val="accent6">
                  <a:lumMod val="75000"/>
                </a:schemeClr>
              </a:solidFill>
            </a:rPr>
            <a:t> </a:t>
          </a:r>
          <a:r>
            <a:rPr lang="en-US" sz="1700" kern="1200" dirty="0" err="1" smtClean="0">
              <a:solidFill>
                <a:schemeClr val="accent6">
                  <a:lumMod val="75000"/>
                </a:schemeClr>
              </a:solidFill>
            </a:rPr>
            <a:t>berdasarkan</a:t>
          </a:r>
          <a:r>
            <a:rPr lang="en-US" sz="1700" kern="1200" dirty="0" smtClean="0">
              <a:solidFill>
                <a:schemeClr val="accent6">
                  <a:lumMod val="75000"/>
                </a:schemeClr>
              </a:solidFill>
            </a:rPr>
            <a:t> </a:t>
          </a:r>
          <a:r>
            <a:rPr lang="en-US" sz="1700" kern="1200" dirty="0" err="1" smtClean="0">
              <a:solidFill>
                <a:schemeClr val="accent6">
                  <a:lumMod val="75000"/>
                </a:schemeClr>
              </a:solidFill>
            </a:rPr>
            <a:t>Ketuhanan</a:t>
          </a:r>
          <a:r>
            <a:rPr lang="en-US" sz="1700" kern="1200" dirty="0" smtClean="0">
              <a:solidFill>
                <a:schemeClr val="accent6">
                  <a:lumMod val="75000"/>
                </a:schemeClr>
              </a:solidFill>
            </a:rPr>
            <a:t> Yang </a:t>
          </a:r>
          <a:r>
            <a:rPr lang="en-US" sz="1700" kern="1200" dirty="0" err="1" smtClean="0">
              <a:solidFill>
                <a:schemeClr val="accent6">
                  <a:lumMod val="75000"/>
                </a:schemeClr>
              </a:solidFill>
            </a:rPr>
            <a:t>Maha</a:t>
          </a:r>
          <a:r>
            <a:rPr lang="en-US" sz="1700" kern="1200" dirty="0" smtClean="0">
              <a:solidFill>
                <a:schemeClr val="accent6">
                  <a:lumMod val="75000"/>
                </a:schemeClr>
              </a:solidFill>
            </a:rPr>
            <a:t> </a:t>
          </a:r>
          <a:r>
            <a:rPr lang="en-US" sz="1700" kern="1200" dirty="0" err="1" smtClean="0">
              <a:solidFill>
                <a:schemeClr val="accent6">
                  <a:lumMod val="75000"/>
                </a:schemeClr>
              </a:solidFill>
            </a:rPr>
            <a:t>Esa</a:t>
          </a:r>
          <a:r>
            <a:rPr lang="en-US" sz="1700" kern="1200" dirty="0" smtClean="0">
              <a:solidFill>
                <a:schemeClr val="accent6">
                  <a:lumMod val="75000"/>
                </a:schemeClr>
              </a:solidFill>
            </a:rPr>
            <a:t> (</a:t>
          </a:r>
          <a:r>
            <a:rPr lang="en-US" sz="1700" kern="1200" dirty="0" err="1" smtClean="0">
              <a:solidFill>
                <a:schemeClr val="accent6">
                  <a:lumMod val="75000"/>
                </a:schemeClr>
              </a:solidFill>
            </a:rPr>
            <a:t>psl</a:t>
          </a:r>
          <a:r>
            <a:rPr lang="en-US" sz="1700" kern="1200" dirty="0" smtClean="0">
              <a:solidFill>
                <a:schemeClr val="accent6">
                  <a:lumMod val="75000"/>
                </a:schemeClr>
              </a:solidFill>
            </a:rPr>
            <a:t> 1)</a:t>
          </a:r>
          <a:endParaRPr lang="en-US" sz="1700" kern="1200" dirty="0">
            <a:solidFill>
              <a:schemeClr val="accent6">
                <a:lumMod val="75000"/>
              </a:schemeClr>
            </a:solidFill>
          </a:endParaRPr>
        </a:p>
      </dsp:txBody>
      <dsp:txXfrm rot="10800000">
        <a:off x="1844226" y="2217"/>
        <a:ext cx="5924457" cy="625212"/>
      </dsp:txXfrm>
    </dsp:sp>
    <dsp:sp modelId="{B3A6A4C5-8FDD-48AA-8F04-F97D0C785678}">
      <dsp:nvSpPr>
        <dsp:cNvPr id="0" name=""/>
        <dsp:cNvSpPr/>
      </dsp:nvSpPr>
      <dsp:spPr>
        <a:xfrm>
          <a:off x="1375316" y="2217"/>
          <a:ext cx="625212" cy="625212"/>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A1FD747-2F3C-4020-AACA-D736C4A6C53D}">
      <dsp:nvSpPr>
        <dsp:cNvPr id="0" name=""/>
        <dsp:cNvSpPr/>
      </dsp:nvSpPr>
      <dsp:spPr>
        <a:xfrm rot="10800000">
          <a:off x="1687923" y="814059"/>
          <a:ext cx="6080760" cy="625212"/>
        </a:xfrm>
        <a:prstGeom prst="homePlate">
          <a:avLst/>
        </a:prstGeom>
        <a:solidFill>
          <a:schemeClr val="accent5">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5701" tIns="64770" rIns="120904" bIns="64770" numCol="1" spcCol="1270" anchor="ctr" anchorCtr="0">
          <a:noAutofit/>
        </a:bodyPr>
        <a:lstStyle/>
        <a:p>
          <a:pPr lvl="0" algn="ctr" defTabSz="755650" rtl="0">
            <a:lnSpc>
              <a:spcPct val="90000"/>
            </a:lnSpc>
            <a:spcBef>
              <a:spcPct val="0"/>
            </a:spcBef>
            <a:spcAft>
              <a:spcPct val="35000"/>
            </a:spcAft>
          </a:pPr>
          <a:r>
            <a:rPr lang="en-US" sz="1700" kern="1200" dirty="0" err="1" smtClean="0">
              <a:solidFill>
                <a:schemeClr val="tx2">
                  <a:lumMod val="85000"/>
                  <a:lumOff val="15000"/>
                </a:schemeClr>
              </a:solidFill>
            </a:rPr>
            <a:t>Sahnya</a:t>
          </a:r>
          <a:r>
            <a:rPr lang="en-US" sz="1700" kern="1200" dirty="0" smtClean="0">
              <a:solidFill>
                <a:schemeClr val="tx2">
                  <a:lumMod val="85000"/>
                  <a:lumOff val="15000"/>
                </a:schemeClr>
              </a:solidFill>
            </a:rPr>
            <a:t> </a:t>
          </a:r>
          <a:r>
            <a:rPr lang="en-US" sz="1700" kern="1200" dirty="0" err="1" smtClean="0">
              <a:solidFill>
                <a:schemeClr val="tx2">
                  <a:lumMod val="85000"/>
                  <a:lumOff val="15000"/>
                </a:schemeClr>
              </a:solidFill>
            </a:rPr>
            <a:t>perkawinan</a:t>
          </a:r>
          <a:r>
            <a:rPr lang="en-US" sz="1700" kern="1200" dirty="0" smtClean="0">
              <a:solidFill>
                <a:schemeClr val="tx2">
                  <a:lumMod val="85000"/>
                  <a:lumOff val="15000"/>
                </a:schemeClr>
              </a:solidFill>
            </a:rPr>
            <a:t> </a:t>
          </a:r>
          <a:r>
            <a:rPr lang="en-US" sz="1700" kern="1200" dirty="0" err="1" smtClean="0">
              <a:solidFill>
                <a:schemeClr val="tx2">
                  <a:lumMod val="85000"/>
                  <a:lumOff val="15000"/>
                </a:schemeClr>
              </a:solidFill>
            </a:rPr>
            <a:t>bila</a:t>
          </a:r>
          <a:r>
            <a:rPr lang="en-US" sz="1700" kern="1200" dirty="0" smtClean="0">
              <a:solidFill>
                <a:schemeClr val="tx2">
                  <a:lumMod val="85000"/>
                  <a:lumOff val="15000"/>
                </a:schemeClr>
              </a:solidFill>
            </a:rPr>
            <a:t> </a:t>
          </a:r>
          <a:r>
            <a:rPr lang="en-US" sz="1700" kern="1200" dirty="0" err="1" smtClean="0">
              <a:solidFill>
                <a:schemeClr val="tx2">
                  <a:lumMod val="85000"/>
                  <a:lumOff val="15000"/>
                </a:schemeClr>
              </a:solidFill>
            </a:rPr>
            <a:t>dilakukan</a:t>
          </a:r>
          <a:r>
            <a:rPr lang="en-US" sz="1700" kern="1200" dirty="0" smtClean="0">
              <a:solidFill>
                <a:schemeClr val="tx2">
                  <a:lumMod val="85000"/>
                  <a:lumOff val="15000"/>
                </a:schemeClr>
              </a:solidFill>
            </a:rPr>
            <a:t> </a:t>
          </a:r>
          <a:r>
            <a:rPr lang="en-US" sz="1700" kern="1200" dirty="0" err="1" smtClean="0">
              <a:solidFill>
                <a:schemeClr val="tx2">
                  <a:lumMod val="85000"/>
                  <a:lumOff val="15000"/>
                </a:schemeClr>
              </a:solidFill>
            </a:rPr>
            <a:t>menurut</a:t>
          </a:r>
          <a:r>
            <a:rPr lang="en-US" sz="1700" kern="1200" dirty="0" smtClean="0">
              <a:solidFill>
                <a:schemeClr val="tx2">
                  <a:lumMod val="85000"/>
                  <a:lumOff val="15000"/>
                </a:schemeClr>
              </a:solidFill>
            </a:rPr>
            <a:t> </a:t>
          </a:r>
          <a:r>
            <a:rPr lang="en-US" sz="1700" kern="1200" dirty="0" err="1" smtClean="0">
              <a:solidFill>
                <a:schemeClr val="tx2">
                  <a:lumMod val="85000"/>
                  <a:lumOff val="15000"/>
                </a:schemeClr>
              </a:solidFill>
            </a:rPr>
            <a:t>hukum</a:t>
          </a:r>
          <a:r>
            <a:rPr lang="en-US" sz="1700" kern="1200" dirty="0" smtClean="0">
              <a:solidFill>
                <a:schemeClr val="tx2">
                  <a:lumMod val="85000"/>
                  <a:lumOff val="15000"/>
                </a:schemeClr>
              </a:solidFill>
            </a:rPr>
            <a:t> </a:t>
          </a:r>
          <a:r>
            <a:rPr lang="en-US" sz="1700" kern="1200" dirty="0" err="1" smtClean="0">
              <a:solidFill>
                <a:schemeClr val="tx2">
                  <a:lumMod val="85000"/>
                  <a:lumOff val="15000"/>
                </a:schemeClr>
              </a:solidFill>
            </a:rPr>
            <a:t>masing-masing</a:t>
          </a:r>
          <a:r>
            <a:rPr lang="en-US" sz="1700" kern="1200" dirty="0" smtClean="0">
              <a:solidFill>
                <a:schemeClr val="tx2">
                  <a:lumMod val="85000"/>
                  <a:lumOff val="15000"/>
                </a:schemeClr>
              </a:solidFill>
            </a:rPr>
            <a:t> </a:t>
          </a:r>
          <a:r>
            <a:rPr lang="en-US" sz="1700" kern="1200" dirty="0" err="1" smtClean="0">
              <a:solidFill>
                <a:schemeClr val="tx2">
                  <a:lumMod val="85000"/>
                  <a:lumOff val="15000"/>
                </a:schemeClr>
              </a:solidFill>
            </a:rPr>
            <a:t>agamanya</a:t>
          </a:r>
          <a:r>
            <a:rPr lang="en-US" sz="1700" kern="1200" dirty="0" smtClean="0">
              <a:solidFill>
                <a:schemeClr val="tx2">
                  <a:lumMod val="85000"/>
                  <a:lumOff val="15000"/>
                </a:schemeClr>
              </a:solidFill>
            </a:rPr>
            <a:t> </a:t>
          </a:r>
          <a:r>
            <a:rPr lang="en-US" sz="1700" kern="1200" dirty="0" err="1" smtClean="0">
              <a:solidFill>
                <a:schemeClr val="tx2">
                  <a:lumMod val="85000"/>
                  <a:lumOff val="15000"/>
                </a:schemeClr>
              </a:solidFill>
            </a:rPr>
            <a:t>dan</a:t>
          </a:r>
          <a:r>
            <a:rPr lang="en-US" sz="1700" kern="1200" dirty="0" smtClean="0">
              <a:solidFill>
                <a:schemeClr val="tx2">
                  <a:lumMod val="85000"/>
                  <a:lumOff val="15000"/>
                </a:schemeClr>
              </a:solidFill>
            </a:rPr>
            <a:t> </a:t>
          </a:r>
          <a:r>
            <a:rPr lang="en-US" sz="1700" kern="1200" dirty="0" err="1" smtClean="0">
              <a:solidFill>
                <a:schemeClr val="tx2">
                  <a:lumMod val="85000"/>
                  <a:lumOff val="15000"/>
                </a:schemeClr>
              </a:solidFill>
            </a:rPr>
            <a:t>kepercayaan</a:t>
          </a:r>
          <a:r>
            <a:rPr lang="en-US" sz="1700" kern="1200" dirty="0" smtClean="0">
              <a:solidFill>
                <a:schemeClr val="tx2">
                  <a:lumMod val="85000"/>
                  <a:lumOff val="15000"/>
                </a:schemeClr>
              </a:solidFill>
            </a:rPr>
            <a:t> (</a:t>
          </a:r>
          <a:r>
            <a:rPr lang="en-US" sz="1700" kern="1200" dirty="0" err="1" smtClean="0">
              <a:solidFill>
                <a:schemeClr val="tx2">
                  <a:lumMod val="85000"/>
                  <a:lumOff val="15000"/>
                </a:schemeClr>
              </a:solidFill>
            </a:rPr>
            <a:t>psl</a:t>
          </a:r>
          <a:r>
            <a:rPr lang="en-US" sz="1700" kern="1200" dirty="0" smtClean="0">
              <a:solidFill>
                <a:schemeClr val="tx2">
                  <a:lumMod val="85000"/>
                  <a:lumOff val="15000"/>
                </a:schemeClr>
              </a:solidFill>
            </a:rPr>
            <a:t> 2 </a:t>
          </a:r>
          <a:r>
            <a:rPr lang="en-US" sz="1700" kern="1200" dirty="0" err="1" smtClean="0">
              <a:solidFill>
                <a:schemeClr val="tx2">
                  <a:lumMod val="85000"/>
                  <a:lumOff val="15000"/>
                </a:schemeClr>
              </a:solidFill>
            </a:rPr>
            <a:t>ayat</a:t>
          </a:r>
          <a:r>
            <a:rPr lang="en-US" sz="1700" kern="1200" dirty="0" smtClean="0">
              <a:solidFill>
                <a:schemeClr val="tx2">
                  <a:lumMod val="85000"/>
                  <a:lumOff val="15000"/>
                </a:schemeClr>
              </a:solidFill>
            </a:rPr>
            <a:t> 1)</a:t>
          </a:r>
          <a:endParaRPr lang="en-US" sz="1700" kern="1200" dirty="0">
            <a:solidFill>
              <a:schemeClr val="tx2">
                <a:lumMod val="85000"/>
                <a:lumOff val="15000"/>
              </a:schemeClr>
            </a:solidFill>
          </a:endParaRPr>
        </a:p>
      </dsp:txBody>
      <dsp:txXfrm rot="10800000">
        <a:off x="1844226" y="814059"/>
        <a:ext cx="5924457" cy="625212"/>
      </dsp:txXfrm>
    </dsp:sp>
    <dsp:sp modelId="{B013D37D-DB85-49EE-A02E-E08D4E635453}">
      <dsp:nvSpPr>
        <dsp:cNvPr id="0" name=""/>
        <dsp:cNvSpPr/>
      </dsp:nvSpPr>
      <dsp:spPr>
        <a:xfrm>
          <a:off x="1375316" y="814059"/>
          <a:ext cx="625212" cy="625212"/>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8E638B-7A66-4174-9B2A-FA0034C3F4D7}">
      <dsp:nvSpPr>
        <dsp:cNvPr id="0" name=""/>
        <dsp:cNvSpPr/>
      </dsp:nvSpPr>
      <dsp:spPr>
        <a:xfrm rot="10800000">
          <a:off x="1687923" y="1625902"/>
          <a:ext cx="6080760" cy="625212"/>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5701" tIns="64770" rIns="120904" bIns="64770" numCol="1" spcCol="1270" anchor="ctr" anchorCtr="0">
          <a:noAutofit/>
        </a:bodyPr>
        <a:lstStyle/>
        <a:p>
          <a:pPr lvl="0" algn="ctr" defTabSz="755650" rtl="0">
            <a:lnSpc>
              <a:spcPct val="90000"/>
            </a:lnSpc>
            <a:spcBef>
              <a:spcPct val="0"/>
            </a:spcBef>
            <a:spcAft>
              <a:spcPct val="35000"/>
            </a:spcAft>
          </a:pPr>
          <a:r>
            <a:rPr lang="en-US" sz="1700" kern="1200" dirty="0" err="1" smtClean="0">
              <a:solidFill>
                <a:schemeClr val="accent4">
                  <a:lumMod val="75000"/>
                  <a:lumOff val="25000"/>
                </a:schemeClr>
              </a:solidFill>
            </a:rPr>
            <a:t>Pada</a:t>
          </a:r>
          <a:r>
            <a:rPr lang="en-US" sz="1700" kern="1200" dirty="0" smtClean="0">
              <a:solidFill>
                <a:schemeClr val="accent4">
                  <a:lumMod val="75000"/>
                  <a:lumOff val="25000"/>
                </a:schemeClr>
              </a:solidFill>
            </a:rPr>
            <a:t> </a:t>
          </a:r>
          <a:r>
            <a:rPr lang="en-US" sz="1700" kern="1200" dirty="0" err="1" smtClean="0">
              <a:solidFill>
                <a:schemeClr val="accent4">
                  <a:lumMod val="75000"/>
                  <a:lumOff val="25000"/>
                </a:schemeClr>
              </a:solidFill>
            </a:rPr>
            <a:t>dasarnya</a:t>
          </a:r>
          <a:r>
            <a:rPr lang="en-US" sz="1700" kern="1200" dirty="0" smtClean="0">
              <a:solidFill>
                <a:schemeClr val="accent4">
                  <a:lumMod val="75000"/>
                  <a:lumOff val="25000"/>
                </a:schemeClr>
              </a:solidFill>
            </a:rPr>
            <a:t> </a:t>
          </a:r>
          <a:r>
            <a:rPr lang="en-US" sz="1700" kern="1200" dirty="0" err="1" smtClean="0">
              <a:solidFill>
                <a:schemeClr val="accent4">
                  <a:lumMod val="75000"/>
                  <a:lumOff val="25000"/>
                </a:schemeClr>
              </a:solidFill>
            </a:rPr>
            <a:t>seorang</a:t>
          </a:r>
          <a:r>
            <a:rPr lang="en-US" sz="1700" kern="1200" dirty="0" smtClean="0">
              <a:solidFill>
                <a:schemeClr val="accent4">
                  <a:lumMod val="75000"/>
                  <a:lumOff val="25000"/>
                </a:schemeClr>
              </a:solidFill>
            </a:rPr>
            <a:t> </a:t>
          </a:r>
          <a:r>
            <a:rPr lang="en-US" sz="1700" kern="1200" dirty="0" err="1" smtClean="0">
              <a:solidFill>
                <a:schemeClr val="accent4">
                  <a:lumMod val="75000"/>
                  <a:lumOff val="25000"/>
                </a:schemeClr>
              </a:solidFill>
            </a:rPr>
            <a:t>suami</a:t>
          </a:r>
          <a:r>
            <a:rPr lang="en-US" sz="1700" kern="1200" dirty="0" smtClean="0">
              <a:solidFill>
                <a:schemeClr val="accent4">
                  <a:lumMod val="75000"/>
                  <a:lumOff val="25000"/>
                </a:schemeClr>
              </a:solidFill>
            </a:rPr>
            <a:t>/</a:t>
          </a:r>
          <a:r>
            <a:rPr lang="en-US" sz="1700" kern="1200" dirty="0" err="1" smtClean="0">
              <a:solidFill>
                <a:schemeClr val="accent4">
                  <a:lumMod val="75000"/>
                  <a:lumOff val="25000"/>
                </a:schemeClr>
              </a:solidFill>
            </a:rPr>
            <a:t>istrei</a:t>
          </a:r>
          <a:r>
            <a:rPr lang="en-US" sz="1700" kern="1200" dirty="0" smtClean="0">
              <a:solidFill>
                <a:schemeClr val="accent4">
                  <a:lumMod val="75000"/>
                  <a:lumOff val="25000"/>
                </a:schemeClr>
              </a:solidFill>
            </a:rPr>
            <a:t> </a:t>
          </a:r>
          <a:r>
            <a:rPr lang="en-US" sz="1700" kern="1200" dirty="0" err="1" smtClean="0">
              <a:solidFill>
                <a:schemeClr val="accent4">
                  <a:lumMod val="75000"/>
                  <a:lumOff val="25000"/>
                </a:schemeClr>
              </a:solidFill>
            </a:rPr>
            <a:t>hanya</a:t>
          </a:r>
          <a:r>
            <a:rPr lang="en-US" sz="1700" kern="1200" dirty="0" smtClean="0">
              <a:solidFill>
                <a:schemeClr val="accent4">
                  <a:lumMod val="75000"/>
                  <a:lumOff val="25000"/>
                </a:schemeClr>
              </a:solidFill>
            </a:rPr>
            <a:t> </a:t>
          </a:r>
          <a:r>
            <a:rPr lang="en-US" sz="1700" kern="1200" dirty="0" err="1" smtClean="0">
              <a:solidFill>
                <a:schemeClr val="accent4">
                  <a:lumMod val="75000"/>
                  <a:lumOff val="25000"/>
                </a:schemeClr>
              </a:solidFill>
            </a:rPr>
            <a:t>memiliki</a:t>
          </a:r>
          <a:r>
            <a:rPr lang="en-US" sz="1700" kern="1200" dirty="0" smtClean="0">
              <a:solidFill>
                <a:schemeClr val="accent4">
                  <a:lumMod val="75000"/>
                  <a:lumOff val="25000"/>
                </a:schemeClr>
              </a:solidFill>
            </a:rPr>
            <a:t> </a:t>
          </a:r>
          <a:r>
            <a:rPr lang="en-US" sz="1700" kern="1200" dirty="0" err="1" smtClean="0">
              <a:solidFill>
                <a:schemeClr val="accent4">
                  <a:lumMod val="75000"/>
                  <a:lumOff val="25000"/>
                </a:schemeClr>
              </a:solidFill>
            </a:rPr>
            <a:t>satu</a:t>
          </a:r>
          <a:r>
            <a:rPr lang="en-US" sz="1700" kern="1200" dirty="0" smtClean="0">
              <a:solidFill>
                <a:schemeClr val="accent4">
                  <a:lumMod val="75000"/>
                  <a:lumOff val="25000"/>
                </a:schemeClr>
              </a:solidFill>
            </a:rPr>
            <a:t> </a:t>
          </a:r>
          <a:r>
            <a:rPr lang="en-US" sz="1700" kern="1200" dirty="0" err="1" smtClean="0">
              <a:solidFill>
                <a:schemeClr val="accent4">
                  <a:lumMod val="75000"/>
                  <a:lumOff val="25000"/>
                </a:schemeClr>
              </a:solidFill>
            </a:rPr>
            <a:t>orang</a:t>
          </a:r>
          <a:r>
            <a:rPr lang="en-US" sz="1700" kern="1200" dirty="0" smtClean="0">
              <a:solidFill>
                <a:schemeClr val="accent4">
                  <a:lumMod val="75000"/>
                  <a:lumOff val="25000"/>
                </a:schemeClr>
              </a:solidFill>
            </a:rPr>
            <a:t> </a:t>
          </a:r>
          <a:r>
            <a:rPr lang="en-US" sz="1700" kern="1200" dirty="0" err="1" smtClean="0">
              <a:solidFill>
                <a:schemeClr val="accent4">
                  <a:lumMod val="75000"/>
                  <a:lumOff val="25000"/>
                </a:schemeClr>
              </a:solidFill>
            </a:rPr>
            <a:t>suami</a:t>
          </a:r>
          <a:r>
            <a:rPr lang="en-US" sz="1700" kern="1200" dirty="0" smtClean="0">
              <a:solidFill>
                <a:schemeClr val="accent4">
                  <a:lumMod val="75000"/>
                  <a:lumOff val="25000"/>
                </a:schemeClr>
              </a:solidFill>
            </a:rPr>
            <a:t>/</a:t>
          </a:r>
          <a:r>
            <a:rPr lang="en-US" sz="1700" kern="1200" dirty="0" err="1" smtClean="0">
              <a:solidFill>
                <a:schemeClr val="accent4">
                  <a:lumMod val="75000"/>
                  <a:lumOff val="25000"/>
                </a:schemeClr>
              </a:solidFill>
            </a:rPr>
            <a:t>isteri</a:t>
          </a:r>
          <a:r>
            <a:rPr lang="en-US" sz="1700" kern="1200" dirty="0" smtClean="0">
              <a:solidFill>
                <a:schemeClr val="accent4">
                  <a:lumMod val="75000"/>
                  <a:lumOff val="25000"/>
                </a:schemeClr>
              </a:solidFill>
            </a:rPr>
            <a:t> (</a:t>
          </a:r>
          <a:r>
            <a:rPr lang="en-US" sz="1700" kern="1200" dirty="0" err="1" smtClean="0">
              <a:solidFill>
                <a:schemeClr val="accent4">
                  <a:lumMod val="75000"/>
                  <a:lumOff val="25000"/>
                </a:schemeClr>
              </a:solidFill>
            </a:rPr>
            <a:t>psl</a:t>
          </a:r>
          <a:r>
            <a:rPr lang="en-US" sz="1700" kern="1200" dirty="0" smtClean="0">
              <a:solidFill>
                <a:schemeClr val="accent4">
                  <a:lumMod val="75000"/>
                  <a:lumOff val="25000"/>
                </a:schemeClr>
              </a:solidFill>
            </a:rPr>
            <a:t> 3)</a:t>
          </a:r>
          <a:endParaRPr lang="en-US" sz="1700" kern="1200" dirty="0">
            <a:solidFill>
              <a:schemeClr val="accent4">
                <a:lumMod val="75000"/>
                <a:lumOff val="25000"/>
              </a:schemeClr>
            </a:solidFill>
          </a:endParaRPr>
        </a:p>
      </dsp:txBody>
      <dsp:txXfrm rot="10800000">
        <a:off x="1844226" y="1625902"/>
        <a:ext cx="5924457" cy="625212"/>
      </dsp:txXfrm>
    </dsp:sp>
    <dsp:sp modelId="{B76C9D3F-B62E-4AF7-8D73-1E4288718026}">
      <dsp:nvSpPr>
        <dsp:cNvPr id="0" name=""/>
        <dsp:cNvSpPr/>
      </dsp:nvSpPr>
      <dsp:spPr>
        <a:xfrm>
          <a:off x="1375316" y="1625902"/>
          <a:ext cx="625212" cy="625212"/>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3B864C6-0918-4349-9446-7A937F4EF3EF}">
      <dsp:nvSpPr>
        <dsp:cNvPr id="0" name=""/>
        <dsp:cNvSpPr/>
      </dsp:nvSpPr>
      <dsp:spPr>
        <a:xfrm rot="10800000">
          <a:off x="1687923" y="2437744"/>
          <a:ext cx="6080760" cy="625212"/>
        </a:xfrm>
        <a:prstGeom prst="homePlate">
          <a:avLst/>
        </a:prstGeom>
        <a:solidFill>
          <a:schemeClr val="bg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5701" tIns="64770" rIns="120904" bIns="64770" numCol="1" spcCol="1270" anchor="ctr" anchorCtr="0">
          <a:noAutofit/>
        </a:bodyPr>
        <a:lstStyle/>
        <a:p>
          <a:pPr lvl="0" algn="ctr" defTabSz="755650" rtl="0">
            <a:lnSpc>
              <a:spcPct val="90000"/>
            </a:lnSpc>
            <a:spcBef>
              <a:spcPct val="0"/>
            </a:spcBef>
            <a:spcAft>
              <a:spcPct val="35000"/>
            </a:spcAft>
          </a:pPr>
          <a:r>
            <a:rPr lang="en-US" sz="1700" kern="1200" dirty="0" err="1" smtClean="0">
              <a:solidFill>
                <a:schemeClr val="accent2">
                  <a:lumMod val="75000"/>
                </a:schemeClr>
              </a:solidFill>
            </a:rPr>
            <a:t>Perkawinan</a:t>
          </a:r>
          <a:r>
            <a:rPr lang="en-US" sz="1700" kern="1200" dirty="0" smtClean="0">
              <a:solidFill>
                <a:schemeClr val="accent2">
                  <a:lumMod val="75000"/>
                </a:schemeClr>
              </a:solidFill>
            </a:rPr>
            <a:t> </a:t>
          </a:r>
          <a:r>
            <a:rPr lang="en-US" sz="1700" kern="1200" dirty="0" err="1" smtClean="0">
              <a:solidFill>
                <a:schemeClr val="accent2">
                  <a:lumMod val="75000"/>
                </a:schemeClr>
              </a:solidFill>
            </a:rPr>
            <a:t>didasarkan</a:t>
          </a:r>
          <a:r>
            <a:rPr lang="en-US" sz="1700" kern="1200" dirty="0" smtClean="0">
              <a:solidFill>
                <a:schemeClr val="accent2">
                  <a:lumMod val="75000"/>
                </a:schemeClr>
              </a:solidFill>
            </a:rPr>
            <a:t> </a:t>
          </a:r>
          <a:r>
            <a:rPr lang="en-US" sz="1700" kern="1200" dirty="0" err="1" smtClean="0">
              <a:solidFill>
                <a:schemeClr val="accent2">
                  <a:lumMod val="75000"/>
                </a:schemeClr>
              </a:solidFill>
            </a:rPr>
            <a:t>atas</a:t>
          </a:r>
          <a:r>
            <a:rPr lang="en-US" sz="1700" kern="1200" dirty="0" smtClean="0">
              <a:solidFill>
                <a:schemeClr val="accent2">
                  <a:lumMod val="75000"/>
                </a:schemeClr>
              </a:solidFill>
            </a:rPr>
            <a:t> </a:t>
          </a:r>
          <a:r>
            <a:rPr lang="en-US" sz="1700" kern="1200" dirty="0" err="1" smtClean="0">
              <a:solidFill>
                <a:schemeClr val="accent2">
                  <a:lumMod val="75000"/>
                </a:schemeClr>
              </a:solidFill>
            </a:rPr>
            <a:t>prinsip</a:t>
          </a:r>
          <a:r>
            <a:rPr lang="en-US" sz="1700" kern="1200" dirty="0" smtClean="0">
              <a:solidFill>
                <a:schemeClr val="accent2">
                  <a:lumMod val="75000"/>
                </a:schemeClr>
              </a:solidFill>
            </a:rPr>
            <a:t> </a:t>
          </a:r>
          <a:r>
            <a:rPr lang="en-US" sz="1700" kern="1200" dirty="0" err="1" smtClean="0">
              <a:solidFill>
                <a:schemeClr val="accent2">
                  <a:lumMod val="75000"/>
                </a:schemeClr>
              </a:solidFill>
            </a:rPr>
            <a:t>persetujuan</a:t>
          </a:r>
          <a:r>
            <a:rPr lang="en-US" sz="1700" kern="1200" dirty="0" smtClean="0">
              <a:solidFill>
                <a:schemeClr val="accent2">
                  <a:lumMod val="75000"/>
                </a:schemeClr>
              </a:solidFill>
            </a:rPr>
            <a:t> </a:t>
          </a:r>
          <a:r>
            <a:rPr lang="en-US" sz="1700" kern="1200" dirty="0" err="1" smtClean="0">
              <a:solidFill>
                <a:schemeClr val="accent2">
                  <a:lumMod val="75000"/>
                </a:schemeClr>
              </a:solidFill>
            </a:rPr>
            <a:t>kedua</a:t>
          </a:r>
          <a:r>
            <a:rPr lang="en-US" sz="1700" kern="1200" dirty="0" smtClean="0">
              <a:solidFill>
                <a:schemeClr val="accent2">
                  <a:lumMod val="75000"/>
                </a:schemeClr>
              </a:solidFill>
            </a:rPr>
            <a:t> </a:t>
          </a:r>
          <a:r>
            <a:rPr lang="en-US" sz="1700" kern="1200" dirty="0" err="1" smtClean="0">
              <a:solidFill>
                <a:schemeClr val="accent2">
                  <a:lumMod val="75000"/>
                </a:schemeClr>
              </a:solidFill>
            </a:rPr>
            <a:t>mempelai</a:t>
          </a:r>
          <a:r>
            <a:rPr lang="en-US" sz="1700" kern="1200" dirty="0" smtClean="0">
              <a:solidFill>
                <a:schemeClr val="accent2">
                  <a:lumMod val="75000"/>
                </a:schemeClr>
              </a:solidFill>
            </a:rPr>
            <a:t> (</a:t>
          </a:r>
          <a:r>
            <a:rPr lang="en-US" sz="1700" kern="1200" dirty="0" err="1" smtClean="0">
              <a:solidFill>
                <a:schemeClr val="accent2">
                  <a:lumMod val="75000"/>
                </a:schemeClr>
              </a:solidFill>
            </a:rPr>
            <a:t>psl</a:t>
          </a:r>
          <a:r>
            <a:rPr lang="en-US" sz="1700" kern="1200" dirty="0" smtClean="0">
              <a:solidFill>
                <a:schemeClr val="accent2">
                  <a:lumMod val="75000"/>
                </a:schemeClr>
              </a:solidFill>
            </a:rPr>
            <a:t> 6 </a:t>
          </a:r>
          <a:r>
            <a:rPr lang="en-US" sz="1700" kern="1200" dirty="0" err="1" smtClean="0">
              <a:solidFill>
                <a:schemeClr val="accent2">
                  <a:lumMod val="75000"/>
                </a:schemeClr>
              </a:solidFill>
            </a:rPr>
            <a:t>ayat</a:t>
          </a:r>
          <a:r>
            <a:rPr lang="en-US" sz="1700" kern="1200" dirty="0" smtClean="0">
              <a:solidFill>
                <a:schemeClr val="accent2">
                  <a:lumMod val="75000"/>
                </a:schemeClr>
              </a:solidFill>
            </a:rPr>
            <a:t> 1)</a:t>
          </a:r>
          <a:endParaRPr lang="en-US" sz="1700" kern="1200" dirty="0">
            <a:solidFill>
              <a:schemeClr val="accent2">
                <a:lumMod val="75000"/>
              </a:schemeClr>
            </a:solidFill>
          </a:endParaRPr>
        </a:p>
      </dsp:txBody>
      <dsp:txXfrm rot="10800000">
        <a:off x="1844226" y="2437744"/>
        <a:ext cx="5924457" cy="625212"/>
      </dsp:txXfrm>
    </dsp:sp>
    <dsp:sp modelId="{A275341B-A1D4-4B8B-82BB-641405FECB94}">
      <dsp:nvSpPr>
        <dsp:cNvPr id="0" name=""/>
        <dsp:cNvSpPr/>
      </dsp:nvSpPr>
      <dsp:spPr>
        <a:xfrm>
          <a:off x="1375316" y="2437744"/>
          <a:ext cx="625212" cy="625212"/>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86FA0A0-432F-4991-98BA-90FD2B7EDFD1}">
      <dsp:nvSpPr>
        <dsp:cNvPr id="0" name=""/>
        <dsp:cNvSpPr/>
      </dsp:nvSpPr>
      <dsp:spPr>
        <a:xfrm rot="10800000">
          <a:off x="1687923" y="3249587"/>
          <a:ext cx="6080760" cy="625212"/>
        </a:xfrm>
        <a:prstGeom prst="homePlat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5701" tIns="64770" rIns="120904" bIns="64770" numCol="1" spcCol="1270" anchor="ctr" anchorCtr="0">
          <a:noAutofit/>
        </a:bodyPr>
        <a:lstStyle/>
        <a:p>
          <a:pPr lvl="0" algn="ctr" defTabSz="755650" rtl="0">
            <a:lnSpc>
              <a:spcPct val="90000"/>
            </a:lnSpc>
            <a:spcBef>
              <a:spcPct val="0"/>
            </a:spcBef>
            <a:spcAft>
              <a:spcPct val="35000"/>
            </a:spcAft>
          </a:pPr>
          <a:r>
            <a:rPr lang="en-US" sz="1700" kern="1200" dirty="0" err="1" smtClean="0">
              <a:solidFill>
                <a:schemeClr val="tx2">
                  <a:lumMod val="75000"/>
                  <a:lumOff val="25000"/>
                </a:schemeClr>
              </a:solidFill>
            </a:rPr>
            <a:t>Batasan</a:t>
          </a:r>
          <a:r>
            <a:rPr lang="en-US" sz="1700" kern="1200" dirty="0" smtClean="0">
              <a:solidFill>
                <a:schemeClr val="tx2">
                  <a:lumMod val="75000"/>
                  <a:lumOff val="25000"/>
                </a:schemeClr>
              </a:solidFill>
            </a:rPr>
            <a:t> </a:t>
          </a:r>
          <a:r>
            <a:rPr lang="en-US" sz="1700" kern="1200" dirty="0" err="1" smtClean="0">
              <a:solidFill>
                <a:schemeClr val="tx2">
                  <a:lumMod val="75000"/>
                  <a:lumOff val="25000"/>
                </a:schemeClr>
              </a:solidFill>
            </a:rPr>
            <a:t>usia</a:t>
          </a:r>
          <a:r>
            <a:rPr lang="en-US" sz="1700" kern="1200" dirty="0" smtClean="0">
              <a:solidFill>
                <a:schemeClr val="tx2">
                  <a:lumMod val="75000"/>
                  <a:lumOff val="25000"/>
                </a:schemeClr>
              </a:solidFill>
            </a:rPr>
            <a:t> minimal 19 </a:t>
          </a:r>
          <a:r>
            <a:rPr lang="en-US" sz="1700" kern="1200" dirty="0" err="1" smtClean="0">
              <a:solidFill>
                <a:schemeClr val="tx2">
                  <a:lumMod val="75000"/>
                  <a:lumOff val="25000"/>
                </a:schemeClr>
              </a:solidFill>
            </a:rPr>
            <a:t>tahun</a:t>
          </a:r>
          <a:r>
            <a:rPr lang="en-US" sz="1700" kern="1200" dirty="0" smtClean="0">
              <a:solidFill>
                <a:schemeClr val="tx2">
                  <a:lumMod val="75000"/>
                  <a:lumOff val="25000"/>
                </a:schemeClr>
              </a:solidFill>
            </a:rPr>
            <a:t> </a:t>
          </a:r>
          <a:r>
            <a:rPr lang="en-US" sz="1700" kern="1200" dirty="0" err="1" smtClean="0">
              <a:solidFill>
                <a:schemeClr val="tx2">
                  <a:lumMod val="75000"/>
                  <a:lumOff val="25000"/>
                </a:schemeClr>
              </a:solidFill>
            </a:rPr>
            <a:t>bagi</a:t>
          </a:r>
          <a:r>
            <a:rPr lang="en-US" sz="1700" kern="1200" dirty="0" smtClean="0">
              <a:solidFill>
                <a:schemeClr val="tx2">
                  <a:lumMod val="75000"/>
                  <a:lumOff val="25000"/>
                </a:schemeClr>
              </a:solidFill>
            </a:rPr>
            <a:t> </a:t>
          </a:r>
          <a:r>
            <a:rPr lang="en-US" sz="1700" kern="1200" dirty="0" err="1" smtClean="0">
              <a:solidFill>
                <a:schemeClr val="tx2">
                  <a:lumMod val="75000"/>
                  <a:lumOff val="25000"/>
                </a:schemeClr>
              </a:solidFill>
            </a:rPr>
            <a:t>laki-laki</a:t>
          </a:r>
          <a:r>
            <a:rPr lang="en-US" sz="1700" kern="1200" dirty="0" smtClean="0">
              <a:solidFill>
                <a:schemeClr val="tx2">
                  <a:lumMod val="75000"/>
                  <a:lumOff val="25000"/>
                </a:schemeClr>
              </a:solidFill>
            </a:rPr>
            <a:t> </a:t>
          </a:r>
          <a:r>
            <a:rPr lang="en-US" sz="1700" kern="1200" dirty="0" err="1" smtClean="0">
              <a:solidFill>
                <a:schemeClr val="tx2">
                  <a:lumMod val="75000"/>
                  <a:lumOff val="25000"/>
                </a:schemeClr>
              </a:solidFill>
            </a:rPr>
            <a:t>dan</a:t>
          </a:r>
          <a:r>
            <a:rPr lang="en-US" sz="1700" kern="1200" dirty="0" smtClean="0">
              <a:solidFill>
                <a:schemeClr val="tx2">
                  <a:lumMod val="75000"/>
                  <a:lumOff val="25000"/>
                </a:schemeClr>
              </a:solidFill>
            </a:rPr>
            <a:t> 16 </a:t>
          </a:r>
          <a:r>
            <a:rPr lang="en-US" sz="1700" kern="1200" dirty="0" err="1" smtClean="0">
              <a:solidFill>
                <a:schemeClr val="tx2">
                  <a:lumMod val="75000"/>
                  <a:lumOff val="25000"/>
                </a:schemeClr>
              </a:solidFill>
            </a:rPr>
            <a:t>tahun</a:t>
          </a:r>
          <a:r>
            <a:rPr lang="en-US" sz="1700" kern="1200" dirty="0" smtClean="0">
              <a:solidFill>
                <a:schemeClr val="tx2">
                  <a:lumMod val="75000"/>
                  <a:lumOff val="25000"/>
                </a:schemeClr>
              </a:solidFill>
            </a:rPr>
            <a:t> </a:t>
          </a:r>
          <a:r>
            <a:rPr lang="en-US" sz="1700" kern="1200" dirty="0" err="1" smtClean="0">
              <a:solidFill>
                <a:schemeClr val="tx2">
                  <a:lumMod val="75000"/>
                  <a:lumOff val="25000"/>
                </a:schemeClr>
              </a:solidFill>
            </a:rPr>
            <a:t>bagi</a:t>
          </a:r>
          <a:r>
            <a:rPr lang="en-US" sz="1700" kern="1200" dirty="0" smtClean="0">
              <a:solidFill>
                <a:schemeClr val="tx2">
                  <a:lumMod val="75000"/>
                  <a:lumOff val="25000"/>
                </a:schemeClr>
              </a:solidFill>
            </a:rPr>
            <a:t> </a:t>
          </a:r>
          <a:r>
            <a:rPr lang="en-US" sz="1700" kern="1200" dirty="0" err="1" smtClean="0">
              <a:solidFill>
                <a:schemeClr val="tx2">
                  <a:lumMod val="75000"/>
                  <a:lumOff val="25000"/>
                </a:schemeClr>
              </a:solidFill>
            </a:rPr>
            <a:t>wanita</a:t>
          </a:r>
          <a:r>
            <a:rPr lang="en-US" sz="1700" kern="1200" dirty="0" smtClean="0">
              <a:solidFill>
                <a:schemeClr val="tx2">
                  <a:lumMod val="75000"/>
                  <a:lumOff val="25000"/>
                </a:schemeClr>
              </a:solidFill>
            </a:rPr>
            <a:t> (</a:t>
          </a:r>
          <a:r>
            <a:rPr lang="en-US" sz="1700" kern="1200" dirty="0" err="1" smtClean="0">
              <a:solidFill>
                <a:schemeClr val="tx2">
                  <a:lumMod val="75000"/>
                  <a:lumOff val="25000"/>
                </a:schemeClr>
              </a:solidFill>
            </a:rPr>
            <a:t>psl</a:t>
          </a:r>
          <a:r>
            <a:rPr lang="en-US" sz="1700" kern="1200" dirty="0" smtClean="0">
              <a:solidFill>
                <a:schemeClr val="tx2">
                  <a:lumMod val="75000"/>
                  <a:lumOff val="25000"/>
                </a:schemeClr>
              </a:solidFill>
            </a:rPr>
            <a:t> 7)</a:t>
          </a:r>
          <a:endParaRPr lang="en-US" sz="1700" kern="1200" dirty="0">
            <a:solidFill>
              <a:schemeClr val="tx2">
                <a:lumMod val="75000"/>
                <a:lumOff val="25000"/>
              </a:schemeClr>
            </a:solidFill>
          </a:endParaRPr>
        </a:p>
      </dsp:txBody>
      <dsp:txXfrm rot="10800000">
        <a:off x="1844226" y="3249587"/>
        <a:ext cx="5924457" cy="625212"/>
      </dsp:txXfrm>
    </dsp:sp>
    <dsp:sp modelId="{5576F718-CC29-416C-BF41-B93C8BB9EA9F}">
      <dsp:nvSpPr>
        <dsp:cNvPr id="0" name=""/>
        <dsp:cNvSpPr/>
      </dsp:nvSpPr>
      <dsp:spPr>
        <a:xfrm>
          <a:off x="1375316" y="3249587"/>
          <a:ext cx="625212" cy="625212"/>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5397CC-3C66-4833-8012-927451C358D8}">
      <dsp:nvSpPr>
        <dsp:cNvPr id="0" name=""/>
        <dsp:cNvSpPr/>
      </dsp:nvSpPr>
      <dsp:spPr>
        <a:xfrm rot="10800000">
          <a:off x="1687923" y="4061430"/>
          <a:ext cx="6080760" cy="625212"/>
        </a:xfrm>
        <a:prstGeom prst="homePlate">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5701" tIns="64770" rIns="120904" bIns="64770" numCol="1" spcCol="1270" anchor="ctr" anchorCtr="0">
          <a:noAutofit/>
        </a:bodyPr>
        <a:lstStyle/>
        <a:p>
          <a:pPr lvl="0" algn="ctr" defTabSz="755650" rtl="0">
            <a:lnSpc>
              <a:spcPct val="90000"/>
            </a:lnSpc>
            <a:spcBef>
              <a:spcPct val="0"/>
            </a:spcBef>
            <a:spcAft>
              <a:spcPct val="35000"/>
            </a:spcAft>
          </a:pPr>
          <a:r>
            <a:rPr lang="en-US" sz="1700" kern="1200" dirty="0" err="1" smtClean="0">
              <a:solidFill>
                <a:srgbClr val="000066"/>
              </a:solidFill>
            </a:rPr>
            <a:t>Perceraian</a:t>
          </a:r>
          <a:r>
            <a:rPr lang="en-US" sz="1700" kern="1200" dirty="0" smtClean="0">
              <a:solidFill>
                <a:srgbClr val="000066"/>
              </a:solidFill>
            </a:rPr>
            <a:t> </a:t>
          </a:r>
          <a:r>
            <a:rPr lang="en-US" sz="1700" kern="1200" dirty="0" err="1" smtClean="0">
              <a:solidFill>
                <a:srgbClr val="000066"/>
              </a:solidFill>
            </a:rPr>
            <a:t>hanya</a:t>
          </a:r>
          <a:r>
            <a:rPr lang="en-US" sz="1700" kern="1200" dirty="0" smtClean="0">
              <a:solidFill>
                <a:srgbClr val="000066"/>
              </a:solidFill>
            </a:rPr>
            <a:t> </a:t>
          </a:r>
          <a:r>
            <a:rPr lang="en-US" sz="1700" kern="1200" dirty="0" err="1" smtClean="0">
              <a:solidFill>
                <a:srgbClr val="000066"/>
              </a:solidFill>
            </a:rPr>
            <a:t>dapat</a:t>
          </a:r>
          <a:r>
            <a:rPr lang="en-US" sz="1700" kern="1200" dirty="0" smtClean="0">
              <a:solidFill>
                <a:srgbClr val="000066"/>
              </a:solidFill>
            </a:rPr>
            <a:t> </a:t>
          </a:r>
          <a:r>
            <a:rPr lang="en-US" sz="1700" kern="1200" dirty="0" err="1" smtClean="0">
              <a:solidFill>
                <a:srgbClr val="000066"/>
              </a:solidFill>
            </a:rPr>
            <a:t>dilakukan</a:t>
          </a:r>
          <a:r>
            <a:rPr lang="en-US" sz="1700" kern="1200" dirty="0" smtClean="0">
              <a:solidFill>
                <a:srgbClr val="000066"/>
              </a:solidFill>
            </a:rPr>
            <a:t> </a:t>
          </a:r>
          <a:r>
            <a:rPr lang="en-US" sz="1700" kern="1200" dirty="0" err="1" smtClean="0">
              <a:solidFill>
                <a:srgbClr val="000066"/>
              </a:solidFill>
            </a:rPr>
            <a:t>di</a:t>
          </a:r>
          <a:r>
            <a:rPr lang="en-US" sz="1700" kern="1200" dirty="0" smtClean="0">
              <a:solidFill>
                <a:srgbClr val="000066"/>
              </a:solidFill>
            </a:rPr>
            <a:t> </a:t>
          </a:r>
          <a:r>
            <a:rPr lang="en-US" sz="1700" kern="1200" dirty="0" err="1" smtClean="0">
              <a:solidFill>
                <a:srgbClr val="000066"/>
              </a:solidFill>
            </a:rPr>
            <a:t>depan</a:t>
          </a:r>
          <a:r>
            <a:rPr lang="en-US" sz="1700" kern="1200" dirty="0" smtClean="0">
              <a:solidFill>
                <a:srgbClr val="000066"/>
              </a:solidFill>
            </a:rPr>
            <a:t> </a:t>
          </a:r>
          <a:r>
            <a:rPr lang="en-US" sz="1700" kern="1200" dirty="0" err="1" smtClean="0">
              <a:solidFill>
                <a:srgbClr val="000066"/>
              </a:solidFill>
            </a:rPr>
            <a:t>sidang</a:t>
          </a:r>
          <a:r>
            <a:rPr lang="en-US" sz="1700" kern="1200" dirty="0" smtClean="0">
              <a:solidFill>
                <a:srgbClr val="000066"/>
              </a:solidFill>
            </a:rPr>
            <a:t> </a:t>
          </a:r>
          <a:r>
            <a:rPr lang="en-US" sz="1700" kern="1200" dirty="0" err="1" smtClean="0">
              <a:solidFill>
                <a:srgbClr val="000066"/>
              </a:solidFill>
            </a:rPr>
            <a:t>pengadilan</a:t>
          </a:r>
          <a:r>
            <a:rPr lang="en-US" sz="1700" kern="1200" dirty="0" smtClean="0">
              <a:solidFill>
                <a:srgbClr val="000066"/>
              </a:solidFill>
            </a:rPr>
            <a:t> (</a:t>
          </a:r>
          <a:r>
            <a:rPr lang="en-US" sz="1700" kern="1200" dirty="0" err="1" smtClean="0">
              <a:solidFill>
                <a:srgbClr val="000066"/>
              </a:solidFill>
            </a:rPr>
            <a:t>psl</a:t>
          </a:r>
          <a:r>
            <a:rPr lang="en-US" sz="1700" kern="1200" dirty="0" smtClean="0">
              <a:solidFill>
                <a:srgbClr val="000066"/>
              </a:solidFill>
            </a:rPr>
            <a:t> 39)</a:t>
          </a:r>
          <a:endParaRPr lang="en-US" sz="1700" kern="1200" dirty="0">
            <a:solidFill>
              <a:srgbClr val="000066"/>
            </a:solidFill>
          </a:endParaRPr>
        </a:p>
      </dsp:txBody>
      <dsp:txXfrm rot="10800000">
        <a:off x="1844226" y="4061430"/>
        <a:ext cx="5924457" cy="625212"/>
      </dsp:txXfrm>
    </dsp:sp>
    <dsp:sp modelId="{F0FAD718-3382-40DE-97D4-7CC8D86099DE}">
      <dsp:nvSpPr>
        <dsp:cNvPr id="0" name=""/>
        <dsp:cNvSpPr/>
      </dsp:nvSpPr>
      <dsp:spPr>
        <a:xfrm>
          <a:off x="1375316" y="4061430"/>
          <a:ext cx="625212" cy="625212"/>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F16D91-DC26-44F0-8CC6-B95EC3F987E3}">
      <dsp:nvSpPr>
        <dsp:cNvPr id="0" name=""/>
        <dsp:cNvSpPr/>
      </dsp:nvSpPr>
      <dsp:spPr>
        <a:xfrm rot="10800000">
          <a:off x="1785944" y="4875489"/>
          <a:ext cx="6080760" cy="625212"/>
        </a:xfrm>
        <a:prstGeom prst="homePlate">
          <a:avLst/>
        </a:prstGeom>
        <a:solidFill>
          <a:schemeClr val="bg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5701" tIns="64770" rIns="120904" bIns="64770" numCol="1" spcCol="1270" anchor="ctr" anchorCtr="0">
          <a:noAutofit/>
        </a:bodyPr>
        <a:lstStyle/>
        <a:p>
          <a:pPr lvl="0" algn="ctr" defTabSz="755650" rtl="0">
            <a:lnSpc>
              <a:spcPct val="90000"/>
            </a:lnSpc>
            <a:spcBef>
              <a:spcPct val="0"/>
            </a:spcBef>
            <a:spcAft>
              <a:spcPct val="35000"/>
            </a:spcAft>
          </a:pPr>
          <a:r>
            <a:rPr lang="en-US" sz="1700" kern="1200" dirty="0" err="1" smtClean="0">
              <a:solidFill>
                <a:srgbClr val="000066"/>
              </a:solidFill>
            </a:rPr>
            <a:t>Hak</a:t>
          </a:r>
          <a:r>
            <a:rPr lang="en-US" sz="1700" kern="1200" dirty="0" smtClean="0">
              <a:solidFill>
                <a:srgbClr val="000066"/>
              </a:solidFill>
            </a:rPr>
            <a:t> </a:t>
          </a:r>
          <a:r>
            <a:rPr lang="en-US" sz="1700" kern="1200" dirty="0" err="1" smtClean="0">
              <a:solidFill>
                <a:srgbClr val="000066"/>
              </a:solidFill>
            </a:rPr>
            <a:t>dan</a:t>
          </a:r>
          <a:r>
            <a:rPr lang="en-US" sz="1700" kern="1200" dirty="0" smtClean="0">
              <a:solidFill>
                <a:srgbClr val="000066"/>
              </a:solidFill>
            </a:rPr>
            <a:t> </a:t>
          </a:r>
          <a:r>
            <a:rPr lang="en-US" sz="1700" kern="1200" dirty="0" err="1" smtClean="0">
              <a:solidFill>
                <a:srgbClr val="000066"/>
              </a:solidFill>
            </a:rPr>
            <a:t>kedudukan</a:t>
          </a:r>
          <a:r>
            <a:rPr lang="en-US" sz="1700" kern="1200" dirty="0" smtClean="0">
              <a:solidFill>
                <a:srgbClr val="000066"/>
              </a:solidFill>
            </a:rPr>
            <a:t> </a:t>
          </a:r>
          <a:r>
            <a:rPr lang="en-US" sz="1700" kern="1200" dirty="0" err="1" smtClean="0">
              <a:solidFill>
                <a:srgbClr val="000066"/>
              </a:solidFill>
            </a:rPr>
            <a:t>suami</a:t>
          </a:r>
          <a:r>
            <a:rPr lang="en-US" sz="1700" kern="1200" dirty="0" smtClean="0">
              <a:solidFill>
                <a:srgbClr val="000066"/>
              </a:solidFill>
            </a:rPr>
            <a:t> </a:t>
          </a:r>
          <a:r>
            <a:rPr lang="en-US" sz="1700" kern="1200" dirty="0" err="1" smtClean="0">
              <a:solidFill>
                <a:srgbClr val="000066"/>
              </a:solidFill>
            </a:rPr>
            <a:t>isteri</a:t>
          </a:r>
          <a:r>
            <a:rPr lang="en-US" sz="1700" kern="1200" dirty="0" smtClean="0">
              <a:solidFill>
                <a:srgbClr val="000066"/>
              </a:solidFill>
            </a:rPr>
            <a:t> </a:t>
          </a:r>
          <a:r>
            <a:rPr lang="en-US" sz="1700" kern="1200" dirty="0" err="1" smtClean="0">
              <a:solidFill>
                <a:srgbClr val="000066"/>
              </a:solidFill>
            </a:rPr>
            <a:t>seimbang</a:t>
          </a:r>
          <a:r>
            <a:rPr lang="en-US" sz="1700" kern="1200" dirty="0" smtClean="0">
              <a:solidFill>
                <a:srgbClr val="000066"/>
              </a:solidFill>
            </a:rPr>
            <a:t> (</a:t>
          </a:r>
          <a:r>
            <a:rPr lang="en-US" sz="1700" kern="1200" dirty="0" err="1" smtClean="0">
              <a:solidFill>
                <a:srgbClr val="000066"/>
              </a:solidFill>
            </a:rPr>
            <a:t>psl</a:t>
          </a:r>
          <a:r>
            <a:rPr lang="en-US" sz="1700" kern="1200" dirty="0" smtClean="0">
              <a:solidFill>
                <a:srgbClr val="000066"/>
              </a:solidFill>
            </a:rPr>
            <a:t> 31 </a:t>
          </a:r>
          <a:r>
            <a:rPr lang="en-US" sz="1700" kern="1200" dirty="0" err="1" smtClean="0">
              <a:solidFill>
                <a:srgbClr val="000066"/>
              </a:solidFill>
            </a:rPr>
            <a:t>ayat</a:t>
          </a:r>
          <a:r>
            <a:rPr lang="en-US" sz="1700" kern="1200" dirty="0" smtClean="0">
              <a:solidFill>
                <a:srgbClr val="000066"/>
              </a:solidFill>
            </a:rPr>
            <a:t> 1)</a:t>
          </a:r>
          <a:endParaRPr lang="en-US" sz="1700" kern="1200" dirty="0">
            <a:solidFill>
              <a:srgbClr val="000066"/>
            </a:solidFill>
          </a:endParaRPr>
        </a:p>
      </dsp:txBody>
      <dsp:txXfrm rot="10800000">
        <a:off x="1942247" y="4875489"/>
        <a:ext cx="5924457" cy="625212"/>
      </dsp:txXfrm>
    </dsp:sp>
    <dsp:sp modelId="{8C6CDFE2-8136-4CDF-8624-FE3095B44876}">
      <dsp:nvSpPr>
        <dsp:cNvPr id="0" name=""/>
        <dsp:cNvSpPr/>
      </dsp:nvSpPr>
      <dsp:spPr>
        <a:xfrm>
          <a:off x="1375316" y="4873272"/>
          <a:ext cx="625212" cy="625212"/>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4ACDD9-1725-4797-AEA6-A5C46553B099}">
      <dsp:nvSpPr>
        <dsp:cNvPr id="0" name=""/>
        <dsp:cNvSpPr/>
      </dsp:nvSpPr>
      <dsp:spPr>
        <a:xfrm>
          <a:off x="0" y="333394"/>
          <a:ext cx="7848600" cy="4905375"/>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5B29A7-ECE7-4F73-8AAD-4690CB4D232C}">
      <dsp:nvSpPr>
        <dsp:cNvPr id="0" name=""/>
        <dsp:cNvSpPr/>
      </dsp:nvSpPr>
      <dsp:spPr>
        <a:xfrm>
          <a:off x="996772" y="3719084"/>
          <a:ext cx="204063" cy="20406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3D2A8A-3E7B-41F3-B878-B80BE93D0A36}">
      <dsp:nvSpPr>
        <dsp:cNvPr id="0" name=""/>
        <dsp:cNvSpPr/>
      </dsp:nvSpPr>
      <dsp:spPr>
        <a:xfrm>
          <a:off x="1204897" y="4000534"/>
          <a:ext cx="2955491" cy="1417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129" tIns="0" rIns="0" bIns="0" numCol="1" spcCol="1270" anchor="t" anchorCtr="0">
          <a:noAutofit/>
        </a:bodyPr>
        <a:lstStyle/>
        <a:p>
          <a:pPr lvl="0" algn="l" defTabSz="889000" rtl="0">
            <a:lnSpc>
              <a:spcPct val="90000"/>
            </a:lnSpc>
            <a:spcBef>
              <a:spcPct val="0"/>
            </a:spcBef>
            <a:spcAft>
              <a:spcPct val="35000"/>
            </a:spcAft>
          </a:pPr>
          <a:r>
            <a:rPr lang="en-US" sz="2000" kern="1200" dirty="0" err="1" smtClean="0"/>
            <a:t>Karena</a:t>
          </a:r>
          <a:r>
            <a:rPr lang="en-US" sz="2000" kern="1200" dirty="0" smtClean="0"/>
            <a:t> </a:t>
          </a:r>
          <a:r>
            <a:rPr lang="en-US" sz="2000" kern="1200" dirty="0" err="1" smtClean="0"/>
            <a:t>hubungan</a:t>
          </a:r>
          <a:r>
            <a:rPr lang="en-US" sz="2000" kern="1200" dirty="0" smtClean="0"/>
            <a:t> </a:t>
          </a:r>
          <a:r>
            <a:rPr lang="en-US" sz="2000" kern="1200" dirty="0" err="1" smtClean="0"/>
            <a:t>kekerabatan</a:t>
          </a:r>
          <a:endParaRPr lang="en-US" sz="2000" kern="1200" dirty="0"/>
        </a:p>
        <a:p>
          <a:pPr marL="171450" lvl="1" indent="-171450" algn="l" defTabSz="711200" rtl="0">
            <a:lnSpc>
              <a:spcPct val="90000"/>
            </a:lnSpc>
            <a:spcBef>
              <a:spcPct val="0"/>
            </a:spcBef>
            <a:spcAft>
              <a:spcPct val="15000"/>
            </a:spcAft>
            <a:buChar char="••"/>
          </a:pPr>
          <a:r>
            <a:rPr lang="en-US" sz="1600" kern="1200" dirty="0" err="1" smtClean="0"/>
            <a:t>Berdusanak</a:t>
          </a:r>
          <a:r>
            <a:rPr lang="en-US" sz="1600" kern="1200" dirty="0" smtClean="0"/>
            <a:t> </a:t>
          </a:r>
          <a:r>
            <a:rPr lang="en-US" sz="1600" kern="1200" dirty="0" err="1" smtClean="0"/>
            <a:t>di</a:t>
          </a:r>
          <a:r>
            <a:rPr lang="en-US" sz="1600" kern="1200" dirty="0" smtClean="0"/>
            <a:t> </a:t>
          </a:r>
          <a:r>
            <a:rPr lang="en-US" sz="1600" kern="1200" dirty="0" err="1" smtClean="0"/>
            <a:t>Minangkabau</a:t>
          </a:r>
          <a:endParaRPr lang="en-US" sz="1600" kern="1200" dirty="0"/>
        </a:p>
        <a:p>
          <a:pPr marL="171450" lvl="1" indent="-171450" algn="l" defTabSz="711200" rtl="0">
            <a:lnSpc>
              <a:spcPct val="90000"/>
            </a:lnSpc>
            <a:spcBef>
              <a:spcPct val="0"/>
            </a:spcBef>
            <a:spcAft>
              <a:spcPct val="15000"/>
            </a:spcAft>
            <a:buChar char="••"/>
          </a:pPr>
          <a:r>
            <a:rPr lang="en-US" sz="1600" kern="1200" dirty="0" err="1" smtClean="0"/>
            <a:t>Ngakuk</a:t>
          </a:r>
          <a:r>
            <a:rPr lang="en-US" sz="1600" kern="1200" dirty="0" smtClean="0"/>
            <a:t> </a:t>
          </a:r>
          <a:r>
            <a:rPr lang="en-US" sz="1600" kern="1200" dirty="0" err="1" smtClean="0"/>
            <a:t>kelamo</a:t>
          </a:r>
          <a:r>
            <a:rPr lang="en-US" sz="1600" kern="1200" dirty="0" smtClean="0"/>
            <a:t> </a:t>
          </a:r>
          <a:r>
            <a:rPr lang="en-US" sz="1600" kern="1200" dirty="0" err="1" smtClean="0"/>
            <a:t>di</a:t>
          </a:r>
          <a:r>
            <a:rPr lang="en-US" sz="1600" kern="1200" dirty="0" smtClean="0"/>
            <a:t> Lampung</a:t>
          </a:r>
          <a:endParaRPr lang="en-US" sz="1600" kern="1200" dirty="0"/>
        </a:p>
        <a:p>
          <a:pPr marL="171450" lvl="1" indent="-171450" algn="l" defTabSz="711200" rtl="0">
            <a:lnSpc>
              <a:spcPct val="90000"/>
            </a:lnSpc>
            <a:spcBef>
              <a:spcPct val="0"/>
            </a:spcBef>
            <a:spcAft>
              <a:spcPct val="15000"/>
            </a:spcAft>
            <a:buChar char="••"/>
          </a:pPr>
          <a:r>
            <a:rPr lang="en-US" sz="1600" kern="1200" dirty="0" err="1" smtClean="0"/>
            <a:t>Satu</a:t>
          </a:r>
          <a:r>
            <a:rPr lang="en-US" sz="1600" kern="1200" dirty="0" smtClean="0"/>
            <a:t> </a:t>
          </a:r>
          <a:r>
            <a:rPr lang="en-US" sz="1600" kern="1200" dirty="0" err="1" smtClean="0"/>
            <a:t>Marga</a:t>
          </a:r>
          <a:r>
            <a:rPr lang="en-US" sz="1600" kern="1200" dirty="0" smtClean="0"/>
            <a:t> </a:t>
          </a:r>
          <a:r>
            <a:rPr lang="en-US" sz="1600" kern="1200" dirty="0" err="1" smtClean="0"/>
            <a:t>di</a:t>
          </a:r>
          <a:r>
            <a:rPr lang="en-US" sz="1600" kern="1200" dirty="0" smtClean="0"/>
            <a:t> </a:t>
          </a:r>
          <a:r>
            <a:rPr lang="en-US" sz="1600" kern="1200" dirty="0" err="1" smtClean="0"/>
            <a:t>Batak</a:t>
          </a:r>
          <a:endParaRPr lang="en-US" sz="1600" kern="1200" dirty="0"/>
        </a:p>
      </dsp:txBody>
      <dsp:txXfrm>
        <a:off x="1204897" y="4000534"/>
        <a:ext cx="2955491" cy="1417653"/>
      </dsp:txXfrm>
    </dsp:sp>
    <dsp:sp modelId="{29464167-3920-480E-88CB-F24D8C164D6D}">
      <dsp:nvSpPr>
        <dsp:cNvPr id="0" name=""/>
        <dsp:cNvSpPr/>
      </dsp:nvSpPr>
      <dsp:spPr>
        <a:xfrm>
          <a:off x="2798025" y="2385803"/>
          <a:ext cx="368884" cy="3688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C48424-5271-41CA-8465-BF84A67750C2}">
      <dsp:nvSpPr>
        <dsp:cNvPr id="0" name=""/>
        <dsp:cNvSpPr/>
      </dsp:nvSpPr>
      <dsp:spPr>
        <a:xfrm>
          <a:off x="2982468" y="2570245"/>
          <a:ext cx="1883664" cy="26685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5464" tIns="0" rIns="0" bIns="0" numCol="1" spcCol="1270" anchor="t" anchorCtr="0">
          <a:noAutofit/>
        </a:bodyPr>
        <a:lstStyle/>
        <a:p>
          <a:pPr lvl="0" algn="l" defTabSz="889000" rtl="0">
            <a:lnSpc>
              <a:spcPct val="90000"/>
            </a:lnSpc>
            <a:spcBef>
              <a:spcPct val="0"/>
            </a:spcBef>
            <a:spcAft>
              <a:spcPct val="35000"/>
            </a:spcAft>
          </a:pPr>
          <a:r>
            <a:rPr lang="en-US" sz="2000" kern="1200" dirty="0" err="1" smtClean="0"/>
            <a:t>Karena</a:t>
          </a:r>
          <a:r>
            <a:rPr lang="en-US" sz="2000" kern="1200" dirty="0" smtClean="0"/>
            <a:t> </a:t>
          </a:r>
          <a:r>
            <a:rPr lang="en-US" sz="2000" kern="1200" dirty="0" err="1" smtClean="0"/>
            <a:t>Hukum</a:t>
          </a:r>
          <a:r>
            <a:rPr lang="en-US" sz="2000" kern="1200" dirty="0" smtClean="0"/>
            <a:t> Agama</a:t>
          </a:r>
          <a:endParaRPr lang="en-US" sz="2000" kern="1200" dirty="0"/>
        </a:p>
      </dsp:txBody>
      <dsp:txXfrm>
        <a:off x="2982468" y="2570245"/>
        <a:ext cx="1883664" cy="2668523"/>
      </dsp:txXfrm>
    </dsp:sp>
    <dsp:sp modelId="{3503FC7A-5F3E-422A-ACB8-F03A0A87BDB6}">
      <dsp:nvSpPr>
        <dsp:cNvPr id="0" name=""/>
        <dsp:cNvSpPr/>
      </dsp:nvSpPr>
      <dsp:spPr>
        <a:xfrm>
          <a:off x="4964239" y="1574454"/>
          <a:ext cx="510159" cy="5101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ED5EFE-8509-42D0-995A-073928908BA0}">
      <dsp:nvSpPr>
        <dsp:cNvPr id="0" name=""/>
        <dsp:cNvSpPr/>
      </dsp:nvSpPr>
      <dsp:spPr>
        <a:xfrm>
          <a:off x="5219319" y="1829533"/>
          <a:ext cx="1883664" cy="34092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323" tIns="0" rIns="0" bIns="0" numCol="1" spcCol="1270" anchor="t" anchorCtr="0">
          <a:noAutofit/>
        </a:bodyPr>
        <a:lstStyle/>
        <a:p>
          <a:pPr lvl="0" algn="l" defTabSz="889000" rtl="0">
            <a:lnSpc>
              <a:spcPct val="90000"/>
            </a:lnSpc>
            <a:spcBef>
              <a:spcPct val="0"/>
            </a:spcBef>
            <a:spcAft>
              <a:spcPct val="35000"/>
            </a:spcAft>
          </a:pPr>
          <a:r>
            <a:rPr lang="en-US" sz="2000" kern="1200" dirty="0" err="1" smtClean="0"/>
            <a:t>Karena</a:t>
          </a:r>
          <a:r>
            <a:rPr lang="en-US" sz="2000" kern="1200" dirty="0" smtClean="0"/>
            <a:t> </a:t>
          </a:r>
          <a:r>
            <a:rPr lang="en-US" sz="2000" kern="1200" dirty="0" err="1" smtClean="0"/>
            <a:t>perbedaan</a:t>
          </a:r>
          <a:r>
            <a:rPr lang="en-US" sz="2000" kern="1200" dirty="0" smtClean="0"/>
            <a:t> </a:t>
          </a:r>
          <a:r>
            <a:rPr lang="en-US" sz="2000" kern="1200" dirty="0" err="1" smtClean="0"/>
            <a:t>kedudukan</a:t>
          </a:r>
          <a:endParaRPr lang="en-US" sz="2000" kern="1200" dirty="0"/>
        </a:p>
        <a:p>
          <a:pPr marL="171450" lvl="1" indent="-171450" algn="l" defTabSz="711200" rtl="0">
            <a:lnSpc>
              <a:spcPct val="90000"/>
            </a:lnSpc>
            <a:spcBef>
              <a:spcPct val="0"/>
            </a:spcBef>
            <a:spcAft>
              <a:spcPct val="15000"/>
            </a:spcAft>
            <a:buChar char="••"/>
          </a:pPr>
          <a:r>
            <a:rPr lang="en-US" sz="1600" kern="1200" dirty="0" err="1" smtClean="0"/>
            <a:t>Punyimbang</a:t>
          </a:r>
          <a:r>
            <a:rPr lang="en-US" sz="1600" kern="1200" dirty="0" smtClean="0"/>
            <a:t> </a:t>
          </a:r>
          <a:r>
            <a:rPr lang="en-US" sz="1600" kern="1200" dirty="0" err="1" smtClean="0"/>
            <a:t>dengan</a:t>
          </a:r>
          <a:r>
            <a:rPr lang="en-US" sz="1600" kern="1200" dirty="0" smtClean="0"/>
            <a:t> </a:t>
          </a:r>
          <a:r>
            <a:rPr lang="en-US" sz="1600" kern="1200" dirty="0" err="1" smtClean="0"/>
            <a:t>beduwo</a:t>
          </a:r>
          <a:r>
            <a:rPr lang="en-US" sz="1600" kern="1200" dirty="0" smtClean="0"/>
            <a:t> </a:t>
          </a:r>
          <a:r>
            <a:rPr lang="en-US" sz="1600" kern="1200" dirty="0" err="1" smtClean="0"/>
            <a:t>di</a:t>
          </a:r>
          <a:r>
            <a:rPr lang="en-US" sz="1600" kern="1200" dirty="0" smtClean="0"/>
            <a:t> Lampung</a:t>
          </a:r>
          <a:endParaRPr lang="en-US" sz="1600" kern="1200" dirty="0"/>
        </a:p>
        <a:p>
          <a:pPr marL="171450" lvl="1" indent="-171450" algn="l" defTabSz="711200" rtl="0">
            <a:lnSpc>
              <a:spcPct val="90000"/>
            </a:lnSpc>
            <a:spcBef>
              <a:spcPct val="0"/>
            </a:spcBef>
            <a:spcAft>
              <a:spcPct val="15000"/>
            </a:spcAft>
            <a:buChar char="••"/>
          </a:pPr>
          <a:r>
            <a:rPr lang="en-US" sz="1600" kern="1200" dirty="0" err="1" smtClean="0"/>
            <a:t>Sistem</a:t>
          </a:r>
          <a:r>
            <a:rPr lang="en-US" sz="1600" kern="1200" dirty="0" smtClean="0"/>
            <a:t> </a:t>
          </a:r>
          <a:r>
            <a:rPr lang="en-US" sz="1600" kern="1200" dirty="0" err="1" smtClean="0"/>
            <a:t>kasta</a:t>
          </a:r>
          <a:r>
            <a:rPr lang="en-US" sz="1600" kern="1200" dirty="0" smtClean="0"/>
            <a:t> </a:t>
          </a:r>
          <a:r>
            <a:rPr lang="en-US" sz="1600" kern="1200" dirty="0" err="1" smtClean="0"/>
            <a:t>di</a:t>
          </a:r>
          <a:r>
            <a:rPr lang="en-US" sz="1600" kern="1200" dirty="0" smtClean="0"/>
            <a:t> Bali</a:t>
          </a:r>
          <a:endParaRPr lang="en-US" sz="1600" kern="1200" dirty="0"/>
        </a:p>
      </dsp:txBody>
      <dsp:txXfrm>
        <a:off x="5219319" y="1829533"/>
        <a:ext cx="1883664" cy="34092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CB8811-59C8-410C-823B-80F15715511C}">
      <dsp:nvSpPr>
        <dsp:cNvPr id="0" name=""/>
        <dsp:cNvSpPr/>
      </dsp:nvSpPr>
      <dsp:spPr>
        <a:xfrm>
          <a:off x="2857495" y="71437"/>
          <a:ext cx="3429009" cy="342900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1">
          <a:noAutofit/>
        </a:bodyPr>
        <a:lstStyle/>
        <a:p>
          <a:pPr lvl="0" algn="l" defTabSz="711200" rtl="0">
            <a:lnSpc>
              <a:spcPct val="90000"/>
            </a:lnSpc>
            <a:spcBef>
              <a:spcPct val="0"/>
            </a:spcBef>
            <a:spcAft>
              <a:spcPct val="35000"/>
            </a:spcAft>
          </a:pPr>
          <a:r>
            <a:rPr lang="en-US" sz="1600" kern="1200" dirty="0" err="1" smtClean="0"/>
            <a:t>Psl</a:t>
          </a:r>
          <a:r>
            <a:rPr lang="en-US" sz="1600" kern="1200" dirty="0" smtClean="0"/>
            <a:t> 8  : </a:t>
          </a:r>
          <a:r>
            <a:rPr lang="en-US" sz="1600" kern="1200" dirty="0" err="1" smtClean="0"/>
            <a:t>Hubungan</a:t>
          </a:r>
          <a:r>
            <a:rPr lang="en-US" sz="1600" kern="1200" dirty="0" smtClean="0"/>
            <a:t> </a:t>
          </a:r>
          <a:r>
            <a:rPr lang="en-US" sz="1600" kern="1200" dirty="0" err="1" smtClean="0"/>
            <a:t>darah</a:t>
          </a:r>
          <a:r>
            <a:rPr lang="en-US" sz="1600" kern="1200" dirty="0" smtClean="0"/>
            <a:t> </a:t>
          </a:r>
          <a:r>
            <a:rPr lang="en-US" sz="1600" kern="1200" dirty="0" err="1" smtClean="0"/>
            <a:t>dan</a:t>
          </a:r>
          <a:r>
            <a:rPr lang="en-US" sz="1600" kern="1200" dirty="0" smtClean="0"/>
            <a:t> </a:t>
          </a:r>
          <a:r>
            <a:rPr lang="en-US" sz="1600" kern="1200" dirty="0" err="1" smtClean="0"/>
            <a:t>ikatan</a:t>
          </a:r>
          <a:r>
            <a:rPr lang="en-US" sz="1600" kern="1200" dirty="0" smtClean="0"/>
            <a:t> </a:t>
          </a:r>
          <a:r>
            <a:rPr lang="en-US" sz="1600" kern="1200" dirty="0" err="1" smtClean="0"/>
            <a:t>perkawinan</a:t>
          </a:r>
          <a:endParaRPr lang="en-US" sz="1600" kern="1200" dirty="0"/>
        </a:p>
        <a:p>
          <a:pPr marL="114300" lvl="1" indent="-114300" algn="l" defTabSz="533400" rtl="0">
            <a:lnSpc>
              <a:spcPct val="90000"/>
            </a:lnSpc>
            <a:spcBef>
              <a:spcPct val="0"/>
            </a:spcBef>
            <a:spcAft>
              <a:spcPct val="15000"/>
            </a:spcAft>
            <a:buChar char="••"/>
          </a:pPr>
          <a:r>
            <a:rPr lang="en-US" sz="1200" kern="1200" dirty="0" err="1" smtClean="0"/>
            <a:t>sepersusuan</a:t>
          </a:r>
          <a:endParaRPr lang="en-US" sz="1200" kern="1200" dirty="0"/>
        </a:p>
        <a:p>
          <a:pPr marL="114300" lvl="1" indent="-114300" algn="l" defTabSz="533400" rtl="0">
            <a:lnSpc>
              <a:spcPct val="90000"/>
            </a:lnSpc>
            <a:spcBef>
              <a:spcPct val="0"/>
            </a:spcBef>
            <a:spcAft>
              <a:spcPct val="15000"/>
            </a:spcAft>
            <a:buChar char="••"/>
          </a:pPr>
          <a:r>
            <a:rPr lang="en-US" sz="1200" kern="1200" dirty="0" err="1" smtClean="0"/>
            <a:t>semanda</a:t>
          </a:r>
          <a:endParaRPr lang="en-US" sz="1200" kern="1200" dirty="0"/>
        </a:p>
        <a:p>
          <a:pPr marL="114300" lvl="1" indent="-114300" algn="l" defTabSz="533400" rtl="0">
            <a:lnSpc>
              <a:spcPct val="90000"/>
            </a:lnSpc>
            <a:spcBef>
              <a:spcPct val="0"/>
            </a:spcBef>
            <a:spcAft>
              <a:spcPct val="15000"/>
            </a:spcAft>
            <a:buChar char="••"/>
          </a:pPr>
          <a:r>
            <a:rPr lang="en-US" sz="1200" kern="1200" dirty="0" err="1" smtClean="0"/>
            <a:t>garis</a:t>
          </a:r>
          <a:r>
            <a:rPr lang="en-US" sz="1200" kern="1200" dirty="0" smtClean="0"/>
            <a:t> </a:t>
          </a:r>
          <a:r>
            <a:rPr lang="en-US" sz="1200" kern="1200" dirty="0" err="1" smtClean="0"/>
            <a:t>keturunan</a:t>
          </a:r>
          <a:endParaRPr lang="en-US" sz="1200" kern="1200" dirty="0"/>
        </a:p>
        <a:p>
          <a:pPr marL="114300" lvl="1" indent="-114300" algn="l" defTabSz="533400" rtl="0">
            <a:lnSpc>
              <a:spcPct val="90000"/>
            </a:lnSpc>
            <a:spcBef>
              <a:spcPct val="0"/>
            </a:spcBef>
            <a:spcAft>
              <a:spcPct val="15000"/>
            </a:spcAft>
            <a:buChar char="••"/>
          </a:pPr>
          <a:r>
            <a:rPr lang="en-US" sz="1200" kern="1200" dirty="0" smtClean="0"/>
            <a:t>agama </a:t>
          </a:r>
          <a:r>
            <a:rPr lang="en-US" sz="1200" kern="1200" dirty="0" err="1" smtClean="0"/>
            <a:t>dan</a:t>
          </a:r>
          <a:r>
            <a:rPr lang="en-US" sz="1200" kern="1200" dirty="0" smtClean="0"/>
            <a:t> </a:t>
          </a:r>
          <a:r>
            <a:rPr lang="en-US" sz="1200" kern="1200" dirty="0" err="1" smtClean="0"/>
            <a:t>peraturan</a:t>
          </a:r>
          <a:r>
            <a:rPr lang="en-US" sz="1200" kern="1200" dirty="0" smtClean="0"/>
            <a:t> lain </a:t>
          </a:r>
          <a:r>
            <a:rPr lang="en-US" sz="1200" kern="1200" dirty="0" err="1" smtClean="0"/>
            <a:t>melarangnya</a:t>
          </a:r>
          <a:endParaRPr lang="en-US" sz="1200" kern="1200" dirty="0"/>
        </a:p>
      </dsp:txBody>
      <dsp:txXfrm>
        <a:off x="3314696" y="671514"/>
        <a:ext cx="2514607" cy="1543054"/>
      </dsp:txXfrm>
    </dsp:sp>
    <dsp:sp modelId="{9C53FBA3-BE5B-46C4-8F9D-27341B9F76B3}">
      <dsp:nvSpPr>
        <dsp:cNvPr id="0" name=""/>
        <dsp:cNvSpPr/>
      </dsp:nvSpPr>
      <dsp:spPr>
        <a:xfrm>
          <a:off x="4094796" y="2214568"/>
          <a:ext cx="3429009" cy="342900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n-US" sz="1600" kern="1200" dirty="0" err="1" smtClean="0"/>
            <a:t>Psl</a:t>
          </a:r>
          <a:r>
            <a:rPr lang="en-US" sz="1600" kern="1200" dirty="0" smtClean="0"/>
            <a:t> 9  : </a:t>
          </a:r>
          <a:r>
            <a:rPr lang="en-US" sz="1600" kern="1200" dirty="0" err="1" smtClean="0"/>
            <a:t>masih</a:t>
          </a:r>
          <a:r>
            <a:rPr lang="en-US" sz="1600" kern="1200" dirty="0" smtClean="0"/>
            <a:t> </a:t>
          </a:r>
          <a:r>
            <a:rPr lang="en-US" sz="1600" kern="1200" dirty="0" err="1" smtClean="0"/>
            <a:t>dalam</a:t>
          </a:r>
          <a:r>
            <a:rPr lang="en-US" sz="1600" kern="1200" dirty="0" smtClean="0"/>
            <a:t> status </a:t>
          </a:r>
          <a:r>
            <a:rPr lang="en-US" sz="1600" kern="1200" dirty="0" err="1" smtClean="0"/>
            <a:t>perkawinan</a:t>
          </a:r>
          <a:r>
            <a:rPr lang="en-US" sz="1600" kern="1200" dirty="0" smtClean="0"/>
            <a:t> </a:t>
          </a:r>
          <a:endParaRPr lang="en-US" sz="1600" kern="1200" dirty="0"/>
        </a:p>
      </dsp:txBody>
      <dsp:txXfrm>
        <a:off x="5143501" y="3100396"/>
        <a:ext cx="2057405" cy="1885955"/>
      </dsp:txXfrm>
    </dsp:sp>
    <dsp:sp modelId="{E7DB9596-0F57-4623-845E-D083A8BEC081}">
      <dsp:nvSpPr>
        <dsp:cNvPr id="0" name=""/>
        <dsp:cNvSpPr/>
      </dsp:nvSpPr>
      <dsp:spPr>
        <a:xfrm>
          <a:off x="1620194" y="2214568"/>
          <a:ext cx="3429009" cy="342900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n-US" sz="1600" kern="1200" dirty="0" err="1" smtClean="0"/>
            <a:t>Psl</a:t>
          </a:r>
          <a:r>
            <a:rPr lang="en-US" sz="1600" kern="1200" dirty="0" smtClean="0"/>
            <a:t> 10 : </a:t>
          </a:r>
          <a:r>
            <a:rPr lang="en-US" sz="1600" kern="1200" dirty="0" err="1" smtClean="0"/>
            <a:t>perkawinan</a:t>
          </a:r>
          <a:r>
            <a:rPr lang="en-US" sz="1600" kern="1200" dirty="0" smtClean="0"/>
            <a:t> </a:t>
          </a:r>
          <a:r>
            <a:rPr lang="en-US" sz="1600" kern="1200" dirty="0" err="1" smtClean="0"/>
            <a:t>karena</a:t>
          </a:r>
          <a:r>
            <a:rPr lang="en-US" sz="1600" kern="1200" dirty="0" smtClean="0"/>
            <a:t> </a:t>
          </a:r>
          <a:r>
            <a:rPr lang="en-US" sz="1600" kern="1200" dirty="0" err="1" smtClean="0"/>
            <a:t>pernah</a:t>
          </a:r>
          <a:r>
            <a:rPr lang="en-US" sz="1600" kern="1200" dirty="0" smtClean="0"/>
            <a:t> </a:t>
          </a:r>
          <a:r>
            <a:rPr lang="en-US" sz="1600" kern="1200" dirty="0" err="1" smtClean="0"/>
            <a:t>bercerai</a:t>
          </a:r>
          <a:r>
            <a:rPr lang="en-US" sz="1600" kern="1200" dirty="0" smtClean="0"/>
            <a:t> </a:t>
          </a:r>
          <a:r>
            <a:rPr lang="en-US" sz="1600" kern="1200" dirty="0" err="1" smtClean="0"/>
            <a:t>dengan</a:t>
          </a:r>
          <a:r>
            <a:rPr lang="en-US" sz="1600" kern="1200" dirty="0" smtClean="0"/>
            <a:t> </a:t>
          </a:r>
          <a:r>
            <a:rPr lang="en-US" sz="1600" kern="1200" dirty="0" err="1" smtClean="0"/>
            <a:t>pasangan</a:t>
          </a:r>
          <a:r>
            <a:rPr lang="en-US" sz="1600" kern="1200" dirty="0" smtClean="0"/>
            <a:t> yang </a:t>
          </a:r>
          <a:r>
            <a:rPr lang="en-US" sz="1600" kern="1200" dirty="0" err="1" smtClean="0"/>
            <a:t>sama</a:t>
          </a:r>
          <a:endParaRPr lang="en-US" sz="1600" kern="1200" dirty="0"/>
        </a:p>
      </dsp:txBody>
      <dsp:txXfrm>
        <a:off x="1943092" y="3100396"/>
        <a:ext cx="2057405" cy="188595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9BB15F-FD76-443C-8147-FF843295E47B}">
      <dsp:nvSpPr>
        <dsp:cNvPr id="0" name=""/>
        <dsp:cNvSpPr/>
      </dsp:nvSpPr>
      <dsp:spPr>
        <a:xfrm>
          <a:off x="0" y="893754"/>
          <a:ext cx="2400316" cy="2400316"/>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166660-27F0-435B-8F08-9AB8968CF561}">
      <dsp:nvSpPr>
        <dsp:cNvPr id="0" name=""/>
        <dsp:cNvSpPr/>
      </dsp:nvSpPr>
      <dsp:spPr>
        <a:xfrm>
          <a:off x="1200158" y="893754"/>
          <a:ext cx="2800369" cy="2400316"/>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rtl="0">
            <a:lnSpc>
              <a:spcPct val="90000"/>
            </a:lnSpc>
            <a:spcBef>
              <a:spcPct val="0"/>
            </a:spcBef>
            <a:spcAft>
              <a:spcPct val="35000"/>
            </a:spcAft>
          </a:pPr>
          <a:r>
            <a:rPr lang="en-US" sz="2600" kern="1200" dirty="0" err="1" smtClean="0"/>
            <a:t>Jujur</a:t>
          </a:r>
          <a:r>
            <a:rPr lang="en-US" sz="2600" kern="1200" dirty="0" smtClean="0"/>
            <a:t>	</a:t>
          </a:r>
          <a:endParaRPr lang="en-US" sz="2600" kern="1200" dirty="0"/>
        </a:p>
      </dsp:txBody>
      <dsp:txXfrm>
        <a:off x="1200158" y="893754"/>
        <a:ext cx="1400184" cy="2400316"/>
      </dsp:txXfrm>
    </dsp:sp>
    <dsp:sp modelId="{BF3E1B17-AA4B-4D24-A1A5-A8E8E08AE22E}">
      <dsp:nvSpPr>
        <dsp:cNvPr id="0" name=""/>
        <dsp:cNvSpPr/>
      </dsp:nvSpPr>
      <dsp:spPr>
        <a:xfrm>
          <a:off x="2600343" y="893754"/>
          <a:ext cx="1400184" cy="240031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114300" lvl="1" indent="-114300" algn="l" defTabSz="577850" rtl="0">
            <a:lnSpc>
              <a:spcPct val="90000"/>
            </a:lnSpc>
            <a:spcBef>
              <a:spcPct val="0"/>
            </a:spcBef>
            <a:spcAft>
              <a:spcPct val="15000"/>
            </a:spcAft>
            <a:buChar char="••"/>
          </a:pPr>
          <a:r>
            <a:rPr lang="en-US" sz="1300" kern="1200" dirty="0" err="1" smtClean="0"/>
            <a:t>dasar</a:t>
          </a:r>
          <a:r>
            <a:rPr lang="en-US" sz="1300" kern="1200" dirty="0" smtClean="0"/>
            <a:t> </a:t>
          </a:r>
          <a:r>
            <a:rPr lang="en-US" sz="1300" kern="1200" dirty="0" err="1" smtClean="0"/>
            <a:t>kesepakatan</a:t>
          </a:r>
          <a:r>
            <a:rPr lang="en-US" sz="1300" kern="1200" dirty="0" smtClean="0"/>
            <a:t> </a:t>
          </a:r>
          <a:r>
            <a:rPr lang="en-US" sz="1300" kern="1200" dirty="0" err="1" smtClean="0"/>
            <a:t>adat</a:t>
          </a:r>
          <a:endParaRPr lang="en-US" sz="1300" kern="1200" dirty="0"/>
        </a:p>
        <a:p>
          <a:pPr marL="114300" lvl="1" indent="-114300" algn="l" defTabSz="577850" rtl="0">
            <a:lnSpc>
              <a:spcPct val="90000"/>
            </a:lnSpc>
            <a:spcBef>
              <a:spcPct val="0"/>
            </a:spcBef>
            <a:spcAft>
              <a:spcPct val="15000"/>
            </a:spcAft>
            <a:buChar char="••"/>
          </a:pPr>
          <a:r>
            <a:rPr lang="en-US" sz="1300" kern="1200" dirty="0" err="1" smtClean="0"/>
            <a:t>oleh</a:t>
          </a:r>
          <a:r>
            <a:rPr lang="en-US" sz="1300" kern="1200" dirty="0" smtClean="0"/>
            <a:t> </a:t>
          </a:r>
          <a:r>
            <a:rPr lang="en-US" sz="1300" kern="1200" dirty="0" err="1" smtClean="0"/>
            <a:t>keluarga</a:t>
          </a:r>
          <a:r>
            <a:rPr lang="en-US" sz="1300" kern="1200" dirty="0" smtClean="0"/>
            <a:t>  </a:t>
          </a:r>
          <a:r>
            <a:rPr lang="en-US" sz="1300" kern="1200" dirty="0" err="1" smtClean="0"/>
            <a:t>mempe-lai</a:t>
          </a:r>
          <a:r>
            <a:rPr lang="en-US" sz="1300" kern="1200" dirty="0" smtClean="0"/>
            <a:t> </a:t>
          </a:r>
          <a:r>
            <a:rPr lang="en-US" sz="1300" kern="1200" dirty="0" err="1" smtClean="0"/>
            <a:t>laki-laki</a:t>
          </a:r>
          <a:r>
            <a:rPr lang="en-US" sz="1300" kern="1200" dirty="0" smtClean="0"/>
            <a:t> </a:t>
          </a:r>
          <a:r>
            <a:rPr lang="en-US" sz="1300" kern="1200" dirty="0" err="1" smtClean="0"/>
            <a:t>kepada</a:t>
          </a:r>
          <a:r>
            <a:rPr lang="en-US" sz="1300" kern="1200" dirty="0" smtClean="0"/>
            <a:t> </a:t>
          </a:r>
          <a:r>
            <a:rPr lang="en-US" sz="1300" kern="1200" dirty="0" err="1" smtClean="0"/>
            <a:t>keluarga</a:t>
          </a:r>
          <a:r>
            <a:rPr lang="en-US" sz="1300" kern="1200" dirty="0" smtClean="0"/>
            <a:t> </a:t>
          </a:r>
          <a:r>
            <a:rPr lang="en-US" sz="1300" kern="1200" dirty="0" err="1" smtClean="0"/>
            <a:t>mempelai</a:t>
          </a:r>
          <a:r>
            <a:rPr lang="en-US" sz="1300" kern="1200" dirty="0" smtClean="0"/>
            <a:t> </a:t>
          </a:r>
          <a:r>
            <a:rPr lang="en-US" sz="1300" kern="1200" dirty="0" err="1" smtClean="0"/>
            <a:t>wanita</a:t>
          </a:r>
          <a:endParaRPr lang="en-US" sz="1300" kern="1200" dirty="0"/>
        </a:p>
        <a:p>
          <a:pPr marL="114300" lvl="1" indent="-114300" algn="l" defTabSz="577850" rtl="0">
            <a:lnSpc>
              <a:spcPct val="90000"/>
            </a:lnSpc>
            <a:spcBef>
              <a:spcPct val="0"/>
            </a:spcBef>
            <a:spcAft>
              <a:spcPct val="15000"/>
            </a:spcAft>
            <a:buChar char="••"/>
          </a:pPr>
          <a:r>
            <a:rPr lang="en-US" sz="1300" kern="1200" dirty="0" err="1" smtClean="0"/>
            <a:t>tidak</a:t>
          </a:r>
          <a:r>
            <a:rPr lang="en-US" sz="1300" kern="1200" dirty="0" smtClean="0"/>
            <a:t> </a:t>
          </a:r>
          <a:r>
            <a:rPr lang="en-US" sz="1300" kern="1200" dirty="0" err="1" smtClean="0"/>
            <a:t>dapat</a:t>
          </a:r>
          <a:r>
            <a:rPr lang="en-US" sz="1300" kern="1200" dirty="0" smtClean="0"/>
            <a:t> </a:t>
          </a:r>
          <a:r>
            <a:rPr lang="en-US" sz="1300" kern="1200" dirty="0" err="1" smtClean="0"/>
            <a:t>di</a:t>
          </a:r>
          <a:r>
            <a:rPr lang="en-US" sz="1300" kern="1200" dirty="0" smtClean="0"/>
            <a:t> </a:t>
          </a:r>
          <a:r>
            <a:rPr lang="en-US" sz="1300" kern="1200" dirty="0" err="1" smtClean="0"/>
            <a:t>hutang</a:t>
          </a:r>
          <a:r>
            <a:rPr lang="en-US" sz="1300" kern="1200" dirty="0" smtClean="0"/>
            <a:t> 			</a:t>
          </a:r>
          <a:endParaRPr lang="en-US" sz="1300" kern="1200" dirty="0"/>
        </a:p>
      </dsp:txBody>
      <dsp:txXfrm>
        <a:off x="2600343" y="893754"/>
        <a:ext cx="1400184" cy="240031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6F7658-58D3-41D2-A7C8-7E001C69FF69}">
      <dsp:nvSpPr>
        <dsp:cNvPr id="0" name=""/>
        <dsp:cNvSpPr/>
      </dsp:nvSpPr>
      <dsp:spPr>
        <a:xfrm>
          <a:off x="0" y="857251"/>
          <a:ext cx="2400297" cy="2400297"/>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850E6E-864E-4F48-8DEC-32C3B7C3DDA5}">
      <dsp:nvSpPr>
        <dsp:cNvPr id="0" name=""/>
        <dsp:cNvSpPr/>
      </dsp:nvSpPr>
      <dsp:spPr>
        <a:xfrm>
          <a:off x="1200148" y="857251"/>
          <a:ext cx="2800347" cy="2400297"/>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rtl="0">
            <a:lnSpc>
              <a:spcPct val="90000"/>
            </a:lnSpc>
            <a:spcBef>
              <a:spcPct val="0"/>
            </a:spcBef>
            <a:spcAft>
              <a:spcPct val="35000"/>
            </a:spcAft>
          </a:pPr>
          <a:r>
            <a:rPr lang="en-US" sz="3700" kern="1200" dirty="0" err="1" smtClean="0"/>
            <a:t>Mas</a:t>
          </a:r>
          <a:r>
            <a:rPr lang="en-US" sz="3700" kern="1200" dirty="0" smtClean="0"/>
            <a:t> </a:t>
          </a:r>
          <a:r>
            <a:rPr lang="en-US" sz="3700" kern="1200" dirty="0" err="1" smtClean="0"/>
            <a:t>kawin</a:t>
          </a:r>
          <a:endParaRPr lang="en-US" sz="3700" kern="1200" dirty="0"/>
        </a:p>
      </dsp:txBody>
      <dsp:txXfrm>
        <a:off x="1200148" y="857251"/>
        <a:ext cx="1400173" cy="2400297"/>
      </dsp:txXfrm>
    </dsp:sp>
    <dsp:sp modelId="{DE815D2F-D658-48A0-BE1D-6DC321D4AB18}">
      <dsp:nvSpPr>
        <dsp:cNvPr id="0" name=""/>
        <dsp:cNvSpPr/>
      </dsp:nvSpPr>
      <dsp:spPr>
        <a:xfrm>
          <a:off x="2600322" y="857251"/>
          <a:ext cx="1400173" cy="240029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114300" algn="l" defTabSz="666750" rtl="0">
            <a:lnSpc>
              <a:spcPct val="90000"/>
            </a:lnSpc>
            <a:spcBef>
              <a:spcPct val="0"/>
            </a:spcBef>
            <a:spcAft>
              <a:spcPct val="15000"/>
            </a:spcAft>
            <a:buChar char="••"/>
          </a:pPr>
          <a:r>
            <a:rPr lang="en-US" sz="1500" kern="1200" dirty="0" err="1" smtClean="0"/>
            <a:t>dasar</a:t>
          </a:r>
          <a:r>
            <a:rPr lang="en-US" sz="1500" kern="1200" dirty="0" smtClean="0"/>
            <a:t> </a:t>
          </a:r>
          <a:r>
            <a:rPr lang="en-US" sz="1500" kern="1200" dirty="0" err="1" smtClean="0"/>
            <a:t>hukum</a:t>
          </a:r>
          <a:r>
            <a:rPr lang="en-US" sz="1500" kern="1200" dirty="0" smtClean="0"/>
            <a:t> </a:t>
          </a:r>
          <a:r>
            <a:rPr lang="en-US" sz="1500" kern="1200" dirty="0" err="1" smtClean="0"/>
            <a:t>islam</a:t>
          </a:r>
          <a:endParaRPr lang="en-US" sz="1500" kern="1200" dirty="0"/>
        </a:p>
        <a:p>
          <a:pPr marL="114300" lvl="1" indent="-114300" algn="l" defTabSz="666750" rtl="0">
            <a:lnSpc>
              <a:spcPct val="90000"/>
            </a:lnSpc>
            <a:spcBef>
              <a:spcPct val="0"/>
            </a:spcBef>
            <a:spcAft>
              <a:spcPct val="15000"/>
            </a:spcAft>
            <a:buChar char="••"/>
          </a:pPr>
          <a:r>
            <a:rPr lang="en-US" sz="1500" kern="1200" dirty="0" err="1" smtClean="0"/>
            <a:t>oleh</a:t>
          </a:r>
          <a:r>
            <a:rPr lang="en-US" sz="1500" kern="1200" dirty="0" smtClean="0"/>
            <a:t> </a:t>
          </a:r>
          <a:r>
            <a:rPr lang="en-US" sz="1500" kern="1200" dirty="0" err="1" smtClean="0"/>
            <a:t>mempelai</a:t>
          </a:r>
          <a:r>
            <a:rPr lang="en-US" sz="1500" kern="1200" dirty="0" smtClean="0"/>
            <a:t> </a:t>
          </a:r>
          <a:r>
            <a:rPr lang="en-US" sz="1500" kern="1200" dirty="0" err="1" smtClean="0"/>
            <a:t>laki-laki</a:t>
          </a:r>
          <a:r>
            <a:rPr lang="en-US" sz="1500" kern="1200" dirty="0" smtClean="0"/>
            <a:t> </a:t>
          </a:r>
          <a:r>
            <a:rPr lang="en-US" sz="1500" kern="1200" dirty="0" err="1" smtClean="0"/>
            <a:t>kepada</a:t>
          </a:r>
          <a:r>
            <a:rPr lang="en-US" sz="1500" kern="1200" dirty="0" smtClean="0"/>
            <a:t> </a:t>
          </a:r>
          <a:r>
            <a:rPr lang="en-US" sz="1500" kern="1200" dirty="0" err="1" smtClean="0"/>
            <a:t>mempelai</a:t>
          </a:r>
          <a:r>
            <a:rPr lang="en-US" sz="1500" kern="1200" dirty="0" smtClean="0"/>
            <a:t> </a:t>
          </a:r>
          <a:r>
            <a:rPr lang="en-US" sz="1500" kern="1200" dirty="0" err="1" smtClean="0"/>
            <a:t>wanita</a:t>
          </a:r>
          <a:endParaRPr lang="en-US" sz="1500" kern="1200" dirty="0"/>
        </a:p>
        <a:p>
          <a:pPr marL="114300" lvl="1" indent="-114300" algn="l" defTabSz="666750" rtl="0">
            <a:lnSpc>
              <a:spcPct val="90000"/>
            </a:lnSpc>
            <a:spcBef>
              <a:spcPct val="0"/>
            </a:spcBef>
            <a:spcAft>
              <a:spcPct val="15000"/>
            </a:spcAft>
            <a:buChar char="••"/>
          </a:pPr>
          <a:r>
            <a:rPr lang="en-US" sz="1500" kern="1200" dirty="0" err="1" smtClean="0"/>
            <a:t>dapat</a:t>
          </a:r>
          <a:r>
            <a:rPr lang="en-US" sz="1500" kern="1200" dirty="0" smtClean="0"/>
            <a:t> </a:t>
          </a:r>
          <a:r>
            <a:rPr lang="en-US" sz="1500" kern="1200" dirty="0" err="1" smtClean="0"/>
            <a:t>di</a:t>
          </a:r>
          <a:r>
            <a:rPr lang="en-US" sz="1500" kern="1200" dirty="0" smtClean="0"/>
            <a:t> </a:t>
          </a:r>
          <a:r>
            <a:rPr lang="en-US" sz="1500" kern="1200" dirty="0" err="1" smtClean="0"/>
            <a:t>hutang</a:t>
          </a:r>
          <a:endParaRPr lang="en-US" sz="1500" kern="1200" dirty="0"/>
        </a:p>
      </dsp:txBody>
      <dsp:txXfrm>
        <a:off x="2600322" y="857251"/>
        <a:ext cx="1400173" cy="240029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C89AA6-7E48-42DF-B2B6-BFD9F538311F}">
      <dsp:nvSpPr>
        <dsp:cNvPr id="0" name=""/>
        <dsp:cNvSpPr/>
      </dsp:nvSpPr>
      <dsp:spPr>
        <a:xfrm>
          <a:off x="3141545" y="1400478"/>
          <a:ext cx="1794108" cy="179432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FAF89FE-CD8E-479C-8F84-B1ED666FECD5}">
      <dsp:nvSpPr>
        <dsp:cNvPr id="0" name=""/>
        <dsp:cNvSpPr/>
      </dsp:nvSpPr>
      <dsp:spPr>
        <a:xfrm>
          <a:off x="3010725" y="0"/>
          <a:ext cx="2055749" cy="110014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022350" rtl="0">
            <a:lnSpc>
              <a:spcPct val="90000"/>
            </a:lnSpc>
            <a:spcBef>
              <a:spcPct val="0"/>
            </a:spcBef>
            <a:spcAft>
              <a:spcPct val="35000"/>
            </a:spcAft>
          </a:pPr>
          <a:r>
            <a:rPr lang="en-US" sz="2300" kern="1200" dirty="0" err="1" smtClean="0"/>
            <a:t>Harta</a:t>
          </a:r>
          <a:r>
            <a:rPr lang="en-US" sz="2300" kern="1200" dirty="0" smtClean="0"/>
            <a:t> </a:t>
          </a:r>
          <a:r>
            <a:rPr lang="en-US" sz="2300" kern="1200" dirty="0" err="1" smtClean="0"/>
            <a:t>bawaan</a:t>
          </a:r>
          <a:endParaRPr lang="en-US" sz="2300" kern="1200" dirty="0"/>
        </a:p>
      </dsp:txBody>
      <dsp:txXfrm>
        <a:off x="3010725" y="0"/>
        <a:ext cx="2055749" cy="1100140"/>
      </dsp:txXfrm>
    </dsp:sp>
    <dsp:sp modelId="{16C8E05D-F891-4BB7-9DF4-76F3AAE5968A}">
      <dsp:nvSpPr>
        <dsp:cNvPr id="0" name=""/>
        <dsp:cNvSpPr/>
      </dsp:nvSpPr>
      <dsp:spPr>
        <a:xfrm>
          <a:off x="3667817" y="1653511"/>
          <a:ext cx="1794108" cy="179432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EEB6A4FA-74C3-4C46-8343-43E3B35FD34A}">
      <dsp:nvSpPr>
        <dsp:cNvPr id="0" name=""/>
        <dsp:cNvSpPr/>
      </dsp:nvSpPr>
      <dsp:spPr>
        <a:xfrm>
          <a:off x="5683199" y="1045133"/>
          <a:ext cx="1943618" cy="121015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022350" rtl="0">
            <a:lnSpc>
              <a:spcPct val="90000"/>
            </a:lnSpc>
            <a:spcBef>
              <a:spcPct val="0"/>
            </a:spcBef>
            <a:spcAft>
              <a:spcPct val="35000"/>
            </a:spcAft>
          </a:pPr>
          <a:r>
            <a:rPr lang="en-US" sz="2300" kern="1200" dirty="0" err="1" smtClean="0"/>
            <a:t>Harta</a:t>
          </a:r>
          <a:r>
            <a:rPr lang="en-US" sz="2300" kern="1200" dirty="0" smtClean="0"/>
            <a:t> </a:t>
          </a:r>
          <a:r>
            <a:rPr lang="en-US" sz="2300" kern="1200" dirty="0" err="1" smtClean="0"/>
            <a:t>peninggalan</a:t>
          </a:r>
          <a:endParaRPr lang="en-US" sz="2300" kern="1200" dirty="0"/>
        </a:p>
      </dsp:txBody>
      <dsp:txXfrm>
        <a:off x="5683199" y="1045133"/>
        <a:ext cx="1943618" cy="1210154"/>
      </dsp:txXfrm>
    </dsp:sp>
    <dsp:sp modelId="{17738011-BAA8-4D57-BB3F-BB06BA0A7BC5}">
      <dsp:nvSpPr>
        <dsp:cNvPr id="0" name=""/>
        <dsp:cNvSpPr/>
      </dsp:nvSpPr>
      <dsp:spPr>
        <a:xfrm>
          <a:off x="3797142" y="2222833"/>
          <a:ext cx="1794108" cy="179432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51C5EFD8-EEAA-4042-8A34-D8D826AB490F}">
      <dsp:nvSpPr>
        <dsp:cNvPr id="0" name=""/>
        <dsp:cNvSpPr/>
      </dsp:nvSpPr>
      <dsp:spPr>
        <a:xfrm>
          <a:off x="5870086" y="2585329"/>
          <a:ext cx="1906240" cy="129266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022350" rtl="0">
            <a:lnSpc>
              <a:spcPct val="90000"/>
            </a:lnSpc>
            <a:spcBef>
              <a:spcPct val="0"/>
            </a:spcBef>
            <a:spcAft>
              <a:spcPct val="35000"/>
            </a:spcAft>
          </a:pPr>
          <a:r>
            <a:rPr lang="en-US" sz="2300" kern="1200" dirty="0" err="1" smtClean="0"/>
            <a:t>Harta</a:t>
          </a:r>
          <a:r>
            <a:rPr lang="en-US" sz="2300" kern="1200" dirty="0" smtClean="0"/>
            <a:t> </a:t>
          </a:r>
          <a:r>
            <a:rPr lang="en-US" sz="2300" kern="1200" dirty="0" err="1" smtClean="0"/>
            <a:t>warisan</a:t>
          </a:r>
          <a:endParaRPr lang="en-US" sz="2300" kern="1200" dirty="0"/>
        </a:p>
      </dsp:txBody>
      <dsp:txXfrm>
        <a:off x="5870086" y="2585329"/>
        <a:ext cx="1906240" cy="1292664"/>
      </dsp:txXfrm>
    </dsp:sp>
    <dsp:sp modelId="{1F6CA49D-5C17-4B52-9F90-33B06237C199}">
      <dsp:nvSpPr>
        <dsp:cNvPr id="0" name=""/>
        <dsp:cNvSpPr/>
      </dsp:nvSpPr>
      <dsp:spPr>
        <a:xfrm>
          <a:off x="3433088" y="2679391"/>
          <a:ext cx="1794108" cy="179432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57B550D-718A-42DA-82FB-54F394258B19}">
      <dsp:nvSpPr>
        <dsp:cNvPr id="0" name=""/>
        <dsp:cNvSpPr/>
      </dsp:nvSpPr>
      <dsp:spPr>
        <a:xfrm>
          <a:off x="5047786" y="4318051"/>
          <a:ext cx="2055749" cy="118265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022350" rtl="0">
            <a:lnSpc>
              <a:spcPct val="90000"/>
            </a:lnSpc>
            <a:spcBef>
              <a:spcPct val="0"/>
            </a:spcBef>
            <a:spcAft>
              <a:spcPct val="35000"/>
            </a:spcAft>
          </a:pPr>
          <a:r>
            <a:rPr lang="en-US" sz="2300" kern="1200" dirty="0" err="1" smtClean="0"/>
            <a:t>Harta</a:t>
          </a:r>
          <a:r>
            <a:rPr lang="en-US" sz="2300" kern="1200" dirty="0" smtClean="0"/>
            <a:t> </a:t>
          </a:r>
          <a:r>
            <a:rPr lang="en-US" sz="2300" kern="1200" dirty="0" err="1" smtClean="0"/>
            <a:t>pemberian</a:t>
          </a:r>
          <a:endParaRPr lang="en-US" sz="2300" kern="1200" dirty="0"/>
        </a:p>
      </dsp:txBody>
      <dsp:txXfrm>
        <a:off x="5047786" y="4318051"/>
        <a:ext cx="2055749" cy="1182650"/>
      </dsp:txXfrm>
    </dsp:sp>
    <dsp:sp modelId="{6252CC32-36AD-4438-8BCB-BA9551540890}">
      <dsp:nvSpPr>
        <dsp:cNvPr id="0" name=""/>
        <dsp:cNvSpPr/>
      </dsp:nvSpPr>
      <dsp:spPr>
        <a:xfrm>
          <a:off x="2850002" y="2679391"/>
          <a:ext cx="1794108" cy="179432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B88935E5-9301-4876-8CB2-4081F640B2F5}">
      <dsp:nvSpPr>
        <dsp:cNvPr id="0" name=""/>
        <dsp:cNvSpPr/>
      </dsp:nvSpPr>
      <dsp:spPr>
        <a:xfrm>
          <a:off x="973663" y="4318051"/>
          <a:ext cx="2055749" cy="118265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022350" rtl="0">
            <a:lnSpc>
              <a:spcPct val="90000"/>
            </a:lnSpc>
            <a:spcBef>
              <a:spcPct val="0"/>
            </a:spcBef>
            <a:spcAft>
              <a:spcPct val="35000"/>
            </a:spcAft>
          </a:pPr>
          <a:r>
            <a:rPr lang="en-US" sz="2300" kern="1200" dirty="0" err="1" smtClean="0"/>
            <a:t>Harta</a:t>
          </a:r>
          <a:r>
            <a:rPr lang="en-US" sz="2300" kern="1200" dirty="0" smtClean="0"/>
            <a:t> </a:t>
          </a:r>
          <a:r>
            <a:rPr lang="en-US" sz="2300" kern="1200" dirty="0" err="1" smtClean="0"/>
            <a:t>penghasilan</a:t>
          </a:r>
          <a:endParaRPr lang="en-US" sz="2300" kern="1200" dirty="0"/>
        </a:p>
      </dsp:txBody>
      <dsp:txXfrm>
        <a:off x="973663" y="4318051"/>
        <a:ext cx="2055749" cy="1182650"/>
      </dsp:txXfrm>
    </dsp:sp>
    <dsp:sp modelId="{6DC97D8A-E28D-41CD-A2D8-19A768916AD7}">
      <dsp:nvSpPr>
        <dsp:cNvPr id="0" name=""/>
        <dsp:cNvSpPr/>
      </dsp:nvSpPr>
      <dsp:spPr>
        <a:xfrm>
          <a:off x="2485948" y="2222833"/>
          <a:ext cx="1794108" cy="179432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8010695-BE4C-473D-8DC4-DED9D4C0EA20}">
      <dsp:nvSpPr>
        <dsp:cNvPr id="0" name=""/>
        <dsp:cNvSpPr/>
      </dsp:nvSpPr>
      <dsp:spPr>
        <a:xfrm>
          <a:off x="300872" y="2585329"/>
          <a:ext cx="1906240" cy="129266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022350" rtl="0">
            <a:lnSpc>
              <a:spcPct val="90000"/>
            </a:lnSpc>
            <a:spcBef>
              <a:spcPct val="0"/>
            </a:spcBef>
            <a:spcAft>
              <a:spcPct val="35000"/>
            </a:spcAft>
          </a:pPr>
          <a:r>
            <a:rPr lang="en-US" sz="2300" kern="1200" dirty="0" err="1" smtClean="0"/>
            <a:t>Harta</a:t>
          </a:r>
          <a:r>
            <a:rPr lang="en-US" sz="2300" kern="1200" dirty="0" smtClean="0"/>
            <a:t> </a:t>
          </a:r>
          <a:r>
            <a:rPr lang="en-US" sz="2300" kern="1200" dirty="0" err="1" smtClean="0"/>
            <a:t>pencaharian</a:t>
          </a:r>
          <a:r>
            <a:rPr lang="en-US" sz="2300" kern="1200" dirty="0" smtClean="0"/>
            <a:t> </a:t>
          </a:r>
          <a:r>
            <a:rPr lang="en-US" sz="2300" kern="1200" dirty="0" err="1" smtClean="0"/>
            <a:t>selama</a:t>
          </a:r>
          <a:r>
            <a:rPr lang="en-US" sz="2300" kern="1200" dirty="0" smtClean="0"/>
            <a:t> </a:t>
          </a:r>
          <a:r>
            <a:rPr lang="en-US" sz="2300" kern="1200" dirty="0" err="1" smtClean="0"/>
            <a:t>perkawinan</a:t>
          </a:r>
          <a:endParaRPr lang="en-US" sz="2300" kern="1200" dirty="0"/>
        </a:p>
      </dsp:txBody>
      <dsp:txXfrm>
        <a:off x="300872" y="2585329"/>
        <a:ext cx="1906240" cy="1292664"/>
      </dsp:txXfrm>
    </dsp:sp>
    <dsp:sp modelId="{FBDAF5EF-CA23-4A06-BFE1-D6BA5C9DFB77}">
      <dsp:nvSpPr>
        <dsp:cNvPr id="0" name=""/>
        <dsp:cNvSpPr/>
      </dsp:nvSpPr>
      <dsp:spPr>
        <a:xfrm>
          <a:off x="2615273" y="1653511"/>
          <a:ext cx="1794108" cy="179432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E977D402-8329-48AB-ABCD-1B39ABE5004A}">
      <dsp:nvSpPr>
        <dsp:cNvPr id="0" name=""/>
        <dsp:cNvSpPr/>
      </dsp:nvSpPr>
      <dsp:spPr>
        <a:xfrm>
          <a:off x="450382" y="1045133"/>
          <a:ext cx="1943618" cy="121015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022350" rtl="0">
            <a:lnSpc>
              <a:spcPct val="90000"/>
            </a:lnSpc>
            <a:spcBef>
              <a:spcPct val="0"/>
            </a:spcBef>
            <a:spcAft>
              <a:spcPct val="35000"/>
            </a:spcAft>
          </a:pPr>
          <a:r>
            <a:rPr lang="en-US" sz="2300" kern="1200" dirty="0" err="1" smtClean="0"/>
            <a:t>Hadiah</a:t>
          </a:r>
          <a:r>
            <a:rPr lang="en-US" sz="2300" kern="1200" dirty="0" smtClean="0"/>
            <a:t> </a:t>
          </a:r>
          <a:endParaRPr lang="en-US" sz="2300" kern="1200" dirty="0"/>
        </a:p>
      </dsp:txBody>
      <dsp:txXfrm>
        <a:off x="450382" y="1045133"/>
        <a:ext cx="1943618" cy="1210154"/>
      </dsp:txXfrm>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E149017-4F17-4796-983B-CDFA6E992A0D}" type="datetimeFigureOut">
              <a:rPr lang="en-US" smtClean="0"/>
              <a:t>11/14/2020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9CCB3A-0C35-444E-A084-9F53EFA18F6A}" type="slidenum">
              <a:rPr lang="en-US" smtClean="0"/>
              <a:t>‹#›</a:t>
            </a:fld>
            <a:endParaRPr lang="en-US"/>
          </a:p>
        </p:txBody>
      </p:sp>
    </p:spTree>
    <p:extLst>
      <p:ext uri="{BB962C8B-B14F-4D97-AF65-F5344CB8AC3E}">
        <p14:creationId xmlns:p14="http://schemas.microsoft.com/office/powerpoint/2010/main" val="919788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400">
                <a:solidFill>
                  <a:schemeClr val="tx1"/>
                </a:solidFill>
                <a:latin typeface="Times New Roman" pitchFamily="18" charset="0"/>
              </a:defRPr>
            </a:lvl1pPr>
            <a:lvl2pPr marL="742950" indent="-285750">
              <a:defRPr kumimoji="1" sz="2400">
                <a:solidFill>
                  <a:schemeClr val="tx1"/>
                </a:solidFill>
                <a:latin typeface="Times New Roman" pitchFamily="18" charset="0"/>
              </a:defRPr>
            </a:lvl2pPr>
            <a:lvl3pPr marL="1143000" indent="-228600">
              <a:defRPr kumimoji="1" sz="2400">
                <a:solidFill>
                  <a:schemeClr val="tx1"/>
                </a:solidFill>
                <a:latin typeface="Times New Roman" pitchFamily="18" charset="0"/>
              </a:defRPr>
            </a:lvl3pPr>
            <a:lvl4pPr marL="1600200" indent="-228600">
              <a:defRPr kumimoji="1" sz="2400">
                <a:solidFill>
                  <a:schemeClr val="tx1"/>
                </a:solidFill>
                <a:latin typeface="Times New Roman" pitchFamily="18" charset="0"/>
              </a:defRPr>
            </a:lvl4pPr>
            <a:lvl5pPr marL="2057400" indent="-22860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fld id="{849E58C4-E7E8-4C74-A55F-B9493DB435DB}" type="slidenum">
              <a:rPr kumimoji="0" lang="en-US" sz="1200" smtClean="0"/>
              <a:pPr/>
              <a:t>1</a:t>
            </a:fld>
            <a:endParaRPr kumimoji="0" lang="en-US" sz="1200" smtClean="0"/>
          </a:p>
        </p:txBody>
      </p:sp>
      <p:sp>
        <p:nvSpPr>
          <p:cNvPr id="52227" name="Rectangle 2"/>
          <p:cNvSpPr>
            <a:spLocks noChangeArrowheads="1" noTextEdit="1"/>
          </p:cNvSpPr>
          <p:nvPr>
            <p:ph type="sldImg"/>
          </p:nvPr>
        </p:nvSpPr>
        <p:spPr>
          <a:ln/>
        </p:spPr>
      </p:sp>
      <p:sp>
        <p:nvSpPr>
          <p:cNvPr id="5222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400">
                <a:solidFill>
                  <a:schemeClr val="tx1"/>
                </a:solidFill>
                <a:latin typeface="Times New Roman" pitchFamily="18" charset="0"/>
              </a:defRPr>
            </a:lvl1pPr>
            <a:lvl2pPr marL="742950" indent="-285750">
              <a:defRPr kumimoji="1" sz="2400">
                <a:solidFill>
                  <a:schemeClr val="tx1"/>
                </a:solidFill>
                <a:latin typeface="Times New Roman" pitchFamily="18" charset="0"/>
              </a:defRPr>
            </a:lvl2pPr>
            <a:lvl3pPr marL="1143000" indent="-228600">
              <a:defRPr kumimoji="1" sz="2400">
                <a:solidFill>
                  <a:schemeClr val="tx1"/>
                </a:solidFill>
                <a:latin typeface="Times New Roman" pitchFamily="18" charset="0"/>
              </a:defRPr>
            </a:lvl3pPr>
            <a:lvl4pPr marL="1600200" indent="-228600">
              <a:defRPr kumimoji="1" sz="2400">
                <a:solidFill>
                  <a:schemeClr val="tx1"/>
                </a:solidFill>
                <a:latin typeface="Times New Roman" pitchFamily="18" charset="0"/>
              </a:defRPr>
            </a:lvl4pPr>
            <a:lvl5pPr marL="2057400" indent="-22860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fld id="{90166805-E886-4B00-9042-611CAF618EB9}" type="slidenum">
              <a:rPr kumimoji="0" lang="en-US" sz="1200" smtClean="0"/>
              <a:pPr/>
              <a:t>10</a:t>
            </a:fld>
            <a:endParaRPr kumimoji="0" lang="en-US" sz="1200" smtClean="0"/>
          </a:p>
        </p:txBody>
      </p:sp>
      <p:sp>
        <p:nvSpPr>
          <p:cNvPr id="61443" name="Rectangle 2"/>
          <p:cNvSpPr>
            <a:spLocks noChangeArrowheads="1" noTextEdit="1"/>
          </p:cNvSpPr>
          <p:nvPr>
            <p:ph type="sldImg"/>
          </p:nvPr>
        </p:nvSpPr>
        <p:spPr>
          <a:ln/>
        </p:spPr>
      </p:sp>
      <p:sp>
        <p:nvSpPr>
          <p:cNvPr id="6144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400">
                <a:solidFill>
                  <a:schemeClr val="tx1"/>
                </a:solidFill>
                <a:latin typeface="Times New Roman" pitchFamily="18" charset="0"/>
              </a:defRPr>
            </a:lvl1pPr>
            <a:lvl2pPr marL="742950" indent="-285750">
              <a:defRPr kumimoji="1" sz="2400">
                <a:solidFill>
                  <a:schemeClr val="tx1"/>
                </a:solidFill>
                <a:latin typeface="Times New Roman" pitchFamily="18" charset="0"/>
              </a:defRPr>
            </a:lvl2pPr>
            <a:lvl3pPr marL="1143000" indent="-228600">
              <a:defRPr kumimoji="1" sz="2400">
                <a:solidFill>
                  <a:schemeClr val="tx1"/>
                </a:solidFill>
                <a:latin typeface="Times New Roman" pitchFamily="18" charset="0"/>
              </a:defRPr>
            </a:lvl3pPr>
            <a:lvl4pPr marL="1600200" indent="-228600">
              <a:defRPr kumimoji="1" sz="2400">
                <a:solidFill>
                  <a:schemeClr val="tx1"/>
                </a:solidFill>
                <a:latin typeface="Times New Roman" pitchFamily="18" charset="0"/>
              </a:defRPr>
            </a:lvl4pPr>
            <a:lvl5pPr marL="2057400" indent="-22860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fld id="{45019A4D-9E0D-4624-889D-595D8BA8B7FA}" type="slidenum">
              <a:rPr kumimoji="0" lang="en-US" sz="1200" smtClean="0"/>
              <a:pPr/>
              <a:t>11</a:t>
            </a:fld>
            <a:endParaRPr kumimoji="0" lang="en-US" sz="1200" smtClean="0"/>
          </a:p>
        </p:txBody>
      </p:sp>
      <p:sp>
        <p:nvSpPr>
          <p:cNvPr id="62467" name="Rectangle 2"/>
          <p:cNvSpPr>
            <a:spLocks noChangeArrowheads="1" noTextEdit="1"/>
          </p:cNvSpPr>
          <p:nvPr>
            <p:ph type="sldImg"/>
          </p:nvPr>
        </p:nvSpPr>
        <p:spPr>
          <a:ln/>
        </p:spPr>
      </p:sp>
      <p:sp>
        <p:nvSpPr>
          <p:cNvPr id="6246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400">
                <a:solidFill>
                  <a:schemeClr val="tx1"/>
                </a:solidFill>
                <a:latin typeface="Times New Roman" pitchFamily="18" charset="0"/>
              </a:defRPr>
            </a:lvl1pPr>
            <a:lvl2pPr marL="742950" indent="-285750">
              <a:defRPr kumimoji="1" sz="2400">
                <a:solidFill>
                  <a:schemeClr val="tx1"/>
                </a:solidFill>
                <a:latin typeface="Times New Roman" pitchFamily="18" charset="0"/>
              </a:defRPr>
            </a:lvl2pPr>
            <a:lvl3pPr marL="1143000" indent="-228600">
              <a:defRPr kumimoji="1" sz="2400">
                <a:solidFill>
                  <a:schemeClr val="tx1"/>
                </a:solidFill>
                <a:latin typeface="Times New Roman" pitchFamily="18" charset="0"/>
              </a:defRPr>
            </a:lvl3pPr>
            <a:lvl4pPr marL="1600200" indent="-228600">
              <a:defRPr kumimoji="1" sz="2400">
                <a:solidFill>
                  <a:schemeClr val="tx1"/>
                </a:solidFill>
                <a:latin typeface="Times New Roman" pitchFamily="18" charset="0"/>
              </a:defRPr>
            </a:lvl4pPr>
            <a:lvl5pPr marL="2057400" indent="-22860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fld id="{07D6EBF5-5DE0-4C0C-A9D4-382878630FB0}" type="slidenum">
              <a:rPr kumimoji="0" lang="en-US" sz="1200" smtClean="0"/>
              <a:pPr/>
              <a:t>12</a:t>
            </a:fld>
            <a:endParaRPr kumimoji="0" lang="en-US" sz="1200" smtClean="0"/>
          </a:p>
        </p:txBody>
      </p:sp>
      <p:sp>
        <p:nvSpPr>
          <p:cNvPr id="63491" name="Rectangle 2"/>
          <p:cNvSpPr>
            <a:spLocks noChangeArrowheads="1" noTextEdit="1"/>
          </p:cNvSpPr>
          <p:nvPr>
            <p:ph type="sldImg"/>
          </p:nvPr>
        </p:nvSpPr>
        <p:spPr>
          <a:ln/>
        </p:spPr>
      </p:sp>
      <p:sp>
        <p:nvSpPr>
          <p:cNvPr id="6349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400">
                <a:solidFill>
                  <a:schemeClr val="tx1"/>
                </a:solidFill>
                <a:latin typeface="Times New Roman" pitchFamily="18" charset="0"/>
              </a:defRPr>
            </a:lvl1pPr>
            <a:lvl2pPr marL="742950" indent="-285750">
              <a:defRPr kumimoji="1" sz="2400">
                <a:solidFill>
                  <a:schemeClr val="tx1"/>
                </a:solidFill>
                <a:latin typeface="Times New Roman" pitchFamily="18" charset="0"/>
              </a:defRPr>
            </a:lvl2pPr>
            <a:lvl3pPr marL="1143000" indent="-228600">
              <a:defRPr kumimoji="1" sz="2400">
                <a:solidFill>
                  <a:schemeClr val="tx1"/>
                </a:solidFill>
                <a:latin typeface="Times New Roman" pitchFamily="18" charset="0"/>
              </a:defRPr>
            </a:lvl3pPr>
            <a:lvl4pPr marL="1600200" indent="-228600">
              <a:defRPr kumimoji="1" sz="2400">
                <a:solidFill>
                  <a:schemeClr val="tx1"/>
                </a:solidFill>
                <a:latin typeface="Times New Roman" pitchFamily="18" charset="0"/>
              </a:defRPr>
            </a:lvl4pPr>
            <a:lvl5pPr marL="2057400" indent="-22860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fld id="{EE2BEA8C-0FF6-4312-B5BE-DDBDF0FC253E}" type="slidenum">
              <a:rPr kumimoji="0" lang="en-US" sz="1200" smtClean="0"/>
              <a:pPr/>
              <a:t>13</a:t>
            </a:fld>
            <a:endParaRPr kumimoji="0" lang="en-US" sz="1200" smtClean="0"/>
          </a:p>
        </p:txBody>
      </p:sp>
      <p:sp>
        <p:nvSpPr>
          <p:cNvPr id="64515" name="Rectangle 2"/>
          <p:cNvSpPr>
            <a:spLocks noChangeArrowheads="1" noTextEdit="1"/>
          </p:cNvSpPr>
          <p:nvPr>
            <p:ph type="sldImg"/>
          </p:nvPr>
        </p:nvSpPr>
        <p:spPr>
          <a:ln/>
        </p:spPr>
      </p:sp>
      <p:sp>
        <p:nvSpPr>
          <p:cNvPr id="6451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400">
                <a:solidFill>
                  <a:schemeClr val="tx1"/>
                </a:solidFill>
                <a:latin typeface="Times New Roman" pitchFamily="18" charset="0"/>
              </a:defRPr>
            </a:lvl1pPr>
            <a:lvl2pPr marL="742950" indent="-285750">
              <a:defRPr kumimoji="1" sz="2400">
                <a:solidFill>
                  <a:schemeClr val="tx1"/>
                </a:solidFill>
                <a:latin typeface="Times New Roman" pitchFamily="18" charset="0"/>
              </a:defRPr>
            </a:lvl2pPr>
            <a:lvl3pPr marL="1143000" indent="-228600">
              <a:defRPr kumimoji="1" sz="2400">
                <a:solidFill>
                  <a:schemeClr val="tx1"/>
                </a:solidFill>
                <a:latin typeface="Times New Roman" pitchFamily="18" charset="0"/>
              </a:defRPr>
            </a:lvl3pPr>
            <a:lvl4pPr marL="1600200" indent="-228600">
              <a:defRPr kumimoji="1" sz="2400">
                <a:solidFill>
                  <a:schemeClr val="tx1"/>
                </a:solidFill>
                <a:latin typeface="Times New Roman" pitchFamily="18" charset="0"/>
              </a:defRPr>
            </a:lvl4pPr>
            <a:lvl5pPr marL="2057400" indent="-22860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fld id="{30438CFB-FAA2-4D7C-8CDE-9BA1865592A1}" type="slidenum">
              <a:rPr kumimoji="0" lang="en-US" sz="1200" smtClean="0"/>
              <a:pPr/>
              <a:t>14</a:t>
            </a:fld>
            <a:endParaRPr kumimoji="0" lang="en-US" sz="1200" smtClean="0"/>
          </a:p>
        </p:txBody>
      </p:sp>
      <p:sp>
        <p:nvSpPr>
          <p:cNvPr id="65539" name="Rectangle 2"/>
          <p:cNvSpPr>
            <a:spLocks noChangeArrowheads="1" noTextEdit="1"/>
          </p:cNvSpPr>
          <p:nvPr>
            <p:ph type="sldImg"/>
          </p:nvPr>
        </p:nvSpPr>
        <p:spPr>
          <a:ln/>
        </p:spPr>
      </p:sp>
      <p:sp>
        <p:nvSpPr>
          <p:cNvPr id="6554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400">
                <a:solidFill>
                  <a:schemeClr val="tx1"/>
                </a:solidFill>
                <a:latin typeface="Times New Roman" pitchFamily="18" charset="0"/>
              </a:defRPr>
            </a:lvl1pPr>
            <a:lvl2pPr marL="742950" indent="-285750">
              <a:defRPr kumimoji="1" sz="2400">
                <a:solidFill>
                  <a:schemeClr val="tx1"/>
                </a:solidFill>
                <a:latin typeface="Times New Roman" pitchFamily="18" charset="0"/>
              </a:defRPr>
            </a:lvl2pPr>
            <a:lvl3pPr marL="1143000" indent="-228600">
              <a:defRPr kumimoji="1" sz="2400">
                <a:solidFill>
                  <a:schemeClr val="tx1"/>
                </a:solidFill>
                <a:latin typeface="Times New Roman" pitchFamily="18" charset="0"/>
              </a:defRPr>
            </a:lvl3pPr>
            <a:lvl4pPr marL="1600200" indent="-228600">
              <a:defRPr kumimoji="1" sz="2400">
                <a:solidFill>
                  <a:schemeClr val="tx1"/>
                </a:solidFill>
                <a:latin typeface="Times New Roman" pitchFamily="18" charset="0"/>
              </a:defRPr>
            </a:lvl4pPr>
            <a:lvl5pPr marL="2057400" indent="-22860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fld id="{258A4F8B-37DD-4588-9077-DC10FAA9333E}" type="slidenum">
              <a:rPr kumimoji="0" lang="en-US" sz="1200" smtClean="0"/>
              <a:pPr/>
              <a:t>15</a:t>
            </a:fld>
            <a:endParaRPr kumimoji="0" lang="en-US" sz="1200" smtClean="0"/>
          </a:p>
        </p:txBody>
      </p:sp>
      <p:sp>
        <p:nvSpPr>
          <p:cNvPr id="66563" name="Rectangle 2"/>
          <p:cNvSpPr>
            <a:spLocks noChangeArrowheads="1" noTextEdit="1"/>
          </p:cNvSpPr>
          <p:nvPr>
            <p:ph type="sldImg"/>
          </p:nvPr>
        </p:nvSpPr>
        <p:spPr>
          <a:ln/>
        </p:spPr>
      </p:sp>
      <p:sp>
        <p:nvSpPr>
          <p:cNvPr id="6656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400">
                <a:solidFill>
                  <a:schemeClr val="tx1"/>
                </a:solidFill>
                <a:latin typeface="Times New Roman" pitchFamily="18" charset="0"/>
              </a:defRPr>
            </a:lvl1pPr>
            <a:lvl2pPr marL="742950" indent="-285750">
              <a:defRPr kumimoji="1" sz="2400">
                <a:solidFill>
                  <a:schemeClr val="tx1"/>
                </a:solidFill>
                <a:latin typeface="Times New Roman" pitchFamily="18" charset="0"/>
              </a:defRPr>
            </a:lvl2pPr>
            <a:lvl3pPr marL="1143000" indent="-228600">
              <a:defRPr kumimoji="1" sz="2400">
                <a:solidFill>
                  <a:schemeClr val="tx1"/>
                </a:solidFill>
                <a:latin typeface="Times New Roman" pitchFamily="18" charset="0"/>
              </a:defRPr>
            </a:lvl3pPr>
            <a:lvl4pPr marL="1600200" indent="-228600">
              <a:defRPr kumimoji="1" sz="2400">
                <a:solidFill>
                  <a:schemeClr val="tx1"/>
                </a:solidFill>
                <a:latin typeface="Times New Roman" pitchFamily="18" charset="0"/>
              </a:defRPr>
            </a:lvl4pPr>
            <a:lvl5pPr marL="2057400" indent="-22860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fld id="{3DF2339B-2AE2-443A-9029-4D2F74A8B5D4}" type="slidenum">
              <a:rPr kumimoji="0" lang="en-US" sz="1200" smtClean="0"/>
              <a:pPr/>
              <a:t>2</a:t>
            </a:fld>
            <a:endParaRPr kumimoji="0" lang="en-US" sz="1200" smtClean="0"/>
          </a:p>
        </p:txBody>
      </p:sp>
      <p:sp>
        <p:nvSpPr>
          <p:cNvPr id="53251" name="Rectangle 2"/>
          <p:cNvSpPr>
            <a:spLocks noChangeArrowheads="1" noTextEdit="1"/>
          </p:cNvSpPr>
          <p:nvPr>
            <p:ph type="sldImg"/>
          </p:nvPr>
        </p:nvSpPr>
        <p:spPr>
          <a:ln/>
        </p:spPr>
      </p:sp>
      <p:sp>
        <p:nvSpPr>
          <p:cNvPr id="5325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400">
                <a:solidFill>
                  <a:schemeClr val="tx1"/>
                </a:solidFill>
                <a:latin typeface="Times New Roman" pitchFamily="18" charset="0"/>
              </a:defRPr>
            </a:lvl1pPr>
            <a:lvl2pPr marL="742950" indent="-285750">
              <a:defRPr kumimoji="1" sz="2400">
                <a:solidFill>
                  <a:schemeClr val="tx1"/>
                </a:solidFill>
                <a:latin typeface="Times New Roman" pitchFamily="18" charset="0"/>
              </a:defRPr>
            </a:lvl2pPr>
            <a:lvl3pPr marL="1143000" indent="-228600">
              <a:defRPr kumimoji="1" sz="2400">
                <a:solidFill>
                  <a:schemeClr val="tx1"/>
                </a:solidFill>
                <a:latin typeface="Times New Roman" pitchFamily="18" charset="0"/>
              </a:defRPr>
            </a:lvl3pPr>
            <a:lvl4pPr marL="1600200" indent="-228600">
              <a:defRPr kumimoji="1" sz="2400">
                <a:solidFill>
                  <a:schemeClr val="tx1"/>
                </a:solidFill>
                <a:latin typeface="Times New Roman" pitchFamily="18" charset="0"/>
              </a:defRPr>
            </a:lvl4pPr>
            <a:lvl5pPr marL="2057400" indent="-22860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fld id="{62F0D2E8-FAF0-41C3-B212-52972498E8C2}" type="slidenum">
              <a:rPr kumimoji="0" lang="en-US" sz="1200" smtClean="0"/>
              <a:pPr/>
              <a:t>3</a:t>
            </a:fld>
            <a:endParaRPr kumimoji="0" lang="en-US" sz="1200" smtClean="0"/>
          </a:p>
        </p:txBody>
      </p:sp>
      <p:sp>
        <p:nvSpPr>
          <p:cNvPr id="54275" name="Rectangle 2"/>
          <p:cNvSpPr>
            <a:spLocks noChangeArrowheads="1" noTextEdit="1"/>
          </p:cNvSpPr>
          <p:nvPr>
            <p:ph type="sldImg"/>
          </p:nvPr>
        </p:nvSpPr>
        <p:spPr>
          <a:ln/>
        </p:spPr>
      </p:sp>
      <p:sp>
        <p:nvSpPr>
          <p:cNvPr id="5427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400">
                <a:solidFill>
                  <a:schemeClr val="tx1"/>
                </a:solidFill>
                <a:latin typeface="Times New Roman" pitchFamily="18" charset="0"/>
              </a:defRPr>
            </a:lvl1pPr>
            <a:lvl2pPr marL="742950" indent="-285750">
              <a:defRPr kumimoji="1" sz="2400">
                <a:solidFill>
                  <a:schemeClr val="tx1"/>
                </a:solidFill>
                <a:latin typeface="Times New Roman" pitchFamily="18" charset="0"/>
              </a:defRPr>
            </a:lvl2pPr>
            <a:lvl3pPr marL="1143000" indent="-228600">
              <a:defRPr kumimoji="1" sz="2400">
                <a:solidFill>
                  <a:schemeClr val="tx1"/>
                </a:solidFill>
                <a:latin typeface="Times New Roman" pitchFamily="18" charset="0"/>
              </a:defRPr>
            </a:lvl3pPr>
            <a:lvl4pPr marL="1600200" indent="-228600">
              <a:defRPr kumimoji="1" sz="2400">
                <a:solidFill>
                  <a:schemeClr val="tx1"/>
                </a:solidFill>
                <a:latin typeface="Times New Roman" pitchFamily="18" charset="0"/>
              </a:defRPr>
            </a:lvl4pPr>
            <a:lvl5pPr marL="2057400" indent="-22860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fld id="{44024467-0674-4D9D-B0D3-E6D45D3F3538}" type="slidenum">
              <a:rPr kumimoji="0" lang="en-US" sz="1200" smtClean="0"/>
              <a:pPr/>
              <a:t>4</a:t>
            </a:fld>
            <a:endParaRPr kumimoji="0" lang="en-US" sz="1200" smtClean="0"/>
          </a:p>
        </p:txBody>
      </p:sp>
      <p:sp>
        <p:nvSpPr>
          <p:cNvPr id="55299" name="Rectangle 2"/>
          <p:cNvSpPr>
            <a:spLocks noChangeArrowheads="1" noTextEdit="1"/>
          </p:cNvSpPr>
          <p:nvPr>
            <p:ph type="sldImg"/>
          </p:nvPr>
        </p:nvSpPr>
        <p:spPr>
          <a:ln/>
        </p:spPr>
      </p:sp>
      <p:sp>
        <p:nvSpPr>
          <p:cNvPr id="553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400">
                <a:solidFill>
                  <a:schemeClr val="tx1"/>
                </a:solidFill>
                <a:latin typeface="Times New Roman" pitchFamily="18" charset="0"/>
              </a:defRPr>
            </a:lvl1pPr>
            <a:lvl2pPr marL="742950" indent="-285750">
              <a:defRPr kumimoji="1" sz="2400">
                <a:solidFill>
                  <a:schemeClr val="tx1"/>
                </a:solidFill>
                <a:latin typeface="Times New Roman" pitchFamily="18" charset="0"/>
              </a:defRPr>
            </a:lvl2pPr>
            <a:lvl3pPr marL="1143000" indent="-228600">
              <a:defRPr kumimoji="1" sz="2400">
                <a:solidFill>
                  <a:schemeClr val="tx1"/>
                </a:solidFill>
                <a:latin typeface="Times New Roman" pitchFamily="18" charset="0"/>
              </a:defRPr>
            </a:lvl3pPr>
            <a:lvl4pPr marL="1600200" indent="-228600">
              <a:defRPr kumimoji="1" sz="2400">
                <a:solidFill>
                  <a:schemeClr val="tx1"/>
                </a:solidFill>
                <a:latin typeface="Times New Roman" pitchFamily="18" charset="0"/>
              </a:defRPr>
            </a:lvl4pPr>
            <a:lvl5pPr marL="2057400" indent="-22860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fld id="{56CAF7D1-B8B1-4DB4-A9BE-9424F8A60A61}" type="slidenum">
              <a:rPr kumimoji="0" lang="en-US" sz="1200" smtClean="0"/>
              <a:pPr/>
              <a:t>5</a:t>
            </a:fld>
            <a:endParaRPr kumimoji="0" lang="en-US" sz="1200" smtClean="0"/>
          </a:p>
        </p:txBody>
      </p:sp>
      <p:sp>
        <p:nvSpPr>
          <p:cNvPr id="56323" name="Rectangle 2"/>
          <p:cNvSpPr>
            <a:spLocks noChangeArrowheads="1" noTextEdit="1"/>
          </p:cNvSpPr>
          <p:nvPr>
            <p:ph type="sldImg"/>
          </p:nvPr>
        </p:nvSpPr>
        <p:spPr>
          <a:ln/>
        </p:spPr>
      </p:sp>
      <p:sp>
        <p:nvSpPr>
          <p:cNvPr id="5632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400">
                <a:solidFill>
                  <a:schemeClr val="tx1"/>
                </a:solidFill>
                <a:latin typeface="Times New Roman" pitchFamily="18" charset="0"/>
              </a:defRPr>
            </a:lvl1pPr>
            <a:lvl2pPr marL="742950" indent="-285750">
              <a:defRPr kumimoji="1" sz="2400">
                <a:solidFill>
                  <a:schemeClr val="tx1"/>
                </a:solidFill>
                <a:latin typeface="Times New Roman" pitchFamily="18" charset="0"/>
              </a:defRPr>
            </a:lvl2pPr>
            <a:lvl3pPr marL="1143000" indent="-228600">
              <a:defRPr kumimoji="1" sz="2400">
                <a:solidFill>
                  <a:schemeClr val="tx1"/>
                </a:solidFill>
                <a:latin typeface="Times New Roman" pitchFamily="18" charset="0"/>
              </a:defRPr>
            </a:lvl3pPr>
            <a:lvl4pPr marL="1600200" indent="-228600">
              <a:defRPr kumimoji="1" sz="2400">
                <a:solidFill>
                  <a:schemeClr val="tx1"/>
                </a:solidFill>
                <a:latin typeface="Times New Roman" pitchFamily="18" charset="0"/>
              </a:defRPr>
            </a:lvl4pPr>
            <a:lvl5pPr marL="2057400" indent="-22860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fld id="{930EF483-504E-4148-8900-78E44C55DA9E}" type="slidenum">
              <a:rPr kumimoji="0" lang="en-US" sz="1200" smtClean="0"/>
              <a:pPr/>
              <a:t>6</a:t>
            </a:fld>
            <a:endParaRPr kumimoji="0" lang="en-US" sz="1200" smtClean="0"/>
          </a:p>
        </p:txBody>
      </p:sp>
      <p:sp>
        <p:nvSpPr>
          <p:cNvPr id="57347" name="Rectangle 2"/>
          <p:cNvSpPr>
            <a:spLocks noChangeArrowheads="1" noTextEdit="1"/>
          </p:cNvSpPr>
          <p:nvPr>
            <p:ph type="sldImg"/>
          </p:nvPr>
        </p:nvSpPr>
        <p:spPr>
          <a:ln/>
        </p:spPr>
      </p:sp>
      <p:sp>
        <p:nvSpPr>
          <p:cNvPr id="5734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400">
                <a:solidFill>
                  <a:schemeClr val="tx1"/>
                </a:solidFill>
                <a:latin typeface="Times New Roman" pitchFamily="18" charset="0"/>
              </a:defRPr>
            </a:lvl1pPr>
            <a:lvl2pPr marL="742950" indent="-285750">
              <a:defRPr kumimoji="1" sz="2400">
                <a:solidFill>
                  <a:schemeClr val="tx1"/>
                </a:solidFill>
                <a:latin typeface="Times New Roman" pitchFamily="18" charset="0"/>
              </a:defRPr>
            </a:lvl2pPr>
            <a:lvl3pPr marL="1143000" indent="-228600">
              <a:defRPr kumimoji="1" sz="2400">
                <a:solidFill>
                  <a:schemeClr val="tx1"/>
                </a:solidFill>
                <a:latin typeface="Times New Roman" pitchFamily="18" charset="0"/>
              </a:defRPr>
            </a:lvl3pPr>
            <a:lvl4pPr marL="1600200" indent="-228600">
              <a:defRPr kumimoji="1" sz="2400">
                <a:solidFill>
                  <a:schemeClr val="tx1"/>
                </a:solidFill>
                <a:latin typeface="Times New Roman" pitchFamily="18" charset="0"/>
              </a:defRPr>
            </a:lvl4pPr>
            <a:lvl5pPr marL="2057400" indent="-22860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fld id="{C1DC3BF3-344E-48B2-B59F-58AB263040C4}" type="slidenum">
              <a:rPr kumimoji="0" lang="en-US" sz="1200" smtClean="0"/>
              <a:pPr/>
              <a:t>7</a:t>
            </a:fld>
            <a:endParaRPr kumimoji="0" lang="en-US" sz="1200" smtClean="0"/>
          </a:p>
        </p:txBody>
      </p:sp>
      <p:sp>
        <p:nvSpPr>
          <p:cNvPr id="58371" name="Rectangle 2"/>
          <p:cNvSpPr>
            <a:spLocks noChangeArrowheads="1" noTextEdit="1"/>
          </p:cNvSpPr>
          <p:nvPr>
            <p:ph type="sldImg"/>
          </p:nvPr>
        </p:nvSpPr>
        <p:spPr>
          <a:ln/>
        </p:spPr>
      </p:sp>
      <p:sp>
        <p:nvSpPr>
          <p:cNvPr id="5837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400">
                <a:solidFill>
                  <a:schemeClr val="tx1"/>
                </a:solidFill>
                <a:latin typeface="Times New Roman" pitchFamily="18" charset="0"/>
              </a:defRPr>
            </a:lvl1pPr>
            <a:lvl2pPr marL="742950" indent="-285750">
              <a:defRPr kumimoji="1" sz="2400">
                <a:solidFill>
                  <a:schemeClr val="tx1"/>
                </a:solidFill>
                <a:latin typeface="Times New Roman" pitchFamily="18" charset="0"/>
              </a:defRPr>
            </a:lvl2pPr>
            <a:lvl3pPr marL="1143000" indent="-228600">
              <a:defRPr kumimoji="1" sz="2400">
                <a:solidFill>
                  <a:schemeClr val="tx1"/>
                </a:solidFill>
                <a:latin typeface="Times New Roman" pitchFamily="18" charset="0"/>
              </a:defRPr>
            </a:lvl3pPr>
            <a:lvl4pPr marL="1600200" indent="-228600">
              <a:defRPr kumimoji="1" sz="2400">
                <a:solidFill>
                  <a:schemeClr val="tx1"/>
                </a:solidFill>
                <a:latin typeface="Times New Roman" pitchFamily="18" charset="0"/>
              </a:defRPr>
            </a:lvl4pPr>
            <a:lvl5pPr marL="2057400" indent="-22860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fld id="{A0D9E5E9-D904-47D4-8858-195379F7A306}" type="slidenum">
              <a:rPr kumimoji="0" lang="en-US" sz="1200" smtClean="0"/>
              <a:pPr/>
              <a:t>8</a:t>
            </a:fld>
            <a:endParaRPr kumimoji="0" lang="en-US" sz="1200" smtClean="0"/>
          </a:p>
        </p:txBody>
      </p:sp>
      <p:sp>
        <p:nvSpPr>
          <p:cNvPr id="59395" name="Rectangle 2"/>
          <p:cNvSpPr>
            <a:spLocks noChangeArrowheads="1" noTextEdit="1"/>
          </p:cNvSpPr>
          <p:nvPr>
            <p:ph type="sldImg"/>
          </p:nvPr>
        </p:nvSpPr>
        <p:spPr>
          <a:ln/>
        </p:spPr>
      </p:sp>
      <p:sp>
        <p:nvSpPr>
          <p:cNvPr id="5939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400">
                <a:solidFill>
                  <a:schemeClr val="tx1"/>
                </a:solidFill>
                <a:latin typeface="Times New Roman" pitchFamily="18" charset="0"/>
              </a:defRPr>
            </a:lvl1pPr>
            <a:lvl2pPr marL="742950" indent="-285750">
              <a:defRPr kumimoji="1" sz="2400">
                <a:solidFill>
                  <a:schemeClr val="tx1"/>
                </a:solidFill>
                <a:latin typeface="Times New Roman" pitchFamily="18" charset="0"/>
              </a:defRPr>
            </a:lvl2pPr>
            <a:lvl3pPr marL="1143000" indent="-228600">
              <a:defRPr kumimoji="1" sz="2400">
                <a:solidFill>
                  <a:schemeClr val="tx1"/>
                </a:solidFill>
                <a:latin typeface="Times New Roman" pitchFamily="18" charset="0"/>
              </a:defRPr>
            </a:lvl3pPr>
            <a:lvl4pPr marL="1600200" indent="-228600">
              <a:defRPr kumimoji="1" sz="2400">
                <a:solidFill>
                  <a:schemeClr val="tx1"/>
                </a:solidFill>
                <a:latin typeface="Times New Roman" pitchFamily="18" charset="0"/>
              </a:defRPr>
            </a:lvl4pPr>
            <a:lvl5pPr marL="2057400" indent="-22860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fld id="{9359A431-F35E-4F64-BEE5-13F4383BFC1B}" type="slidenum">
              <a:rPr kumimoji="0" lang="en-US" sz="1200" smtClean="0"/>
              <a:pPr/>
              <a:t>9</a:t>
            </a:fld>
            <a:endParaRPr kumimoji="0" lang="en-US" sz="1200" smtClean="0"/>
          </a:p>
        </p:txBody>
      </p:sp>
      <p:sp>
        <p:nvSpPr>
          <p:cNvPr id="60419" name="Rectangle 2"/>
          <p:cNvSpPr>
            <a:spLocks noChangeArrowheads="1" noTextEdit="1"/>
          </p:cNvSpPr>
          <p:nvPr>
            <p:ph type="sldImg"/>
          </p:nvPr>
        </p:nvSpPr>
        <p:spPr>
          <a:ln/>
        </p:spPr>
      </p:sp>
      <p:sp>
        <p:nvSpPr>
          <p:cNvPr id="6042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0856E2-D822-4EA2-9CDF-9D74EEA191B8}" type="datetimeFigureOut">
              <a:rPr lang="en-US" smtClean="0"/>
              <a:t>11/14/2020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592E7-FF68-4D9E-8623-EE2E929484C1}" type="slidenum">
              <a:rPr lang="en-US" smtClean="0"/>
              <a:t>‹#›</a:t>
            </a:fld>
            <a:endParaRPr lang="en-US"/>
          </a:p>
        </p:txBody>
      </p:sp>
    </p:spTree>
    <p:extLst>
      <p:ext uri="{BB962C8B-B14F-4D97-AF65-F5344CB8AC3E}">
        <p14:creationId xmlns:p14="http://schemas.microsoft.com/office/powerpoint/2010/main" val="3719052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0856E2-D822-4EA2-9CDF-9D74EEA191B8}" type="datetimeFigureOut">
              <a:rPr lang="en-US" smtClean="0"/>
              <a:t>11/14/2020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592E7-FF68-4D9E-8623-EE2E929484C1}" type="slidenum">
              <a:rPr lang="en-US" smtClean="0"/>
              <a:t>‹#›</a:t>
            </a:fld>
            <a:endParaRPr lang="en-US"/>
          </a:p>
        </p:txBody>
      </p:sp>
    </p:spTree>
    <p:extLst>
      <p:ext uri="{BB962C8B-B14F-4D97-AF65-F5344CB8AC3E}">
        <p14:creationId xmlns:p14="http://schemas.microsoft.com/office/powerpoint/2010/main" val="3879486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0856E2-D822-4EA2-9CDF-9D74EEA191B8}" type="datetimeFigureOut">
              <a:rPr lang="en-US" smtClean="0"/>
              <a:t>11/14/2020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592E7-FF68-4D9E-8623-EE2E929484C1}" type="slidenum">
              <a:rPr lang="en-US" smtClean="0"/>
              <a:t>‹#›</a:t>
            </a:fld>
            <a:endParaRPr lang="en-US"/>
          </a:p>
        </p:txBody>
      </p:sp>
    </p:spTree>
    <p:extLst>
      <p:ext uri="{BB962C8B-B14F-4D97-AF65-F5344CB8AC3E}">
        <p14:creationId xmlns:p14="http://schemas.microsoft.com/office/powerpoint/2010/main" val="2746152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0856E2-D822-4EA2-9CDF-9D74EEA191B8}" type="datetimeFigureOut">
              <a:rPr lang="en-US" smtClean="0"/>
              <a:t>11/14/2020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592E7-FF68-4D9E-8623-EE2E929484C1}" type="slidenum">
              <a:rPr lang="en-US" smtClean="0"/>
              <a:t>‹#›</a:t>
            </a:fld>
            <a:endParaRPr lang="en-US"/>
          </a:p>
        </p:txBody>
      </p:sp>
    </p:spTree>
    <p:extLst>
      <p:ext uri="{BB962C8B-B14F-4D97-AF65-F5344CB8AC3E}">
        <p14:creationId xmlns:p14="http://schemas.microsoft.com/office/powerpoint/2010/main" val="439887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80856E2-D822-4EA2-9CDF-9D74EEA191B8}" type="datetimeFigureOut">
              <a:rPr lang="en-US" smtClean="0"/>
              <a:t>11/14/2020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592E7-FF68-4D9E-8623-EE2E929484C1}" type="slidenum">
              <a:rPr lang="en-US" smtClean="0"/>
              <a:t>‹#›</a:t>
            </a:fld>
            <a:endParaRPr lang="en-US"/>
          </a:p>
        </p:txBody>
      </p:sp>
    </p:spTree>
    <p:extLst>
      <p:ext uri="{BB962C8B-B14F-4D97-AF65-F5344CB8AC3E}">
        <p14:creationId xmlns:p14="http://schemas.microsoft.com/office/powerpoint/2010/main" val="3558246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80856E2-D822-4EA2-9CDF-9D74EEA191B8}" type="datetimeFigureOut">
              <a:rPr lang="en-US" smtClean="0"/>
              <a:t>11/14/2020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6592E7-FF68-4D9E-8623-EE2E929484C1}" type="slidenum">
              <a:rPr lang="en-US" smtClean="0"/>
              <a:t>‹#›</a:t>
            </a:fld>
            <a:endParaRPr lang="en-US"/>
          </a:p>
        </p:txBody>
      </p:sp>
    </p:spTree>
    <p:extLst>
      <p:ext uri="{BB962C8B-B14F-4D97-AF65-F5344CB8AC3E}">
        <p14:creationId xmlns:p14="http://schemas.microsoft.com/office/powerpoint/2010/main" val="2071936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80856E2-D822-4EA2-9CDF-9D74EEA191B8}" type="datetimeFigureOut">
              <a:rPr lang="en-US" smtClean="0"/>
              <a:t>11/14/2020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6592E7-FF68-4D9E-8623-EE2E929484C1}" type="slidenum">
              <a:rPr lang="en-US" smtClean="0"/>
              <a:t>‹#›</a:t>
            </a:fld>
            <a:endParaRPr lang="en-US"/>
          </a:p>
        </p:txBody>
      </p:sp>
    </p:spTree>
    <p:extLst>
      <p:ext uri="{BB962C8B-B14F-4D97-AF65-F5344CB8AC3E}">
        <p14:creationId xmlns:p14="http://schemas.microsoft.com/office/powerpoint/2010/main" val="1750933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0856E2-D822-4EA2-9CDF-9D74EEA191B8}" type="datetimeFigureOut">
              <a:rPr lang="en-US" smtClean="0"/>
              <a:t>11/14/2020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6592E7-FF68-4D9E-8623-EE2E929484C1}" type="slidenum">
              <a:rPr lang="en-US" smtClean="0"/>
              <a:t>‹#›</a:t>
            </a:fld>
            <a:endParaRPr lang="en-US"/>
          </a:p>
        </p:txBody>
      </p:sp>
    </p:spTree>
    <p:extLst>
      <p:ext uri="{BB962C8B-B14F-4D97-AF65-F5344CB8AC3E}">
        <p14:creationId xmlns:p14="http://schemas.microsoft.com/office/powerpoint/2010/main" val="739719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0856E2-D822-4EA2-9CDF-9D74EEA191B8}" type="datetimeFigureOut">
              <a:rPr lang="en-US" smtClean="0"/>
              <a:t>11/14/2020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6592E7-FF68-4D9E-8623-EE2E929484C1}" type="slidenum">
              <a:rPr lang="en-US" smtClean="0"/>
              <a:t>‹#›</a:t>
            </a:fld>
            <a:endParaRPr lang="en-US"/>
          </a:p>
        </p:txBody>
      </p:sp>
    </p:spTree>
    <p:extLst>
      <p:ext uri="{BB962C8B-B14F-4D97-AF65-F5344CB8AC3E}">
        <p14:creationId xmlns:p14="http://schemas.microsoft.com/office/powerpoint/2010/main" val="1129581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0856E2-D822-4EA2-9CDF-9D74EEA191B8}" type="datetimeFigureOut">
              <a:rPr lang="en-US" smtClean="0"/>
              <a:t>11/14/2020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6592E7-FF68-4D9E-8623-EE2E929484C1}" type="slidenum">
              <a:rPr lang="en-US" smtClean="0"/>
              <a:t>‹#›</a:t>
            </a:fld>
            <a:endParaRPr lang="en-US"/>
          </a:p>
        </p:txBody>
      </p:sp>
    </p:spTree>
    <p:extLst>
      <p:ext uri="{BB962C8B-B14F-4D97-AF65-F5344CB8AC3E}">
        <p14:creationId xmlns:p14="http://schemas.microsoft.com/office/powerpoint/2010/main" val="2931760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0856E2-D822-4EA2-9CDF-9D74EEA191B8}" type="datetimeFigureOut">
              <a:rPr lang="en-US" smtClean="0"/>
              <a:t>11/14/2020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6592E7-FF68-4D9E-8623-EE2E929484C1}" type="slidenum">
              <a:rPr lang="en-US" smtClean="0"/>
              <a:t>‹#›</a:t>
            </a:fld>
            <a:endParaRPr lang="en-US"/>
          </a:p>
        </p:txBody>
      </p:sp>
    </p:spTree>
    <p:extLst>
      <p:ext uri="{BB962C8B-B14F-4D97-AF65-F5344CB8AC3E}">
        <p14:creationId xmlns:p14="http://schemas.microsoft.com/office/powerpoint/2010/main" val="342512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0856E2-D822-4EA2-9CDF-9D74EEA191B8}" type="datetimeFigureOut">
              <a:rPr lang="en-US" smtClean="0"/>
              <a:t>11/14/2020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6592E7-FF68-4D9E-8623-EE2E929484C1}" type="slidenum">
              <a:rPr lang="en-US" smtClean="0"/>
              <a:t>‹#›</a:t>
            </a:fld>
            <a:endParaRPr lang="en-US"/>
          </a:p>
        </p:txBody>
      </p:sp>
    </p:spTree>
    <p:extLst>
      <p:ext uri="{BB962C8B-B14F-4D97-AF65-F5344CB8AC3E}">
        <p14:creationId xmlns:p14="http://schemas.microsoft.com/office/powerpoint/2010/main" val="29663718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1.png"/><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10.xml"/><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15.wmf"/><Relationship Id="rId4" Type="http://schemas.openxmlformats.org/officeDocument/2006/relationships/diagramData" Target="../diagrams/data2.xml"/><Relationship Id="rId9" Type="http://schemas.openxmlformats.org/officeDocument/2006/relationships/oleObject" Target="../embeddings/oleObject11.bin"/></Relationships>
</file>

<file path=ppt/slides/_rels/slide11.xml.rels><?xml version="1.0" encoding="UTF-8" standalone="yes"?>
<Relationships xmlns="http://schemas.openxmlformats.org/package/2006/relationships"><Relationship Id="rId8" Type="http://schemas.openxmlformats.org/officeDocument/2006/relationships/image" Target="../media/image16.gif"/><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12.xml"/><Relationship Id="rId7" Type="http://schemas.openxmlformats.org/officeDocument/2006/relationships/diagramColors" Target="../diagrams/colors4.xml"/><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diagramQuickStyle" Target="../diagrams/quickStyle4.xml"/><Relationship Id="rId5" Type="http://schemas.openxmlformats.org/officeDocument/2006/relationships/diagramLayout" Target="../diagrams/layout4.xml"/><Relationship Id="rId10" Type="http://schemas.openxmlformats.org/officeDocument/2006/relationships/image" Target="../media/image17.wmf"/><Relationship Id="rId4" Type="http://schemas.openxmlformats.org/officeDocument/2006/relationships/diagramData" Target="../diagrams/data4.xml"/><Relationship Id="rId9" Type="http://schemas.openxmlformats.org/officeDocument/2006/relationships/oleObject" Target="../embeddings/oleObject12.bin"/></Relationships>
</file>

<file path=ppt/slides/_rels/slide13.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13.xml"/><Relationship Id="rId7" Type="http://schemas.openxmlformats.org/officeDocument/2006/relationships/diagramColors" Target="../diagrams/colors5.xml"/><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diagramQuickStyle" Target="../diagrams/quickStyle5.xml"/><Relationship Id="rId5" Type="http://schemas.openxmlformats.org/officeDocument/2006/relationships/diagramLayout" Target="../diagrams/layout5.xml"/><Relationship Id="rId10" Type="http://schemas.openxmlformats.org/officeDocument/2006/relationships/image" Target="../media/image18.wmf"/><Relationship Id="rId4" Type="http://schemas.openxmlformats.org/officeDocument/2006/relationships/diagramData" Target="../diagrams/data5.xml"/><Relationship Id="rId9" Type="http://schemas.openxmlformats.org/officeDocument/2006/relationships/oleObject" Target="../embeddings/oleObject13.bin"/></Relationships>
</file>

<file path=ppt/slides/_rels/slide14.xml.rels><?xml version="1.0" encoding="UTF-8" standalone="yes"?>
<Relationships xmlns="http://schemas.openxmlformats.org/package/2006/relationships"><Relationship Id="rId8" Type="http://schemas.microsoft.com/office/2007/relationships/diagramDrawing" Target="../diagrams/drawing6.xml"/><Relationship Id="rId13" Type="http://schemas.microsoft.com/office/2007/relationships/diagramDrawing" Target="../diagrams/drawing7.xml"/><Relationship Id="rId3" Type="http://schemas.openxmlformats.org/officeDocument/2006/relationships/notesSlide" Target="../notesSlides/notesSlide14.xml"/><Relationship Id="rId7" Type="http://schemas.openxmlformats.org/officeDocument/2006/relationships/diagramColors" Target="../diagrams/colors6.xml"/><Relationship Id="rId12" Type="http://schemas.openxmlformats.org/officeDocument/2006/relationships/diagramColors" Target="../diagrams/colors7.xml"/><Relationship Id="rId2" Type="http://schemas.openxmlformats.org/officeDocument/2006/relationships/slideLayout" Target="../slideLayouts/slideLayout4.xml"/><Relationship Id="rId1" Type="http://schemas.openxmlformats.org/officeDocument/2006/relationships/vmlDrawing" Target="../drawings/vmlDrawing13.vml"/><Relationship Id="rId6" Type="http://schemas.openxmlformats.org/officeDocument/2006/relationships/diagramQuickStyle" Target="../diagrams/quickStyle6.xml"/><Relationship Id="rId11" Type="http://schemas.openxmlformats.org/officeDocument/2006/relationships/diagramQuickStyle" Target="../diagrams/quickStyle7.xml"/><Relationship Id="rId5" Type="http://schemas.openxmlformats.org/officeDocument/2006/relationships/diagramLayout" Target="../diagrams/layout6.xml"/><Relationship Id="rId15" Type="http://schemas.openxmlformats.org/officeDocument/2006/relationships/image" Target="../media/image19.wmf"/><Relationship Id="rId10" Type="http://schemas.openxmlformats.org/officeDocument/2006/relationships/diagramLayout" Target="../diagrams/layout7.xml"/><Relationship Id="rId4" Type="http://schemas.openxmlformats.org/officeDocument/2006/relationships/diagramData" Target="../diagrams/data6.xml"/><Relationship Id="rId9" Type="http://schemas.openxmlformats.org/officeDocument/2006/relationships/diagramData" Target="../diagrams/data7.xml"/><Relationship Id="rId14" Type="http://schemas.openxmlformats.org/officeDocument/2006/relationships/oleObject" Target="../embeddings/oleObject14.bin"/></Relationships>
</file>

<file path=ppt/slides/_rels/slide15.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notesSlide" Target="../notesSlides/notesSlide15.xml"/><Relationship Id="rId7" Type="http://schemas.openxmlformats.org/officeDocument/2006/relationships/diagramColors" Target="../diagrams/colors8.xml"/><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6.wmf"/><Relationship Id="rId4" Type="http://schemas.openxmlformats.org/officeDocument/2006/relationships/diagramData" Target="../diagrams/data8.xml"/><Relationship Id="rId9" Type="http://schemas.openxmlformats.org/officeDocument/2006/relationships/oleObject" Target="../embeddings/oleObject15.bin"/></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3.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2.png"/><Relationship Id="rId4" Type="http://schemas.openxmlformats.org/officeDocument/2006/relationships/oleObject" Target="../embeddings/oleObject2.bin"/></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5.gif"/><Relationship Id="rId5" Type="http://schemas.openxmlformats.org/officeDocument/2006/relationships/image" Target="../media/image4.wmf"/><Relationship Id="rId4" Type="http://schemas.openxmlformats.org/officeDocument/2006/relationships/oleObject" Target="../embeddings/oleObject4.bin"/></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8.gif"/><Relationship Id="rId3" Type="http://schemas.openxmlformats.org/officeDocument/2006/relationships/notesSlide" Target="../notesSlides/notesSlide4.xml"/><Relationship Id="rId7" Type="http://schemas.openxmlformats.org/officeDocument/2006/relationships/diagramColors" Target="../diagrams/colors1.xml"/><Relationship Id="rId12" Type="http://schemas.openxmlformats.org/officeDocument/2006/relationships/image" Target="../media/image5.gi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diagramQuickStyle" Target="../diagrams/quickStyle1.xml"/><Relationship Id="rId11" Type="http://schemas.openxmlformats.org/officeDocument/2006/relationships/image" Target="../media/image7.gif"/><Relationship Id="rId5" Type="http://schemas.openxmlformats.org/officeDocument/2006/relationships/diagramLayout" Target="../diagrams/layout1.xml"/><Relationship Id="rId10" Type="http://schemas.openxmlformats.org/officeDocument/2006/relationships/image" Target="../media/image6.wmf"/><Relationship Id="rId4" Type="http://schemas.openxmlformats.org/officeDocument/2006/relationships/diagramData" Target="../diagrams/data1.xml"/><Relationship Id="rId9" Type="http://schemas.openxmlformats.org/officeDocument/2006/relationships/oleObject" Target="../embeddings/oleObject5.bin"/><Relationship Id="rId14" Type="http://schemas.openxmlformats.org/officeDocument/2006/relationships/image" Target="../media/image9.gi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0.gif"/><Relationship Id="rId5" Type="http://schemas.openxmlformats.org/officeDocument/2006/relationships/image" Target="../media/image3.wmf"/><Relationship Id="rId4" Type="http://schemas.openxmlformats.org/officeDocument/2006/relationships/oleObject" Target="../embeddings/oleObject6.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3.wmf"/><Relationship Id="rId4" Type="http://schemas.openxmlformats.org/officeDocument/2006/relationships/oleObject" Target="../embeddings/oleObject7.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12.gif"/><Relationship Id="rId5" Type="http://schemas.openxmlformats.org/officeDocument/2006/relationships/image" Target="../media/image11.wmf"/><Relationship Id="rId4" Type="http://schemas.openxmlformats.org/officeDocument/2006/relationships/oleObject" Target="../embeddings/oleObject8.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13.wmf"/><Relationship Id="rId4" Type="http://schemas.openxmlformats.org/officeDocument/2006/relationships/oleObject" Target="../embeddings/oleObject9.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14.wmf"/><Relationship Id="rId4" Type="http://schemas.openxmlformats.org/officeDocument/2006/relationships/oleObject" Target="../embeddings/oleObject10.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ChangeArrowheads="1"/>
          </p:cNvSpPr>
          <p:nvPr>
            <p:ph type="ctrTitle"/>
          </p:nvPr>
        </p:nvSpPr>
        <p:spPr>
          <a:xfrm>
            <a:off x="571500" y="1500188"/>
            <a:ext cx="7772400" cy="1143000"/>
          </a:xfrm>
          <a:noFill/>
        </p:spPr>
        <p:txBody>
          <a:bodyPr lIns="92075" tIns="46038" rIns="92075" bIns="46038" anchor="b"/>
          <a:lstStyle/>
          <a:p>
            <a:pPr eaLnBrk="1" hangingPunct="1"/>
            <a:r>
              <a:rPr lang="en-US" smtClean="0"/>
              <a:t> </a:t>
            </a:r>
            <a:r>
              <a:rPr lang="en-US" smtClean="0">
                <a:latin typeface="Arial Rounded MT Bold" pitchFamily="34" charset="0"/>
              </a:rPr>
              <a:t>Hukum Perkawinan Adat</a:t>
            </a:r>
          </a:p>
        </p:txBody>
      </p:sp>
      <p:graphicFrame>
        <p:nvGraphicFramePr>
          <p:cNvPr id="36869" name="Object 5"/>
          <p:cNvGraphicFramePr>
            <a:graphicFrameLocks noChangeAspect="1"/>
          </p:cNvGraphicFramePr>
          <p:nvPr/>
        </p:nvGraphicFramePr>
        <p:xfrm>
          <a:off x="214313" y="357188"/>
          <a:ext cx="1512887" cy="1512887"/>
        </p:xfrm>
        <a:graphic>
          <a:graphicData uri="http://schemas.openxmlformats.org/presentationml/2006/ole">
            <mc:AlternateContent xmlns:mc="http://schemas.openxmlformats.org/markup-compatibility/2006">
              <mc:Choice xmlns:v="urn:schemas-microsoft-com:vml" Requires="v">
                <p:oleObj spid="_x0000_s1026" name="Clip" r:id="rId4" imgW="571277" imgH="571277" progId="MS_ClipArt_Gallery.5">
                  <p:embed/>
                </p:oleObj>
              </mc:Choice>
              <mc:Fallback>
                <p:oleObj name="Clip" r:id="rId4" imgW="571277" imgH="571277" progId="MS_ClipArt_Gallery.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313" y="357188"/>
                        <a:ext cx="1512887"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8" name="Subtitle 4"/>
          <p:cNvSpPr>
            <a:spLocks noGrp="1"/>
          </p:cNvSpPr>
          <p:nvPr>
            <p:ph type="subTitle" idx="1"/>
          </p:nvPr>
        </p:nvSpPr>
        <p:spPr/>
        <p:txBody>
          <a:bodyPr/>
          <a:lstStyle/>
          <a:p>
            <a:endParaRPr lang="en-GB" smtClean="0"/>
          </a:p>
        </p:txBody>
      </p:sp>
      <p:sp>
        <p:nvSpPr>
          <p:cNvPr id="6" name="Footer Placeholder 5"/>
          <p:cNvSpPr>
            <a:spLocks noGrp="1"/>
          </p:cNvSpPr>
          <p:nvPr>
            <p:ph type="ftr" sz="quarter" idx="11"/>
          </p:nvPr>
        </p:nvSpPr>
        <p:spPr/>
        <p:txBody>
          <a:bodyPr/>
          <a:lstStyle/>
          <a:p>
            <a:pPr>
              <a:defRPr/>
            </a:pPr>
            <a:r>
              <a:rPr lang="en-US"/>
              <a:t>igedeabw</a:t>
            </a:r>
            <a:endParaRPr lang="en-US"/>
          </a:p>
        </p:txBody>
      </p:sp>
    </p:spTree>
    <p:extLst>
      <p:ext uri="{BB962C8B-B14F-4D97-AF65-F5344CB8AC3E}">
        <p14:creationId xmlns:p14="http://schemas.microsoft.com/office/powerpoint/2010/main" val="3057563839"/>
      </p:ext>
    </p:extLst>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36869"/>
                                        </p:tgtEl>
                                        <p:attrNameLst>
                                          <p:attrName>style.visibility</p:attrName>
                                        </p:attrNameLst>
                                      </p:cBhvr>
                                      <p:to>
                                        <p:strVal val="visible"/>
                                      </p:to>
                                    </p:set>
                                    <p:animEffect transition="in" filter="blinds(horizontal)">
                                      <p:cBhvr>
                                        <p:cTn id="7" dur="3000"/>
                                        <p:tgtEl>
                                          <p:spTgt spid="368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a:xfrm>
            <a:off x="0" y="0"/>
            <a:ext cx="7740650" cy="1104900"/>
          </a:xfrm>
        </p:spPr>
        <p:txBody>
          <a:bodyPr>
            <a:normAutofit fontScale="90000"/>
          </a:bodyPr>
          <a:lstStyle/>
          <a:p>
            <a:pPr eaLnBrk="1" hangingPunct="1"/>
            <a:r>
              <a:rPr lang="en-US" sz="3200" smtClean="0"/>
              <a:t/>
            </a:r>
            <a:br>
              <a:rPr lang="en-US" sz="3200" smtClean="0"/>
            </a:br>
            <a:r>
              <a:rPr lang="en-US" sz="2800" smtClean="0">
                <a:latin typeface="Arial Rounded MT Bold" pitchFamily="34" charset="0"/>
              </a:rPr>
              <a:t>Azas-azas perkawinan </a:t>
            </a:r>
            <a:br>
              <a:rPr lang="en-US" sz="2800" smtClean="0">
                <a:latin typeface="Arial Rounded MT Bold" pitchFamily="34" charset="0"/>
              </a:rPr>
            </a:br>
            <a:r>
              <a:rPr lang="en-US" sz="2800" smtClean="0">
                <a:latin typeface="Arial Rounded MT Bold" pitchFamily="34" charset="0"/>
              </a:rPr>
              <a:t>dalam masyarakat/hukum adat</a:t>
            </a:r>
            <a:br>
              <a:rPr lang="en-US" sz="2800" smtClean="0">
                <a:latin typeface="Arial Rounded MT Bold" pitchFamily="34" charset="0"/>
              </a:rPr>
            </a:br>
            <a:r>
              <a:rPr lang="en-US" sz="3200" smtClean="0"/>
              <a:t> </a:t>
            </a:r>
          </a:p>
        </p:txBody>
      </p:sp>
      <p:graphicFrame>
        <p:nvGraphicFramePr>
          <p:cNvPr id="6" name="Diagram 5"/>
          <p:cNvGraphicFramePr/>
          <p:nvPr/>
        </p:nvGraphicFramePr>
        <p:xfrm>
          <a:off x="304800" y="1219200"/>
          <a:ext cx="7391400" cy="4800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0242" name="Object 4"/>
          <p:cNvGraphicFramePr>
            <a:graphicFrameLocks noChangeAspect="1"/>
          </p:cNvGraphicFramePr>
          <p:nvPr/>
        </p:nvGraphicFramePr>
        <p:xfrm>
          <a:off x="1447800" y="5791200"/>
          <a:ext cx="6354763" cy="381000"/>
        </p:xfrm>
        <a:graphic>
          <a:graphicData uri="http://schemas.openxmlformats.org/presentationml/2006/ole">
            <mc:AlternateContent xmlns:mc="http://schemas.openxmlformats.org/markup-compatibility/2006">
              <mc:Choice xmlns:v="urn:schemas-microsoft-com:vml" Requires="v">
                <p:oleObj spid="_x0000_s10242" name="Clip" r:id="rId9" imgW="6353640" imgH="381240" progId="MS_ClipArt_Gallery.2">
                  <p:embed/>
                </p:oleObj>
              </mc:Choice>
              <mc:Fallback>
                <p:oleObj name="Clip" r:id="rId9" imgW="6353640" imgH="381240" progId="MS_ClipArt_Gallery.2">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47800" y="5791200"/>
                        <a:ext cx="6354763"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Footer Placeholder 4"/>
          <p:cNvSpPr>
            <a:spLocks noGrp="1"/>
          </p:cNvSpPr>
          <p:nvPr>
            <p:ph type="ftr" sz="quarter" idx="11"/>
          </p:nvPr>
        </p:nvSpPr>
        <p:spPr/>
        <p:txBody>
          <a:bodyPr/>
          <a:lstStyle/>
          <a:p>
            <a:pPr>
              <a:defRPr/>
            </a:pPr>
            <a:r>
              <a:rPr lang="en-US"/>
              <a:t>igedeabw</a:t>
            </a:r>
            <a:endParaRPr lang="en-US"/>
          </a:p>
        </p:txBody>
      </p:sp>
    </p:spTree>
    <p:extLst>
      <p:ext uri="{BB962C8B-B14F-4D97-AF65-F5344CB8AC3E}">
        <p14:creationId xmlns:p14="http://schemas.microsoft.com/office/powerpoint/2010/main" val="3280679168"/>
      </p:ext>
    </p:extLst>
  </p:cSld>
  <p:clrMapOvr>
    <a:masterClrMapping/>
  </p:clrMapOvr>
  <p:transition>
    <p:split orient="vert" dir="in"/>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0" y="0"/>
            <a:ext cx="7772400" cy="1104900"/>
          </a:xfrm>
        </p:spPr>
        <p:txBody>
          <a:bodyPr>
            <a:normAutofit fontScale="90000"/>
          </a:bodyPr>
          <a:lstStyle/>
          <a:p>
            <a:pPr eaLnBrk="1" hangingPunct="1"/>
            <a:r>
              <a:rPr lang="en-US" sz="3200" smtClean="0"/>
              <a:t/>
            </a:r>
            <a:br>
              <a:rPr lang="en-US" sz="3200" smtClean="0"/>
            </a:br>
            <a:r>
              <a:rPr lang="en-US" sz="3200" smtClean="0"/>
              <a:t>Azas-azas perkawinan UU No. 1 th. 1974</a:t>
            </a:r>
            <a:br>
              <a:rPr lang="en-US" sz="3200" smtClean="0"/>
            </a:br>
            <a:r>
              <a:rPr lang="en-US" sz="3200" smtClean="0"/>
              <a:t>  </a:t>
            </a:r>
          </a:p>
        </p:txBody>
      </p:sp>
      <p:graphicFrame>
        <p:nvGraphicFramePr>
          <p:cNvPr id="6" name="Diagram 5"/>
          <p:cNvGraphicFramePr/>
          <p:nvPr/>
        </p:nvGraphicFramePr>
        <p:xfrm>
          <a:off x="0" y="1357298"/>
          <a:ext cx="9144000" cy="55007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7892" name="Picture 6" descr="4.gif"/>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57250" y="1143000"/>
            <a:ext cx="1285875" cy="145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a:spLocks noGrp="1"/>
          </p:cNvSpPr>
          <p:nvPr>
            <p:ph type="ftr" sz="quarter" idx="11"/>
          </p:nvPr>
        </p:nvSpPr>
        <p:spPr/>
        <p:txBody>
          <a:bodyPr/>
          <a:lstStyle/>
          <a:p>
            <a:pPr>
              <a:defRPr/>
            </a:pPr>
            <a:r>
              <a:rPr lang="en-US"/>
              <a:t>igedeabw</a:t>
            </a:r>
            <a:endParaRPr lang="en-US"/>
          </a:p>
        </p:txBody>
      </p:sp>
    </p:spTree>
    <p:extLst>
      <p:ext uri="{BB962C8B-B14F-4D97-AF65-F5344CB8AC3E}">
        <p14:creationId xmlns:p14="http://schemas.microsoft.com/office/powerpoint/2010/main" val="2495187871"/>
      </p:ext>
    </p:extLst>
  </p:cSld>
  <p:clrMapOvr>
    <a:masterClrMapping/>
  </p:clrMapOvr>
  <p:transition>
    <p:cover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p:txBody>
          <a:bodyPr/>
          <a:lstStyle/>
          <a:p>
            <a:pPr eaLnBrk="1" hangingPunct="1"/>
            <a:r>
              <a:rPr lang="en-US" sz="2800" smtClean="0">
                <a:latin typeface="Arial Rounded MT Bold" pitchFamily="34" charset="0"/>
              </a:rPr>
              <a:t>Larangan Perkawinan dalam hukum adat</a:t>
            </a:r>
          </a:p>
        </p:txBody>
      </p:sp>
      <p:graphicFrame>
        <p:nvGraphicFramePr>
          <p:cNvPr id="6" name="Diagram 5"/>
          <p:cNvGraphicFramePr/>
          <p:nvPr/>
        </p:nvGraphicFramePr>
        <p:xfrm>
          <a:off x="1295400" y="1071546"/>
          <a:ext cx="7848600" cy="55721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1266" name="Object 4"/>
          <p:cNvGraphicFramePr>
            <a:graphicFrameLocks noChangeAspect="1"/>
          </p:cNvGraphicFramePr>
          <p:nvPr/>
        </p:nvGraphicFramePr>
        <p:xfrm>
          <a:off x="5213350" y="6172200"/>
          <a:ext cx="3930650" cy="685800"/>
        </p:xfrm>
        <a:graphic>
          <a:graphicData uri="http://schemas.openxmlformats.org/presentationml/2006/ole">
            <mc:AlternateContent xmlns:mc="http://schemas.openxmlformats.org/markup-compatibility/2006">
              <mc:Choice xmlns:v="urn:schemas-microsoft-com:vml" Requires="v">
                <p:oleObj spid="_x0000_s11266" name="Clip" r:id="rId9" imgW="3930840" imgH="686520" progId="MS_ClipArt_Gallery.2">
                  <p:embed/>
                </p:oleObj>
              </mc:Choice>
              <mc:Fallback>
                <p:oleObj name="Clip" r:id="rId9" imgW="3930840" imgH="686520" progId="MS_ClipArt_Gallery.2">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13350" y="6172200"/>
                        <a:ext cx="3930650"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Footer Placeholder 4"/>
          <p:cNvSpPr>
            <a:spLocks noGrp="1"/>
          </p:cNvSpPr>
          <p:nvPr>
            <p:ph type="ftr" sz="quarter" idx="11"/>
          </p:nvPr>
        </p:nvSpPr>
        <p:spPr/>
        <p:txBody>
          <a:bodyPr/>
          <a:lstStyle/>
          <a:p>
            <a:pPr>
              <a:defRPr/>
            </a:pPr>
            <a:r>
              <a:rPr lang="en-US"/>
              <a:t>igedeabw</a:t>
            </a:r>
            <a:endParaRPr lang="en-US"/>
          </a:p>
        </p:txBody>
      </p:sp>
    </p:spTree>
    <p:extLst>
      <p:ext uri="{BB962C8B-B14F-4D97-AF65-F5344CB8AC3E}">
        <p14:creationId xmlns:p14="http://schemas.microsoft.com/office/powerpoint/2010/main" val="2529534634"/>
      </p:ext>
    </p:extLst>
  </p:cSld>
  <p:clrMapOvr>
    <a:masterClrMapping/>
  </p:clrMapOvr>
  <p:transition>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838200" y="342900"/>
            <a:ext cx="7772400" cy="800100"/>
          </a:xfrm>
        </p:spPr>
        <p:txBody>
          <a:bodyPr/>
          <a:lstStyle/>
          <a:p>
            <a:r>
              <a:rPr lang="en-US" sz="3200" smtClean="0"/>
              <a:t>Larangan Perkawinan dalam UU No. 1/1974</a:t>
            </a:r>
          </a:p>
        </p:txBody>
      </p:sp>
      <p:graphicFrame>
        <p:nvGraphicFramePr>
          <p:cNvPr id="6" name="Diagram 5"/>
          <p:cNvGraphicFramePr/>
          <p:nvPr/>
        </p:nvGraphicFramePr>
        <p:xfrm>
          <a:off x="0" y="1142984"/>
          <a:ext cx="9144000" cy="57150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2290" name="Object 4"/>
          <p:cNvGraphicFramePr>
            <a:graphicFrameLocks noChangeAspect="1"/>
          </p:cNvGraphicFramePr>
          <p:nvPr/>
        </p:nvGraphicFramePr>
        <p:xfrm>
          <a:off x="7072313" y="5929313"/>
          <a:ext cx="1843087" cy="671512"/>
        </p:xfrm>
        <a:graphic>
          <a:graphicData uri="http://schemas.openxmlformats.org/presentationml/2006/ole">
            <mc:AlternateContent xmlns:mc="http://schemas.openxmlformats.org/markup-compatibility/2006">
              <mc:Choice xmlns:v="urn:schemas-microsoft-com:vml" Requires="v">
                <p:oleObj spid="_x0000_s12290" name="Clip" r:id="rId9" imgW="1843920" imgH="671400" progId="MS_ClipArt_Gallery.2">
                  <p:embed/>
                </p:oleObj>
              </mc:Choice>
              <mc:Fallback>
                <p:oleObj name="Clip" r:id="rId9" imgW="1843920" imgH="671400" progId="MS_ClipArt_Gallery.2">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72313" y="5929313"/>
                        <a:ext cx="1843087" cy="671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29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Times New Roman" pitchFamily="18" charset="0"/>
              </a:defRPr>
            </a:lvl1pPr>
            <a:lvl2pPr marL="742950" indent="-285750">
              <a:defRPr kumimoji="1" sz="2400">
                <a:solidFill>
                  <a:schemeClr val="tx1"/>
                </a:solidFill>
                <a:latin typeface="Times New Roman" pitchFamily="18" charset="0"/>
              </a:defRPr>
            </a:lvl2pPr>
            <a:lvl3pPr marL="1143000" indent="-228600">
              <a:defRPr kumimoji="1" sz="2400">
                <a:solidFill>
                  <a:schemeClr val="tx1"/>
                </a:solidFill>
                <a:latin typeface="Times New Roman" pitchFamily="18" charset="0"/>
              </a:defRPr>
            </a:lvl3pPr>
            <a:lvl4pPr marL="1600200" indent="-228600">
              <a:defRPr kumimoji="1" sz="2400">
                <a:solidFill>
                  <a:schemeClr val="tx1"/>
                </a:solidFill>
                <a:latin typeface="Times New Roman" pitchFamily="18" charset="0"/>
              </a:defRPr>
            </a:lvl4pPr>
            <a:lvl5pPr marL="2057400" indent="-22860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r>
              <a:rPr lang="en-US" sz="1400"/>
              <a:t>igedeabw</a:t>
            </a:r>
          </a:p>
        </p:txBody>
      </p:sp>
    </p:spTree>
    <p:extLst>
      <p:ext uri="{BB962C8B-B14F-4D97-AF65-F5344CB8AC3E}">
        <p14:creationId xmlns:p14="http://schemas.microsoft.com/office/powerpoint/2010/main" val="502515807"/>
      </p:ext>
    </p:extLst>
  </p:cSld>
  <p:clrMapOvr>
    <a:masterClrMapping/>
  </p:clrMapOvr>
  <p:transition>
    <p:wheel spokes="8"/>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p:txBody>
          <a:bodyPr/>
          <a:lstStyle/>
          <a:p>
            <a:pPr eaLnBrk="1" hangingPunct="1"/>
            <a:r>
              <a:rPr lang="en-US" sz="3200" smtClean="0"/>
              <a:t>Jujur dan mas kawin</a:t>
            </a:r>
            <a:endParaRPr lang="en-US" smtClean="0"/>
          </a:p>
        </p:txBody>
      </p:sp>
      <p:graphicFrame>
        <p:nvGraphicFramePr>
          <p:cNvPr id="8" name="Diagram 7"/>
          <p:cNvGraphicFramePr/>
          <p:nvPr/>
        </p:nvGraphicFramePr>
        <p:xfrm>
          <a:off x="1142976" y="1000108"/>
          <a:ext cx="4000528" cy="41878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9" name="Diagram 8"/>
          <p:cNvGraphicFramePr/>
          <p:nvPr/>
        </p:nvGraphicFramePr>
        <p:xfrm>
          <a:off x="5143504" y="2743200"/>
          <a:ext cx="4000496" cy="41148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3314" name="Object 5"/>
          <p:cNvGraphicFramePr>
            <a:graphicFrameLocks noChangeAspect="1"/>
          </p:cNvGraphicFramePr>
          <p:nvPr/>
        </p:nvGraphicFramePr>
        <p:xfrm>
          <a:off x="6804025" y="333375"/>
          <a:ext cx="1193800" cy="660400"/>
        </p:xfrm>
        <a:graphic>
          <a:graphicData uri="http://schemas.openxmlformats.org/presentationml/2006/ole">
            <mc:AlternateContent xmlns:mc="http://schemas.openxmlformats.org/markup-compatibility/2006">
              <mc:Choice xmlns:v="urn:schemas-microsoft-com:vml" Requires="v">
                <p:oleObj spid="_x0000_s13314" name="Clip" r:id="rId14" imgW="1193760" imgH="660600" progId="MS_ClipArt_Gallery.2">
                  <p:embed/>
                </p:oleObj>
              </mc:Choice>
              <mc:Fallback>
                <p:oleObj name="Clip" r:id="rId14" imgW="1193760" imgH="660600" progId="MS_ClipArt_Gallery.2">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804025" y="333375"/>
                        <a:ext cx="1193800" cy="66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Footer Placeholder 5"/>
          <p:cNvSpPr>
            <a:spLocks noGrp="1"/>
          </p:cNvSpPr>
          <p:nvPr>
            <p:ph type="ftr" sz="quarter" idx="11"/>
          </p:nvPr>
        </p:nvSpPr>
        <p:spPr/>
        <p:txBody>
          <a:bodyPr/>
          <a:lstStyle/>
          <a:p>
            <a:pPr>
              <a:defRPr/>
            </a:pPr>
            <a:r>
              <a:rPr lang="en-US"/>
              <a:t>igedeabw</a:t>
            </a:r>
            <a:endParaRPr lang="en-US"/>
          </a:p>
        </p:txBody>
      </p:sp>
    </p:spTree>
    <p:extLst>
      <p:ext uri="{BB962C8B-B14F-4D97-AF65-F5344CB8AC3E}">
        <p14:creationId xmlns:p14="http://schemas.microsoft.com/office/powerpoint/2010/main" val="784907434"/>
      </p:ext>
    </p:extLst>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p:nvPr>
        </p:nvSpPr>
        <p:spPr/>
        <p:txBody>
          <a:bodyPr/>
          <a:lstStyle/>
          <a:p>
            <a:pPr eaLnBrk="1" hangingPunct="1"/>
            <a:r>
              <a:rPr lang="en-US" sz="3200" smtClean="0"/>
              <a:t>		Harta Perkawinan</a:t>
            </a:r>
          </a:p>
        </p:txBody>
      </p:sp>
      <p:graphicFrame>
        <p:nvGraphicFramePr>
          <p:cNvPr id="6" name="Diagram 5"/>
          <p:cNvGraphicFramePr/>
          <p:nvPr/>
        </p:nvGraphicFramePr>
        <p:xfrm>
          <a:off x="381000" y="1357298"/>
          <a:ext cx="8077200" cy="550070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4338" name="Object 4"/>
          <p:cNvGraphicFramePr>
            <a:graphicFrameLocks noChangeAspect="1"/>
          </p:cNvGraphicFramePr>
          <p:nvPr/>
        </p:nvGraphicFramePr>
        <p:xfrm>
          <a:off x="914400" y="304800"/>
          <a:ext cx="1220788" cy="1104900"/>
        </p:xfrm>
        <a:graphic>
          <a:graphicData uri="http://schemas.openxmlformats.org/presentationml/2006/ole">
            <mc:AlternateContent xmlns:mc="http://schemas.openxmlformats.org/markup-compatibility/2006">
              <mc:Choice xmlns:v="urn:schemas-microsoft-com:vml" Requires="v">
                <p:oleObj spid="_x0000_s14338" name="Clip" r:id="rId9" imgW="1221120" imgH="1104840" progId="MS_ClipArt_Gallery.2">
                  <p:embed/>
                </p:oleObj>
              </mc:Choice>
              <mc:Fallback>
                <p:oleObj name="Clip" r:id="rId9" imgW="1221120" imgH="1104840" progId="MS_ClipArt_Gallery.2">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14400" y="304800"/>
                        <a:ext cx="1220788" cy="1104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Footer Placeholder 4"/>
          <p:cNvSpPr>
            <a:spLocks noGrp="1"/>
          </p:cNvSpPr>
          <p:nvPr>
            <p:ph type="ftr" sz="quarter" idx="11"/>
          </p:nvPr>
        </p:nvSpPr>
        <p:spPr/>
        <p:txBody>
          <a:bodyPr/>
          <a:lstStyle/>
          <a:p>
            <a:pPr>
              <a:defRPr/>
            </a:pPr>
            <a:r>
              <a:rPr lang="en-US"/>
              <a:t>igedeabw</a:t>
            </a:r>
            <a:endParaRPr lang="en-US"/>
          </a:p>
        </p:txBody>
      </p:sp>
    </p:spTree>
    <p:extLst>
      <p:ext uri="{BB962C8B-B14F-4D97-AF65-F5344CB8AC3E}">
        <p14:creationId xmlns:p14="http://schemas.microsoft.com/office/powerpoint/2010/main" val="1979536380"/>
      </p:ext>
    </p:extLst>
  </p:cSld>
  <p:clrMapOvr>
    <a:masterClrMapping/>
  </p:clrMapOvr>
  <p:transition>
    <p:wipe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2"/>
          <p:cNvSpPr>
            <a:spLocks noChangeArrowheads="1"/>
          </p:cNvSpPr>
          <p:nvPr>
            <p:ph type="title"/>
          </p:nvPr>
        </p:nvSpPr>
        <p:spPr>
          <a:noFill/>
        </p:spPr>
        <p:txBody>
          <a:bodyPr anchor="b"/>
          <a:lstStyle/>
          <a:p>
            <a:r>
              <a:rPr lang="en-US" sz="3200" smtClean="0"/>
              <a:t> 	Hukum Perkawinan Adat</a:t>
            </a:r>
          </a:p>
        </p:txBody>
      </p:sp>
      <p:sp>
        <p:nvSpPr>
          <p:cNvPr id="2053" name="Rectangle 3"/>
          <p:cNvSpPr>
            <a:spLocks noChangeArrowheads="1"/>
          </p:cNvSpPr>
          <p:nvPr>
            <p:ph type="body" idx="1"/>
          </p:nvPr>
        </p:nvSpPr>
        <p:spPr>
          <a:noFill/>
        </p:spPr>
        <p:txBody>
          <a:bodyPr/>
          <a:lstStyle/>
          <a:p>
            <a:endParaRPr lang="en-US" sz="2800" smtClean="0"/>
          </a:p>
          <a:p>
            <a:r>
              <a:rPr lang="en-US" sz="2800" smtClean="0"/>
              <a:t>Aturan-aturan hukum adat yang mengatur tentang bentuk-bentuk perkawinan, sistem perkawinan, cara-cara pelamaran, harta perkawinan, upacara perkawinan dan segala sesuatunya, dalam lingkup struktur masyarakat hukum adat </a:t>
            </a:r>
          </a:p>
        </p:txBody>
      </p:sp>
      <p:graphicFrame>
        <p:nvGraphicFramePr>
          <p:cNvPr id="2050" name="Object 4"/>
          <p:cNvGraphicFramePr>
            <a:graphicFrameLocks noChangeAspect="1"/>
          </p:cNvGraphicFramePr>
          <p:nvPr/>
        </p:nvGraphicFramePr>
        <p:xfrm>
          <a:off x="3657600" y="4648200"/>
          <a:ext cx="2133600" cy="1219200"/>
        </p:xfrm>
        <a:graphic>
          <a:graphicData uri="http://schemas.openxmlformats.org/presentationml/2006/ole">
            <mc:AlternateContent xmlns:mc="http://schemas.openxmlformats.org/markup-compatibility/2006">
              <mc:Choice xmlns:v="urn:schemas-microsoft-com:vml" Requires="v">
                <p:oleObj spid="_x0000_s2050" name="Clip" r:id="rId4" imgW="1714286" imgH="714286" progId="MS_ClipArt_Gallery.2">
                  <p:embed/>
                </p:oleObj>
              </mc:Choice>
              <mc:Fallback>
                <p:oleObj name="Clip" r:id="rId4" imgW="1714286" imgH="714286"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4648200"/>
                        <a:ext cx="2133600" cy="1219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051" name="Object 5"/>
          <p:cNvGraphicFramePr>
            <a:graphicFrameLocks noChangeAspect="1"/>
          </p:cNvGraphicFramePr>
          <p:nvPr/>
        </p:nvGraphicFramePr>
        <p:xfrm>
          <a:off x="762000" y="381000"/>
          <a:ext cx="1676400" cy="1447800"/>
        </p:xfrm>
        <a:graphic>
          <a:graphicData uri="http://schemas.openxmlformats.org/presentationml/2006/ole">
            <mc:AlternateContent xmlns:mc="http://schemas.openxmlformats.org/markup-compatibility/2006">
              <mc:Choice xmlns:v="urn:schemas-microsoft-com:vml" Requires="v">
                <p:oleObj spid="_x0000_s2051" name="Clip" r:id="rId6" imgW="1278360" imgH="1274040" progId="MS_ClipArt_Gallery.2">
                  <p:embed/>
                </p:oleObj>
              </mc:Choice>
              <mc:Fallback>
                <p:oleObj name="Clip" r:id="rId6" imgW="1278360" imgH="1274040" progId="MS_ClipArt_Gallery.2">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2000" y="381000"/>
                        <a:ext cx="1676400" cy="1447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54" name="Footer Placeholder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Times New Roman" pitchFamily="18" charset="0"/>
              </a:defRPr>
            </a:lvl1pPr>
            <a:lvl2pPr marL="742950" indent="-285750">
              <a:defRPr kumimoji="1" sz="2400">
                <a:solidFill>
                  <a:schemeClr val="tx1"/>
                </a:solidFill>
                <a:latin typeface="Times New Roman" pitchFamily="18" charset="0"/>
              </a:defRPr>
            </a:lvl2pPr>
            <a:lvl3pPr marL="1143000" indent="-228600">
              <a:defRPr kumimoji="1" sz="2400">
                <a:solidFill>
                  <a:schemeClr val="tx1"/>
                </a:solidFill>
                <a:latin typeface="Times New Roman" pitchFamily="18" charset="0"/>
              </a:defRPr>
            </a:lvl3pPr>
            <a:lvl4pPr marL="1600200" indent="-228600">
              <a:defRPr kumimoji="1" sz="2400">
                <a:solidFill>
                  <a:schemeClr val="tx1"/>
                </a:solidFill>
                <a:latin typeface="Times New Roman" pitchFamily="18" charset="0"/>
              </a:defRPr>
            </a:lvl4pPr>
            <a:lvl5pPr marL="2057400" indent="-22860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r>
              <a:rPr lang="en-US" sz="1400"/>
              <a:t>igedeabw</a:t>
            </a:r>
          </a:p>
        </p:txBody>
      </p:sp>
    </p:spTree>
    <p:extLst>
      <p:ext uri="{BB962C8B-B14F-4D97-AF65-F5344CB8AC3E}">
        <p14:creationId xmlns:p14="http://schemas.microsoft.com/office/powerpoint/2010/main" val="2327526066"/>
      </p:ext>
    </p:extLst>
  </p:cSld>
  <p:clrMapOvr>
    <a:masterClrMapping/>
  </p:clrMapOvr>
  <p:transition>
    <p:cover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pPr eaLnBrk="1" hangingPunct="1"/>
            <a:r>
              <a:rPr lang="en-US" sz="3200" smtClean="0"/>
              <a:t>Pasal 66 UU No. 1 Th. 1974</a:t>
            </a:r>
          </a:p>
        </p:txBody>
      </p:sp>
      <p:sp>
        <p:nvSpPr>
          <p:cNvPr id="3076" name="Rectangle 3"/>
          <p:cNvSpPr>
            <a:spLocks noGrp="1" noChangeArrowheads="1"/>
          </p:cNvSpPr>
          <p:nvPr>
            <p:ph type="body" idx="1"/>
          </p:nvPr>
        </p:nvSpPr>
        <p:spPr>
          <a:xfrm>
            <a:off x="1285875" y="1214438"/>
            <a:ext cx="7391400" cy="4800600"/>
          </a:xfrm>
        </p:spPr>
        <p:txBody>
          <a:bodyPr/>
          <a:lstStyle/>
          <a:p>
            <a:pPr eaLnBrk="1" hangingPunct="1"/>
            <a:r>
              <a:rPr lang="en-US" sz="2800" smtClean="0"/>
              <a:t> Untuk perkawinan dan segala sesuatu yang berhubungan dengan perkawinan berdasarkan atas undang-undang ini, maka dengan berlakunya undang-undang ini ketentuan yang diatur dalam KUHPdt (BW), HOCI Stb. 1893 No. 74, Peraturan Perkawinan Campuran Stb. 1938 no. 158 dan peraturan lain yang mengatur tentang perkawinan sejauh telah diatur dalam UU ini dinyatakan tidak berlaku.</a:t>
            </a:r>
          </a:p>
          <a:p>
            <a:pPr eaLnBrk="1" hangingPunct="1"/>
            <a:endParaRPr lang="en-US" sz="2800" smtClean="0"/>
          </a:p>
        </p:txBody>
      </p:sp>
      <p:graphicFrame>
        <p:nvGraphicFramePr>
          <p:cNvPr id="3074" name="Object 5"/>
          <p:cNvGraphicFramePr>
            <a:graphicFrameLocks noChangeAspect="1"/>
          </p:cNvGraphicFramePr>
          <p:nvPr/>
        </p:nvGraphicFramePr>
        <p:xfrm>
          <a:off x="6934200" y="5410200"/>
          <a:ext cx="1547813" cy="784225"/>
        </p:xfrm>
        <a:graphic>
          <a:graphicData uri="http://schemas.openxmlformats.org/presentationml/2006/ole">
            <mc:AlternateContent xmlns:mc="http://schemas.openxmlformats.org/markup-compatibility/2006">
              <mc:Choice xmlns:v="urn:schemas-microsoft-com:vml" Requires="v">
                <p:oleObj spid="_x0000_s3074" name="Clip" r:id="rId4" imgW="938520" imgH="479880" progId="MS_ClipArt_Gallery.2">
                  <p:embed/>
                </p:oleObj>
              </mc:Choice>
              <mc:Fallback>
                <p:oleObj name="Clip" r:id="rId4" imgW="938520" imgH="47988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34200" y="5410200"/>
                        <a:ext cx="1547813" cy="784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3077" name="Picture 6" descr="6.gi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500188" cy="221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ooter Placeholder 5"/>
          <p:cNvSpPr>
            <a:spLocks noGrp="1"/>
          </p:cNvSpPr>
          <p:nvPr>
            <p:ph type="ftr" sz="quarter" idx="11"/>
          </p:nvPr>
        </p:nvSpPr>
        <p:spPr/>
        <p:txBody>
          <a:bodyPr/>
          <a:lstStyle/>
          <a:p>
            <a:pPr>
              <a:defRPr/>
            </a:pPr>
            <a:r>
              <a:rPr lang="en-US"/>
              <a:t>igedeabw</a:t>
            </a:r>
            <a:endParaRPr lang="en-US"/>
          </a:p>
        </p:txBody>
      </p:sp>
    </p:spTree>
    <p:extLst>
      <p:ext uri="{BB962C8B-B14F-4D97-AF65-F5344CB8AC3E}">
        <p14:creationId xmlns:p14="http://schemas.microsoft.com/office/powerpoint/2010/main" val="1337761749"/>
      </p:ext>
    </p:extLst>
  </p:cSld>
  <p:clrMapOvr>
    <a:masterClrMapping/>
  </p:clrMapOvr>
  <p:transition>
    <p:check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ChangeArrowheads="1"/>
          </p:cNvSpPr>
          <p:nvPr>
            <p:ph type="title"/>
          </p:nvPr>
        </p:nvSpPr>
        <p:spPr>
          <a:xfrm>
            <a:off x="1371600" y="476250"/>
            <a:ext cx="7772400" cy="752475"/>
          </a:xfrm>
          <a:noFill/>
        </p:spPr>
        <p:txBody>
          <a:bodyPr lIns="92075" tIns="46038" rIns="92075" bIns="46038" anchor="b"/>
          <a:lstStyle/>
          <a:p>
            <a:pPr eaLnBrk="1" hangingPunct="1"/>
            <a:r>
              <a:rPr lang="en-US" sz="4000" smtClean="0">
                <a:latin typeface="Arial Rounded MT Bold" pitchFamily="34" charset="0"/>
              </a:rPr>
              <a:t>Sistem Perkawinan:</a:t>
            </a:r>
          </a:p>
        </p:txBody>
      </p:sp>
      <p:graphicFrame>
        <p:nvGraphicFramePr>
          <p:cNvPr id="7" name="Diagram 6"/>
          <p:cNvGraphicFramePr/>
          <p:nvPr/>
        </p:nvGraphicFramePr>
        <p:xfrm>
          <a:off x="1763713" y="1844675"/>
          <a:ext cx="6991350" cy="4724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4098" name="Object 4"/>
          <p:cNvGraphicFramePr>
            <a:graphicFrameLocks noChangeAspect="1"/>
          </p:cNvGraphicFramePr>
          <p:nvPr/>
        </p:nvGraphicFramePr>
        <p:xfrm>
          <a:off x="6629400" y="457200"/>
          <a:ext cx="1220788" cy="1104900"/>
        </p:xfrm>
        <a:graphic>
          <a:graphicData uri="http://schemas.openxmlformats.org/presentationml/2006/ole">
            <mc:AlternateContent xmlns:mc="http://schemas.openxmlformats.org/markup-compatibility/2006">
              <mc:Choice xmlns:v="urn:schemas-microsoft-com:vml" Requires="v">
                <p:oleObj spid="_x0000_s4098" name="Clip" r:id="rId9" imgW="1221120" imgH="1104840" progId="MS_ClipArt_Gallery.2">
                  <p:embed/>
                </p:oleObj>
              </mc:Choice>
              <mc:Fallback>
                <p:oleObj name="Clip" r:id="rId9" imgW="1221120" imgH="1104840" progId="MS_ClipArt_Gallery.2">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29400" y="457200"/>
                        <a:ext cx="1220788" cy="1104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4101" name="Picture 6" descr="1.gif"/>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357938" y="5462588"/>
            <a:ext cx="2571750" cy="139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7" descr="6.gif"/>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786063" y="1785938"/>
            <a:ext cx="8953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8" descr="7.gif"/>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643188" y="3357563"/>
            <a:ext cx="1154112" cy="121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9" descr="5.gif"/>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786063" y="5572125"/>
            <a:ext cx="981075"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ooter Placeholder 8"/>
          <p:cNvSpPr>
            <a:spLocks noGrp="1"/>
          </p:cNvSpPr>
          <p:nvPr>
            <p:ph type="ftr" sz="quarter" idx="11"/>
          </p:nvPr>
        </p:nvSpPr>
        <p:spPr/>
        <p:txBody>
          <a:bodyPr/>
          <a:lstStyle/>
          <a:p>
            <a:pPr>
              <a:defRPr/>
            </a:pPr>
            <a:r>
              <a:rPr lang="en-US"/>
              <a:t>igedeabw</a:t>
            </a:r>
            <a:endParaRPr lang="en-US"/>
          </a:p>
        </p:txBody>
      </p:sp>
    </p:spTree>
    <p:extLst>
      <p:ext uri="{BB962C8B-B14F-4D97-AF65-F5344CB8AC3E}">
        <p14:creationId xmlns:p14="http://schemas.microsoft.com/office/powerpoint/2010/main" val="1943103858"/>
      </p:ext>
    </p:extLst>
  </p:cSld>
  <p:clrMapOvr>
    <a:masterClrMapping/>
  </p:clrMapOvr>
  <p:transition>
    <p:comb/>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1235075" y="206375"/>
            <a:ext cx="7702550" cy="919163"/>
          </a:xfrm>
        </p:spPr>
        <p:txBody>
          <a:bodyPr/>
          <a:lstStyle/>
          <a:p>
            <a:pPr eaLnBrk="1" hangingPunct="1"/>
            <a:r>
              <a:rPr lang="en-US" sz="2000" smtClean="0"/>
              <a:t>	</a:t>
            </a:r>
            <a:r>
              <a:rPr lang="en-US" smtClean="0"/>
              <a:t>Bentuk Perkawinan:</a:t>
            </a:r>
          </a:p>
        </p:txBody>
      </p:sp>
      <p:sp>
        <p:nvSpPr>
          <p:cNvPr id="5124" name="Rectangle 3"/>
          <p:cNvSpPr>
            <a:spLocks noGrp="1" noChangeArrowheads="1"/>
          </p:cNvSpPr>
          <p:nvPr>
            <p:ph type="body" idx="1"/>
          </p:nvPr>
        </p:nvSpPr>
        <p:spPr/>
        <p:txBody>
          <a:bodyPr/>
          <a:lstStyle/>
          <a:p>
            <a:pPr eaLnBrk="1" hangingPunct="1"/>
            <a:r>
              <a:rPr lang="en-US" sz="2800" smtClean="0"/>
              <a:t>Perkawinan Jujur: perkawinan yang dilakukan dengan pembayaran “uang jujur” dari pihak laki-laki kepada pihak wanita. Penerimaan uang jujur ini membawa konsekwensi lepasnya kedudukan mempelai wanita dan masuk ke dalam kelompok kerabat pihak mempelai laki-laki.</a:t>
            </a:r>
          </a:p>
          <a:p>
            <a:pPr eaLnBrk="1" hangingPunct="1">
              <a:buFontTx/>
              <a:buNone/>
            </a:pPr>
            <a:r>
              <a:rPr lang="en-US" sz="2800" smtClean="0"/>
              <a:t> 	</a:t>
            </a:r>
            <a:r>
              <a:rPr lang="en-US" sz="2800" u="sng" smtClean="0"/>
              <a:t>Variasi</a:t>
            </a:r>
            <a:r>
              <a:rPr lang="en-US" sz="2800" smtClean="0"/>
              <a:t>: ganti suami, ganti isteri, mengabdi, ambil beri, ambil anak. </a:t>
            </a:r>
          </a:p>
        </p:txBody>
      </p:sp>
      <p:graphicFrame>
        <p:nvGraphicFramePr>
          <p:cNvPr id="5122" name="Object 4"/>
          <p:cNvGraphicFramePr>
            <a:graphicFrameLocks noChangeAspect="1"/>
          </p:cNvGraphicFramePr>
          <p:nvPr/>
        </p:nvGraphicFramePr>
        <p:xfrm>
          <a:off x="381000" y="304800"/>
          <a:ext cx="1277938" cy="1273175"/>
        </p:xfrm>
        <a:graphic>
          <a:graphicData uri="http://schemas.openxmlformats.org/presentationml/2006/ole">
            <mc:AlternateContent xmlns:mc="http://schemas.openxmlformats.org/markup-compatibility/2006">
              <mc:Choice xmlns:v="urn:schemas-microsoft-com:vml" Requires="v">
                <p:oleObj spid="_x0000_s5122" name="Clip" r:id="rId4" imgW="1278360" imgH="1274040" progId="MS_ClipArt_Gallery.2">
                  <p:embed/>
                </p:oleObj>
              </mc:Choice>
              <mc:Fallback>
                <p:oleObj name="Clip" r:id="rId4" imgW="1278360" imgH="127404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304800"/>
                        <a:ext cx="1277938" cy="1273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5125" name="Picture 6" descr="7.gi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657975" y="-142875"/>
            <a:ext cx="2486025" cy="170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Footer Placeholder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Times New Roman" pitchFamily="18" charset="0"/>
              </a:defRPr>
            </a:lvl1pPr>
            <a:lvl2pPr marL="742950" indent="-285750">
              <a:defRPr kumimoji="1" sz="2400">
                <a:solidFill>
                  <a:schemeClr val="tx1"/>
                </a:solidFill>
                <a:latin typeface="Times New Roman" pitchFamily="18" charset="0"/>
              </a:defRPr>
            </a:lvl2pPr>
            <a:lvl3pPr marL="1143000" indent="-228600">
              <a:defRPr kumimoji="1" sz="2400">
                <a:solidFill>
                  <a:schemeClr val="tx1"/>
                </a:solidFill>
                <a:latin typeface="Times New Roman" pitchFamily="18" charset="0"/>
              </a:defRPr>
            </a:lvl3pPr>
            <a:lvl4pPr marL="1600200" indent="-228600">
              <a:defRPr kumimoji="1" sz="2400">
                <a:solidFill>
                  <a:schemeClr val="tx1"/>
                </a:solidFill>
                <a:latin typeface="Times New Roman" pitchFamily="18" charset="0"/>
              </a:defRPr>
            </a:lvl4pPr>
            <a:lvl5pPr marL="2057400" indent="-22860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r>
              <a:rPr kumimoji="0" lang="en-US" sz="1400">
                <a:solidFill>
                  <a:srgbClr val="FFFFFF"/>
                </a:solidFill>
              </a:rPr>
              <a:t>igedeabw</a:t>
            </a:r>
          </a:p>
        </p:txBody>
      </p:sp>
    </p:spTree>
    <p:extLst>
      <p:ext uri="{BB962C8B-B14F-4D97-AF65-F5344CB8AC3E}">
        <p14:creationId xmlns:p14="http://schemas.microsoft.com/office/powerpoint/2010/main" val="2668990318"/>
      </p:ext>
    </p:extLst>
  </p:cSld>
  <p:clrMapOvr>
    <a:masterClrMapping/>
  </p:clrMapOvr>
  <p:transition>
    <p:wheel spokes="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p:txBody>
          <a:bodyPr/>
          <a:lstStyle/>
          <a:p>
            <a:pPr eaLnBrk="1" hangingPunct="1"/>
            <a:r>
              <a:rPr lang="en-US" sz="3200" smtClean="0"/>
              <a:t>		Bentuk Perkawinan:</a:t>
            </a:r>
          </a:p>
        </p:txBody>
      </p:sp>
      <p:sp>
        <p:nvSpPr>
          <p:cNvPr id="6148" name="Rectangle 3"/>
          <p:cNvSpPr>
            <a:spLocks noGrp="1" noChangeArrowheads="1"/>
          </p:cNvSpPr>
          <p:nvPr>
            <p:ph type="body" idx="1"/>
          </p:nvPr>
        </p:nvSpPr>
        <p:spPr/>
        <p:txBody>
          <a:bodyPr/>
          <a:lstStyle/>
          <a:p>
            <a:pPr eaLnBrk="1" hangingPunct="1"/>
            <a:r>
              <a:rPr lang="en-US" sz="2800" smtClean="0"/>
              <a:t>Perkawinan Semanda: perkawinan yang dilakukan dengan tanpa pembayaran “uang jujur” dari pihak laki-laki kepada pihak wanita. Selanjutnya mempelai laki-laki menetap pada keluarga mempelai wanita.</a:t>
            </a:r>
          </a:p>
          <a:p>
            <a:pPr eaLnBrk="1" hangingPunct="1">
              <a:buFontTx/>
              <a:buNone/>
            </a:pPr>
            <a:r>
              <a:rPr lang="en-US" sz="2800" smtClean="0"/>
              <a:t> 	</a:t>
            </a:r>
            <a:r>
              <a:rPr lang="en-US" sz="2800" u="sng" smtClean="0"/>
              <a:t>Variasi</a:t>
            </a:r>
            <a:r>
              <a:rPr lang="en-US" sz="2800" smtClean="0"/>
              <a:t>: semanda raja-raja, semanda lepas, semanda nunggu, semanda anak dagang (nabuh bedug), semanda ngangkit (nyentana).</a:t>
            </a:r>
          </a:p>
          <a:p>
            <a:pPr eaLnBrk="1" hangingPunct="1">
              <a:buFontTx/>
              <a:buNone/>
            </a:pPr>
            <a:endParaRPr lang="en-US" sz="2800" smtClean="0"/>
          </a:p>
        </p:txBody>
      </p:sp>
      <p:graphicFrame>
        <p:nvGraphicFramePr>
          <p:cNvPr id="6146" name="Object 4"/>
          <p:cNvGraphicFramePr>
            <a:graphicFrameLocks noChangeAspect="1"/>
          </p:cNvGraphicFramePr>
          <p:nvPr/>
        </p:nvGraphicFramePr>
        <p:xfrm>
          <a:off x="1547813" y="260350"/>
          <a:ext cx="1277937" cy="1273175"/>
        </p:xfrm>
        <a:graphic>
          <a:graphicData uri="http://schemas.openxmlformats.org/presentationml/2006/ole">
            <mc:AlternateContent xmlns:mc="http://schemas.openxmlformats.org/markup-compatibility/2006">
              <mc:Choice xmlns:v="urn:schemas-microsoft-com:vml" Requires="v">
                <p:oleObj spid="_x0000_s6146" name="Clip" r:id="rId4" imgW="1278360" imgH="1274040" progId="MS_ClipArt_Gallery.2">
                  <p:embed/>
                </p:oleObj>
              </mc:Choice>
              <mc:Fallback>
                <p:oleObj name="Clip" r:id="rId4" imgW="1278360" imgH="127404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7813" y="260350"/>
                        <a:ext cx="1277937" cy="1273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Footer Placeholder 4"/>
          <p:cNvSpPr>
            <a:spLocks noGrp="1"/>
          </p:cNvSpPr>
          <p:nvPr>
            <p:ph type="ftr" sz="quarter" idx="11"/>
          </p:nvPr>
        </p:nvSpPr>
        <p:spPr/>
        <p:txBody>
          <a:bodyPr/>
          <a:lstStyle/>
          <a:p>
            <a:pPr>
              <a:defRPr/>
            </a:pPr>
            <a:r>
              <a:rPr lang="en-US"/>
              <a:t>igedeabw</a:t>
            </a:r>
            <a:endParaRPr lang="en-US"/>
          </a:p>
        </p:txBody>
      </p:sp>
    </p:spTree>
    <p:extLst>
      <p:ext uri="{BB962C8B-B14F-4D97-AF65-F5344CB8AC3E}">
        <p14:creationId xmlns:p14="http://schemas.microsoft.com/office/powerpoint/2010/main" val="1585979664"/>
      </p:ext>
    </p:extLst>
  </p:cSld>
  <p:clrMapOvr>
    <a:masterClrMapping/>
  </p:clrMapOvr>
  <p:transition>
    <p:check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p:txBody>
          <a:bodyPr/>
          <a:lstStyle/>
          <a:p>
            <a:pPr eaLnBrk="1" hangingPunct="1"/>
            <a:r>
              <a:rPr lang="en-US" sz="3200" smtClean="0">
                <a:latin typeface="Arial Rounded MT Bold" pitchFamily="34" charset="0"/>
              </a:rPr>
              <a:t>Bentuk Perkawinan:</a:t>
            </a:r>
          </a:p>
        </p:txBody>
      </p:sp>
      <p:sp>
        <p:nvSpPr>
          <p:cNvPr id="7172" name="Rectangle 3"/>
          <p:cNvSpPr>
            <a:spLocks noGrp="1" noChangeArrowheads="1"/>
          </p:cNvSpPr>
          <p:nvPr>
            <p:ph type="body" idx="1"/>
          </p:nvPr>
        </p:nvSpPr>
        <p:spPr/>
        <p:txBody>
          <a:bodyPr/>
          <a:lstStyle/>
          <a:p>
            <a:pPr eaLnBrk="1" hangingPunct="1"/>
            <a:r>
              <a:rPr lang="en-US" sz="2800" smtClean="0">
                <a:latin typeface="Arial Rounded MT Bold" pitchFamily="34" charset="0"/>
              </a:rPr>
              <a:t>Perkawinan Lepas/Mentas/Mencar: perkawinan yang dilakukan dengan mencari pola sendiri lepas dari ikatan kekeluargaan masing-masing pihak, dan membentuk keluarga mandiri(sakinah)</a:t>
            </a:r>
          </a:p>
          <a:p>
            <a:pPr eaLnBrk="1" hangingPunct="1"/>
            <a:r>
              <a:rPr lang="en-US" sz="2800" u="sng" smtClean="0">
                <a:latin typeface="Arial Rounded MT Bold" pitchFamily="34" charset="0"/>
              </a:rPr>
              <a:t>Variasi</a:t>
            </a:r>
            <a:r>
              <a:rPr lang="en-US" sz="2800" smtClean="0">
                <a:latin typeface="Arial Rounded MT Bold" pitchFamily="34" charset="0"/>
              </a:rPr>
              <a:t>: nyalindung kagelung, ngomahi, tut buri. </a:t>
            </a:r>
          </a:p>
        </p:txBody>
      </p:sp>
      <p:graphicFrame>
        <p:nvGraphicFramePr>
          <p:cNvPr id="7170" name="Object 4"/>
          <p:cNvGraphicFramePr>
            <a:graphicFrameLocks noChangeAspect="1"/>
          </p:cNvGraphicFramePr>
          <p:nvPr/>
        </p:nvGraphicFramePr>
        <p:xfrm>
          <a:off x="7145338" y="5027613"/>
          <a:ext cx="1998662" cy="1830387"/>
        </p:xfrm>
        <a:graphic>
          <a:graphicData uri="http://schemas.openxmlformats.org/presentationml/2006/ole">
            <mc:AlternateContent xmlns:mc="http://schemas.openxmlformats.org/markup-compatibility/2006">
              <mc:Choice xmlns:v="urn:schemas-microsoft-com:vml" Requires="v">
                <p:oleObj spid="_x0000_s7170" name="Clip" r:id="rId4" imgW="1999440" imgH="1831320" progId="MS_ClipArt_Gallery.2">
                  <p:embed/>
                </p:oleObj>
              </mc:Choice>
              <mc:Fallback>
                <p:oleObj name="Clip" r:id="rId4" imgW="1999440" imgH="183132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5338" y="5027613"/>
                        <a:ext cx="1998662" cy="18303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7173" name="Picture 6" descr="3.gi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000500" y="4829175"/>
            <a:ext cx="2876550" cy="20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ooter Placeholder 5"/>
          <p:cNvSpPr>
            <a:spLocks noGrp="1"/>
          </p:cNvSpPr>
          <p:nvPr>
            <p:ph type="ftr" sz="quarter" idx="11"/>
          </p:nvPr>
        </p:nvSpPr>
        <p:spPr/>
        <p:txBody>
          <a:bodyPr/>
          <a:lstStyle/>
          <a:p>
            <a:pPr>
              <a:defRPr/>
            </a:pPr>
            <a:r>
              <a:rPr lang="en-US"/>
              <a:t>igedeabw</a:t>
            </a:r>
            <a:endParaRPr lang="en-US"/>
          </a:p>
        </p:txBody>
      </p:sp>
    </p:spTree>
    <p:extLst>
      <p:ext uri="{BB962C8B-B14F-4D97-AF65-F5344CB8AC3E}">
        <p14:creationId xmlns:p14="http://schemas.microsoft.com/office/powerpoint/2010/main" val="3906646727"/>
      </p:ext>
    </p:extLst>
  </p:cSld>
  <p:clrMapOvr>
    <a:masterClrMapping/>
  </p:clrMapOvr>
  <p:transition>
    <p:cover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eaLnBrk="1" hangingPunct="1"/>
            <a:r>
              <a:rPr lang="en-US" sz="3200" smtClean="0"/>
              <a:t>Bentuk Perkawinan:</a:t>
            </a:r>
          </a:p>
        </p:txBody>
      </p:sp>
      <p:sp>
        <p:nvSpPr>
          <p:cNvPr id="8196" name="Rectangle 3"/>
          <p:cNvSpPr>
            <a:spLocks noGrp="1" noChangeArrowheads="1"/>
          </p:cNvSpPr>
          <p:nvPr>
            <p:ph type="body" idx="1"/>
          </p:nvPr>
        </p:nvSpPr>
        <p:spPr/>
        <p:txBody>
          <a:bodyPr/>
          <a:lstStyle/>
          <a:p>
            <a:pPr eaLnBrk="1" hangingPunct="1"/>
            <a:r>
              <a:rPr lang="en-US" sz="2800" smtClean="0"/>
              <a:t>Perkawinan Bermadu: perkawinan yang dilakukan dimana pada masa yang sama seorang suami mempunyai beberapa orang isteri. </a:t>
            </a:r>
          </a:p>
          <a:p>
            <a:pPr eaLnBrk="1" hangingPunct="1">
              <a:buFontTx/>
              <a:buNone/>
            </a:pPr>
            <a:endParaRPr lang="en-US" sz="2800" smtClean="0"/>
          </a:p>
          <a:p>
            <a:pPr eaLnBrk="1" hangingPunct="1">
              <a:buFontTx/>
              <a:buNone/>
            </a:pPr>
            <a:r>
              <a:rPr lang="en-US" sz="2800" smtClean="0"/>
              <a:t> 	</a:t>
            </a:r>
            <a:r>
              <a:rPr lang="en-US" sz="2800" u="sng" smtClean="0"/>
              <a:t>Variasi</a:t>
            </a:r>
            <a:r>
              <a:rPr lang="en-US" sz="2800" smtClean="0"/>
              <a:t>: Poligami, Poliandri</a:t>
            </a:r>
          </a:p>
          <a:p>
            <a:pPr eaLnBrk="1" hangingPunct="1">
              <a:buFontTx/>
              <a:buNone/>
            </a:pPr>
            <a:endParaRPr lang="en-US" sz="2800" smtClean="0"/>
          </a:p>
          <a:p>
            <a:pPr eaLnBrk="1" hangingPunct="1">
              <a:buFontTx/>
              <a:buNone/>
            </a:pPr>
            <a:r>
              <a:rPr lang="en-US" sz="2800" smtClean="0"/>
              <a:t>	</a:t>
            </a:r>
            <a:r>
              <a:rPr lang="en-US" sz="2800" u="sng" smtClean="0"/>
              <a:t>catatan</a:t>
            </a:r>
            <a:r>
              <a:rPr lang="en-US" sz="2800" smtClean="0"/>
              <a:t>: Bandingkan Al-Qur’an Surah An-Nisa ayat 3 dan pasal 3 dan 4 UU No. 1 th. 1974.</a:t>
            </a:r>
          </a:p>
        </p:txBody>
      </p:sp>
      <p:graphicFrame>
        <p:nvGraphicFramePr>
          <p:cNvPr id="8194" name="Object 4"/>
          <p:cNvGraphicFramePr>
            <a:graphicFrameLocks noChangeAspect="1"/>
          </p:cNvGraphicFramePr>
          <p:nvPr/>
        </p:nvGraphicFramePr>
        <p:xfrm>
          <a:off x="5435600" y="333375"/>
          <a:ext cx="3298825" cy="612775"/>
        </p:xfrm>
        <a:graphic>
          <a:graphicData uri="http://schemas.openxmlformats.org/presentationml/2006/ole">
            <mc:AlternateContent xmlns:mc="http://schemas.openxmlformats.org/markup-compatibility/2006">
              <mc:Choice xmlns:v="urn:schemas-microsoft-com:vml" Requires="v">
                <p:oleObj spid="_x0000_s8194" name="Clip" r:id="rId4" imgW="3297960" imgH="613080" progId="MS_ClipArt_Gallery.2">
                  <p:embed/>
                </p:oleObj>
              </mc:Choice>
              <mc:Fallback>
                <p:oleObj name="Clip" r:id="rId4" imgW="3297960" imgH="61308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35600" y="333375"/>
                        <a:ext cx="3298825" cy="612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Footer Placeholder 4"/>
          <p:cNvSpPr>
            <a:spLocks noGrp="1"/>
          </p:cNvSpPr>
          <p:nvPr>
            <p:ph type="ftr" sz="quarter" idx="11"/>
          </p:nvPr>
        </p:nvSpPr>
        <p:spPr/>
        <p:txBody>
          <a:bodyPr/>
          <a:lstStyle/>
          <a:p>
            <a:pPr>
              <a:defRPr/>
            </a:pPr>
            <a:r>
              <a:rPr lang="en-US"/>
              <a:t>igedeabw</a:t>
            </a:r>
            <a:endParaRPr lang="en-US"/>
          </a:p>
        </p:txBody>
      </p:sp>
    </p:spTree>
    <p:extLst>
      <p:ext uri="{BB962C8B-B14F-4D97-AF65-F5344CB8AC3E}">
        <p14:creationId xmlns:p14="http://schemas.microsoft.com/office/powerpoint/2010/main" val="2324549122"/>
      </p:ext>
    </p:extLst>
  </p:cSld>
  <p:clrMapOvr>
    <a:masterClrMapping/>
  </p:clrMapOvr>
  <p:transition>
    <p:cover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p:txBody>
          <a:bodyPr/>
          <a:lstStyle/>
          <a:p>
            <a:pPr eaLnBrk="1" hangingPunct="1"/>
            <a:r>
              <a:rPr lang="en-US" sz="3200" smtClean="0"/>
              <a:t>Bentuk Perkawinan:</a:t>
            </a:r>
          </a:p>
        </p:txBody>
      </p:sp>
      <p:sp>
        <p:nvSpPr>
          <p:cNvPr id="9220" name="Rectangle 3"/>
          <p:cNvSpPr>
            <a:spLocks noGrp="1" noChangeArrowheads="1"/>
          </p:cNvSpPr>
          <p:nvPr>
            <p:ph type="body" idx="1"/>
          </p:nvPr>
        </p:nvSpPr>
        <p:spPr/>
        <p:txBody>
          <a:bodyPr/>
          <a:lstStyle/>
          <a:p>
            <a:pPr eaLnBrk="1" hangingPunct="1"/>
            <a:r>
              <a:rPr lang="en-US" sz="2800" smtClean="0"/>
              <a:t>Perkawinan Campuran: perkawinan yang dilakukan dimana pasangan yang kawin berasal dari latar belakang struktur masyarakat yang berbeda.</a:t>
            </a:r>
          </a:p>
          <a:p>
            <a:pPr eaLnBrk="1" hangingPunct="1">
              <a:buFontTx/>
              <a:buNone/>
            </a:pPr>
            <a:endParaRPr lang="en-US" sz="2800" smtClean="0"/>
          </a:p>
          <a:p>
            <a:pPr eaLnBrk="1" hangingPunct="1">
              <a:buFontTx/>
              <a:buNone/>
            </a:pPr>
            <a:r>
              <a:rPr lang="en-US" sz="2800" smtClean="0"/>
              <a:t> 	</a:t>
            </a:r>
            <a:r>
              <a:rPr lang="en-US" sz="2800" u="sng" smtClean="0"/>
              <a:t>Variasi</a:t>
            </a:r>
            <a:r>
              <a:rPr lang="en-US" sz="2800" smtClean="0"/>
              <a:t>: Campuran adat, agama, kebudayaan.</a:t>
            </a:r>
          </a:p>
          <a:p>
            <a:pPr eaLnBrk="1" hangingPunct="1">
              <a:buFontTx/>
              <a:buNone/>
            </a:pPr>
            <a:r>
              <a:rPr lang="en-US" sz="2800" smtClean="0"/>
              <a:t>	</a:t>
            </a:r>
            <a:r>
              <a:rPr lang="en-US" sz="2800" u="sng" smtClean="0"/>
              <a:t>catatan</a:t>
            </a:r>
            <a:r>
              <a:rPr lang="en-US" sz="2800" smtClean="0"/>
              <a:t>: Bandingkan psl 57 UU No. 1 th 1974 yang mengatur tentang perkawinan campuran.</a:t>
            </a:r>
          </a:p>
        </p:txBody>
      </p:sp>
      <p:graphicFrame>
        <p:nvGraphicFramePr>
          <p:cNvPr id="9218" name="Object 4"/>
          <p:cNvGraphicFramePr>
            <a:graphicFrameLocks noChangeAspect="1"/>
          </p:cNvGraphicFramePr>
          <p:nvPr/>
        </p:nvGraphicFramePr>
        <p:xfrm>
          <a:off x="5181600" y="5715000"/>
          <a:ext cx="3524250" cy="863600"/>
        </p:xfrm>
        <a:graphic>
          <a:graphicData uri="http://schemas.openxmlformats.org/presentationml/2006/ole">
            <mc:AlternateContent xmlns:mc="http://schemas.openxmlformats.org/markup-compatibility/2006">
              <mc:Choice xmlns:v="urn:schemas-microsoft-com:vml" Requires="v">
                <p:oleObj spid="_x0000_s9218" name="Clip" r:id="rId4" imgW="3523680" imgH="863640" progId="MS_ClipArt_Gallery.2">
                  <p:embed/>
                </p:oleObj>
              </mc:Choice>
              <mc:Fallback>
                <p:oleObj name="Clip" r:id="rId4" imgW="3523680" imgH="86364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1600" y="5715000"/>
                        <a:ext cx="3524250" cy="863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Footer Placeholder 4"/>
          <p:cNvSpPr>
            <a:spLocks noGrp="1"/>
          </p:cNvSpPr>
          <p:nvPr>
            <p:ph type="ftr" sz="quarter" idx="11"/>
          </p:nvPr>
        </p:nvSpPr>
        <p:spPr/>
        <p:txBody>
          <a:bodyPr/>
          <a:lstStyle/>
          <a:p>
            <a:pPr>
              <a:defRPr/>
            </a:pPr>
            <a:r>
              <a:rPr lang="en-US"/>
              <a:t>igedeabw</a:t>
            </a:r>
            <a:endParaRPr lang="en-US"/>
          </a:p>
        </p:txBody>
      </p:sp>
    </p:spTree>
    <p:extLst>
      <p:ext uri="{BB962C8B-B14F-4D97-AF65-F5344CB8AC3E}">
        <p14:creationId xmlns:p14="http://schemas.microsoft.com/office/powerpoint/2010/main" val="1466151215"/>
      </p:ext>
    </p:extLst>
  </p:cSld>
  <p:clrMapOvr>
    <a:masterClrMapping/>
  </p:clrMapOvr>
  <p:transition>
    <p:wedg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623</Words>
  <Application>Microsoft Office PowerPoint</Application>
  <PresentationFormat>On-screen Show (4:3)</PresentationFormat>
  <Paragraphs>108</Paragraphs>
  <Slides>15</Slides>
  <Notes>15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17" baseType="lpstr">
      <vt:lpstr>Office Theme</vt:lpstr>
      <vt:lpstr>Microsoft Clip Gallery</vt:lpstr>
      <vt:lpstr> Hukum Perkawinan Adat</vt:lpstr>
      <vt:lpstr>  Hukum Perkawinan Adat</vt:lpstr>
      <vt:lpstr>Pasal 66 UU No. 1 Th. 1974</vt:lpstr>
      <vt:lpstr>Sistem Perkawinan:</vt:lpstr>
      <vt:lpstr> Bentuk Perkawinan:</vt:lpstr>
      <vt:lpstr>  Bentuk Perkawinan:</vt:lpstr>
      <vt:lpstr>Bentuk Perkawinan:</vt:lpstr>
      <vt:lpstr>Bentuk Perkawinan:</vt:lpstr>
      <vt:lpstr>Bentuk Perkawinan:</vt:lpstr>
      <vt:lpstr> Azas-azas perkawinan  dalam masyarakat/hukum adat  </vt:lpstr>
      <vt:lpstr> Azas-azas perkawinan UU No. 1 th. 1974   </vt:lpstr>
      <vt:lpstr>Larangan Perkawinan dalam hukum adat</vt:lpstr>
      <vt:lpstr>Larangan Perkawinan dalam UU No. 1/1974</vt:lpstr>
      <vt:lpstr>Jujur dan mas kawin</vt:lpstr>
      <vt:lpstr>  Harta Perkawinan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Hukum Perkawinan Adat</dc:title>
  <dc:creator>ASUS</dc:creator>
  <cp:lastModifiedBy>ASUS</cp:lastModifiedBy>
  <cp:revision>1</cp:revision>
  <dcterms:created xsi:type="dcterms:W3CDTF">2020-11-14T06:16:23Z</dcterms:created>
  <dcterms:modified xsi:type="dcterms:W3CDTF">2020-11-14T06:17:18Z</dcterms:modified>
</cp:coreProperties>
</file>