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334000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MKU PANCASILA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2286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D. </a:t>
            </a:r>
            <a:r>
              <a:rPr lang="en-US" b="1" dirty="0" err="1" smtClean="0"/>
              <a:t>Membangun</a:t>
            </a:r>
            <a:r>
              <a:rPr lang="en-US" b="1" dirty="0" smtClean="0"/>
              <a:t>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859340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1. Esensi Pancasila sebagai Sistem Etika</a:t>
            </a:r>
          </a:p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fi-FI" b="1" i="1" dirty="0" smtClean="0"/>
              <a:t>Pertama, hakikat sila ketuhanan terletak pada keyakinan bangsa Indonesia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penjamin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moral.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moral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endParaRPr lang="en-US" dirty="0" smtClean="0"/>
          </a:p>
          <a:p>
            <a:r>
              <a:rPr lang="en-US" dirty="0" smtClean="0"/>
              <a:t>agama.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82341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Kedua, hakikat sila kemanusiaan terletak pada actus humanus, yaitu</a:t>
            </a:r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moral yang</a:t>
            </a:r>
          </a:p>
          <a:p>
            <a:r>
              <a:rPr lang="nn-NO" dirty="0" smtClean="0"/>
              <a:t>dibedakan dengan </a:t>
            </a:r>
            <a:r>
              <a:rPr lang="nn-NO" i="1" dirty="0" smtClean="0"/>
              <a:t>actus homini, yaitu tindakan manusia yang biasa. Tindakan</a:t>
            </a:r>
          </a:p>
          <a:p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moral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sv-SE" dirty="0" smtClean="0"/>
              <a:t>sikap yang adil dan beradab sehingga menjamin tata pergaulan antarmanusia dan</a:t>
            </a:r>
          </a:p>
          <a:p>
            <a:r>
              <a:rPr lang="en-US" dirty="0" err="1" smtClean="0"/>
              <a:t>antarmakhluk</a:t>
            </a:r>
            <a:r>
              <a:rPr lang="en-US" dirty="0" smtClean="0"/>
              <a:t> yang </a:t>
            </a:r>
            <a:r>
              <a:rPr lang="en-US" dirty="0" err="1" smtClean="0"/>
              <a:t>bersendikan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endParaRPr lang="en-US" dirty="0" smtClean="0"/>
          </a:p>
          <a:p>
            <a:r>
              <a:rPr lang="en-US" dirty="0" err="1" smtClean="0"/>
              <a:t>kebajikan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kearifan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0534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hakikat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persatuan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terletak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kesediaan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hidup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bersama</a:t>
            </a:r>
            <a:endParaRPr lang="en-US" b="1" i="1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en-US" dirty="0" smtClean="0"/>
          </a:p>
          <a:p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endParaRPr lang="en-US" dirty="0" smtClean="0"/>
          </a:p>
          <a:p>
            <a:r>
              <a:rPr lang="en-US" dirty="0" err="1" smtClean="0"/>
              <a:t>kebersamaan</a:t>
            </a:r>
            <a:r>
              <a:rPr lang="en-US" dirty="0" smtClean="0"/>
              <a:t>,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endParaRPr lang="en-US" dirty="0" smtClean="0"/>
          </a:p>
          <a:p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memecah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hakikat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kerakyatan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terletak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prinsip</a:t>
            </a:r>
            <a:r>
              <a:rPr lang="en-US" b="1" i="1" dirty="0" smtClean="0"/>
              <a:t> </a:t>
            </a:r>
            <a:r>
              <a:rPr lang="en-US" b="1" i="1" dirty="0" err="1" smtClean="0"/>
              <a:t>musyawarah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endParaRPr lang="en-US" b="1" i="1" dirty="0" smtClean="0"/>
          </a:p>
          <a:p>
            <a:r>
              <a:rPr lang="en-US" dirty="0" err="1" smtClean="0"/>
              <a:t>mufakat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smtClean="0"/>
              <a:t>lain.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363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Kelima, hakikat sila keadilan sosial bagi seluruh rakyat Indonesia</a:t>
            </a:r>
          </a:p>
          <a:p>
            <a:r>
              <a:rPr lang="sv-SE" dirty="0" smtClean="0"/>
              <a:t>merupakan perwudan dari sistem etika yang tidak menekankan pada kewajiban</a:t>
            </a:r>
          </a:p>
          <a:p>
            <a:r>
              <a:rPr lang="fi-FI" dirty="0" smtClean="0"/>
              <a:t>semata (deontologis) atau menekankan pada tujuan belaka (teleologis), tetapi</a:t>
            </a:r>
          </a:p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menonjolkan</a:t>
            </a:r>
            <a:r>
              <a:rPr lang="en-US" dirty="0" smtClean="0"/>
              <a:t> </a:t>
            </a:r>
            <a:r>
              <a:rPr lang="en-US" dirty="0" err="1" smtClean="0"/>
              <a:t>keutamaan</a:t>
            </a:r>
            <a:r>
              <a:rPr lang="en-US" dirty="0" smtClean="0"/>
              <a:t> (</a:t>
            </a:r>
            <a:r>
              <a:rPr lang="en-US" i="1" dirty="0" smtClean="0"/>
              <a:t>Virtue ethics) yang </a:t>
            </a:r>
            <a:r>
              <a:rPr lang="en-US" i="1" dirty="0" err="1" smtClean="0"/>
              <a:t>terkandung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nilai</a:t>
            </a:r>
            <a:endParaRPr lang="en-US" i="1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843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2. Urgensi Pancasila sebagai Sistem Etika</a:t>
            </a:r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urgen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fi-FI" dirty="0" smtClean="0"/>
              <a:t>sistem etika meliputi hal-hal sebagai berikut. </a:t>
            </a:r>
            <a:r>
              <a:rPr lang="fi-FI" b="1" i="1" dirty="0" smtClean="0"/>
              <a:t>Pertama, meletakkan sila-sila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 smtClean="0"/>
          </a:p>
          <a:p>
            <a:r>
              <a:rPr lang="en-US" dirty="0" smtClean="0"/>
              <a:t>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inspirasi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memberi</a:t>
            </a:r>
            <a:r>
              <a:rPr lang="en-US" b="1" i="1" dirty="0" smtClean="0"/>
              <a:t> guidance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endParaRPr lang="en-US" dirty="0" smtClean="0"/>
          </a:p>
          <a:p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r>
              <a:rPr lang="en-US" dirty="0" smtClean="0"/>
              <a:t>, regional,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90336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endParaRPr lang="en-US" b="1" i="1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yang </a:t>
            </a:r>
            <a:r>
              <a:rPr lang="en-US" dirty="0" err="1" smtClean="0"/>
              <a:t>berjiwa</a:t>
            </a:r>
            <a:r>
              <a:rPr lang="en-US" dirty="0" smtClean="0"/>
              <a:t> </a:t>
            </a:r>
            <a:r>
              <a:rPr lang="en-US" dirty="0" err="1" smtClean="0"/>
              <a:t>Pancasilais</a:t>
            </a:r>
            <a:r>
              <a:rPr lang="en-US" dirty="0" smtClean="0"/>
              <a:t>. </a:t>
            </a:r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endParaRPr lang="en-US" b="1" i="1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filter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menyaring</a:t>
            </a:r>
            <a:r>
              <a:rPr lang="en-US" dirty="0" smtClean="0"/>
              <a:t> </a:t>
            </a:r>
            <a:r>
              <a:rPr lang="en-US" dirty="0" err="1" smtClean="0"/>
              <a:t>pluralitas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97346"/>
            <a:ext cx="891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F. </a:t>
            </a:r>
            <a:r>
              <a:rPr lang="en-US" b="1" dirty="0" err="1" smtClean="0"/>
              <a:t>Rangkuman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Pentingnya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b="1" dirty="0" smtClean="0"/>
          </a:p>
          <a:p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b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yang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r>
              <a:rPr lang="sv-SE" dirty="0" smtClean="0"/>
              <a:t>sila-sila Pancasila untuk mengatur perilaku kehidupan bermasyarakat, berbangsa,</a:t>
            </a:r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endParaRPr lang="en-US" dirty="0" smtClean="0"/>
          </a:p>
          <a:p>
            <a:r>
              <a:rPr lang="fi-FI" dirty="0" smtClean="0"/>
              <a:t>nilai-nilai ketuhanan, kemanusiaan, persatuan, kerakyatan, dan keadilan. Kelima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endParaRPr lang="en-US" dirty="0" smtClean="0"/>
          </a:p>
          <a:p>
            <a:r>
              <a:rPr lang="en-US" dirty="0" err="1" smtClean="0"/>
              <a:t>kehidupannya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ialah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(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diminimalkan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685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443841"/>
            <a:ext cx="8763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es-ES" b="1" i="1" dirty="0" err="1" smtClean="0"/>
              <a:t>Pertama</a:t>
            </a:r>
            <a:r>
              <a:rPr lang="es-ES" b="1" i="1" dirty="0" smtClean="0"/>
              <a:t>, pada </a:t>
            </a:r>
            <a:r>
              <a:rPr lang="es-ES" b="1" i="1" dirty="0" err="1" smtClean="0"/>
              <a:t>zaman</a:t>
            </a:r>
            <a:r>
              <a:rPr lang="es-ES" b="1" i="1" dirty="0" smtClean="0"/>
              <a:t> </a:t>
            </a:r>
            <a:r>
              <a:rPr lang="es-ES" b="1" i="1" dirty="0" err="1" smtClean="0"/>
              <a:t>Orde</a:t>
            </a:r>
            <a:r>
              <a:rPr lang="es-ES" b="1" i="1" dirty="0" smtClean="0"/>
              <a:t> Lama, </a:t>
            </a:r>
            <a:r>
              <a:rPr lang="es-ES" b="1" i="1" dirty="0" err="1" smtClean="0"/>
              <a:t>pemilu</a:t>
            </a:r>
            <a:r>
              <a:rPr lang="es-ES" b="1" i="1" dirty="0" smtClean="0"/>
              <a:t> </a:t>
            </a:r>
            <a:r>
              <a:rPr lang="es-ES" b="1" i="1" dirty="0" err="1" smtClean="0"/>
              <a:t>diselenggarakan</a:t>
            </a:r>
            <a:r>
              <a:rPr lang="es-ES" b="1" i="1" dirty="0" smtClean="0"/>
              <a:t> </a:t>
            </a:r>
            <a:r>
              <a:rPr lang="es-ES" b="1" i="1" dirty="0" err="1" smtClean="0"/>
              <a:t>dengan</a:t>
            </a:r>
            <a:r>
              <a:rPr lang="es-ES" b="1" i="1" dirty="0" smtClean="0"/>
              <a:t> </a:t>
            </a:r>
            <a:r>
              <a:rPr lang="es-ES" b="1" i="1" dirty="0" err="1" smtClean="0"/>
              <a:t>semangat</a:t>
            </a:r>
            <a:endParaRPr lang="es-ES" b="1" i="1" dirty="0" smtClean="0"/>
          </a:p>
          <a:p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dimenangkan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endParaRPr lang="en-US" dirty="0" smtClean="0"/>
          </a:p>
          <a:p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(PNI),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Indonesia</a:t>
            </a:r>
          </a:p>
          <a:p>
            <a:r>
              <a:rPr lang="en-US" dirty="0" smtClean="0"/>
              <a:t>(PARMUSI),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Nahdhatul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 (PNU),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Komunis</a:t>
            </a:r>
            <a:r>
              <a:rPr lang="en-US" dirty="0" smtClean="0"/>
              <a:t> Indonesia</a:t>
            </a:r>
          </a:p>
          <a:p>
            <a:r>
              <a:rPr lang="sv-SE" dirty="0" smtClean="0"/>
              <a:t>(PKI). Tidak dapat dikatakan bahwa pemerintahan di zaman Orde Lama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84368" y="4211796"/>
            <a:ext cx="911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LOGO</a:t>
            </a:r>
            <a:endParaRPr kumimoji="0" lang="en-US" altLang="ko-KR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35846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r>
              <a:rPr lang="en-US" b="1" i="1" dirty="0" smtClean="0"/>
              <a:t> </a:t>
            </a:r>
            <a:r>
              <a:rPr lang="en-US" b="1" i="1" dirty="0" err="1" smtClean="0"/>
              <a:t>Baru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diletakkan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dalam</a:t>
            </a:r>
            <a:endParaRPr lang="en-US" b="1" i="1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penataran</a:t>
            </a:r>
            <a:r>
              <a:rPr lang="en-US" dirty="0" smtClean="0"/>
              <a:t> P-4.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pula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seutuhnya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cerminan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berperilaku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berakhlak</a:t>
            </a:r>
            <a:endParaRPr lang="en-US" dirty="0" smtClean="0"/>
          </a:p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seutuhnya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sv-SE" dirty="0" smtClean="0"/>
              <a:t>pandangan Orde Baru, artinya manusia sebagai makhluk ciptaan Tuhan Yang</a:t>
            </a:r>
          </a:p>
          <a:p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kodrati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monodualistik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endParaRPr lang="en-US" dirty="0" smtClean="0"/>
          </a:p>
          <a:p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sayang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pengakuan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kebersamaan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. (</a:t>
            </a:r>
            <a:r>
              <a:rPr lang="en-US" dirty="0" err="1" smtClean="0"/>
              <a:t>Martodihardjo</a:t>
            </a:r>
            <a:r>
              <a:rPr lang="en-US" dirty="0" smtClean="0"/>
              <a:t>,</a:t>
            </a:r>
          </a:p>
          <a:p>
            <a:r>
              <a:rPr lang="en-US" dirty="0" smtClean="0"/>
              <a:t>1993: 171).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seutuhnya</a:t>
            </a:r>
            <a:r>
              <a:rPr lang="en-US" dirty="0" smtClean="0"/>
              <a:t> (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mono-</a:t>
            </a:r>
            <a:r>
              <a:rPr lang="en-US" dirty="0" err="1" smtClean="0"/>
              <a:t>pluralis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endParaRPr lang="en-US" dirty="0" smtClean="0"/>
          </a:p>
          <a:p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raga;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;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individual.</a:t>
            </a:r>
          </a:p>
          <a:p>
            <a:r>
              <a:rPr lang="en-US" dirty="0" err="1" smtClean="0"/>
              <a:t>Keenam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endParaRPr lang="en-US" dirty="0" smtClean="0"/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bulat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pt-BR" dirty="0" smtClean="0"/>
              <a:t>pelaku utama dalam budaya Pancasila. (Notonagoro dalam Asdi, 2003: 17-18).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5105400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 smtClean="0"/>
              <a:t>2. Argumen tentang Tantangan Pancasila sebagai Sistem Etika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136339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tantangan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terhadap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endParaRPr lang="en-US" b="1" i="1" dirty="0" smtClean="0"/>
          </a:p>
          <a:p>
            <a:r>
              <a:rPr lang="en-US" dirty="0" smtClean="0"/>
              <a:t>Lama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tercermin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menonjolkan</a:t>
            </a:r>
            <a:endParaRPr lang="en-US" dirty="0" smtClean="0"/>
          </a:p>
          <a:p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1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tantangan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terhadap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r>
              <a:rPr lang="en-US" b="1" i="1" dirty="0" smtClean="0"/>
              <a:t> </a:t>
            </a:r>
            <a:r>
              <a:rPr lang="en-US" b="1" i="1" dirty="0" err="1" smtClean="0"/>
              <a:t>Baru</a:t>
            </a:r>
            <a:endParaRPr lang="en-US" b="1" i="1" dirty="0" smtClean="0"/>
          </a:p>
          <a:p>
            <a:r>
              <a:rPr lang="nb-NO" dirty="0" smtClean="0"/>
              <a:t>terkait dengan masalah NKK (Nepotisme, Kolusi, dan Korupsi) yang merugikan</a:t>
            </a:r>
          </a:p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endParaRPr lang="en-US" dirty="0" smtClean="0"/>
          </a:p>
          <a:p>
            <a:r>
              <a:rPr lang="nb-NO" dirty="0" smtClean="0"/>
              <a:t>nepotisme, kolusi, dan korupsi hanya menguntungkan segelintir orang atau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8077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i="1" dirty="0" smtClean="0"/>
              <a:t>Ketiga, tantangan terhadap sistem etika Pancasila pada era Reformasi</a:t>
            </a:r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eforia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berpolitik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moral.</a:t>
            </a:r>
          </a:p>
          <a:p>
            <a:r>
              <a:rPr lang="nn-NO" dirty="0" smtClean="0"/>
              <a:t>Misalnya, munculnya anarkisme yang memaksakan kehendak dengan</a:t>
            </a:r>
          </a:p>
          <a:p>
            <a:r>
              <a:rPr lang="en-US" dirty="0" err="1" smtClean="0"/>
              <a:t>mengatasnamakan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berdemokrasi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48768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E. </a:t>
            </a:r>
            <a:r>
              <a:rPr lang="en-US" sz="2400" b="1" dirty="0" err="1" smtClean="0"/>
              <a:t>Mendeskripsikan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Esensi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Urgensi</a:t>
            </a:r>
            <a:endParaRPr lang="en-US" sz="2400" b="1" dirty="0" smtClean="0"/>
          </a:p>
          <a:p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950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테마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Circle PowerPoint Templates Design-pptx</dc:title>
  <dc:creator>ALLPPT.COM</dc:creator>
  <cp:lastModifiedBy>HP</cp:lastModifiedBy>
  <cp:revision>133</cp:revision>
  <dcterms:created xsi:type="dcterms:W3CDTF">2012-06-23T06:36:58Z</dcterms:created>
  <dcterms:modified xsi:type="dcterms:W3CDTF">2021-08-14T04:37:28Z</dcterms:modified>
</cp:coreProperties>
</file>