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26ABF0-E575-479A-9DB7-DE951D70FAF4}" type="datetimeFigureOut">
              <a:rPr lang="id-ID" smtClean="0"/>
              <a:t>03/11/2020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7633EE-9ECB-4E81-BF15-EA29120E0D5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05412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DDC03-05EA-481D-B8FA-856EE837F2FE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F81B0-F171-483C-83A1-439CE9B702C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13411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F82B1-6782-4DCB-B3F1-93ABCFD4D67B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F81B0-F171-483C-83A1-439CE9B702C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67330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C884C-B4AC-45FB-BC14-05496EF3EA37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F81B0-F171-483C-83A1-439CE9B702C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87713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E66E-2B5A-4EA9-ACB3-91C3B9B826CF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F81B0-F171-483C-83A1-439CE9B702C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62997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D08C0-CC9B-4972-999A-1831A1BD7358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F81B0-F171-483C-83A1-439CE9B702C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33329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8F854-B865-4D89-97DD-C5ADC6311493}" type="datetime1">
              <a:rPr lang="id-ID" smtClean="0"/>
              <a:t>03/11/2020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F81B0-F171-483C-83A1-439CE9B702C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74463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21988-6BBE-4C20-BDFD-F41F963D8060}" type="datetime1">
              <a:rPr lang="id-ID" smtClean="0"/>
              <a:t>03/11/2020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F81B0-F171-483C-83A1-439CE9B702C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5982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EC410-D17E-446C-BC22-2C588EF06FD1}" type="datetime1">
              <a:rPr lang="id-ID" smtClean="0"/>
              <a:t>03/11/2020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F81B0-F171-483C-83A1-439CE9B702C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55796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E9195-714E-45B9-87B3-82D68DC15EEE}" type="datetime1">
              <a:rPr lang="id-ID" smtClean="0"/>
              <a:t>03/11/2020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F81B0-F171-483C-83A1-439CE9B702C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18319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6EA51-D1D6-4C98-8668-A4E2C12B10AC}" type="datetime1">
              <a:rPr lang="id-ID" smtClean="0"/>
              <a:t>03/11/2020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F81B0-F171-483C-83A1-439CE9B702C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53608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32820-8894-485B-9A57-D0D7D8A097EF}" type="datetime1">
              <a:rPr lang="id-ID" smtClean="0"/>
              <a:t>03/11/2020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F81B0-F171-483C-83A1-439CE9B702C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46678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AA5797-971E-4F0B-9FA0-9001BA524A9E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FF81B0-F171-483C-83A1-439CE9B702C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63868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DIFERENSIAL PADA </a:t>
            </a:r>
            <a:r>
              <a:rPr lang="en-US" sz="4800" b="1" dirty="0" smtClean="0">
                <a:solidFill>
                  <a:srgbClr val="FF0000"/>
                </a:solidFill>
              </a:rPr>
              <a:t>INTEGRAL</a:t>
            </a:r>
            <a:endParaRPr lang="id-ID" sz="48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chemeClr val="tx1"/>
                </a:solidFill>
              </a:rPr>
              <a:t>Oleh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Amir </a:t>
            </a:r>
            <a:r>
              <a:rPr lang="en-US" b="1" dirty="0" err="1" smtClean="0">
                <a:solidFill>
                  <a:schemeClr val="tx1"/>
                </a:solidFill>
              </a:rPr>
              <a:t>Supriyanto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en-US" b="1" dirty="0" err="1" smtClean="0">
                <a:solidFill>
                  <a:schemeClr val="tx1"/>
                </a:solidFill>
              </a:rPr>
              <a:t>Fisika</a:t>
            </a:r>
            <a:r>
              <a:rPr lang="en-US" b="1" dirty="0" smtClean="0">
                <a:solidFill>
                  <a:schemeClr val="tx1"/>
                </a:solidFill>
              </a:rPr>
              <a:t>-FMIPA-</a:t>
            </a:r>
            <a:r>
              <a:rPr lang="en-US" b="1" dirty="0" err="1" smtClean="0">
                <a:solidFill>
                  <a:schemeClr val="tx1"/>
                </a:solidFill>
              </a:rPr>
              <a:t>Unila</a:t>
            </a: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99722-13F9-4449-8CA1-8D621A9E359D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F81B0-F171-483C-83A1-439CE9B702CE}" type="slidenum">
              <a:rPr lang="id-ID" smtClean="0"/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169670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60648"/>
                <a:ext cx="8229600" cy="5865515"/>
              </a:xfrm>
            </p:spPr>
            <p:txBody>
              <a:bodyPr/>
              <a:lstStyle/>
              <a:p>
                <a:pPr marL="514350" lvl="0" indent="-514350">
                  <a:buFont typeface="+mj-lt"/>
                  <a:buAutoNum type="arabicParenR" startAt="2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id-ID" i="1"/>
                        </m:ctrlPr>
                      </m:fPr>
                      <m:num>
                        <m:r>
                          <a:rPr lang="en-US" i="1"/>
                          <m:t>𝑑𝑣</m:t>
                        </m:r>
                      </m:num>
                      <m:den>
                        <m:r>
                          <a:rPr lang="en-US" i="1"/>
                          <m:t>𝑑𝑥</m:t>
                        </m:r>
                      </m:den>
                    </m:f>
                    <m:r>
                      <a:rPr lang="en-US" i="1"/>
                      <m:t>=</m:t>
                    </m:r>
                    <m:f>
                      <m:fPr>
                        <m:ctrlPr>
                          <a:rPr lang="id-ID" i="1"/>
                        </m:ctrlPr>
                      </m:fPr>
                      <m:num>
                        <m:r>
                          <a:rPr lang="en-US" i="1"/>
                          <m:t>𝑑</m:t>
                        </m:r>
                        <m:r>
                          <a:rPr lang="en-US" i="1"/>
                          <m:t>2</m:t>
                        </m:r>
                        <m:r>
                          <a:rPr lang="en-US" i="1"/>
                          <m:t>𝑥</m:t>
                        </m:r>
                      </m:num>
                      <m:den>
                        <m:r>
                          <a:rPr lang="en-US" i="1"/>
                          <m:t>𝑑𝑥</m:t>
                        </m:r>
                      </m:den>
                    </m:f>
                    <m:r>
                      <a:rPr lang="en-US" i="1"/>
                      <m:t>=2</m:t>
                    </m:r>
                  </m:oMath>
                </a14:m>
                <a:r>
                  <a:rPr lang="en-US" dirty="0"/>
                  <a:t>;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/>
                        </m:ctrlPr>
                      </m:fPr>
                      <m:num>
                        <m:r>
                          <a:rPr lang="en-US" i="1"/>
                          <m:t>𝑑𝑢</m:t>
                        </m:r>
                      </m:num>
                      <m:den>
                        <m:r>
                          <a:rPr lang="en-US" i="1"/>
                          <m:t>𝑑𝑥</m:t>
                        </m:r>
                      </m:den>
                    </m:f>
                    <m:r>
                      <a:rPr lang="en-US" i="1"/>
                      <m:t>=</m:t>
                    </m:r>
                    <m:f>
                      <m:fPr>
                        <m:ctrlPr>
                          <a:rPr lang="id-ID" i="1"/>
                        </m:ctrlPr>
                      </m:fPr>
                      <m:num>
                        <m:r>
                          <a:rPr lang="en-US" i="1"/>
                          <m:t>𝑑𝑥</m:t>
                        </m:r>
                      </m:num>
                      <m:den>
                        <m:r>
                          <a:rPr lang="en-US" i="1"/>
                          <m:t>𝑑𝑥</m:t>
                        </m:r>
                      </m:den>
                    </m:f>
                    <m:r>
                      <a:rPr lang="en-US" i="1"/>
                      <m:t>=1</m:t>
                    </m:r>
                  </m:oMath>
                </a14:m>
                <a:r>
                  <a:rPr lang="en-US" dirty="0"/>
                  <a:t>; 	</a:t>
                </a:r>
                <a14:m>
                  <m:oMath xmlns:m="http://schemas.openxmlformats.org/officeDocument/2006/math">
                    <m:r>
                      <a:rPr lang="en-US" i="1"/>
                      <m:t>𝑓</m:t>
                    </m:r>
                    <m:d>
                      <m:dPr>
                        <m:ctrlPr>
                          <a:rPr lang="id-ID" i="1"/>
                        </m:ctrlPr>
                      </m:dPr>
                      <m:e>
                        <m:r>
                          <a:rPr lang="en-US" i="1"/>
                          <m:t>𝑥</m:t>
                        </m:r>
                        <m:r>
                          <a:rPr lang="en-US" i="1"/>
                          <m:t>,</m:t>
                        </m:r>
                        <m:r>
                          <a:rPr lang="en-US" i="1"/>
                          <m:t>𝑣</m:t>
                        </m:r>
                      </m:e>
                    </m:d>
                    <m:r>
                      <a:rPr lang="en-US" i="1"/>
                      <m:t>=</m:t>
                    </m:r>
                    <m:f>
                      <m:fPr>
                        <m:ctrlPr>
                          <a:rPr lang="id-ID" i="1"/>
                        </m:ctrlPr>
                      </m:fPr>
                      <m:num>
                        <m:sSup>
                          <m:sSupPr>
                            <m:ctrlPr>
                              <a:rPr lang="id-ID" i="1"/>
                            </m:ctrlPr>
                          </m:sSupPr>
                          <m:e>
                            <m:r>
                              <a:rPr lang="en-US" i="1"/>
                              <m:t>𝑒</m:t>
                            </m:r>
                          </m:e>
                          <m:sup>
                            <m:r>
                              <a:rPr lang="en-US" i="1"/>
                              <m:t>𝑥</m:t>
                            </m:r>
                            <m:r>
                              <a:rPr lang="en-US" i="1"/>
                              <m:t>2</m:t>
                            </m:r>
                            <m:r>
                              <a:rPr lang="en-US" i="1"/>
                              <m:t>𝑥</m:t>
                            </m:r>
                          </m:sup>
                        </m:sSup>
                      </m:num>
                      <m:den>
                        <m:r>
                          <a:rPr lang="en-US" i="1"/>
                          <m:t>2</m:t>
                        </m:r>
                        <m:r>
                          <a:rPr lang="en-US" i="1"/>
                          <m:t>𝑥</m:t>
                        </m:r>
                      </m:den>
                    </m:f>
                    <m:r>
                      <a:rPr lang="en-US" i="1"/>
                      <m:t>=</m:t>
                    </m:r>
                    <m:f>
                      <m:fPr>
                        <m:ctrlPr>
                          <a:rPr lang="id-ID" i="1"/>
                        </m:ctrlPr>
                      </m:fPr>
                      <m:num>
                        <m:sSup>
                          <m:sSupPr>
                            <m:ctrlPr>
                              <a:rPr lang="id-ID" i="1"/>
                            </m:ctrlPr>
                          </m:sSupPr>
                          <m:e>
                            <m:r>
                              <a:rPr lang="en-US" i="1"/>
                              <m:t>𝑒</m:t>
                            </m:r>
                          </m:e>
                          <m:sup>
                            <m:r>
                              <a:rPr lang="en-US" i="1"/>
                              <m:t>2</m:t>
                            </m:r>
                            <m:sSup>
                              <m:sSupPr>
                                <m:ctrlPr>
                                  <a:rPr lang="id-ID" i="1"/>
                                </m:ctrlPr>
                              </m:sSupPr>
                              <m:e>
                                <m:r>
                                  <a:rPr lang="en-US" i="1"/>
                                  <m:t>𝑥</m:t>
                                </m:r>
                              </m:e>
                              <m:sup>
                                <m:r>
                                  <a:rPr lang="en-US" i="1"/>
                                  <m:t>2</m:t>
                                </m:r>
                              </m:sup>
                            </m:sSup>
                          </m:sup>
                        </m:sSup>
                      </m:num>
                      <m:den>
                        <m:r>
                          <a:rPr lang="en-US" i="1"/>
                          <m:t>2</m:t>
                        </m:r>
                        <m:r>
                          <a:rPr lang="en-US" i="1"/>
                          <m:t>𝑥</m:t>
                        </m:r>
                      </m:den>
                    </m:f>
                  </m:oMath>
                </a14:m>
                <a:r>
                  <a:rPr lang="en-US" dirty="0"/>
                  <a:t>  ;    </a:t>
                </a:r>
                <a14:m>
                  <m:oMath xmlns:m="http://schemas.openxmlformats.org/officeDocument/2006/math">
                    <m:r>
                      <a:rPr lang="en-US" i="1"/>
                      <m:t>𝑓</m:t>
                    </m:r>
                    <m:d>
                      <m:dPr>
                        <m:ctrlPr>
                          <a:rPr lang="id-ID" i="1"/>
                        </m:ctrlPr>
                      </m:dPr>
                      <m:e>
                        <m:r>
                          <a:rPr lang="en-US" i="1"/>
                          <m:t>𝑥</m:t>
                        </m:r>
                        <m:r>
                          <a:rPr lang="en-US" i="1"/>
                          <m:t>,</m:t>
                        </m:r>
                        <m:r>
                          <a:rPr lang="en-US" i="1"/>
                          <m:t>𝑢</m:t>
                        </m:r>
                      </m:e>
                    </m:d>
                    <m:r>
                      <a:rPr lang="en-US" i="1"/>
                      <m:t>=</m:t>
                    </m:r>
                    <m:f>
                      <m:fPr>
                        <m:ctrlPr>
                          <a:rPr lang="id-ID" i="1"/>
                        </m:ctrlPr>
                      </m:fPr>
                      <m:num>
                        <m:sSup>
                          <m:sSupPr>
                            <m:ctrlPr>
                              <a:rPr lang="id-ID" i="1"/>
                            </m:ctrlPr>
                          </m:sSupPr>
                          <m:e>
                            <m:r>
                              <a:rPr lang="en-US" i="1"/>
                              <m:t>𝑒</m:t>
                            </m:r>
                          </m:e>
                          <m:sup>
                            <m:r>
                              <a:rPr lang="en-US" i="1"/>
                              <m:t>𝑥𝑥</m:t>
                            </m:r>
                          </m:sup>
                        </m:sSup>
                      </m:num>
                      <m:den>
                        <m:r>
                          <a:rPr lang="en-US" i="1"/>
                          <m:t>𝑥</m:t>
                        </m:r>
                      </m:den>
                    </m:f>
                    <m:r>
                      <a:rPr lang="en-US" i="1"/>
                      <m:t>=</m:t>
                    </m:r>
                    <m:f>
                      <m:fPr>
                        <m:ctrlPr>
                          <a:rPr lang="id-ID" i="1"/>
                        </m:ctrlPr>
                      </m:fPr>
                      <m:num>
                        <m:sSup>
                          <m:sSupPr>
                            <m:ctrlPr>
                              <a:rPr lang="id-ID" i="1"/>
                            </m:ctrlPr>
                          </m:sSupPr>
                          <m:e>
                            <m:r>
                              <a:rPr lang="en-US" i="1"/>
                              <m:t>𝑒</m:t>
                            </m:r>
                          </m:e>
                          <m:sup>
                            <m:sSup>
                              <m:sSupPr>
                                <m:ctrlPr>
                                  <a:rPr lang="id-ID" i="1"/>
                                </m:ctrlPr>
                              </m:sSupPr>
                              <m:e>
                                <m:r>
                                  <a:rPr lang="en-US" i="1"/>
                                  <m:t>𝑥</m:t>
                                </m:r>
                              </m:e>
                              <m:sup>
                                <m:r>
                                  <a:rPr lang="en-US" i="1"/>
                                  <m:t>2</m:t>
                                </m:r>
                              </m:sup>
                            </m:sSup>
                          </m:sup>
                        </m:sSup>
                      </m:num>
                      <m:den>
                        <m:r>
                          <a:rPr lang="en-US" i="1"/>
                          <m:t>𝑥</m:t>
                        </m:r>
                      </m:den>
                    </m:f>
                  </m:oMath>
                </a14:m>
                <a:r>
                  <a:rPr lang="en-US" dirty="0"/>
                  <a:t>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/>
                        </m:ctrlPr>
                      </m:fPr>
                      <m:num>
                        <m:r>
                          <a:rPr lang="en-US" i="1"/>
                          <m:t>𝜕</m:t>
                        </m:r>
                        <m:r>
                          <a:rPr lang="en-US" i="1"/>
                          <m:t>𝑓</m:t>
                        </m:r>
                        <m:d>
                          <m:dPr>
                            <m:ctrlPr>
                              <a:rPr lang="id-ID" i="1"/>
                            </m:ctrlPr>
                          </m:dPr>
                          <m:e>
                            <m:r>
                              <a:rPr lang="en-US" i="1"/>
                              <m:t>𝑥</m:t>
                            </m:r>
                            <m:r>
                              <a:rPr lang="en-US" i="1"/>
                              <m:t>,</m:t>
                            </m:r>
                            <m:r>
                              <a:rPr lang="en-US" i="1"/>
                              <m:t>𝑡</m:t>
                            </m:r>
                          </m:e>
                        </m:d>
                      </m:num>
                      <m:den>
                        <m:r>
                          <a:rPr lang="en-US" i="1"/>
                          <m:t>𝜕</m:t>
                        </m:r>
                        <m:r>
                          <a:rPr lang="en-US" i="1"/>
                          <m:t>𝑥</m:t>
                        </m:r>
                      </m:den>
                    </m:f>
                    <m:r>
                      <a:rPr lang="en-US" i="1"/>
                      <m:t>=</m:t>
                    </m:r>
                    <m:f>
                      <m:fPr>
                        <m:ctrlPr>
                          <a:rPr lang="id-ID" i="1"/>
                        </m:ctrlPr>
                      </m:fPr>
                      <m:num>
                        <m:r>
                          <a:rPr lang="en-US" i="1"/>
                          <m:t>𝜕</m:t>
                        </m:r>
                      </m:num>
                      <m:den>
                        <m:r>
                          <a:rPr lang="en-US" i="1"/>
                          <m:t>𝜕</m:t>
                        </m:r>
                        <m:r>
                          <a:rPr lang="en-US" i="1"/>
                          <m:t>𝑥</m:t>
                        </m:r>
                      </m:den>
                    </m:f>
                    <m:d>
                      <m:dPr>
                        <m:ctrlPr>
                          <a:rPr lang="id-ID" i="1"/>
                        </m:ctrlPr>
                      </m:dPr>
                      <m:e>
                        <m:f>
                          <m:fPr>
                            <m:ctrlPr>
                              <a:rPr lang="id-ID" i="1"/>
                            </m:ctrlPr>
                          </m:fPr>
                          <m:num>
                            <m:sSup>
                              <m:sSupPr>
                                <m:ctrlPr>
                                  <a:rPr lang="id-ID" i="1"/>
                                </m:ctrlPr>
                              </m:sSupPr>
                              <m:e>
                                <m:r>
                                  <a:rPr lang="en-US" i="1"/>
                                  <m:t>𝑒</m:t>
                                </m:r>
                              </m:e>
                              <m:sup>
                                <m:r>
                                  <a:rPr lang="en-US" i="1"/>
                                  <m:t>𝑥𝑡</m:t>
                                </m:r>
                              </m:sup>
                            </m:sSup>
                          </m:num>
                          <m:den>
                            <m:r>
                              <a:rPr lang="en-US" i="1"/>
                              <m:t>𝑡</m:t>
                            </m:r>
                          </m:den>
                        </m:f>
                      </m:e>
                    </m:d>
                    <m:r>
                      <a:rPr lang="en-US" i="1"/>
                      <m:t>==</m:t>
                    </m:r>
                    <m:r>
                      <a:rPr lang="en-US" i="1"/>
                      <m:t>𝑡</m:t>
                    </m:r>
                    <m:f>
                      <m:fPr>
                        <m:ctrlPr>
                          <a:rPr lang="id-ID" i="1"/>
                        </m:ctrlPr>
                      </m:fPr>
                      <m:num>
                        <m:sSup>
                          <m:sSupPr>
                            <m:ctrlPr>
                              <a:rPr lang="id-ID" i="1"/>
                            </m:ctrlPr>
                          </m:sSupPr>
                          <m:e>
                            <m:r>
                              <a:rPr lang="en-US" i="1"/>
                              <m:t>𝑒</m:t>
                            </m:r>
                          </m:e>
                          <m:sup>
                            <m:r>
                              <a:rPr lang="en-US" i="1"/>
                              <m:t>𝑥𝑡</m:t>
                            </m:r>
                          </m:sup>
                        </m:sSup>
                      </m:num>
                      <m:den>
                        <m:r>
                          <a:rPr lang="en-US" i="1"/>
                          <m:t>𝑡</m:t>
                        </m:r>
                      </m:den>
                    </m:f>
                    <m:r>
                      <a:rPr lang="en-US" i="1"/>
                      <m:t>=</m:t>
                    </m:r>
                    <m:sSup>
                      <m:sSupPr>
                        <m:ctrlPr>
                          <a:rPr lang="id-ID" i="1"/>
                        </m:ctrlPr>
                      </m:sSupPr>
                      <m:e>
                        <m:r>
                          <a:rPr lang="en-US" i="1"/>
                          <m:t>𝑒</m:t>
                        </m:r>
                      </m:e>
                      <m:sup>
                        <m:r>
                          <a:rPr lang="en-US" i="1"/>
                          <m:t>𝑥𝑡</m:t>
                        </m:r>
                      </m:sup>
                    </m:sSup>
                  </m:oMath>
                </a14:m>
                <a:endParaRPr lang="id-ID" dirty="0"/>
              </a:p>
              <a:p>
                <a:pPr>
                  <a:buClr>
                    <a:schemeClr val="bg1"/>
                  </a:buClr>
                </a:pPr>
                <a14:m>
                  <m:oMath xmlns:m="http://schemas.openxmlformats.org/officeDocument/2006/math">
                    <m:f>
                      <m:fPr>
                        <m:ctrlPr>
                          <a:rPr lang="id-ID" i="1"/>
                        </m:ctrlPr>
                      </m:fPr>
                      <m:num>
                        <m:r>
                          <a:rPr lang="en-US" i="1"/>
                          <m:t>𝑑</m:t>
                        </m:r>
                      </m:num>
                      <m:den>
                        <m:r>
                          <a:rPr lang="en-US" i="1"/>
                          <m:t>𝑑𝑥</m:t>
                        </m:r>
                      </m:den>
                    </m:f>
                    <m:nary>
                      <m:naryPr>
                        <m:limLoc m:val="undOvr"/>
                        <m:ctrlPr>
                          <a:rPr lang="id-ID" i="1"/>
                        </m:ctrlPr>
                      </m:naryPr>
                      <m:sub>
                        <m:r>
                          <a:rPr lang="en-US" i="1"/>
                          <m:t>𝑡</m:t>
                        </m:r>
                        <m:r>
                          <a:rPr lang="en-US" i="1"/>
                          <m:t>=</m:t>
                        </m:r>
                        <m:r>
                          <a:rPr lang="en-US" i="1"/>
                          <m:t>𝑥</m:t>
                        </m:r>
                      </m:sub>
                      <m:sup>
                        <m:r>
                          <a:rPr lang="en-US" i="1"/>
                          <m:t>2</m:t>
                        </m:r>
                        <m:r>
                          <a:rPr lang="en-US" i="1"/>
                          <m:t>𝑥</m:t>
                        </m:r>
                      </m:sup>
                      <m:e>
                        <m:f>
                          <m:fPr>
                            <m:ctrlPr>
                              <a:rPr lang="id-ID" i="1"/>
                            </m:ctrlPr>
                          </m:fPr>
                          <m:num>
                            <m:sSup>
                              <m:sSupPr>
                                <m:ctrlPr>
                                  <a:rPr lang="id-ID" i="1"/>
                                </m:ctrlPr>
                              </m:sSupPr>
                              <m:e>
                                <m:r>
                                  <a:rPr lang="en-US" i="1"/>
                                  <m:t>𝑒</m:t>
                                </m:r>
                              </m:e>
                              <m:sup>
                                <m:r>
                                  <a:rPr lang="en-US" i="1"/>
                                  <m:t>𝑥𝑡</m:t>
                                </m:r>
                              </m:sup>
                            </m:sSup>
                          </m:num>
                          <m:den>
                            <m:r>
                              <a:rPr lang="en-US" i="1"/>
                              <m:t>𝑡</m:t>
                            </m:r>
                          </m:den>
                        </m:f>
                        <m:r>
                          <a:rPr lang="en-US" i="1"/>
                          <m:t>𝑑𝑡</m:t>
                        </m:r>
                      </m:e>
                    </m:nary>
                    <m:r>
                      <a:rPr lang="en-US" i="1"/>
                      <m:t>=</m:t>
                    </m:r>
                    <m:f>
                      <m:fPr>
                        <m:ctrlPr>
                          <a:rPr lang="id-ID" i="1"/>
                        </m:ctrlPr>
                      </m:fPr>
                      <m:num>
                        <m:sSup>
                          <m:sSupPr>
                            <m:ctrlPr>
                              <a:rPr lang="id-ID" i="1"/>
                            </m:ctrlPr>
                          </m:sSupPr>
                          <m:e>
                            <m:r>
                              <a:rPr lang="en-US" i="1"/>
                              <m:t>𝑒</m:t>
                            </m:r>
                          </m:e>
                          <m:sup>
                            <m:r>
                              <a:rPr lang="en-US" i="1"/>
                              <m:t>2</m:t>
                            </m:r>
                            <m:sSup>
                              <m:sSupPr>
                                <m:ctrlPr>
                                  <a:rPr lang="id-ID" i="1"/>
                                </m:ctrlPr>
                              </m:sSupPr>
                              <m:e>
                                <m:r>
                                  <a:rPr lang="en-US" i="1"/>
                                  <m:t>𝑥</m:t>
                                </m:r>
                              </m:e>
                              <m:sup>
                                <m:r>
                                  <a:rPr lang="en-US" i="1"/>
                                  <m:t>2</m:t>
                                </m:r>
                              </m:sup>
                            </m:sSup>
                          </m:sup>
                        </m:sSup>
                      </m:num>
                      <m:den>
                        <m:r>
                          <a:rPr lang="en-US" i="1"/>
                          <m:t>2</m:t>
                        </m:r>
                        <m:r>
                          <a:rPr lang="en-US" i="1"/>
                          <m:t>𝑥</m:t>
                        </m:r>
                      </m:den>
                    </m:f>
                    <m:r>
                      <a:rPr lang="en-US" i="1"/>
                      <m:t>.2−</m:t>
                    </m:r>
                    <m:f>
                      <m:fPr>
                        <m:ctrlPr>
                          <a:rPr lang="id-ID" i="1"/>
                        </m:ctrlPr>
                      </m:fPr>
                      <m:num>
                        <m:sSup>
                          <m:sSupPr>
                            <m:ctrlPr>
                              <a:rPr lang="id-ID" i="1"/>
                            </m:ctrlPr>
                          </m:sSupPr>
                          <m:e>
                            <m:r>
                              <a:rPr lang="en-US" i="1"/>
                              <m:t>𝑒</m:t>
                            </m:r>
                          </m:e>
                          <m:sup>
                            <m:sSup>
                              <m:sSupPr>
                                <m:ctrlPr>
                                  <a:rPr lang="id-ID" i="1"/>
                                </m:ctrlPr>
                              </m:sSupPr>
                              <m:e>
                                <m:r>
                                  <a:rPr lang="en-US" i="1"/>
                                  <m:t>𝑥</m:t>
                                </m:r>
                              </m:e>
                              <m:sup>
                                <m:r>
                                  <a:rPr lang="en-US" i="1"/>
                                  <m:t>2</m:t>
                                </m:r>
                              </m:sup>
                            </m:sSup>
                          </m:sup>
                        </m:sSup>
                      </m:num>
                      <m:den>
                        <m:r>
                          <a:rPr lang="en-US" i="1"/>
                          <m:t>𝑥</m:t>
                        </m:r>
                      </m:den>
                    </m:f>
                    <m:r>
                      <a:rPr lang="en-US" i="1"/>
                      <m:t>.1+</m:t>
                    </m:r>
                    <m:nary>
                      <m:naryPr>
                        <m:limLoc m:val="undOvr"/>
                        <m:ctrlPr>
                          <a:rPr lang="id-ID" i="1"/>
                        </m:ctrlPr>
                      </m:naryPr>
                      <m:sub>
                        <m:r>
                          <a:rPr lang="en-US" i="1"/>
                          <m:t>𝑡</m:t>
                        </m:r>
                        <m:r>
                          <a:rPr lang="en-US" i="1"/>
                          <m:t>=</m:t>
                        </m:r>
                        <m:r>
                          <a:rPr lang="en-US" i="1"/>
                          <m:t>𝑥</m:t>
                        </m:r>
                      </m:sub>
                      <m:sup>
                        <m:r>
                          <a:rPr lang="en-US" i="1"/>
                          <m:t>2</m:t>
                        </m:r>
                        <m:r>
                          <a:rPr lang="en-US" i="1"/>
                          <m:t>𝑥</m:t>
                        </m:r>
                      </m:sup>
                      <m:e>
                        <m:sSup>
                          <m:sSupPr>
                            <m:ctrlPr>
                              <a:rPr lang="id-ID" i="1"/>
                            </m:ctrlPr>
                          </m:sSupPr>
                          <m:e>
                            <m:r>
                              <a:rPr lang="en-US" i="1"/>
                              <m:t>𝑒</m:t>
                            </m:r>
                          </m:e>
                          <m:sup>
                            <m:r>
                              <a:rPr lang="en-US" i="1"/>
                              <m:t>𝑥𝑡</m:t>
                            </m:r>
                          </m:sup>
                        </m:sSup>
                        <m:r>
                          <a:rPr lang="en-US" i="1"/>
                          <m:t>𝑑𝑡</m:t>
                        </m:r>
                      </m:e>
                    </m:nary>
                    <m:r>
                      <a:rPr lang="en-US" i="1"/>
                      <m:t>=</m:t>
                    </m:r>
                    <m:f>
                      <m:fPr>
                        <m:ctrlPr>
                          <a:rPr lang="id-ID" i="1"/>
                        </m:ctrlPr>
                      </m:fPr>
                      <m:num>
                        <m:sSup>
                          <m:sSupPr>
                            <m:ctrlPr>
                              <a:rPr lang="id-ID" i="1"/>
                            </m:ctrlPr>
                          </m:sSupPr>
                          <m:e>
                            <m:r>
                              <a:rPr lang="en-US" i="1"/>
                              <m:t>𝑒</m:t>
                            </m:r>
                          </m:e>
                          <m:sup>
                            <m:r>
                              <a:rPr lang="en-US" i="1"/>
                              <m:t>2</m:t>
                            </m:r>
                            <m:sSup>
                              <m:sSupPr>
                                <m:ctrlPr>
                                  <a:rPr lang="id-ID" i="1"/>
                                </m:ctrlPr>
                              </m:sSupPr>
                              <m:e>
                                <m:r>
                                  <a:rPr lang="en-US" i="1"/>
                                  <m:t>𝑥</m:t>
                                </m:r>
                              </m:e>
                              <m:sup>
                                <m:r>
                                  <a:rPr lang="en-US" i="1"/>
                                  <m:t>2</m:t>
                                </m:r>
                              </m:sup>
                            </m:sSup>
                          </m:sup>
                        </m:sSup>
                      </m:num>
                      <m:den>
                        <m:r>
                          <a:rPr lang="en-US" i="1"/>
                          <m:t>𝑥</m:t>
                        </m:r>
                      </m:den>
                    </m:f>
                    <m:r>
                      <a:rPr lang="en-US" i="1"/>
                      <m:t>−</m:t>
                    </m:r>
                    <m:f>
                      <m:fPr>
                        <m:ctrlPr>
                          <a:rPr lang="id-ID" i="1"/>
                        </m:ctrlPr>
                      </m:fPr>
                      <m:num>
                        <m:sSup>
                          <m:sSupPr>
                            <m:ctrlPr>
                              <a:rPr lang="id-ID" i="1"/>
                            </m:ctrlPr>
                          </m:sSupPr>
                          <m:e>
                            <m:r>
                              <a:rPr lang="en-US" i="1"/>
                              <m:t>𝑒</m:t>
                            </m:r>
                          </m:e>
                          <m:sup>
                            <m:sSup>
                              <m:sSupPr>
                                <m:ctrlPr>
                                  <a:rPr lang="id-ID" i="1"/>
                                </m:ctrlPr>
                              </m:sSupPr>
                              <m:e>
                                <m:r>
                                  <a:rPr lang="en-US" i="1"/>
                                  <m:t>𝑥</m:t>
                                </m:r>
                              </m:e>
                              <m:sup>
                                <m:r>
                                  <a:rPr lang="en-US" i="1"/>
                                  <m:t>2</m:t>
                                </m:r>
                              </m:sup>
                            </m:sSup>
                          </m:sup>
                        </m:sSup>
                      </m:num>
                      <m:den>
                        <m:r>
                          <a:rPr lang="en-US" i="1"/>
                          <m:t>𝑥</m:t>
                        </m:r>
                      </m:den>
                    </m:f>
                    <m:r>
                      <a:rPr lang="en-US" i="1"/>
                      <m:t>+</m:t>
                    </m:r>
                    <m:sSubSup>
                      <m:sSubSupPr>
                        <m:ctrlPr>
                          <a:rPr lang="id-ID" i="1"/>
                        </m:ctrlPr>
                      </m:sSubSupPr>
                      <m:e>
                        <m:d>
                          <m:dPr>
                            <m:begChr m:val=""/>
                            <m:endChr m:val="|"/>
                            <m:ctrlPr>
                              <a:rPr lang="id-ID" i="1"/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/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id-ID" i="1"/>
                                    </m:ctrlPr>
                                  </m:sSupPr>
                                  <m:e>
                                    <m:r>
                                      <a:rPr lang="en-US" i="1"/>
                                      <m:t>𝑒</m:t>
                                    </m:r>
                                  </m:e>
                                  <m:sup>
                                    <m:r>
                                      <a:rPr lang="en-US" i="1"/>
                                      <m:t>𝑥𝑡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i="1"/>
                                  <m:t>𝑥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i="1"/>
                          <m:t>𝑥</m:t>
                        </m:r>
                      </m:sub>
                      <m:sup>
                        <m:r>
                          <a:rPr lang="en-US" i="1"/>
                          <m:t>2</m:t>
                        </m:r>
                        <m:r>
                          <a:rPr lang="en-US" i="1"/>
                          <m:t>𝑥</m:t>
                        </m:r>
                      </m:sup>
                    </m:sSubSup>
                    <m:r>
                      <a:rPr lang="en-US" i="1"/>
                      <m:t>=</m:t>
                    </m:r>
                    <m:f>
                      <m:fPr>
                        <m:ctrlPr>
                          <a:rPr lang="id-ID" i="1"/>
                        </m:ctrlPr>
                      </m:fPr>
                      <m:num>
                        <m:sSup>
                          <m:sSupPr>
                            <m:ctrlPr>
                              <a:rPr lang="id-ID" i="1"/>
                            </m:ctrlPr>
                          </m:sSupPr>
                          <m:e>
                            <m:r>
                              <a:rPr lang="en-US" i="1"/>
                              <m:t>𝑒</m:t>
                            </m:r>
                          </m:e>
                          <m:sup>
                            <m:r>
                              <a:rPr lang="en-US" i="1"/>
                              <m:t>2</m:t>
                            </m:r>
                            <m:sSup>
                              <m:sSupPr>
                                <m:ctrlPr>
                                  <a:rPr lang="id-ID" i="1"/>
                                </m:ctrlPr>
                              </m:sSupPr>
                              <m:e>
                                <m:r>
                                  <a:rPr lang="en-US" i="1"/>
                                  <m:t>𝑥</m:t>
                                </m:r>
                              </m:e>
                              <m:sup>
                                <m:r>
                                  <a:rPr lang="en-US" i="1"/>
                                  <m:t>2</m:t>
                                </m:r>
                              </m:sup>
                            </m:sSup>
                          </m:sup>
                        </m:sSup>
                      </m:num>
                      <m:den>
                        <m:r>
                          <a:rPr lang="en-US" i="1"/>
                          <m:t>𝑥</m:t>
                        </m:r>
                      </m:den>
                    </m:f>
                    <m:r>
                      <a:rPr lang="en-US" i="1"/>
                      <m:t>−</m:t>
                    </m:r>
                    <m:f>
                      <m:fPr>
                        <m:ctrlPr>
                          <a:rPr lang="id-ID" i="1"/>
                        </m:ctrlPr>
                      </m:fPr>
                      <m:num>
                        <m:sSup>
                          <m:sSupPr>
                            <m:ctrlPr>
                              <a:rPr lang="id-ID" i="1"/>
                            </m:ctrlPr>
                          </m:sSupPr>
                          <m:e>
                            <m:r>
                              <a:rPr lang="en-US" i="1"/>
                              <m:t>𝑒</m:t>
                            </m:r>
                          </m:e>
                          <m:sup>
                            <m:sSup>
                              <m:sSupPr>
                                <m:ctrlPr>
                                  <a:rPr lang="id-ID" i="1"/>
                                </m:ctrlPr>
                              </m:sSupPr>
                              <m:e>
                                <m:r>
                                  <a:rPr lang="en-US" i="1"/>
                                  <m:t>𝑥</m:t>
                                </m:r>
                              </m:e>
                              <m:sup>
                                <m:r>
                                  <a:rPr lang="en-US" i="1"/>
                                  <m:t>2</m:t>
                                </m:r>
                              </m:sup>
                            </m:sSup>
                          </m:sup>
                        </m:sSup>
                      </m:num>
                      <m:den>
                        <m:r>
                          <a:rPr lang="en-US" i="1"/>
                          <m:t>𝑥</m:t>
                        </m:r>
                      </m:den>
                    </m:f>
                    <m:r>
                      <a:rPr lang="en-US" i="1"/>
                      <m:t>+</m:t>
                    </m:r>
                    <m:f>
                      <m:fPr>
                        <m:ctrlPr>
                          <a:rPr lang="id-ID" i="1"/>
                        </m:ctrlPr>
                      </m:fPr>
                      <m:num>
                        <m:sSup>
                          <m:sSupPr>
                            <m:ctrlPr>
                              <a:rPr lang="id-ID" i="1"/>
                            </m:ctrlPr>
                          </m:sSupPr>
                          <m:e>
                            <m:r>
                              <a:rPr lang="en-US" i="1"/>
                              <m:t>𝑒</m:t>
                            </m:r>
                          </m:e>
                          <m:sup>
                            <m:r>
                              <a:rPr lang="en-US" i="1"/>
                              <m:t>2</m:t>
                            </m:r>
                            <m:sSup>
                              <m:sSupPr>
                                <m:ctrlPr>
                                  <a:rPr lang="id-ID" i="1"/>
                                </m:ctrlPr>
                              </m:sSupPr>
                              <m:e>
                                <m:r>
                                  <a:rPr lang="en-US" i="1"/>
                                  <m:t>𝑥</m:t>
                                </m:r>
                              </m:e>
                              <m:sup>
                                <m:r>
                                  <a:rPr lang="en-US" i="1"/>
                                  <m:t>2</m:t>
                                </m:r>
                              </m:sup>
                            </m:sSup>
                          </m:sup>
                        </m:sSup>
                      </m:num>
                      <m:den>
                        <m:r>
                          <a:rPr lang="en-US" i="1"/>
                          <m:t>𝑥</m:t>
                        </m:r>
                      </m:den>
                    </m:f>
                    <m:r>
                      <a:rPr lang="en-US" i="1"/>
                      <m:t>−</m:t>
                    </m:r>
                    <m:f>
                      <m:fPr>
                        <m:ctrlPr>
                          <a:rPr lang="id-ID" i="1"/>
                        </m:ctrlPr>
                      </m:fPr>
                      <m:num>
                        <m:sSup>
                          <m:sSupPr>
                            <m:ctrlPr>
                              <a:rPr lang="id-ID" i="1"/>
                            </m:ctrlPr>
                          </m:sSupPr>
                          <m:e>
                            <m:r>
                              <a:rPr lang="en-US" i="1"/>
                              <m:t>𝑒</m:t>
                            </m:r>
                          </m:e>
                          <m:sup>
                            <m:sSup>
                              <m:sSupPr>
                                <m:ctrlPr>
                                  <a:rPr lang="id-ID" i="1"/>
                                </m:ctrlPr>
                              </m:sSupPr>
                              <m:e>
                                <m:r>
                                  <a:rPr lang="en-US" i="1"/>
                                  <m:t>𝑥</m:t>
                                </m:r>
                              </m:e>
                              <m:sup>
                                <m:r>
                                  <a:rPr lang="en-US" i="1"/>
                                  <m:t>2</m:t>
                                </m:r>
                              </m:sup>
                            </m:sSup>
                          </m:sup>
                        </m:sSup>
                      </m:num>
                      <m:den>
                        <m:r>
                          <a:rPr lang="en-US" i="1"/>
                          <m:t>𝑥</m:t>
                        </m:r>
                      </m:den>
                    </m:f>
                    <m:r>
                      <a:rPr lang="en-US" i="1"/>
                      <m:t>=</m:t>
                    </m:r>
                    <m:f>
                      <m:fPr>
                        <m:ctrlPr>
                          <a:rPr lang="id-ID" i="1"/>
                        </m:ctrlPr>
                      </m:fPr>
                      <m:num>
                        <m:r>
                          <a:rPr lang="en-US" i="1"/>
                          <m:t>2</m:t>
                        </m:r>
                      </m:num>
                      <m:den>
                        <m:r>
                          <a:rPr lang="en-US" i="1"/>
                          <m:t>𝑥</m:t>
                        </m:r>
                      </m:den>
                    </m:f>
                    <m:d>
                      <m:dPr>
                        <m:ctrlPr>
                          <a:rPr lang="id-ID" i="1"/>
                        </m:ctrlPr>
                      </m:dPr>
                      <m:e>
                        <m:sSup>
                          <m:sSupPr>
                            <m:ctrlPr>
                              <a:rPr lang="id-ID" i="1"/>
                            </m:ctrlPr>
                          </m:sSupPr>
                          <m:e>
                            <m:r>
                              <a:rPr lang="en-US" i="1"/>
                              <m:t>𝑒</m:t>
                            </m:r>
                          </m:e>
                          <m:sup>
                            <m:r>
                              <a:rPr lang="en-US" i="1"/>
                              <m:t>2</m:t>
                            </m:r>
                            <m:sSup>
                              <m:sSupPr>
                                <m:ctrlPr>
                                  <a:rPr lang="id-ID" i="1"/>
                                </m:ctrlPr>
                              </m:sSupPr>
                              <m:e>
                                <m:r>
                                  <a:rPr lang="en-US" i="1"/>
                                  <m:t>𝑥</m:t>
                                </m:r>
                              </m:e>
                              <m:sup>
                                <m:r>
                                  <a:rPr lang="en-US" i="1"/>
                                  <m:t>2</m:t>
                                </m:r>
                              </m:sup>
                            </m:sSup>
                          </m:sup>
                        </m:sSup>
                        <m:r>
                          <a:rPr lang="en-US" i="1"/>
                          <m:t>−</m:t>
                        </m:r>
                        <m:sSup>
                          <m:sSupPr>
                            <m:ctrlPr>
                              <a:rPr lang="id-ID" i="1"/>
                            </m:ctrlPr>
                          </m:sSupPr>
                          <m:e>
                            <m:r>
                              <a:rPr lang="en-US" i="1"/>
                              <m:t>𝑒</m:t>
                            </m:r>
                          </m:e>
                          <m:sup>
                            <m:sSup>
                              <m:sSupPr>
                                <m:ctrlPr>
                                  <a:rPr lang="id-ID" i="1"/>
                                </m:ctrlPr>
                              </m:sSupPr>
                              <m:e>
                                <m:r>
                                  <a:rPr lang="en-US" i="1"/>
                                  <m:t>𝑥</m:t>
                                </m:r>
                              </m:e>
                              <m:sup>
                                <m:r>
                                  <a:rPr lang="en-US" i="1"/>
                                  <m:t>2</m:t>
                                </m:r>
                              </m:sup>
                            </m:sSup>
                          </m:sup>
                        </m:sSup>
                      </m:e>
                    </m:d>
                  </m:oMath>
                </a14:m>
                <a:endParaRPr lang="id-ID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60648"/>
                <a:ext cx="8229600" cy="5865515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E66E-2B5A-4EA9-ACB3-91C3B9B826CF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F81B0-F171-483C-83A1-439CE9B702CE}" type="slidenum">
              <a:rPr lang="id-ID" smtClean="0"/>
              <a:t>10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35997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04664"/>
                <a:ext cx="8229600" cy="5721499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dirty="0" err="1"/>
                  <a:t>Bentuk</a:t>
                </a:r>
                <a:r>
                  <a:rPr lang="en-US" dirty="0"/>
                  <a:t> integral </a:t>
                </a:r>
                <a:r>
                  <a:rPr lang="en-US" dirty="0" err="1"/>
                  <a:t>adalah</a:t>
                </a:r>
                <a:r>
                  <a:rPr lang="en-US" dirty="0"/>
                  <a:t> </a:t>
                </a:r>
                <a:r>
                  <a:rPr lang="en-US" dirty="0" err="1"/>
                  <a:t>aantiderevatif</a:t>
                </a:r>
                <a:r>
                  <a:rPr lang="en-US" dirty="0" smtClean="0"/>
                  <a:t>: </a:t>
                </a:r>
                <a14:m>
                  <m:oMath xmlns:m="http://schemas.openxmlformats.org/officeDocument/2006/math">
                    <m:r>
                      <a:rPr lang="en-US" i="1"/>
                      <m:t>𝑓</m:t>
                    </m:r>
                    <m:d>
                      <m:dPr>
                        <m:ctrlPr>
                          <a:rPr lang="id-ID" i="1"/>
                        </m:ctrlPr>
                      </m:dPr>
                      <m:e>
                        <m:r>
                          <a:rPr lang="en-US" i="1"/>
                          <m:t>𝑥</m:t>
                        </m:r>
                      </m:e>
                    </m:d>
                    <m:r>
                      <a:rPr lang="en-US" i="1"/>
                      <m:t>=</m:t>
                    </m:r>
                    <m:f>
                      <m:fPr>
                        <m:ctrlPr>
                          <a:rPr lang="id-ID" i="1"/>
                        </m:ctrlPr>
                      </m:fPr>
                      <m:num>
                        <m:r>
                          <a:rPr lang="en-US" i="1"/>
                          <m:t>𝑑𝐹</m:t>
                        </m:r>
                      </m:num>
                      <m:den>
                        <m:r>
                          <a:rPr lang="en-US" i="1"/>
                          <m:t>𝑑𝑥</m:t>
                        </m:r>
                      </m:den>
                    </m:f>
                  </m:oMath>
                </a14:m>
                <a:endParaRPr lang="id-ID" dirty="0"/>
              </a:p>
              <a:p>
                <a:pPr marL="0" indent="0">
                  <a:buNone/>
                </a:pPr>
                <a:r>
                  <a:rPr lang="en-US" dirty="0" err="1"/>
                  <a:t>Ketika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id-ID" i="1"/>
                        </m:ctrlPr>
                      </m:naryPr>
                      <m:sub>
                        <m:r>
                          <a:rPr lang="en-US" i="1"/>
                          <m:t>𝑎</m:t>
                        </m:r>
                      </m:sub>
                      <m:sup>
                        <m:r>
                          <a:rPr lang="en-US" i="1"/>
                          <m:t>𝑥</m:t>
                        </m:r>
                      </m:sup>
                      <m:e>
                        <m:r>
                          <a:rPr lang="en-US" i="1"/>
                          <m:t>𝑓</m:t>
                        </m:r>
                        <m:d>
                          <m:dPr>
                            <m:ctrlPr>
                              <a:rPr lang="id-ID" i="1"/>
                            </m:ctrlPr>
                          </m:dPr>
                          <m:e>
                            <m:r>
                              <a:rPr lang="en-US" i="1"/>
                              <m:t>𝑡</m:t>
                            </m:r>
                          </m:e>
                        </m:d>
                        <m:r>
                          <a:rPr lang="en-US" i="1"/>
                          <m:t>𝑑𝑡</m:t>
                        </m:r>
                      </m:e>
                    </m:nary>
                    <m:r>
                      <a:rPr lang="en-US" i="1"/>
                      <m:t>=</m:t>
                    </m:r>
                    <m:sSubSup>
                      <m:sSubSupPr>
                        <m:ctrlPr>
                          <a:rPr lang="id-ID" i="1"/>
                        </m:ctrlPr>
                      </m:sSubSupPr>
                      <m:e>
                        <m:d>
                          <m:dPr>
                            <m:begChr m:val=""/>
                            <m:endChr m:val="|"/>
                            <m:ctrlPr>
                              <a:rPr lang="id-ID" i="1"/>
                            </m:ctrlPr>
                          </m:dPr>
                          <m:e>
                            <m:r>
                              <a:rPr lang="en-US" i="1"/>
                              <m:t>𝐹</m:t>
                            </m:r>
                            <m:r>
                              <a:rPr lang="en-US" i="1"/>
                              <m:t>(</m:t>
                            </m:r>
                            <m:r>
                              <a:rPr lang="en-US" i="1"/>
                              <m:t>𝑡</m:t>
                            </m:r>
                            <m:r>
                              <a:rPr lang="en-US" i="1"/>
                              <m:t>)</m:t>
                            </m:r>
                          </m:e>
                        </m:d>
                      </m:e>
                      <m:sub>
                        <m:r>
                          <a:rPr lang="en-US" i="1"/>
                          <m:t>𝑎</m:t>
                        </m:r>
                      </m:sub>
                      <m:sup>
                        <m:r>
                          <a:rPr lang="en-US" i="1"/>
                          <m:t>𝑥</m:t>
                        </m:r>
                      </m:sup>
                    </m:sSubSup>
                    <m:r>
                      <a:rPr lang="en-US" i="1"/>
                      <m:t>=</m:t>
                    </m:r>
                    <m:r>
                      <a:rPr lang="en-US" i="1"/>
                      <m:t>𝐹</m:t>
                    </m:r>
                    <m:d>
                      <m:dPr>
                        <m:ctrlPr>
                          <a:rPr lang="id-ID" i="1"/>
                        </m:ctrlPr>
                      </m:dPr>
                      <m:e>
                        <m:r>
                          <a:rPr lang="en-US" i="1"/>
                          <m:t>𝑥</m:t>
                        </m:r>
                      </m:e>
                    </m:d>
                    <m:r>
                      <a:rPr lang="en-US" i="1"/>
                      <m:t>−</m:t>
                    </m:r>
                    <m:r>
                      <a:rPr lang="en-US" i="1"/>
                      <m:t>𝐹</m:t>
                    </m:r>
                    <m:r>
                      <a:rPr lang="en-US" i="1"/>
                      <m:t>(</m:t>
                    </m:r>
                    <m:r>
                      <a:rPr lang="en-US" i="1"/>
                      <m:t>𝑎</m:t>
                    </m:r>
                    <m:r>
                      <a:rPr lang="en-US" i="1"/>
                      <m:t>)</m:t>
                    </m:r>
                  </m:oMath>
                </a14:m>
                <a:r>
                  <a:rPr lang="en-US" dirty="0"/>
                  <a:t>  …….(1)</a:t>
                </a:r>
                <a:endParaRPr lang="id-ID" dirty="0"/>
              </a:p>
              <a:p>
                <a:pPr marL="0" indent="0">
                  <a:buNone/>
                </a:pPr>
                <a:r>
                  <a:rPr lang="en-US" dirty="0" err="1"/>
                  <a:t>Sehingga</a:t>
                </a:r>
                <a:r>
                  <a:rPr lang="en-US" dirty="0"/>
                  <a:t> </a:t>
                </a:r>
                <a:r>
                  <a:rPr lang="en-US" dirty="0" err="1"/>
                  <a:t>diferensial</a:t>
                </a:r>
                <a:r>
                  <a:rPr lang="en-US" dirty="0"/>
                  <a:t> </a:t>
                </a:r>
                <a:r>
                  <a:rPr lang="en-US" dirty="0" err="1"/>
                  <a:t>persamaan</a:t>
                </a:r>
                <a:r>
                  <a:rPr lang="en-US" dirty="0"/>
                  <a:t> (1) </a:t>
                </a:r>
                <a:r>
                  <a:rPr lang="en-US" dirty="0" err="1"/>
                  <a:t>terhadap</a:t>
                </a:r>
                <a:r>
                  <a:rPr lang="en-US" dirty="0"/>
                  <a:t> </a:t>
                </a:r>
                <a:r>
                  <a:rPr lang="en-US" i="1" dirty="0"/>
                  <a:t>x</a:t>
                </a:r>
                <a:r>
                  <a:rPr lang="en-US" dirty="0"/>
                  <a:t> </a:t>
                </a:r>
                <a:r>
                  <a:rPr lang="en-US" dirty="0" err="1"/>
                  <a:t>memberikan</a:t>
                </a:r>
                <a:r>
                  <a:rPr lang="en-US" dirty="0"/>
                  <a:t>:</a:t>
                </a:r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d-ID" i="1"/>
                          </m:ctrlPr>
                        </m:fPr>
                        <m:num>
                          <m:r>
                            <a:rPr lang="en-US" i="1"/>
                            <m:t>𝑑</m:t>
                          </m:r>
                        </m:num>
                        <m:den>
                          <m:r>
                            <a:rPr lang="en-US" i="1"/>
                            <m:t>𝑑𝑥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id-ID" i="1"/>
                          </m:ctrlPr>
                        </m:naryPr>
                        <m:sub>
                          <m:r>
                            <a:rPr lang="en-US" i="1"/>
                            <m:t>𝑡</m:t>
                          </m:r>
                          <m:r>
                            <a:rPr lang="en-US" i="1"/>
                            <m:t>=</m:t>
                          </m:r>
                          <m:r>
                            <a:rPr lang="en-US" i="1"/>
                            <m:t>𝑎</m:t>
                          </m:r>
                        </m:sub>
                        <m:sup>
                          <m:r>
                            <a:rPr lang="en-US" i="1"/>
                            <m:t>𝑥</m:t>
                          </m:r>
                        </m:sup>
                        <m:e>
                          <m:r>
                            <a:rPr lang="en-US" i="1"/>
                            <m:t>𝑓</m:t>
                          </m:r>
                          <m:d>
                            <m:dPr>
                              <m:ctrlPr>
                                <a:rPr lang="id-ID" i="1"/>
                              </m:ctrlPr>
                            </m:dPr>
                            <m:e>
                              <m:r>
                                <a:rPr lang="en-US" i="1"/>
                                <m:t>𝑡</m:t>
                              </m:r>
                            </m:e>
                          </m:d>
                          <m:r>
                            <a:rPr lang="en-US" i="1"/>
                            <m:t>𝑑𝑡</m:t>
                          </m:r>
                        </m:e>
                      </m:nary>
                      <m:r>
                        <a:rPr lang="en-US" i="1"/>
                        <m:t>=</m:t>
                      </m:r>
                      <m:f>
                        <m:fPr>
                          <m:ctrlPr>
                            <a:rPr lang="id-ID" i="1"/>
                          </m:ctrlPr>
                        </m:fPr>
                        <m:num>
                          <m:r>
                            <a:rPr lang="en-US" i="1"/>
                            <m:t>𝑑</m:t>
                          </m:r>
                        </m:num>
                        <m:den>
                          <m:r>
                            <a:rPr lang="en-US" i="1"/>
                            <m:t>𝑑𝑥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id-ID" i="1"/>
                          </m:ctrlPr>
                        </m:dPr>
                        <m:e>
                          <m:r>
                            <a:rPr lang="en-US" i="1"/>
                            <m:t>𝐹</m:t>
                          </m:r>
                          <m:d>
                            <m:dPr>
                              <m:ctrlPr>
                                <a:rPr lang="id-ID" i="1"/>
                              </m:ctrlPr>
                            </m:dPr>
                            <m:e>
                              <m:r>
                                <a:rPr lang="en-US" i="1"/>
                                <m:t>𝑥</m:t>
                              </m:r>
                            </m:e>
                          </m:d>
                          <m:r>
                            <a:rPr lang="en-US" i="1"/>
                            <m:t>−</m:t>
                          </m:r>
                          <m:r>
                            <a:rPr lang="en-US" i="1"/>
                            <m:t>𝐹</m:t>
                          </m:r>
                          <m:r>
                            <a:rPr lang="en-US" i="1"/>
                            <m:t>(</m:t>
                          </m:r>
                          <m:r>
                            <a:rPr lang="en-US" i="1"/>
                            <m:t>𝑎</m:t>
                          </m:r>
                          <m:r>
                            <a:rPr lang="en-US" i="1"/>
                            <m:t>)</m:t>
                          </m:r>
                        </m:e>
                      </m:d>
                      <m:r>
                        <a:rPr lang="en-US" i="1"/>
                        <m:t>=</m:t>
                      </m:r>
                      <m:r>
                        <a:rPr lang="en-US" i="1"/>
                        <m:t>𝑓</m:t>
                      </m:r>
                      <m:r>
                        <a:rPr lang="en-US" i="1"/>
                        <m:t>(</m:t>
                      </m:r>
                      <m:r>
                        <a:rPr lang="en-US" i="1"/>
                        <m:t>𝑥</m:t>
                      </m:r>
                      <m:r>
                        <a:rPr lang="en-US" i="1"/>
                        <m:t>)</m:t>
                      </m:r>
                    </m:oMath>
                  </m:oMathPara>
                </a14:m>
                <a:endParaRPr lang="id-ID" dirty="0"/>
              </a:p>
              <a:p>
                <a:pPr marL="0" indent="0">
                  <a:buNone/>
                </a:pPr>
                <a:r>
                  <a:rPr lang="en-US" dirty="0" err="1"/>
                  <a:t>Sebaliknya</a:t>
                </a:r>
                <a:r>
                  <a:rPr lang="en-US" dirty="0"/>
                  <a:t>, </a:t>
                </a:r>
                <a:r>
                  <a:rPr lang="en-US" dirty="0" err="1"/>
                  <a:t>ketika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id-ID" i="1"/>
                        </m:ctrlPr>
                      </m:naryPr>
                      <m:sub>
                        <m:r>
                          <a:rPr lang="en-US" i="1"/>
                          <m:t>𝑥</m:t>
                        </m:r>
                      </m:sub>
                      <m:sup>
                        <m:r>
                          <a:rPr lang="en-US" i="1"/>
                          <m:t>𝑎</m:t>
                        </m:r>
                      </m:sup>
                      <m:e>
                        <m:r>
                          <a:rPr lang="en-US" i="1"/>
                          <m:t>𝑓</m:t>
                        </m:r>
                        <m:d>
                          <m:dPr>
                            <m:ctrlPr>
                              <a:rPr lang="id-ID" i="1"/>
                            </m:ctrlPr>
                          </m:dPr>
                          <m:e>
                            <m:r>
                              <a:rPr lang="en-US" i="1"/>
                              <m:t>𝑡</m:t>
                            </m:r>
                          </m:e>
                        </m:d>
                        <m:r>
                          <a:rPr lang="en-US" i="1"/>
                          <m:t>𝑑𝑡</m:t>
                        </m:r>
                      </m:e>
                    </m:nary>
                    <m:r>
                      <a:rPr lang="en-US" i="1"/>
                      <m:t>=</m:t>
                    </m:r>
                    <m:r>
                      <a:rPr lang="en-US" i="1"/>
                      <m:t>𝐹</m:t>
                    </m:r>
                    <m:d>
                      <m:dPr>
                        <m:ctrlPr>
                          <a:rPr lang="id-ID" i="1"/>
                        </m:ctrlPr>
                      </m:dPr>
                      <m:e>
                        <m:r>
                          <a:rPr lang="en-US" i="1"/>
                          <m:t>𝑎</m:t>
                        </m:r>
                      </m:e>
                    </m:d>
                    <m:r>
                      <a:rPr lang="en-US" i="1"/>
                      <m:t>−</m:t>
                    </m:r>
                    <m:r>
                      <a:rPr lang="en-US" i="1"/>
                      <m:t>𝐹</m:t>
                    </m:r>
                    <m:r>
                      <a:rPr lang="en-US" i="1"/>
                      <m:t>(</m:t>
                    </m:r>
                    <m:r>
                      <a:rPr lang="en-US" i="1"/>
                      <m:t>𝑥</m:t>
                    </m:r>
                    <m:r>
                      <a:rPr lang="en-US" i="1"/>
                      <m:t>)</m:t>
                    </m:r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maka</a:t>
                </a:r>
                <a:r>
                  <a:rPr lang="en-US" dirty="0"/>
                  <a:t> </a:t>
                </a:r>
                <a:r>
                  <a:rPr lang="en-US" dirty="0" err="1"/>
                  <a:t>diferensialnya</a:t>
                </a:r>
                <a:r>
                  <a:rPr lang="en-US" dirty="0"/>
                  <a:t> </a:t>
                </a:r>
                <a:r>
                  <a:rPr lang="en-US" dirty="0" err="1"/>
                  <a:t>terhadap</a:t>
                </a:r>
                <a:r>
                  <a:rPr lang="en-US" dirty="0"/>
                  <a:t> </a:t>
                </a:r>
                <a:r>
                  <a:rPr lang="en-US" dirty="0" err="1"/>
                  <a:t>peubah</a:t>
                </a:r>
                <a:r>
                  <a:rPr lang="en-US" dirty="0"/>
                  <a:t> </a:t>
                </a:r>
                <a:r>
                  <a:rPr lang="en-US" i="1" dirty="0"/>
                  <a:t>x</a:t>
                </a:r>
                <a:r>
                  <a:rPr lang="en-US" dirty="0"/>
                  <a:t> </a:t>
                </a:r>
                <a:r>
                  <a:rPr lang="en-US" dirty="0" err="1"/>
                  <a:t>memberikan</a:t>
                </a:r>
                <a:r>
                  <a:rPr lang="en-US" dirty="0"/>
                  <a:t>:</a:t>
                </a:r>
                <a:endParaRPr lang="id-ID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id-ID" i="1"/>
                        </m:ctrlPr>
                      </m:fPr>
                      <m:num>
                        <m:r>
                          <a:rPr lang="en-US" i="1"/>
                          <m:t>𝑑</m:t>
                        </m:r>
                      </m:num>
                      <m:den>
                        <m:r>
                          <a:rPr lang="en-US" i="1"/>
                          <m:t>𝑑𝑥</m:t>
                        </m:r>
                      </m:den>
                    </m:f>
                    <m:nary>
                      <m:naryPr>
                        <m:limLoc m:val="undOvr"/>
                        <m:ctrlPr>
                          <a:rPr lang="id-ID" i="1"/>
                        </m:ctrlPr>
                      </m:naryPr>
                      <m:sub>
                        <m:r>
                          <a:rPr lang="en-US" i="1"/>
                          <m:t>𝑡</m:t>
                        </m:r>
                        <m:r>
                          <a:rPr lang="en-US" i="1"/>
                          <m:t>=</m:t>
                        </m:r>
                        <m:r>
                          <a:rPr lang="en-US" i="1"/>
                          <m:t>𝑥</m:t>
                        </m:r>
                      </m:sub>
                      <m:sup>
                        <m:r>
                          <a:rPr lang="en-US" i="1"/>
                          <m:t>𝑎</m:t>
                        </m:r>
                      </m:sup>
                      <m:e>
                        <m:r>
                          <a:rPr lang="en-US" i="1"/>
                          <m:t>𝑓</m:t>
                        </m:r>
                        <m:d>
                          <m:dPr>
                            <m:ctrlPr>
                              <a:rPr lang="id-ID" i="1"/>
                            </m:ctrlPr>
                          </m:dPr>
                          <m:e>
                            <m:r>
                              <a:rPr lang="en-US" i="1"/>
                              <m:t>𝑡</m:t>
                            </m:r>
                          </m:e>
                        </m:d>
                        <m:r>
                          <a:rPr lang="en-US" i="1"/>
                          <m:t>𝑑𝑡</m:t>
                        </m:r>
                      </m:e>
                    </m:nary>
                    <m:r>
                      <a:rPr lang="en-US" i="1"/>
                      <m:t>=−</m:t>
                    </m:r>
                    <m:f>
                      <m:fPr>
                        <m:ctrlPr>
                          <a:rPr lang="id-ID" i="1"/>
                        </m:ctrlPr>
                      </m:fPr>
                      <m:num>
                        <m:r>
                          <a:rPr lang="en-US" i="1"/>
                          <m:t>𝑑</m:t>
                        </m:r>
                      </m:num>
                      <m:den>
                        <m:r>
                          <a:rPr lang="en-US" i="1"/>
                          <m:t>𝑑𝑥</m:t>
                        </m:r>
                      </m:den>
                    </m:f>
                    <m:r>
                      <a:rPr lang="en-US" i="1"/>
                      <m:t>𝐹</m:t>
                    </m:r>
                    <m:d>
                      <m:dPr>
                        <m:ctrlPr>
                          <a:rPr lang="id-ID" i="1"/>
                        </m:ctrlPr>
                      </m:dPr>
                      <m:e>
                        <m:r>
                          <a:rPr lang="en-US" i="1"/>
                          <m:t>𝑥</m:t>
                        </m:r>
                      </m:e>
                    </m:d>
                    <m:r>
                      <a:rPr lang="en-US" i="1"/>
                      <m:t>=−</m:t>
                    </m:r>
                    <m:r>
                      <a:rPr lang="en-US" i="1"/>
                      <m:t>𝑓</m:t>
                    </m:r>
                    <m:r>
                      <a:rPr lang="en-US" i="1"/>
                      <m:t>(</m:t>
                    </m:r>
                    <m:r>
                      <a:rPr lang="en-US" i="1"/>
                      <m:t>𝑥</m:t>
                    </m:r>
                    <m:r>
                      <a:rPr lang="en-US" i="1"/>
                      <m:t>)</m:t>
                    </m:r>
                  </m:oMath>
                </a14:m>
                <a:r>
                  <a:rPr lang="en-US" dirty="0"/>
                  <a:t>   ……  (2</a:t>
                </a:r>
                <a:r>
                  <a:rPr lang="en-US" dirty="0" smtClean="0"/>
                  <a:t>)</a:t>
                </a:r>
                <a:endParaRPr lang="id-ID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04664"/>
                <a:ext cx="8229600" cy="5721499"/>
              </a:xfrm>
              <a:blipFill rotWithShape="1">
                <a:blip r:embed="rId2"/>
                <a:stretch>
                  <a:fillRect l="-1704" t="-213" r="-815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1E38-0883-479D-9D85-09C689E774CB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F81B0-F171-483C-83A1-439CE9B702CE}" type="slidenum">
              <a:rPr lang="id-ID" smtClean="0"/>
              <a:t>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64239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764704"/>
                <a:ext cx="8229600" cy="536145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err="1"/>
                  <a:t>Persamaan</a:t>
                </a:r>
                <a:r>
                  <a:rPr lang="en-US" dirty="0"/>
                  <a:t> (1) </a:t>
                </a:r>
                <a:r>
                  <a:rPr lang="en-US" dirty="0" err="1"/>
                  <a:t>dan</a:t>
                </a:r>
                <a:r>
                  <a:rPr lang="en-US" dirty="0"/>
                  <a:t> (2) </a:t>
                </a:r>
                <a:r>
                  <a:rPr lang="en-US" dirty="0" err="1"/>
                  <a:t>tidak</a:t>
                </a:r>
                <a:r>
                  <a:rPr lang="en-US" dirty="0"/>
                  <a:t> </a:t>
                </a:r>
                <a:r>
                  <a:rPr lang="en-US" dirty="0" err="1"/>
                  <a:t>hanya</a:t>
                </a:r>
                <a:r>
                  <a:rPr lang="en-US" dirty="0"/>
                  <a:t> </a:t>
                </a:r>
                <a:r>
                  <a:rPr lang="en-US" dirty="0" err="1"/>
                  <a:t>berlaku</a:t>
                </a:r>
                <a:r>
                  <a:rPr lang="en-US" dirty="0"/>
                  <a:t> </a:t>
                </a:r>
                <a:r>
                  <a:rPr lang="en-US" dirty="0" err="1"/>
                  <a:t>pada</a:t>
                </a:r>
                <a:r>
                  <a:rPr lang="en-US" dirty="0"/>
                  <a:t> </a:t>
                </a:r>
                <a:r>
                  <a:rPr lang="en-US" dirty="0" err="1"/>
                  <a:t>batas</a:t>
                </a:r>
                <a:r>
                  <a:rPr lang="en-US" dirty="0"/>
                  <a:t> integral </a:t>
                </a:r>
                <a:r>
                  <a:rPr lang="en-US" i="1" dirty="0"/>
                  <a:t>t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i="1" dirty="0"/>
                  <a:t>a</a:t>
                </a:r>
                <a:r>
                  <a:rPr lang="en-US" dirty="0"/>
                  <a:t> </a:t>
                </a:r>
                <a:r>
                  <a:rPr lang="en-US" dirty="0" err="1"/>
                  <a:t>hingga</a:t>
                </a:r>
                <a:r>
                  <a:rPr lang="en-US" dirty="0"/>
                  <a:t> </a:t>
                </a:r>
                <a:r>
                  <a:rPr lang="en-US" i="1" dirty="0"/>
                  <a:t>x</a:t>
                </a:r>
                <a:r>
                  <a:rPr lang="en-US" dirty="0"/>
                  <a:t>, </a:t>
                </a:r>
                <a:r>
                  <a:rPr lang="en-US" dirty="0" err="1"/>
                  <a:t>atau</a:t>
                </a:r>
                <a:r>
                  <a:rPr lang="en-US" dirty="0"/>
                  <a:t> </a:t>
                </a:r>
                <a:r>
                  <a:rPr lang="en-US" i="1" dirty="0"/>
                  <a:t>t 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i="1" dirty="0"/>
                  <a:t>x</a:t>
                </a:r>
                <a:r>
                  <a:rPr lang="en-US" dirty="0"/>
                  <a:t> </a:t>
                </a:r>
                <a:r>
                  <a:rPr lang="en-US" dirty="0" err="1"/>
                  <a:t>ke</a:t>
                </a:r>
                <a:r>
                  <a:rPr lang="en-US" dirty="0"/>
                  <a:t> </a:t>
                </a:r>
                <a:r>
                  <a:rPr lang="en-US" i="1" dirty="0"/>
                  <a:t>a</a:t>
                </a:r>
                <a:r>
                  <a:rPr lang="en-US" dirty="0"/>
                  <a:t>, </a:t>
                </a:r>
                <a:r>
                  <a:rPr lang="en-US" dirty="0" err="1"/>
                  <a:t>namun</a:t>
                </a:r>
                <a:r>
                  <a:rPr lang="en-US" dirty="0"/>
                  <a:t> yang </a:t>
                </a:r>
                <a:r>
                  <a:rPr lang="en-US" dirty="0" err="1"/>
                  <a:t>berlaku</a:t>
                </a:r>
                <a:r>
                  <a:rPr lang="en-US" dirty="0"/>
                  <a:t> </a:t>
                </a:r>
                <a:r>
                  <a:rPr lang="en-US" dirty="0" err="1"/>
                  <a:t>umum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/>
                      <m:t>𝑡</m:t>
                    </m:r>
                    <m:r>
                      <a:rPr lang="en-US" i="1"/>
                      <m:t>=</m:t>
                    </m:r>
                    <m:r>
                      <a:rPr lang="en-US" i="1"/>
                      <m:t>𝑎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hingga</a:t>
                </a:r>
                <a14:m>
                  <m:oMath xmlns:m="http://schemas.openxmlformats.org/officeDocument/2006/math">
                    <m:r>
                      <a:rPr lang="en-US" i="1"/>
                      <m:t> </m:t>
                    </m:r>
                    <m:r>
                      <a:rPr lang="en-US" i="1"/>
                      <m:t>𝑡</m:t>
                    </m:r>
                    <m:r>
                      <a:rPr lang="en-US" i="1"/>
                      <m:t>=</m:t>
                    </m:r>
                    <m:r>
                      <a:rPr lang="en-US" i="1"/>
                      <m:t>𝜐</m:t>
                    </m:r>
                  </m:oMath>
                </a14:m>
                <a:endParaRPr lang="id-ID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id-ID" i="1"/>
                        </m:ctrlPr>
                      </m:fPr>
                      <m:num>
                        <m:r>
                          <a:rPr lang="en-US" i="1"/>
                          <m:t>𝑑</m:t>
                        </m:r>
                      </m:num>
                      <m:den>
                        <m:r>
                          <a:rPr lang="en-US" i="1"/>
                          <m:t>𝑑</m:t>
                        </m:r>
                        <m:r>
                          <a:rPr lang="en-US" i="1"/>
                          <m:t>𝜈</m:t>
                        </m:r>
                      </m:den>
                    </m:f>
                    <m:nary>
                      <m:naryPr>
                        <m:limLoc m:val="undOvr"/>
                        <m:ctrlPr>
                          <a:rPr lang="id-ID" i="1"/>
                        </m:ctrlPr>
                      </m:naryPr>
                      <m:sub>
                        <m:r>
                          <a:rPr lang="en-US" i="1"/>
                          <m:t>𝑡</m:t>
                        </m:r>
                        <m:r>
                          <a:rPr lang="en-US" i="1"/>
                          <m:t>=</m:t>
                        </m:r>
                        <m:r>
                          <a:rPr lang="en-US" i="1"/>
                          <m:t>𝑎</m:t>
                        </m:r>
                      </m:sub>
                      <m:sup>
                        <m:r>
                          <a:rPr lang="en-US" i="1"/>
                          <m:t>𝜈</m:t>
                        </m:r>
                      </m:sup>
                      <m:e>
                        <m:r>
                          <a:rPr lang="en-US" i="1"/>
                          <m:t>𝑓</m:t>
                        </m:r>
                        <m:r>
                          <a:rPr lang="en-US" i="1"/>
                          <m:t>(</m:t>
                        </m:r>
                        <m:r>
                          <a:rPr lang="en-US" i="1"/>
                          <m:t>𝑡</m:t>
                        </m:r>
                        <m:r>
                          <a:rPr lang="en-US" i="1"/>
                          <m:t>)</m:t>
                        </m:r>
                      </m:e>
                    </m:nary>
                    <m:r>
                      <a:rPr lang="en-US" i="1"/>
                      <m:t>𝑑𝑡</m:t>
                    </m:r>
                    <m:r>
                      <a:rPr lang="en-US" i="1"/>
                      <m:t>=</m:t>
                    </m:r>
                    <m:r>
                      <a:rPr lang="en-US" i="1"/>
                      <m:t>𝑓</m:t>
                    </m:r>
                    <m:r>
                      <a:rPr lang="en-US" i="1"/>
                      <m:t>(</m:t>
                    </m:r>
                    <m:r>
                      <a:rPr lang="en-US" i="1"/>
                      <m:t>𝜈</m:t>
                    </m:r>
                    <m:r>
                      <a:rPr lang="en-US" i="1"/>
                      <m:t>)</m:t>
                    </m:r>
                  </m:oMath>
                </a14:m>
                <a:r>
                  <a:rPr lang="en-US" dirty="0"/>
                  <a:t>	…….(3)</a:t>
                </a:r>
                <a:endParaRPr lang="id-ID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id-ID" i="1"/>
                        </m:ctrlPr>
                      </m:fPr>
                      <m:num>
                        <m:r>
                          <a:rPr lang="en-US" i="1"/>
                          <m:t>𝑑</m:t>
                        </m:r>
                      </m:num>
                      <m:den>
                        <m:r>
                          <a:rPr lang="en-US" i="1"/>
                          <m:t>𝑑</m:t>
                        </m:r>
                        <m:r>
                          <a:rPr lang="en-US" i="1"/>
                          <m:t>𝜈</m:t>
                        </m:r>
                      </m:den>
                    </m:f>
                    <m:nary>
                      <m:naryPr>
                        <m:limLoc m:val="undOvr"/>
                        <m:ctrlPr>
                          <a:rPr lang="id-ID" i="1"/>
                        </m:ctrlPr>
                      </m:naryPr>
                      <m:sub>
                        <m:r>
                          <a:rPr lang="en-US" i="1"/>
                          <m:t>𝑡</m:t>
                        </m:r>
                        <m:r>
                          <a:rPr lang="en-US" i="1"/>
                          <m:t>=</m:t>
                        </m:r>
                        <m:r>
                          <a:rPr lang="en-US" i="1"/>
                          <m:t>𝑢</m:t>
                        </m:r>
                      </m:sub>
                      <m:sup>
                        <m:r>
                          <a:rPr lang="en-US" i="1"/>
                          <m:t>𝑏</m:t>
                        </m:r>
                      </m:sup>
                      <m:e>
                        <m:r>
                          <a:rPr lang="en-US" i="1"/>
                          <m:t>𝑓</m:t>
                        </m:r>
                        <m:r>
                          <a:rPr lang="en-US" i="1"/>
                          <m:t>(</m:t>
                        </m:r>
                        <m:r>
                          <a:rPr lang="en-US" i="1"/>
                          <m:t>𝑡</m:t>
                        </m:r>
                        <m:r>
                          <a:rPr lang="en-US" i="1"/>
                          <m:t>)</m:t>
                        </m:r>
                      </m:e>
                    </m:nary>
                    <m:r>
                      <a:rPr lang="en-US" i="1"/>
                      <m:t>=−</m:t>
                    </m:r>
                    <m:r>
                      <a:rPr lang="en-US" i="1"/>
                      <m:t>𝑓</m:t>
                    </m:r>
                    <m:r>
                      <a:rPr lang="en-US" i="1"/>
                      <m:t>(</m:t>
                    </m:r>
                    <m:r>
                      <a:rPr lang="en-US" i="1"/>
                      <m:t>𝑢</m:t>
                    </m:r>
                    <m:r>
                      <a:rPr lang="en-US" i="1"/>
                      <m:t>)</m:t>
                    </m:r>
                  </m:oMath>
                </a14:m>
                <a:r>
                  <a:rPr lang="en-US" dirty="0"/>
                  <a:t> ……  (4)</a:t>
                </a:r>
                <a:endParaRPr lang="id-ID" dirty="0"/>
              </a:p>
              <a:p>
                <a:endParaRPr lang="id-ID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764704"/>
                <a:ext cx="8229600" cy="5361459"/>
              </a:xfrm>
              <a:blipFill rotWithShape="1">
                <a:blip r:embed="rId2"/>
                <a:stretch>
                  <a:fillRect l="-1852" t="-1477" r="-815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E66E-2B5A-4EA9-ACB3-91C3B9B826CF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F81B0-F171-483C-83A1-439CE9B702CE}" type="slidenum">
              <a:rPr lang="id-ID" smtClean="0"/>
              <a:t>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17114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92696"/>
                <a:ext cx="8229600" cy="5433467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err="1"/>
                  <a:t>Selanjutnya</a:t>
                </a:r>
                <a:r>
                  <a:rPr lang="en-US" dirty="0"/>
                  <a:t> </a:t>
                </a:r>
                <a:r>
                  <a:rPr lang="en-US" dirty="0" err="1"/>
                  <a:t>kita</a:t>
                </a:r>
                <a:r>
                  <a:rPr lang="en-US" dirty="0"/>
                  <a:t> </a:t>
                </a:r>
                <a:r>
                  <a:rPr lang="en-US" dirty="0" err="1"/>
                  <a:t>akan</a:t>
                </a:r>
                <a:r>
                  <a:rPr lang="en-US" dirty="0"/>
                  <a:t> </a:t>
                </a:r>
                <a:r>
                  <a:rPr lang="en-US" dirty="0" err="1"/>
                  <a:t>mendeferensialkan</a:t>
                </a:r>
                <a:r>
                  <a:rPr lang="en-US" dirty="0"/>
                  <a:t> </a:t>
                </a:r>
                <a:r>
                  <a:rPr lang="en-US" dirty="0" err="1"/>
                  <a:t>sebuah</a:t>
                </a:r>
                <a:r>
                  <a:rPr lang="en-US" dirty="0"/>
                  <a:t> integral </a:t>
                </a:r>
                <a:r>
                  <a:rPr lang="en-US" i="1" dirty="0"/>
                  <a:t>I</a:t>
                </a:r>
                <a:r>
                  <a:rPr lang="en-US" dirty="0"/>
                  <a:t> </a:t>
                </a:r>
                <a:r>
                  <a:rPr lang="en-US" dirty="0" err="1"/>
                  <a:t>pada</a:t>
                </a:r>
                <a:r>
                  <a:rPr lang="en-US" dirty="0"/>
                  <a:t> </a:t>
                </a:r>
                <a:r>
                  <a:rPr lang="en-US" dirty="0" err="1"/>
                  <a:t>sebuah</a:t>
                </a:r>
                <a:r>
                  <a:rPr lang="en-US" dirty="0"/>
                  <a:t> </a:t>
                </a:r>
                <a:r>
                  <a:rPr lang="en-US" dirty="0" err="1"/>
                  <a:t>fungsi</a:t>
                </a:r>
                <a:r>
                  <a:rPr lang="en-US" dirty="0"/>
                  <a:t> </a:t>
                </a:r>
                <a:r>
                  <a:rPr lang="en-US" dirty="0" err="1"/>
                  <a:t>jika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/>
                      <m:t>𝑢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 </a:t>
                </a:r>
                <a14:m>
                  <m:oMath xmlns:m="http://schemas.openxmlformats.org/officeDocument/2006/math">
                    <m:r>
                      <a:rPr lang="en-US" i="1"/>
                      <m:t>𝜈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merupakan</a:t>
                </a:r>
                <a:r>
                  <a:rPr lang="en-US" dirty="0"/>
                  <a:t> </a:t>
                </a:r>
                <a:r>
                  <a:rPr lang="en-US" dirty="0" err="1"/>
                  <a:t>fungsi</a:t>
                </a:r>
                <a:r>
                  <a:rPr lang="en-US" dirty="0"/>
                  <a:t> </a:t>
                </a:r>
                <a:r>
                  <a:rPr lang="en-US" i="1" dirty="0"/>
                  <a:t>x</a:t>
                </a:r>
                <a:r>
                  <a:rPr lang="en-US" dirty="0"/>
                  <a:t>, </a:t>
                </a:r>
                <a:r>
                  <a:rPr lang="en-US" dirty="0" err="1"/>
                  <a:t>dengan</a:t>
                </a:r>
                <a:endParaRPr lang="id-ID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/>
                      <m:t>𝐼</m:t>
                    </m:r>
                    <m:r>
                      <a:rPr lang="en-US" i="1"/>
                      <m:t>=</m:t>
                    </m:r>
                    <m:nary>
                      <m:naryPr>
                        <m:limLoc m:val="undOvr"/>
                        <m:ctrlPr>
                          <a:rPr lang="id-ID" i="1"/>
                        </m:ctrlPr>
                      </m:naryPr>
                      <m:sub>
                        <m:r>
                          <a:rPr lang="en-US" i="1"/>
                          <m:t>𝑡</m:t>
                        </m:r>
                        <m:r>
                          <a:rPr lang="en-US" i="1"/>
                          <m:t>=</m:t>
                        </m:r>
                        <m:r>
                          <a:rPr lang="en-US" i="1"/>
                          <m:t>𝑢</m:t>
                        </m:r>
                      </m:sub>
                      <m:sup>
                        <m:r>
                          <a:rPr lang="en-US" i="1"/>
                          <m:t>𝜈</m:t>
                        </m:r>
                      </m:sup>
                      <m:e>
                        <m:r>
                          <a:rPr lang="en-US" i="1"/>
                          <m:t>𝑓</m:t>
                        </m:r>
                        <m:r>
                          <a:rPr lang="en-US" i="1"/>
                          <m:t>(</m:t>
                        </m:r>
                        <m:r>
                          <a:rPr lang="en-US" i="1"/>
                          <m:t>𝑡</m:t>
                        </m:r>
                        <m:r>
                          <a:rPr lang="en-US" i="1"/>
                          <m:t>)</m:t>
                        </m:r>
                      </m:e>
                    </m:nary>
                    <m:r>
                      <a:rPr lang="en-US" i="1"/>
                      <m:t>𝑑𝑡</m:t>
                    </m:r>
                  </m:oMath>
                </a14:m>
                <a:r>
                  <a:rPr lang="en-US" dirty="0"/>
                  <a:t>. </a:t>
                </a:r>
                <a:r>
                  <a:rPr lang="en-US" dirty="0" err="1"/>
                  <a:t>Penghitungan</a:t>
                </a:r>
                <a:r>
                  <a:rPr lang="en-US" dirty="0"/>
                  <a:t> </a:t>
                </a:r>
                <a:r>
                  <a:rPr lang="en-US" dirty="0" err="1"/>
                  <a:t>diferensial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/>
                      <m:t>𝐼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terhadap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/>
                      <m:t>𝑥</m:t>
                    </m:r>
                    <m:d>
                      <m:dPr>
                        <m:ctrlPr>
                          <a:rPr lang="id-ID" i="1"/>
                        </m:ctrlPr>
                      </m:dPr>
                      <m:e>
                        <m:r>
                          <a:rPr lang="en-US" i="1"/>
                          <m:t>=</m:t>
                        </m:r>
                        <m:f>
                          <m:fPr>
                            <m:ctrlPr>
                              <a:rPr lang="id-ID" i="1"/>
                            </m:ctrlPr>
                          </m:fPr>
                          <m:num>
                            <m:r>
                              <a:rPr lang="en-US" i="1"/>
                              <m:t>𝑑𝐼</m:t>
                            </m:r>
                          </m:num>
                          <m:den>
                            <m:r>
                              <a:rPr lang="en-US" i="1"/>
                              <m:t>𝑑𝑥</m:t>
                            </m:r>
                          </m:den>
                        </m:f>
                      </m:e>
                    </m:d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harus</a:t>
                </a:r>
                <a:r>
                  <a:rPr lang="en-US" dirty="0"/>
                  <a:t> </a:t>
                </a:r>
                <a:r>
                  <a:rPr lang="en-US" dirty="0" err="1"/>
                  <a:t>melalui</a:t>
                </a:r>
                <a:r>
                  <a:rPr lang="en-US" dirty="0"/>
                  <a:t> </a:t>
                </a:r>
                <a:r>
                  <a:rPr lang="en-US" dirty="0" err="1"/>
                  <a:t>diferensial</a:t>
                </a:r>
                <a:r>
                  <a:rPr lang="en-US" dirty="0"/>
                  <a:t> </a:t>
                </a:r>
                <a:r>
                  <a:rPr lang="en-US" dirty="0" err="1"/>
                  <a:t>parsial</a:t>
                </a:r>
                <a:r>
                  <a:rPr lang="en-US" dirty="0"/>
                  <a:t> </a:t>
                </a:r>
                <a:r>
                  <a:rPr lang="en-US" i="1" dirty="0"/>
                  <a:t>I</a:t>
                </a:r>
                <a:r>
                  <a:rPr lang="en-US" dirty="0"/>
                  <a:t> </a:t>
                </a:r>
                <a:r>
                  <a:rPr lang="en-US" dirty="0" err="1"/>
                  <a:t>terhadap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/>
                      <m:t>𝑢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juga</a:t>
                </a:r>
                <a:r>
                  <a:rPr lang="en-US" dirty="0"/>
                  <a:t>  </a:t>
                </a:r>
                <a14:m>
                  <m:oMath xmlns:m="http://schemas.openxmlformats.org/officeDocument/2006/math">
                    <m:r>
                      <a:rPr lang="en-US" i="1"/>
                      <m:t>𝜈</m:t>
                    </m:r>
                  </m:oMath>
                </a14:m>
                <a:r>
                  <a:rPr lang="en-US" dirty="0"/>
                  <a:t>.</a:t>
                </a:r>
                <a:endParaRPr lang="id-ID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id-ID" i="1"/>
                        </m:ctrlPr>
                      </m:fPr>
                      <m:num>
                        <m:r>
                          <a:rPr lang="en-US" i="1"/>
                          <m:t>𝑑𝐼</m:t>
                        </m:r>
                      </m:num>
                      <m:den>
                        <m:r>
                          <a:rPr lang="en-US" i="1"/>
                          <m:t>𝑑𝑥</m:t>
                        </m:r>
                      </m:den>
                    </m:f>
                    <m:r>
                      <a:rPr lang="en-US" i="1"/>
                      <m:t>=</m:t>
                    </m:r>
                    <m:f>
                      <m:fPr>
                        <m:ctrlPr>
                          <a:rPr lang="id-ID" i="1"/>
                        </m:ctrlPr>
                      </m:fPr>
                      <m:num>
                        <m:r>
                          <a:rPr lang="en-US" i="1"/>
                          <m:t>𝜕</m:t>
                        </m:r>
                        <m:r>
                          <a:rPr lang="en-US" i="1"/>
                          <m:t>𝐼</m:t>
                        </m:r>
                      </m:num>
                      <m:den>
                        <m:r>
                          <a:rPr lang="en-US" i="1"/>
                          <m:t>𝜕</m:t>
                        </m:r>
                        <m:r>
                          <a:rPr lang="en-US" i="1"/>
                          <m:t>𝑢</m:t>
                        </m:r>
                      </m:den>
                    </m:f>
                    <m:f>
                      <m:fPr>
                        <m:ctrlPr>
                          <a:rPr lang="id-ID" i="1"/>
                        </m:ctrlPr>
                      </m:fPr>
                      <m:num>
                        <m:r>
                          <a:rPr lang="en-US" i="1"/>
                          <m:t>𝑑𝑢</m:t>
                        </m:r>
                      </m:num>
                      <m:den>
                        <m:r>
                          <a:rPr lang="en-US" i="1"/>
                          <m:t>𝑑𝑥</m:t>
                        </m:r>
                      </m:den>
                    </m:f>
                    <m:r>
                      <a:rPr lang="en-US" i="1"/>
                      <m:t>+</m:t>
                    </m:r>
                    <m:f>
                      <m:fPr>
                        <m:ctrlPr>
                          <a:rPr lang="id-ID" i="1"/>
                        </m:ctrlPr>
                      </m:fPr>
                      <m:num>
                        <m:r>
                          <a:rPr lang="en-US" i="1"/>
                          <m:t>𝜕</m:t>
                        </m:r>
                        <m:r>
                          <a:rPr lang="en-US" i="1"/>
                          <m:t>𝐼</m:t>
                        </m:r>
                      </m:num>
                      <m:den>
                        <m:r>
                          <a:rPr lang="en-US" i="1"/>
                          <m:t>𝜕</m:t>
                        </m:r>
                        <m:r>
                          <a:rPr lang="en-US" i="1"/>
                          <m:t>𝑣</m:t>
                        </m:r>
                      </m:den>
                    </m:f>
                    <m:f>
                      <m:fPr>
                        <m:ctrlPr>
                          <a:rPr lang="id-ID" i="1"/>
                        </m:ctrlPr>
                      </m:fPr>
                      <m:num>
                        <m:r>
                          <a:rPr lang="en-US" i="1"/>
                          <m:t>𝑑𝑣</m:t>
                        </m:r>
                      </m:num>
                      <m:den>
                        <m:r>
                          <a:rPr lang="en-US" i="1"/>
                          <m:t>𝑑𝑥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:endParaRPr lang="id-ID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92696"/>
                <a:ext cx="8229600" cy="5433467"/>
              </a:xfrm>
              <a:blipFill rotWithShape="1">
                <a:blip r:embed="rId2"/>
                <a:stretch>
                  <a:fillRect l="-1852" t="-1459" r="-2667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E66E-2B5A-4EA9-ACB3-91C3B9B826CF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F81B0-F171-483C-83A1-439CE9B702CE}" type="slidenum">
              <a:rPr lang="id-ID" smtClean="0"/>
              <a:t>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33042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76672"/>
                <a:ext cx="8229600" cy="564949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 err="1"/>
                  <a:t>Karena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/>
                        </m:ctrlPr>
                      </m:fPr>
                      <m:num>
                        <m:r>
                          <a:rPr lang="en-US" i="1"/>
                          <m:t>𝜕</m:t>
                        </m:r>
                        <m:r>
                          <a:rPr lang="en-US" i="1"/>
                          <m:t>𝐼</m:t>
                        </m:r>
                      </m:num>
                      <m:den>
                        <m:r>
                          <a:rPr lang="en-US" i="1"/>
                          <m:t>𝜕</m:t>
                        </m:r>
                        <m:r>
                          <a:rPr lang="en-US" i="1"/>
                          <m:t>𝑢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/>
                        </m:ctrlPr>
                      </m:fPr>
                      <m:num>
                        <m:r>
                          <a:rPr lang="en-US" i="1"/>
                          <m:t>𝜕</m:t>
                        </m:r>
                        <m:r>
                          <a:rPr lang="en-US" i="1"/>
                          <m:t>𝐼</m:t>
                        </m:r>
                      </m:num>
                      <m:den>
                        <m:r>
                          <a:rPr lang="en-US" i="1"/>
                          <m:t>𝜕</m:t>
                        </m:r>
                        <m:r>
                          <a:rPr lang="en-US" i="1"/>
                          <m:t>𝑣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berturut-turut</a:t>
                </a:r>
                <a:r>
                  <a:rPr lang="en-US" dirty="0"/>
                  <a:t> </a:t>
                </a:r>
                <a:r>
                  <a:rPr lang="en-US" dirty="0" err="1"/>
                  <a:t>adalah</a:t>
                </a:r>
                <a:r>
                  <a:rPr lang="en-US" dirty="0"/>
                  <a:t> </a:t>
                </a:r>
                <a:r>
                  <a:rPr lang="en-US" dirty="0" err="1"/>
                  <a:t>diferensial</a:t>
                </a:r>
                <a:r>
                  <a:rPr lang="en-US" dirty="0"/>
                  <a:t> </a:t>
                </a:r>
                <a:r>
                  <a:rPr lang="en-US" dirty="0" err="1"/>
                  <a:t>parsial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/>
                      <m:t>𝐼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terhadap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/>
                      <m:t>𝑣</m:t>
                    </m:r>
                  </m:oMath>
                </a14:m>
                <a:r>
                  <a:rPr lang="en-US" dirty="0"/>
                  <a:t> (= </a:t>
                </a:r>
                <a:r>
                  <a:rPr lang="en-US" dirty="0" err="1"/>
                  <a:t>diferensial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/>
                      <m:t>𝐼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terhadap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/>
                      <m:t>𝑣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ketika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/>
                      <m:t>𝑢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tetap</a:t>
                </a:r>
                <a:r>
                  <a:rPr lang="en-US" dirty="0"/>
                  <a:t>, </a:t>
                </a:r>
                <a:r>
                  <a:rPr lang="en-US" dirty="0" err="1"/>
                  <a:t>sebaliknya</a:t>
                </a:r>
                <a:r>
                  <a:rPr lang="en-US" dirty="0"/>
                  <a:t> </a:t>
                </a:r>
                <a:r>
                  <a:rPr lang="en-US" dirty="0" err="1"/>
                  <a:t>diferensial</a:t>
                </a:r>
                <a:r>
                  <a:rPr lang="en-US" dirty="0"/>
                  <a:t> </a:t>
                </a:r>
                <a:r>
                  <a:rPr lang="en-US" dirty="0" err="1"/>
                  <a:t>parsial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/>
                      <m:t>𝐼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terhadap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/>
                      <m:t>𝑢</m:t>
                    </m:r>
                  </m:oMath>
                </a14:m>
                <a:r>
                  <a:rPr lang="en-US" dirty="0"/>
                  <a:t> (= </a:t>
                </a:r>
                <a:r>
                  <a:rPr lang="en-US" dirty="0" err="1"/>
                  <a:t>diferensial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/>
                      <m:t>𝐼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terhadap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/>
                      <m:t>𝑢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ketika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/>
                      <m:t>𝑣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tetap</a:t>
                </a:r>
                <a:endParaRPr lang="id-ID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id-ID" i="1"/>
                        </m:ctrlPr>
                      </m:fPr>
                      <m:num>
                        <m:r>
                          <a:rPr lang="en-US" i="1"/>
                          <m:t>𝜕</m:t>
                        </m:r>
                        <m:r>
                          <a:rPr lang="en-US" i="1"/>
                          <m:t>𝐼</m:t>
                        </m:r>
                      </m:num>
                      <m:den>
                        <m:r>
                          <a:rPr lang="en-US" i="1"/>
                          <m:t>𝜕</m:t>
                        </m:r>
                        <m:r>
                          <a:rPr lang="en-US" i="1"/>
                          <m:t>𝑣</m:t>
                        </m:r>
                      </m:den>
                    </m:f>
                    <m:r>
                      <a:rPr lang="en-US" i="1"/>
                      <m:t>=</m:t>
                    </m:r>
                    <m:r>
                      <a:rPr lang="en-US" i="1"/>
                      <m:t>𝑓</m:t>
                    </m:r>
                    <m:r>
                      <a:rPr lang="en-US" i="1"/>
                      <m:t>(</m:t>
                    </m:r>
                    <m:r>
                      <a:rPr lang="en-US" i="1"/>
                      <m:t>𝑣</m:t>
                    </m:r>
                    <m:r>
                      <a:rPr lang="en-US" i="1"/>
                      <m:t>)</m:t>
                    </m:r>
                  </m:oMath>
                </a14:m>
                <a:r>
                  <a:rPr lang="en-US" dirty="0"/>
                  <a:t> 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/>
                        </m:ctrlPr>
                      </m:fPr>
                      <m:num>
                        <m:r>
                          <a:rPr lang="en-US" i="1"/>
                          <m:t>𝜕</m:t>
                        </m:r>
                        <m:r>
                          <a:rPr lang="en-US" i="1"/>
                          <m:t>𝐼</m:t>
                        </m:r>
                      </m:num>
                      <m:den>
                        <m:r>
                          <a:rPr lang="en-US" i="1"/>
                          <m:t>𝜕</m:t>
                        </m:r>
                        <m:r>
                          <a:rPr lang="en-US" i="1"/>
                          <m:t>𝑢</m:t>
                        </m:r>
                      </m:den>
                    </m:f>
                    <m:r>
                      <a:rPr lang="en-US" i="1"/>
                      <m:t>=</m:t>
                    </m:r>
                    <m:r>
                      <a:rPr lang="en-US" i="1"/>
                      <m:t>𝑓</m:t>
                    </m:r>
                    <m:r>
                      <a:rPr lang="en-US" i="1"/>
                      <m:t>(</m:t>
                    </m:r>
                    <m:r>
                      <a:rPr lang="en-US" i="1"/>
                      <m:t>𝑢</m:t>
                    </m:r>
                    <m:r>
                      <a:rPr lang="en-US" i="1"/>
                      <m:t>)</m:t>
                    </m:r>
                  </m:oMath>
                </a14:m>
                <a:endParaRPr lang="id-ID" dirty="0"/>
              </a:p>
              <a:p>
                <a:pPr marL="0" indent="0">
                  <a:buNone/>
                </a:pPr>
                <a:r>
                  <a:rPr lang="en-US" dirty="0" err="1"/>
                  <a:t>Diperoleh</a:t>
                </a:r>
                <a:r>
                  <a:rPr lang="en-US" dirty="0"/>
                  <a:t>:</a:t>
                </a:r>
                <a:endParaRPr lang="id-ID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id-ID" i="1"/>
                        </m:ctrlPr>
                      </m:fPr>
                      <m:num>
                        <m:r>
                          <a:rPr lang="en-US" i="1"/>
                          <m:t>𝑑</m:t>
                        </m:r>
                      </m:num>
                      <m:den>
                        <m:r>
                          <a:rPr lang="en-US" i="1"/>
                          <m:t>𝑑𝑥</m:t>
                        </m:r>
                      </m:den>
                    </m:f>
                    <m:nary>
                      <m:naryPr>
                        <m:limLoc m:val="undOvr"/>
                        <m:ctrlPr>
                          <a:rPr lang="id-ID" i="1"/>
                        </m:ctrlPr>
                      </m:naryPr>
                      <m:sub>
                        <m:r>
                          <a:rPr lang="en-US" i="1"/>
                          <m:t>𝑡</m:t>
                        </m:r>
                        <m:r>
                          <a:rPr lang="en-US" i="1"/>
                          <m:t>=</m:t>
                        </m:r>
                        <m:r>
                          <a:rPr lang="en-US" i="1"/>
                          <m:t>𝑢</m:t>
                        </m:r>
                      </m:sub>
                      <m:sup>
                        <m:r>
                          <a:rPr lang="en-US" i="1"/>
                          <m:t>𝑣</m:t>
                        </m:r>
                      </m:sup>
                      <m:e>
                        <m:r>
                          <a:rPr lang="en-US" i="1"/>
                          <m:t>𝑓</m:t>
                        </m:r>
                        <m:d>
                          <m:dPr>
                            <m:ctrlPr>
                              <a:rPr lang="id-ID" i="1"/>
                            </m:ctrlPr>
                          </m:dPr>
                          <m:e>
                            <m:r>
                              <a:rPr lang="en-US" i="1"/>
                              <m:t>𝑡</m:t>
                            </m:r>
                          </m:e>
                        </m:d>
                        <m:r>
                          <a:rPr lang="en-US" i="1"/>
                          <m:t>𝑑𝑡</m:t>
                        </m:r>
                      </m:e>
                    </m:nary>
                    <m:r>
                      <a:rPr lang="en-US" i="1"/>
                      <m:t>=</m:t>
                    </m:r>
                    <m:r>
                      <a:rPr lang="en-US" i="1"/>
                      <m:t>𝑓</m:t>
                    </m:r>
                    <m:d>
                      <m:dPr>
                        <m:ctrlPr>
                          <a:rPr lang="id-ID" i="1"/>
                        </m:ctrlPr>
                      </m:dPr>
                      <m:e>
                        <m:r>
                          <a:rPr lang="en-US" i="1"/>
                          <m:t>𝑣</m:t>
                        </m:r>
                      </m:e>
                    </m:d>
                    <m:f>
                      <m:fPr>
                        <m:ctrlPr>
                          <a:rPr lang="id-ID" i="1"/>
                        </m:ctrlPr>
                      </m:fPr>
                      <m:num>
                        <m:r>
                          <a:rPr lang="en-US" i="1"/>
                          <m:t>𝑑𝑣</m:t>
                        </m:r>
                      </m:num>
                      <m:den>
                        <m:r>
                          <a:rPr lang="en-US" i="1"/>
                          <m:t>𝑑𝑥</m:t>
                        </m:r>
                      </m:den>
                    </m:f>
                    <m:r>
                      <a:rPr lang="en-US" i="1"/>
                      <m:t>−</m:t>
                    </m:r>
                    <m:r>
                      <a:rPr lang="en-US" i="1"/>
                      <m:t>𝑓</m:t>
                    </m:r>
                    <m:d>
                      <m:dPr>
                        <m:ctrlPr>
                          <a:rPr lang="id-ID" i="1"/>
                        </m:ctrlPr>
                      </m:dPr>
                      <m:e>
                        <m:r>
                          <a:rPr lang="en-US" i="1"/>
                          <m:t>𝑢</m:t>
                        </m:r>
                      </m:e>
                    </m:d>
                    <m:f>
                      <m:fPr>
                        <m:ctrlPr>
                          <a:rPr lang="id-ID" i="1"/>
                        </m:ctrlPr>
                      </m:fPr>
                      <m:num>
                        <m:r>
                          <a:rPr lang="en-US" i="1"/>
                          <m:t>𝑑𝑢</m:t>
                        </m:r>
                      </m:num>
                      <m:den>
                        <m:r>
                          <a:rPr lang="en-US" i="1"/>
                          <m:t>𝑑𝑥</m:t>
                        </m:r>
                      </m:den>
                    </m:f>
                  </m:oMath>
                </a14:m>
                <a:r>
                  <a:rPr lang="en-US" dirty="0"/>
                  <a:t>   ……..(5</a:t>
                </a:r>
                <a:r>
                  <a:rPr lang="en-US" dirty="0" smtClean="0"/>
                  <a:t>)</a:t>
                </a:r>
                <a:endParaRPr lang="id-ID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76672"/>
                <a:ext cx="8229600" cy="5649491"/>
              </a:xfrm>
              <a:blipFill rotWithShape="1">
                <a:blip r:embed="rId2"/>
                <a:stretch>
                  <a:fillRect l="-1852" r="-1185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E66E-2B5A-4EA9-ACB3-91C3B9B826CF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F81B0-F171-483C-83A1-439CE9B702CE}" type="slidenum">
              <a:rPr lang="id-ID" smtClean="0"/>
              <a:t>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39528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80728"/>
                <a:ext cx="8229600" cy="514543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err="1"/>
                  <a:t>Berdasarkan</a:t>
                </a:r>
                <a:r>
                  <a:rPr lang="en-US" dirty="0"/>
                  <a:t> </a:t>
                </a:r>
                <a:r>
                  <a:rPr lang="en-US" dirty="0" err="1"/>
                  <a:t>persamaan</a:t>
                </a:r>
                <a:r>
                  <a:rPr lang="en-US" dirty="0"/>
                  <a:t> (5), </a:t>
                </a:r>
                <a:r>
                  <a:rPr lang="en-US" dirty="0" err="1"/>
                  <a:t>kita</a:t>
                </a:r>
                <a:r>
                  <a:rPr lang="en-US" dirty="0"/>
                  <a:t> </a:t>
                </a:r>
                <a:r>
                  <a:rPr lang="en-US" dirty="0" err="1"/>
                  <a:t>juga</a:t>
                </a:r>
                <a:r>
                  <a:rPr lang="en-US" dirty="0"/>
                  <a:t> </a:t>
                </a:r>
                <a:r>
                  <a:rPr lang="en-US" dirty="0" err="1"/>
                  <a:t>dapat</a:t>
                </a:r>
                <a:r>
                  <a:rPr lang="en-US" dirty="0"/>
                  <a:t> </a:t>
                </a:r>
                <a:r>
                  <a:rPr lang="en-US" dirty="0" err="1"/>
                  <a:t>menghitung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/>
                        </m:ctrlPr>
                      </m:fPr>
                      <m:num>
                        <m:r>
                          <a:rPr lang="en-US" i="1"/>
                          <m:t>𝑑𝐼</m:t>
                        </m:r>
                      </m:num>
                      <m:den>
                        <m:r>
                          <a:rPr lang="en-US" i="1"/>
                          <m:t>𝑑𝑥</m:t>
                        </m:r>
                      </m:den>
                    </m:f>
                  </m:oMath>
                </a14:m>
                <a:r>
                  <a:rPr lang="en-US" dirty="0"/>
                  <a:t>   </a:t>
                </a:r>
                <a:r>
                  <a:rPr lang="en-US" dirty="0" err="1"/>
                  <a:t>ketika</a:t>
                </a:r>
                <a:r>
                  <a:rPr lang="en-US" dirty="0"/>
                  <a:t> </a:t>
                </a:r>
                <a:endParaRPr lang="id-ID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/>
                      <m:t>𝐼</m:t>
                    </m:r>
                    <m:r>
                      <a:rPr lang="en-US" i="1"/>
                      <m:t>=</m:t>
                    </m:r>
                    <m:nary>
                      <m:naryPr>
                        <m:limLoc m:val="undOvr"/>
                        <m:ctrlPr>
                          <a:rPr lang="id-ID" i="1"/>
                        </m:ctrlPr>
                      </m:naryPr>
                      <m:sub>
                        <m:r>
                          <a:rPr lang="en-US" i="1"/>
                          <m:t>𝑎</m:t>
                        </m:r>
                      </m:sub>
                      <m:sup>
                        <m:r>
                          <a:rPr lang="en-US" i="1"/>
                          <m:t>𝑏</m:t>
                        </m:r>
                      </m:sup>
                      <m:e>
                        <m:r>
                          <a:rPr lang="en-US" i="1"/>
                          <m:t>𝑓</m:t>
                        </m:r>
                        <m:d>
                          <m:dPr>
                            <m:ctrlPr>
                              <a:rPr lang="id-ID" i="1"/>
                            </m:ctrlPr>
                          </m:dPr>
                          <m:e>
                            <m:r>
                              <a:rPr lang="en-US" i="1"/>
                              <m:t>𝑥</m:t>
                            </m:r>
                            <m:r>
                              <a:rPr lang="en-US" i="1"/>
                              <m:t>,</m:t>
                            </m:r>
                            <m:r>
                              <a:rPr lang="en-US" i="1"/>
                              <m:t>𝑡</m:t>
                            </m:r>
                          </m:e>
                        </m:d>
                        <m:r>
                          <a:rPr lang="en-US" i="1"/>
                          <m:t>𝑑𝑡</m:t>
                        </m:r>
                      </m:e>
                    </m:nary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melibatkan</a:t>
                </a:r>
                <a:r>
                  <a:rPr lang="en-US" dirty="0"/>
                  <a:t> </a:t>
                </a:r>
                <a:r>
                  <a:rPr lang="en-US" dirty="0" err="1"/>
                  <a:t>dua</a:t>
                </a:r>
                <a:r>
                  <a:rPr lang="en-US" dirty="0"/>
                  <a:t> </a:t>
                </a:r>
                <a:r>
                  <a:rPr lang="en-US" dirty="0" err="1"/>
                  <a:t>peubah</a:t>
                </a:r>
                <a:r>
                  <a:rPr lang="en-US" dirty="0"/>
                  <a:t>, </a:t>
                </a:r>
                <a:r>
                  <a:rPr lang="en-US" dirty="0" err="1"/>
                  <a:t>yaitu</a:t>
                </a:r>
                <a:r>
                  <a:rPr lang="en-US" dirty="0"/>
                  <a:t> x</a:t>
                </a:r>
                <a:r>
                  <a:rPr lang="en-US" i="1" dirty="0"/>
                  <a:t> </a:t>
                </a:r>
                <a:r>
                  <a:rPr lang="en-US" dirty="0" err="1"/>
                  <a:t>dan</a:t>
                </a:r>
                <a:r>
                  <a:rPr lang="en-US" i="1" dirty="0"/>
                  <a:t> t</a:t>
                </a:r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ketika</a:t>
                </a:r>
                <a:r>
                  <a:rPr lang="en-US" dirty="0"/>
                  <a:t> </a:t>
                </a:r>
                <a:r>
                  <a:rPr lang="en-US" dirty="0" err="1"/>
                  <a:t>syarat</a:t>
                </a:r>
                <a:r>
                  <a:rPr lang="en-US" dirty="0"/>
                  <a:t> </a:t>
                </a:r>
                <a:r>
                  <a:rPr lang="en-US" dirty="0" err="1"/>
                  <a:t>batasnya</a:t>
                </a:r>
                <a:r>
                  <a:rPr lang="en-US" dirty="0"/>
                  <a:t> </a:t>
                </a:r>
                <a:r>
                  <a:rPr lang="en-US" i="1" dirty="0"/>
                  <a:t> a </a:t>
                </a:r>
                <a:r>
                  <a:rPr lang="en-US" dirty="0" err="1"/>
                  <a:t>dan</a:t>
                </a:r>
                <a:r>
                  <a:rPr lang="en-US" i="1" dirty="0"/>
                  <a:t> b </a:t>
                </a:r>
                <a:r>
                  <a:rPr lang="en-US" dirty="0" err="1"/>
                  <a:t>berupa</a:t>
                </a:r>
                <a:r>
                  <a:rPr lang="en-US" dirty="0"/>
                  <a:t> </a:t>
                </a:r>
                <a:r>
                  <a:rPr lang="en-US" dirty="0" err="1"/>
                  <a:t>tetapan</a:t>
                </a:r>
                <a:r>
                  <a:rPr lang="en-US" dirty="0"/>
                  <a:t> </a:t>
                </a:r>
                <a:r>
                  <a:rPr lang="en-US" dirty="0" err="1"/>
                  <a:t>bentuk</a:t>
                </a:r>
                <a:r>
                  <a:rPr lang="en-US" dirty="0"/>
                  <a:t> </a:t>
                </a:r>
                <a:r>
                  <a:rPr lang="en-US" dirty="0" err="1"/>
                  <a:t>diferensialnya</a:t>
                </a:r>
                <a:r>
                  <a:rPr lang="en-US" dirty="0"/>
                  <a:t> </a:t>
                </a:r>
                <a:r>
                  <a:rPr lang="en-US" dirty="0" err="1"/>
                  <a:t>adalah</a:t>
                </a:r>
                <a:r>
                  <a:rPr lang="en-US" dirty="0"/>
                  <a:t>:</a:t>
                </a:r>
                <a:endParaRPr lang="id-ID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id-ID" i="1"/>
                        </m:ctrlPr>
                      </m:fPr>
                      <m:num>
                        <m:r>
                          <a:rPr lang="en-US" i="1"/>
                          <m:t>𝑑</m:t>
                        </m:r>
                      </m:num>
                      <m:den>
                        <m:r>
                          <a:rPr lang="en-US" i="1"/>
                          <m:t>𝑑𝑥</m:t>
                        </m:r>
                      </m:den>
                    </m:f>
                    <m:nary>
                      <m:naryPr>
                        <m:limLoc m:val="undOvr"/>
                        <m:ctrlPr>
                          <a:rPr lang="id-ID" i="1"/>
                        </m:ctrlPr>
                      </m:naryPr>
                      <m:sub>
                        <m:r>
                          <a:rPr lang="en-US" i="1"/>
                          <m:t>𝑎</m:t>
                        </m:r>
                      </m:sub>
                      <m:sup>
                        <m:r>
                          <a:rPr lang="en-US" i="1"/>
                          <m:t>𝑏</m:t>
                        </m:r>
                      </m:sup>
                      <m:e>
                        <m:r>
                          <a:rPr lang="en-US" i="1"/>
                          <m:t>𝑓</m:t>
                        </m:r>
                        <m:d>
                          <m:dPr>
                            <m:ctrlPr>
                              <a:rPr lang="id-ID" i="1"/>
                            </m:ctrlPr>
                          </m:dPr>
                          <m:e>
                            <m:r>
                              <a:rPr lang="en-US" i="1"/>
                              <m:t>𝑥</m:t>
                            </m:r>
                            <m:r>
                              <a:rPr lang="en-US" i="1"/>
                              <m:t>,</m:t>
                            </m:r>
                            <m:r>
                              <a:rPr lang="en-US" i="1"/>
                              <m:t>𝑡</m:t>
                            </m:r>
                          </m:e>
                        </m:d>
                        <m:r>
                          <a:rPr lang="en-US" i="1"/>
                          <m:t>𝑑𝑡</m:t>
                        </m:r>
                      </m:e>
                    </m:nary>
                    <m:r>
                      <a:rPr lang="en-US" i="1"/>
                      <m:t>=</m:t>
                    </m:r>
                    <m:nary>
                      <m:naryPr>
                        <m:limLoc m:val="undOvr"/>
                        <m:ctrlPr>
                          <a:rPr lang="id-ID" i="1"/>
                        </m:ctrlPr>
                      </m:naryPr>
                      <m:sub>
                        <m:r>
                          <a:rPr lang="en-US" i="1"/>
                          <m:t>𝑎</m:t>
                        </m:r>
                      </m:sub>
                      <m:sup>
                        <m:r>
                          <a:rPr lang="en-US" i="1"/>
                          <m:t>𝑏</m:t>
                        </m:r>
                      </m:sup>
                      <m:e>
                        <m:f>
                          <m:fPr>
                            <m:ctrlPr>
                              <a:rPr lang="id-ID" i="1"/>
                            </m:ctrlPr>
                          </m:fPr>
                          <m:num>
                            <m:r>
                              <a:rPr lang="en-US" i="1"/>
                              <m:t>𝜕</m:t>
                            </m:r>
                            <m:r>
                              <a:rPr lang="en-US" i="1"/>
                              <m:t>𝑓</m:t>
                            </m:r>
                            <m:d>
                              <m:dPr>
                                <m:ctrlPr>
                                  <a:rPr lang="id-ID" i="1"/>
                                </m:ctrlPr>
                              </m:dPr>
                              <m:e>
                                <m:r>
                                  <a:rPr lang="en-US" i="1"/>
                                  <m:t>𝑥</m:t>
                                </m:r>
                                <m:r>
                                  <a:rPr lang="en-US" i="1"/>
                                  <m:t>,</m:t>
                                </m:r>
                                <m:r>
                                  <a:rPr lang="en-US" i="1"/>
                                  <m:t>𝑡</m:t>
                                </m:r>
                              </m:e>
                            </m:d>
                          </m:num>
                          <m:den>
                            <m:r>
                              <a:rPr lang="en-US" i="1"/>
                              <m:t>𝜕</m:t>
                            </m:r>
                            <m:r>
                              <a:rPr lang="en-US" i="1"/>
                              <m:t>𝑥</m:t>
                            </m:r>
                          </m:den>
                        </m:f>
                        <m:r>
                          <a:rPr lang="en-US" i="1"/>
                          <m:t>𝑑𝑡</m:t>
                        </m:r>
                      </m:e>
                    </m:nary>
                  </m:oMath>
                </a14:m>
                <a:r>
                  <a:rPr lang="en-US" dirty="0"/>
                  <a:t> …..(6)</a:t>
                </a:r>
                <a:endParaRPr lang="id-ID" dirty="0"/>
              </a:p>
              <a:p>
                <a:pPr marL="0" indent="0">
                  <a:buNone/>
                </a:pPr>
                <a:endParaRPr lang="id-ID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80728"/>
                <a:ext cx="8229600" cy="5145435"/>
              </a:xfrm>
              <a:blipFill rotWithShape="1">
                <a:blip r:embed="rId2"/>
                <a:stretch>
                  <a:fillRect l="-1852" t="-1540" r="-1926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E66E-2B5A-4EA9-ACB3-91C3B9B826CF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F81B0-F171-483C-83A1-439CE9B702CE}" type="slidenum">
              <a:rPr lang="id-ID" smtClean="0"/>
              <a:t>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92720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80728"/>
                <a:ext cx="8229600" cy="5145435"/>
              </a:xfrm>
            </p:spPr>
            <p:txBody>
              <a:bodyPr/>
              <a:lstStyle/>
              <a:p>
                <a:r>
                  <a:rPr lang="en-US" dirty="0" smtClean="0"/>
                  <a:t>Kombinasi</a:t>
                </a:r>
                <a:r>
                  <a:rPr lang="en-US" dirty="0"/>
                  <a:t> </a:t>
                </a:r>
                <a:r>
                  <a:rPr lang="en-US" dirty="0" err="1"/>
                  <a:t>persamaan</a:t>
                </a:r>
                <a:r>
                  <a:rPr lang="en-US" dirty="0"/>
                  <a:t> (5) </a:t>
                </a:r>
                <a:r>
                  <a:rPr lang="en-US" dirty="0" err="1"/>
                  <a:t>dan</a:t>
                </a:r>
                <a:r>
                  <a:rPr lang="en-US" dirty="0"/>
                  <a:t> (6) </a:t>
                </a:r>
                <a:r>
                  <a:rPr lang="en-US" dirty="0" err="1"/>
                  <a:t>diperoleh</a:t>
                </a:r>
                <a:r>
                  <a:rPr lang="en-US" dirty="0"/>
                  <a:t> </a:t>
                </a:r>
                <a:r>
                  <a:rPr lang="en-US" dirty="0" err="1"/>
                  <a:t>formulasi</a:t>
                </a:r>
                <a:r>
                  <a:rPr lang="en-US" dirty="0"/>
                  <a:t>, </a:t>
                </a:r>
                <a:r>
                  <a:rPr lang="en-US" dirty="0" err="1"/>
                  <a:t>biasa</a:t>
                </a:r>
                <a:r>
                  <a:rPr lang="en-US" dirty="0"/>
                  <a:t> </a:t>
                </a:r>
                <a:r>
                  <a:rPr lang="en-US" dirty="0" err="1"/>
                  <a:t>disebut</a:t>
                </a:r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kaidah</a:t>
                </a:r>
                <a:r>
                  <a:rPr lang="en-US" dirty="0"/>
                  <a:t> Leibniz (</a:t>
                </a:r>
                <a:r>
                  <a:rPr lang="en-US" i="1" dirty="0"/>
                  <a:t>Leibniz rule</a:t>
                </a:r>
                <a:r>
                  <a:rPr lang="en-US" dirty="0"/>
                  <a:t>):</a:t>
                </a:r>
                <a:endParaRPr lang="id-ID" dirty="0"/>
              </a:p>
              <a:p>
                <a:pPr marL="40005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d-ID" i="1"/>
                          </m:ctrlPr>
                        </m:fPr>
                        <m:num>
                          <m:r>
                            <a:rPr lang="en-US" i="1"/>
                            <m:t>𝑑</m:t>
                          </m:r>
                        </m:num>
                        <m:den>
                          <m:r>
                            <a:rPr lang="en-US" i="1"/>
                            <m:t>𝑑𝑥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id-ID" i="1"/>
                          </m:ctrlPr>
                        </m:naryPr>
                        <m:sub>
                          <m:r>
                            <a:rPr lang="en-US" i="1"/>
                            <m:t>𝑢</m:t>
                          </m:r>
                          <m:r>
                            <a:rPr lang="en-US" i="1"/>
                            <m:t>(</m:t>
                          </m:r>
                          <m:r>
                            <a:rPr lang="en-US" i="1"/>
                            <m:t>𝑥</m:t>
                          </m:r>
                          <m:r>
                            <a:rPr lang="en-US" i="1"/>
                            <m:t>)</m:t>
                          </m:r>
                        </m:sub>
                        <m:sup>
                          <m:r>
                            <a:rPr lang="en-US" i="1"/>
                            <m:t>𝑣</m:t>
                          </m:r>
                          <m:r>
                            <a:rPr lang="en-US" i="1"/>
                            <m:t>(</m:t>
                          </m:r>
                          <m:r>
                            <a:rPr lang="en-US" i="1"/>
                            <m:t>𝑥</m:t>
                          </m:r>
                          <m:r>
                            <a:rPr lang="en-US" i="1"/>
                            <m:t>)</m:t>
                          </m:r>
                        </m:sup>
                        <m:e>
                          <m:r>
                            <a:rPr lang="en-US" i="1"/>
                            <m:t>𝑓</m:t>
                          </m:r>
                          <m:d>
                            <m:dPr>
                              <m:ctrlPr>
                                <a:rPr lang="id-ID" i="1"/>
                              </m:ctrlPr>
                            </m:dPr>
                            <m:e>
                              <m:r>
                                <a:rPr lang="en-US" i="1"/>
                                <m:t>𝑥</m:t>
                              </m:r>
                              <m:r>
                                <a:rPr lang="en-US" i="1"/>
                                <m:t>,</m:t>
                              </m:r>
                              <m:r>
                                <a:rPr lang="en-US" i="1"/>
                                <m:t>𝑡</m:t>
                              </m:r>
                            </m:e>
                          </m:d>
                          <m:r>
                            <a:rPr lang="en-US" i="1"/>
                            <m:t>𝑑𝑡</m:t>
                          </m:r>
                        </m:e>
                      </m:nary>
                      <m:r>
                        <a:rPr lang="en-US" i="1"/>
                        <m:t>=</m:t>
                      </m:r>
                      <m:r>
                        <a:rPr lang="en-US" i="1"/>
                        <m:t>𝑓</m:t>
                      </m:r>
                      <m:d>
                        <m:dPr>
                          <m:ctrlPr>
                            <a:rPr lang="id-ID" i="1"/>
                          </m:ctrlPr>
                        </m:dPr>
                        <m:e>
                          <m:r>
                            <a:rPr lang="en-US" i="1"/>
                            <m:t>𝑥</m:t>
                          </m:r>
                          <m:r>
                            <a:rPr lang="en-US" i="1"/>
                            <m:t>,</m:t>
                          </m:r>
                          <m:r>
                            <a:rPr lang="en-US" i="1"/>
                            <m:t>𝑣</m:t>
                          </m:r>
                        </m:e>
                      </m:d>
                      <m:f>
                        <m:fPr>
                          <m:ctrlPr>
                            <a:rPr lang="id-ID" i="1"/>
                          </m:ctrlPr>
                        </m:fPr>
                        <m:num>
                          <m:r>
                            <a:rPr lang="en-US" i="1"/>
                            <m:t>𝑑𝑣</m:t>
                          </m:r>
                        </m:num>
                        <m:den>
                          <m:r>
                            <a:rPr lang="en-US" i="1"/>
                            <m:t>𝑑𝑥</m:t>
                          </m:r>
                        </m:den>
                      </m:f>
                      <m:r>
                        <a:rPr lang="en-US" i="1"/>
                        <m:t>−</m:t>
                      </m:r>
                      <m:r>
                        <a:rPr lang="en-US" i="1"/>
                        <m:t>𝑓</m:t>
                      </m:r>
                      <m:d>
                        <m:dPr>
                          <m:ctrlPr>
                            <a:rPr lang="id-ID" i="1"/>
                          </m:ctrlPr>
                        </m:dPr>
                        <m:e>
                          <m:r>
                            <a:rPr lang="en-US" i="1"/>
                            <m:t>𝑥</m:t>
                          </m:r>
                          <m:r>
                            <a:rPr lang="en-US" i="1"/>
                            <m:t>,</m:t>
                          </m:r>
                          <m:r>
                            <a:rPr lang="en-US" i="1"/>
                            <m:t>𝑢</m:t>
                          </m:r>
                        </m:e>
                      </m:d>
                      <m:f>
                        <m:fPr>
                          <m:ctrlPr>
                            <a:rPr lang="id-ID" i="1"/>
                          </m:ctrlPr>
                        </m:fPr>
                        <m:num>
                          <m:r>
                            <a:rPr lang="en-US" i="1"/>
                            <m:t>𝑑𝑢</m:t>
                          </m:r>
                        </m:num>
                        <m:den>
                          <m:r>
                            <a:rPr lang="en-US" i="1"/>
                            <m:t>𝑑𝑥</m:t>
                          </m:r>
                        </m:den>
                      </m:f>
                      <m:r>
                        <a:rPr lang="en-US" i="1"/>
                        <m:t>+</m:t>
                      </m:r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b="0" i="1" dirty="0" smtClean="0">
                  <a:latin typeface="Cambria Math"/>
                </a:endParaRPr>
              </a:p>
              <a:p>
                <a:pPr marL="400050" lvl="1" indent="0">
                  <a:buNone/>
                </a:pPr>
                <a:r>
                  <a:rPr lang="en-US" dirty="0" smtClean="0"/>
                  <a:t>			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/>
                      </a:rPr>
                      <m:t>        </m:t>
                    </m:r>
                    <m:nary>
                      <m:naryPr>
                        <m:limLoc m:val="undOvr"/>
                        <m:ctrlPr>
                          <a:rPr lang="id-ID" sz="3200" i="1"/>
                        </m:ctrlPr>
                      </m:naryPr>
                      <m:sub>
                        <m:r>
                          <a:rPr lang="en-US" sz="3200" i="1"/>
                          <m:t>𝑢</m:t>
                        </m:r>
                        <m:r>
                          <a:rPr lang="en-US" sz="3200" i="1"/>
                          <m:t>(</m:t>
                        </m:r>
                        <m:r>
                          <a:rPr lang="en-US" sz="3200" i="1"/>
                          <m:t>𝑥</m:t>
                        </m:r>
                        <m:r>
                          <a:rPr lang="en-US" sz="3200" i="1"/>
                          <m:t>)</m:t>
                        </m:r>
                      </m:sub>
                      <m:sup>
                        <m:r>
                          <a:rPr lang="en-US" sz="3200" i="1"/>
                          <m:t>𝑣</m:t>
                        </m:r>
                        <m:r>
                          <a:rPr lang="en-US" sz="3200" i="1"/>
                          <m:t>(</m:t>
                        </m:r>
                        <m:r>
                          <a:rPr lang="en-US" sz="3200" i="1"/>
                          <m:t>𝑥</m:t>
                        </m:r>
                        <m:r>
                          <a:rPr lang="en-US" sz="3200" i="1"/>
                          <m:t>)</m:t>
                        </m:r>
                      </m:sup>
                      <m:e>
                        <m:f>
                          <m:fPr>
                            <m:ctrlPr>
                              <a:rPr lang="id-ID" sz="3200" i="1"/>
                            </m:ctrlPr>
                          </m:fPr>
                          <m:num>
                            <m:r>
                              <a:rPr lang="en-US" sz="3200" i="1"/>
                              <m:t>𝜕</m:t>
                            </m:r>
                            <m:r>
                              <a:rPr lang="en-US" sz="3200" i="1"/>
                              <m:t>𝑓</m:t>
                            </m:r>
                            <m:d>
                              <m:dPr>
                                <m:ctrlPr>
                                  <a:rPr lang="id-ID" sz="3200" i="1"/>
                                </m:ctrlPr>
                              </m:dPr>
                              <m:e>
                                <m:r>
                                  <a:rPr lang="en-US" sz="3200" i="1"/>
                                  <m:t>𝑥</m:t>
                                </m:r>
                                <m:r>
                                  <a:rPr lang="en-US" sz="3200" i="1"/>
                                  <m:t>,</m:t>
                                </m:r>
                                <m:r>
                                  <a:rPr lang="en-US" sz="3200" i="1"/>
                                  <m:t>𝑡</m:t>
                                </m:r>
                              </m:e>
                            </m:d>
                          </m:num>
                          <m:den>
                            <m:r>
                              <a:rPr lang="en-US" sz="3200" i="1"/>
                              <m:t>𝜕</m:t>
                            </m:r>
                            <m:r>
                              <a:rPr lang="en-US" sz="3200" i="1"/>
                              <m:t>𝑥</m:t>
                            </m:r>
                          </m:den>
                        </m:f>
                        <m:r>
                          <a:rPr lang="en-US" sz="3200" i="1"/>
                          <m:t>𝑑𝑡</m:t>
                        </m:r>
                      </m:e>
                    </m:nary>
                  </m:oMath>
                </a14:m>
                <a:r>
                  <a:rPr lang="en-US" dirty="0"/>
                  <a:t>  	</a:t>
                </a:r>
                <a:r>
                  <a:rPr lang="en-US" dirty="0" smtClean="0"/>
                  <a:t>…..(</a:t>
                </a:r>
                <a:r>
                  <a:rPr lang="en-US" dirty="0"/>
                  <a:t>7)</a:t>
                </a:r>
                <a:endParaRPr lang="id-ID" dirty="0"/>
              </a:p>
              <a:p>
                <a:pPr marL="0" indent="0">
                  <a:buNone/>
                </a:pPr>
                <a:endParaRPr lang="id-ID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80728"/>
                <a:ext cx="8229600" cy="5145435"/>
              </a:xfrm>
              <a:blipFill rotWithShape="1">
                <a:blip r:embed="rId2"/>
                <a:stretch>
                  <a:fillRect l="-1852" t="-1540" r="-2519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E66E-2B5A-4EA9-ACB3-91C3B9B826CF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F81B0-F171-483C-83A1-439CE9B702CE}" type="slidenum">
              <a:rPr lang="id-ID" smtClean="0"/>
              <a:t>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29135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548680"/>
                <a:ext cx="8229600" cy="557748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 err="1"/>
                  <a:t>Contoh</a:t>
                </a:r>
                <a:r>
                  <a:rPr lang="en-US" dirty="0"/>
                  <a:t>:</a:t>
                </a:r>
                <a:endParaRPr lang="id-ID" dirty="0"/>
              </a:p>
              <a:p>
                <a:pPr marL="514350" lvl="0" indent="-514350">
                  <a:buFont typeface="+mj-lt"/>
                  <a:buAutoNum type="arabicParenR"/>
                </a:pPr>
                <a:r>
                  <a:rPr lang="en-US" dirty="0" err="1"/>
                  <a:t>Tentukan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/>
                        </m:ctrlPr>
                      </m:fPr>
                      <m:num>
                        <m:r>
                          <a:rPr lang="en-US" i="1"/>
                          <m:t>𝑑</m:t>
                        </m:r>
                      </m:num>
                      <m:den>
                        <m:r>
                          <a:rPr lang="en-US" i="1"/>
                          <m:t>𝑑𝑥</m:t>
                        </m:r>
                      </m:den>
                    </m:f>
                    <m:nary>
                      <m:naryPr>
                        <m:limLoc m:val="undOvr"/>
                        <m:ctrlPr>
                          <a:rPr lang="id-ID" i="1"/>
                        </m:ctrlPr>
                      </m:naryPr>
                      <m:sub>
                        <m:r>
                          <a:rPr lang="en-US" i="1"/>
                          <m:t>𝑡</m:t>
                        </m:r>
                        <m:r>
                          <a:rPr lang="en-US" i="1"/>
                          <m:t>=0</m:t>
                        </m:r>
                      </m:sub>
                      <m:sup>
                        <m:sSup>
                          <m:sSupPr>
                            <m:ctrlPr>
                              <a:rPr lang="id-ID" i="1"/>
                            </m:ctrlPr>
                          </m:sSupPr>
                          <m:e>
                            <m:r>
                              <a:rPr lang="en-US" i="1"/>
                              <m:t>𝑥</m:t>
                            </m:r>
                          </m:e>
                          <m:sup>
                            <m:f>
                              <m:fPr>
                                <m:ctrlPr>
                                  <a:rPr lang="id-ID" i="1"/>
                                </m:ctrlPr>
                              </m:fPr>
                              <m:num>
                                <m:r>
                                  <a:rPr lang="en-US" i="1"/>
                                  <m:t>1</m:t>
                                </m:r>
                              </m:num>
                              <m:den>
                                <m:r>
                                  <a:rPr lang="en-US" i="1"/>
                                  <m:t>3</m:t>
                                </m:r>
                              </m:den>
                            </m:f>
                          </m:sup>
                        </m:sSup>
                      </m:sup>
                      <m:e>
                        <m:sSup>
                          <m:sSupPr>
                            <m:ctrlPr>
                              <a:rPr lang="id-ID" i="1"/>
                            </m:ctrlPr>
                          </m:sSupPr>
                          <m:e>
                            <m:r>
                              <a:rPr lang="en-US" i="1"/>
                              <m:t>𝑡</m:t>
                            </m:r>
                          </m:e>
                          <m:sup>
                            <m:r>
                              <a:rPr lang="en-US" i="1"/>
                              <m:t>2</m:t>
                            </m:r>
                          </m:sup>
                        </m:sSup>
                        <m:r>
                          <a:rPr lang="en-US" i="1"/>
                          <m:t>𝑑𝑡</m:t>
                        </m:r>
                      </m:e>
                    </m:nary>
                  </m:oMath>
                </a14:m>
                <a:endParaRPr lang="id-ID" dirty="0"/>
              </a:p>
              <a:p>
                <a:pPr marL="514350" lvl="0" indent="-514350">
                  <a:buFont typeface="+mj-lt"/>
                  <a:buAutoNum type="arabicParenR"/>
                </a:pPr>
                <a14:m>
                  <m:oMath xmlns:m="http://schemas.openxmlformats.org/officeDocument/2006/math">
                    <m:r>
                      <a:rPr lang="en-US" i="1"/>
                      <m:t>  </m:t>
                    </m:r>
                  </m:oMath>
                </a14:m>
                <a:r>
                  <a:rPr lang="en-US" dirty="0" err="1"/>
                  <a:t>Tentukan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/>
                        </m:ctrlPr>
                      </m:fPr>
                      <m:num>
                        <m:r>
                          <a:rPr lang="en-US" i="1"/>
                          <m:t>𝑑</m:t>
                        </m:r>
                      </m:num>
                      <m:den>
                        <m:r>
                          <a:rPr lang="en-US" i="1"/>
                          <m:t>𝑑𝑥</m:t>
                        </m:r>
                      </m:den>
                    </m:f>
                    <m:nary>
                      <m:naryPr>
                        <m:limLoc m:val="undOvr"/>
                        <m:ctrlPr>
                          <a:rPr lang="id-ID" i="1"/>
                        </m:ctrlPr>
                      </m:naryPr>
                      <m:sub>
                        <m:r>
                          <a:rPr lang="en-US" i="1"/>
                          <m:t>𝑡</m:t>
                        </m:r>
                        <m:r>
                          <a:rPr lang="en-US" i="1"/>
                          <m:t>=</m:t>
                        </m:r>
                        <m:r>
                          <a:rPr lang="en-US" i="1"/>
                          <m:t>𝑥</m:t>
                        </m:r>
                      </m:sub>
                      <m:sup>
                        <m:r>
                          <a:rPr lang="en-US" i="1"/>
                          <m:t>2</m:t>
                        </m:r>
                        <m:r>
                          <a:rPr lang="en-US" i="1"/>
                          <m:t>𝑥</m:t>
                        </m:r>
                      </m:sup>
                      <m:e>
                        <m:f>
                          <m:fPr>
                            <m:ctrlPr>
                              <a:rPr lang="id-ID" i="1"/>
                            </m:ctrlPr>
                          </m:fPr>
                          <m:num>
                            <m:sSup>
                              <m:sSupPr>
                                <m:ctrlPr>
                                  <a:rPr lang="id-ID" i="1"/>
                                </m:ctrlPr>
                              </m:sSupPr>
                              <m:e>
                                <m:r>
                                  <a:rPr lang="en-US" i="1"/>
                                  <m:t>𝑒</m:t>
                                </m:r>
                              </m:e>
                              <m:sup>
                                <m:r>
                                  <a:rPr lang="en-US" i="1"/>
                                  <m:t>𝑥𝑡</m:t>
                                </m:r>
                              </m:sup>
                            </m:sSup>
                          </m:num>
                          <m:den>
                            <m:r>
                              <a:rPr lang="en-US" i="1"/>
                              <m:t>𝑡</m:t>
                            </m:r>
                          </m:den>
                        </m:f>
                        <m:r>
                          <a:rPr lang="en-US" i="1"/>
                          <m:t>𝑑𝑡</m:t>
                        </m:r>
                      </m:e>
                    </m:nary>
                  </m:oMath>
                </a14:m>
                <a:endParaRPr lang="id-ID" dirty="0"/>
              </a:p>
              <a:p>
                <a:pPr marL="0" indent="0">
                  <a:buNone/>
                </a:pPr>
                <a:endParaRPr lang="id-ID" dirty="0"/>
              </a:p>
              <a:p>
                <a:pPr marL="0" indent="0">
                  <a:buNone/>
                </a:pPr>
                <a:endParaRPr lang="id-ID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548680"/>
                <a:ext cx="8229600" cy="5577483"/>
              </a:xfrm>
              <a:blipFill rotWithShape="1">
                <a:blip r:embed="rId2"/>
                <a:stretch>
                  <a:fillRect l="-1926" t="-1421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E66E-2B5A-4EA9-ACB3-91C3B9B826CF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F81B0-F171-483C-83A1-439CE9B702CE}" type="slidenum">
              <a:rPr lang="id-ID" smtClean="0"/>
              <a:t>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13892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20688"/>
                <a:ext cx="8229600" cy="550547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Penyelesaian</a:t>
                </a:r>
                <a:r>
                  <a:rPr lang="en-US" dirty="0"/>
                  <a:t>:</a:t>
                </a:r>
                <a:endParaRPr lang="id-ID" dirty="0"/>
              </a:p>
              <a:p>
                <a:pPr marL="514350" lvl="0" indent="-514350">
                  <a:buFont typeface="+mj-lt"/>
                  <a:buAutoNum type="arabi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𝑑𝑣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𝑑𝑥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𝑑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3</m:t>
                                </m:r>
                              </m:den>
                            </m:f>
                          </m:sup>
                        </m:sSup>
                      </m:num>
                      <m:den>
                        <m:r>
                          <a:rPr lang="en-US" i="1">
                            <a:latin typeface="Cambria Math"/>
                          </a:rPr>
                          <m:t>𝑑𝑥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3</m:t>
                        </m:r>
                      </m:den>
                    </m:f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3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dirty="0"/>
                  <a:t>;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𝑑𝑢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𝑑𝑥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𝑑𝑥</m:t>
                          </m:r>
                        </m:den>
                      </m:f>
                      <m:nary>
                        <m:naryPr>
                          <m:limLoc m:val="undOvr"/>
                          <m:ctrlPr>
                            <a:rPr lang="id-ID" i="1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/>
                            </a:rPr>
                            <m:t>𝑡</m:t>
                          </m:r>
                          <m:r>
                            <a:rPr lang="en-US" i="1">
                              <a:latin typeface="Cambria Math"/>
                            </a:rPr>
                            <m:t>=0</m:t>
                          </m:r>
                        </m:sub>
                        <m:sup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/>
                                    </a:rPr>
                                    <m:t>3</m:t>
                                  </m:r>
                                </m:den>
                              </m:f>
                            </m:sup>
                          </m:sSup>
                        </m:sup>
                        <m:e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𝑑𝑡</m:t>
                          </m:r>
                        </m:e>
                      </m:nary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id-ID" i="1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f>
                                <m:f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/>
                                    </a:rPr>
                                    <m:t>3</m:t>
                                  </m:r>
                                </m:den>
                              </m:f>
                            </m:sup>
                          </m:sSup>
                        </m:e>
                      </m:d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𝑑𝑣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−</m:t>
                      </m:r>
                      <m:r>
                        <a:rPr lang="en-US" i="1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id-ID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0</m:t>
                          </m:r>
                        </m:e>
                      </m:d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𝑑𝑢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𝑑𝑥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f>
                                    <m:fPr>
                                      <m:ctrlPr>
                                        <a:rPr lang="id-ID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3</m:t>
                                      </m:r>
                                    </m:den>
                                  </m:f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.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US" i="1">
                                  <a:latin typeface="Cambria Math"/>
                                </a:rPr>
                                <m:t>3</m:t>
                              </m:r>
                            </m:den>
                          </m:f>
                        </m:sup>
                      </m:sSup>
                      <m:r>
                        <a:rPr lang="en-US" i="1">
                          <a:latin typeface="Cambria Math"/>
                        </a:rPr>
                        <m:t>−0=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f>
                            <m:f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US" i="1">
                                  <a:latin typeface="Cambria Math"/>
                                </a:rPr>
                                <m:t>3</m:t>
                              </m:r>
                            </m:den>
                          </m:f>
                        </m:sup>
                      </m:sSup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US" i="1">
                                  <a:latin typeface="Cambria Math"/>
                                </a:rPr>
                                <m:t>3</m:t>
                              </m:r>
                            </m:den>
                          </m:f>
                        </m:sup>
                      </m:sSup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d-ID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id-ID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20688"/>
                <a:ext cx="8229600" cy="5505475"/>
              </a:xfrm>
              <a:blipFill rotWithShape="1">
                <a:blip r:embed="rId2"/>
                <a:stretch>
                  <a:fillRect l="-1852" t="-1440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1E66E-2B5A-4EA9-ACB3-91C3B9B826CF}" type="datetime1">
              <a:rPr lang="id-ID" smtClean="0"/>
              <a:t>03/11/2020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F81B0-F171-483C-83A1-439CE9B702CE}" type="slidenum">
              <a:rPr lang="id-ID" smtClean="0"/>
              <a:t>9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954706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709</Words>
  <Application>Microsoft Office PowerPoint</Application>
  <PresentationFormat>On-screen Show (4:3)</PresentationFormat>
  <Paragraphs>64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DIFERENSIAL PADA INTEGRAL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DIFERENSIAL PADA INTEGRAL</dc:title>
  <dc:creator>User</dc:creator>
  <cp:lastModifiedBy>User</cp:lastModifiedBy>
  <cp:revision>2</cp:revision>
  <dcterms:created xsi:type="dcterms:W3CDTF">2020-11-03T13:44:38Z</dcterms:created>
  <dcterms:modified xsi:type="dcterms:W3CDTF">2020-11-03T14:01:08Z</dcterms:modified>
</cp:coreProperties>
</file>